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4" r:id="rId5"/>
  </p:sldMasterIdLst>
  <p:notesMasterIdLst>
    <p:notesMasterId r:id="rId24"/>
  </p:notesMasterIdLst>
  <p:sldIdLst>
    <p:sldId id="286" r:id="rId6"/>
    <p:sldId id="282" r:id="rId7"/>
    <p:sldId id="284" r:id="rId8"/>
    <p:sldId id="281" r:id="rId9"/>
    <p:sldId id="267" r:id="rId10"/>
    <p:sldId id="276" r:id="rId11"/>
    <p:sldId id="275" r:id="rId12"/>
    <p:sldId id="277" r:id="rId13"/>
    <p:sldId id="278" r:id="rId14"/>
    <p:sldId id="279" r:id="rId15"/>
    <p:sldId id="268" r:id="rId16"/>
    <p:sldId id="270" r:id="rId17"/>
    <p:sldId id="273" r:id="rId18"/>
    <p:sldId id="272" r:id="rId19"/>
    <p:sldId id="269" r:id="rId20"/>
    <p:sldId id="271" r:id="rId21"/>
    <p:sldId id="280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41B73-0297-454D-B6EE-D666A715C500}" v="1" dt="2020-08-26T10:01:08.5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3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333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408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994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53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089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1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226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243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255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133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675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324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89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40901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048893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87455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161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196840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6</a:t>
            </a:r>
          </a:p>
        </p:txBody>
      </p:sp>
    </p:spTree>
    <p:extLst>
      <p:ext uri="{BB962C8B-B14F-4D97-AF65-F5344CB8AC3E}">
        <p14:creationId xmlns:p14="http://schemas.microsoft.com/office/powerpoint/2010/main" val="1641432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5 + 1 </a:t>
            </a:r>
          </a:p>
        </p:txBody>
      </p:sp>
    </p:spTree>
    <p:extLst>
      <p:ext uri="{BB962C8B-B14F-4D97-AF65-F5344CB8AC3E}">
        <p14:creationId xmlns:p14="http://schemas.microsoft.com/office/powerpoint/2010/main" val="3405743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028DB3C3-69B1-469B-BF02-F362FF242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611208"/>
              </p:ext>
            </p:extLst>
          </p:nvPr>
        </p:nvGraphicFramePr>
        <p:xfrm>
          <a:off x="381000" y="767000"/>
          <a:ext cx="8382000" cy="3726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310">
                  <a:extLst>
                    <a:ext uri="{9D8B030D-6E8A-4147-A177-3AD203B41FA5}">
                      <a16:colId xmlns:a16="http://schemas.microsoft.com/office/drawing/2014/main" val="3389789733"/>
                    </a:ext>
                  </a:extLst>
                </a:gridCol>
                <a:gridCol w="4066690">
                  <a:extLst>
                    <a:ext uri="{9D8B030D-6E8A-4147-A177-3AD203B41FA5}">
                      <a16:colId xmlns:a16="http://schemas.microsoft.com/office/drawing/2014/main" val="1972326358"/>
                    </a:ext>
                  </a:extLst>
                </a:gridCol>
              </a:tblGrid>
              <a:tr h="614680">
                <a:tc>
                  <a:txBody>
                    <a:bodyPr/>
                    <a:lstStyle/>
                    <a:p>
                      <a:r>
                        <a:rPr lang="en-GB" sz="3200" dirty="0"/>
                        <a:t>Sum to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Do not sum to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318170"/>
                  </a:ext>
                </a:extLst>
              </a:tr>
              <a:tr h="31119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1937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445D67B-8803-4881-8393-8EBCA150E1D5}"/>
              </a:ext>
            </a:extLst>
          </p:cNvPr>
          <p:cNvSpPr txBox="1"/>
          <p:nvPr/>
        </p:nvSpPr>
        <p:spPr>
          <a:xfrm>
            <a:off x="110490" y="4835110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1+0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8CFFCC-0596-4F36-9F82-CCCDE0693B6E}"/>
              </a:ext>
            </a:extLst>
          </p:cNvPr>
          <p:cNvSpPr txBox="1"/>
          <p:nvPr/>
        </p:nvSpPr>
        <p:spPr>
          <a:xfrm>
            <a:off x="2179320" y="5120640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7+6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A210A-F5D1-46FB-AA78-85D4967A7F44}"/>
              </a:ext>
            </a:extLst>
          </p:cNvPr>
          <p:cNvSpPr txBox="1"/>
          <p:nvPr/>
        </p:nvSpPr>
        <p:spPr>
          <a:xfrm>
            <a:off x="4069080" y="4630620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DAD0A0-2AD7-4B7F-A46A-B19D95EEB109}"/>
              </a:ext>
            </a:extLst>
          </p:cNvPr>
          <p:cNvSpPr txBox="1"/>
          <p:nvPr/>
        </p:nvSpPr>
        <p:spPr>
          <a:xfrm>
            <a:off x="5364480" y="4767620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4+4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3A4238-F2CB-44E3-A01A-35521ADED275}"/>
              </a:ext>
            </a:extLst>
          </p:cNvPr>
          <p:cNvSpPr txBox="1"/>
          <p:nvPr/>
        </p:nvSpPr>
        <p:spPr>
          <a:xfrm>
            <a:off x="381000" y="5703838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5+5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0202D2-E21E-4ACE-A793-2D8851CB0E00}"/>
              </a:ext>
            </a:extLst>
          </p:cNvPr>
          <p:cNvSpPr txBox="1"/>
          <p:nvPr/>
        </p:nvSpPr>
        <p:spPr>
          <a:xfrm>
            <a:off x="2819399" y="5739861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0+10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255C38-20E8-4E27-9424-6F99AF8EA9AE}"/>
              </a:ext>
            </a:extLst>
          </p:cNvPr>
          <p:cNvSpPr txBox="1"/>
          <p:nvPr/>
        </p:nvSpPr>
        <p:spPr>
          <a:xfrm>
            <a:off x="1744979" y="6088559"/>
            <a:ext cx="2148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6+5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6E6203-6D59-43E6-BA23-EFBF184E4E77}"/>
              </a:ext>
            </a:extLst>
          </p:cNvPr>
          <p:cNvSpPr txBox="1"/>
          <p:nvPr/>
        </p:nvSpPr>
        <p:spPr>
          <a:xfrm>
            <a:off x="4442459" y="5811061"/>
            <a:ext cx="2148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575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36753 -0.428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-2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5116 L 0.31337 -0.52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60" y="-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1528 L 0.025 -0.38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0.01203 L 0.0967 -0.36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1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0.4967 -0.2377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26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35 -0.00186 L -0.03472 -0.524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3" y="-2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53334 -0.383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-1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2901 -0.650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7" y="-3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FDC39-4370-4496-8DCE-E513C592E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33" t="12648" r="11001" b="14427"/>
          <a:stretch/>
        </p:blipFill>
        <p:spPr>
          <a:xfrm>
            <a:off x="289559" y="878760"/>
            <a:ext cx="8599303" cy="45395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D222D52-E0F0-478C-9555-EDF92B96E3B1}"/>
              </a:ext>
            </a:extLst>
          </p:cNvPr>
          <p:cNvSpPr/>
          <p:nvPr/>
        </p:nvSpPr>
        <p:spPr>
          <a:xfrm>
            <a:off x="2170202" y="5418306"/>
            <a:ext cx="3622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1200" b="1" i="1" dirty="0"/>
          </a:p>
        </p:txBody>
      </p:sp>
    </p:spTree>
    <p:extLst>
      <p:ext uri="{BB962C8B-B14F-4D97-AF65-F5344CB8AC3E}">
        <p14:creationId xmlns:p14="http://schemas.microsoft.com/office/powerpoint/2010/main" val="1245801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2FCE75-AD9F-4C88-B789-2BA62B497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33" t="4348" r="9667" b="6719"/>
          <a:stretch/>
        </p:blipFill>
        <p:spPr>
          <a:xfrm>
            <a:off x="624840" y="1082039"/>
            <a:ext cx="7635240" cy="4572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FBCAC1-081E-4419-8508-CC3E03929807}"/>
              </a:ext>
            </a:extLst>
          </p:cNvPr>
          <p:cNvSpPr/>
          <p:nvPr/>
        </p:nvSpPr>
        <p:spPr>
          <a:xfrm>
            <a:off x="1930091" y="5723751"/>
            <a:ext cx="3622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1200" b="1" i="1" dirty="0"/>
          </a:p>
        </p:txBody>
      </p:sp>
    </p:spTree>
    <p:extLst>
      <p:ext uri="{BB962C8B-B14F-4D97-AF65-F5344CB8AC3E}">
        <p14:creationId xmlns:p14="http://schemas.microsoft.com/office/powerpoint/2010/main" val="2466845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931B9-D7CA-4127-AB3F-DDFC7F6781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t="11166" r="10833" b="8202"/>
          <a:stretch/>
        </p:blipFill>
        <p:spPr>
          <a:xfrm>
            <a:off x="677369" y="811849"/>
            <a:ext cx="7542503" cy="44310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579B2A-8C91-4634-8F34-794756B64535}"/>
              </a:ext>
            </a:extLst>
          </p:cNvPr>
          <p:cNvSpPr/>
          <p:nvPr/>
        </p:nvSpPr>
        <p:spPr>
          <a:xfrm>
            <a:off x="2231162" y="5286216"/>
            <a:ext cx="3622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1200" b="1" i="1" dirty="0"/>
          </a:p>
        </p:txBody>
      </p:sp>
    </p:spTree>
    <p:extLst>
      <p:ext uri="{BB962C8B-B14F-4D97-AF65-F5344CB8AC3E}">
        <p14:creationId xmlns:p14="http://schemas.microsoft.com/office/powerpoint/2010/main" val="1276308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B0990A-9275-47E4-AEB9-98170EDEA8BA}"/>
              </a:ext>
            </a:extLst>
          </p:cNvPr>
          <p:cNvSpPr txBox="1"/>
          <p:nvPr/>
        </p:nvSpPr>
        <p:spPr>
          <a:xfrm>
            <a:off x="3124201" y="623158"/>
            <a:ext cx="230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equal to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7A8158-3DFC-45B4-8AD5-3074215CB081}"/>
              </a:ext>
            </a:extLst>
          </p:cNvPr>
          <p:cNvSpPr txBox="1"/>
          <p:nvPr/>
        </p:nvSpPr>
        <p:spPr>
          <a:xfrm>
            <a:off x="170116" y="795426"/>
            <a:ext cx="2762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less than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BF534F-6898-40AF-8DD9-FA39684A54D3}"/>
              </a:ext>
            </a:extLst>
          </p:cNvPr>
          <p:cNvSpPr txBox="1"/>
          <p:nvPr/>
        </p:nvSpPr>
        <p:spPr>
          <a:xfrm>
            <a:off x="5795014" y="764011"/>
            <a:ext cx="31775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greater than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A33717-2DD5-431E-A874-0668339D2E4E}"/>
              </a:ext>
            </a:extLst>
          </p:cNvPr>
          <p:cNvGrpSpPr/>
          <p:nvPr/>
        </p:nvGrpSpPr>
        <p:grpSpPr>
          <a:xfrm>
            <a:off x="441963" y="3429000"/>
            <a:ext cx="6941820" cy="1830839"/>
            <a:chOff x="1845027" y="3658851"/>
            <a:chExt cx="5438821" cy="179353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0F012D1-F60E-40F7-9A2A-231ABF41D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675" y="4015721"/>
              <a:ext cx="1077381" cy="59854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256A2E-84B3-44A4-90EE-88CC61382CF6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0004" y="4012125"/>
              <a:ext cx="1443991" cy="6048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753DAD-F5D6-40C3-B960-C176CB930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7319" y="3876969"/>
              <a:ext cx="710773" cy="89033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D8CEF95-BC18-4CB9-BF5B-E35E742D7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6084" y="3876969"/>
              <a:ext cx="710773" cy="89033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3D23278-D56F-499E-A7AE-60B17B4293AB}"/>
                </a:ext>
              </a:extLst>
            </p:cNvPr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1066" y="3658851"/>
              <a:ext cx="912782" cy="13212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85C601-EE97-49F6-8507-BAA4335FEA1D}"/>
                </a:ext>
              </a:extLst>
            </p:cNvPr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5027" y="3658851"/>
              <a:ext cx="912782" cy="13212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0E2F9-DEC5-4A86-A4A7-C6F43658DEFD}"/>
                </a:ext>
              </a:extLst>
            </p:cNvPr>
            <p:cNvSpPr txBox="1"/>
            <p:nvPr/>
          </p:nvSpPr>
          <p:spPr bwMode="auto">
            <a:xfrm>
              <a:off x="4786614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EB9916D-C78C-4D09-81BF-51D1F02CBB32}"/>
                </a:ext>
              </a:extLst>
            </p:cNvPr>
            <p:cNvSpPr txBox="1"/>
            <p:nvPr/>
          </p:nvSpPr>
          <p:spPr bwMode="auto">
            <a:xfrm>
              <a:off x="2452438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4C4BBC2-9682-4155-85A7-C72A8DCFB905}"/>
                </a:ext>
              </a:extLst>
            </p:cNvPr>
            <p:cNvSpPr txBox="1"/>
            <p:nvPr/>
          </p:nvSpPr>
          <p:spPr bwMode="auto">
            <a:xfrm>
              <a:off x="6338856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BF449C-16C2-44D2-9B25-C7C805365777}"/>
                </a:ext>
              </a:extLst>
            </p:cNvPr>
            <p:cNvSpPr txBox="1"/>
            <p:nvPr/>
          </p:nvSpPr>
          <p:spPr bwMode="auto">
            <a:xfrm>
              <a:off x="4020567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BEE6105-E009-49AD-A5EF-5D2120CFE5FB}"/>
                </a:ext>
              </a:extLst>
            </p:cNvPr>
            <p:cNvSpPr txBox="1"/>
            <p:nvPr/>
          </p:nvSpPr>
          <p:spPr bwMode="auto">
            <a:xfrm>
              <a:off x="6746411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056318F-A9DF-4954-ADEB-25A250C1A367}"/>
                </a:ext>
              </a:extLst>
            </p:cNvPr>
            <p:cNvSpPr txBox="1"/>
            <p:nvPr/>
          </p:nvSpPr>
          <p:spPr bwMode="auto">
            <a:xfrm>
              <a:off x="4390766" y="4990722"/>
              <a:ext cx="3674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538CB17-C2E9-49C3-9466-5F8058BF41F4}"/>
                </a:ext>
              </a:extLst>
            </p:cNvPr>
            <p:cNvSpPr txBox="1"/>
            <p:nvPr/>
          </p:nvSpPr>
          <p:spPr bwMode="auto">
            <a:xfrm>
              <a:off x="6529809" y="4990722"/>
              <a:ext cx="3674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&gt;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6F8B4F-0CD2-46B9-B8E1-FC976D97106E}"/>
                </a:ext>
              </a:extLst>
            </p:cNvPr>
            <p:cNvSpPr txBox="1"/>
            <p:nvPr/>
          </p:nvSpPr>
          <p:spPr bwMode="auto">
            <a:xfrm>
              <a:off x="2219992" y="4990722"/>
              <a:ext cx="3674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5879E62-CAC1-4AFD-AD64-2E8FF1A86079}"/>
                </a:ext>
              </a:extLst>
            </p:cNvPr>
            <p:cNvSpPr txBox="1"/>
            <p:nvPr/>
          </p:nvSpPr>
          <p:spPr bwMode="auto">
            <a:xfrm>
              <a:off x="2044944" y="4990722"/>
              <a:ext cx="3417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2533E286-C155-4856-A250-B3EDE107D8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2" y="2487452"/>
            <a:ext cx="521181" cy="90724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59951D-4E78-45F7-A4AB-70361E73AF2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232" y="1761440"/>
            <a:ext cx="540485" cy="165040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20B50F9-595A-4946-BF50-E13236DD88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272" y="2123554"/>
            <a:ext cx="540484" cy="12711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4DD41A0-3EA3-4339-8E3E-C41A08D77D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987" y="2122262"/>
            <a:ext cx="540484" cy="127114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4A00345-852C-4AA1-961A-7278FEA5EB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64" y="2347902"/>
            <a:ext cx="540484" cy="94084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06F3433-F9C5-4891-BD72-F54FFF9BF9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913" y="1577213"/>
            <a:ext cx="560503" cy="171153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B9368C11-3267-4974-9AE7-ADF8B53A09D1}"/>
              </a:ext>
            </a:extLst>
          </p:cNvPr>
          <p:cNvSpPr/>
          <p:nvPr/>
        </p:nvSpPr>
        <p:spPr>
          <a:xfrm>
            <a:off x="1990241" y="6414526"/>
            <a:ext cx="3622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1200" b="1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128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36DFDEF-AD1D-4B8D-995F-D1ED70D5A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117651"/>
              </p:ext>
            </p:extLst>
          </p:nvPr>
        </p:nvGraphicFramePr>
        <p:xfrm>
          <a:off x="381000" y="4152097"/>
          <a:ext cx="8382000" cy="2375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0">
                  <a:extLst>
                    <a:ext uri="{9D8B030D-6E8A-4147-A177-3AD203B41FA5}">
                      <a16:colId xmlns:a16="http://schemas.microsoft.com/office/drawing/2014/main" val="3389789733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3652837168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1972326358"/>
                    </a:ext>
                  </a:extLst>
                </a:gridCol>
              </a:tblGrid>
              <a:tr h="52823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&lt;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=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 &gt;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318170"/>
                  </a:ext>
                </a:extLst>
              </a:tr>
              <a:tr h="1796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193761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FD5E73-8D50-47AA-A011-5F15C1F0C611}"/>
              </a:ext>
            </a:extLst>
          </p:cNvPr>
          <p:cNvSpPr/>
          <p:nvPr/>
        </p:nvSpPr>
        <p:spPr>
          <a:xfrm>
            <a:off x="3015740" y="3136613"/>
            <a:ext cx="3112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200" b="1" dirty="0">
                <a:solidFill>
                  <a:prstClr val="white"/>
                </a:solidFill>
              </a:rPr>
              <a:t>Do not sum to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3AE278-0FA8-4D4F-A861-2F6681209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09149"/>
              </p:ext>
            </p:extLst>
          </p:nvPr>
        </p:nvGraphicFramePr>
        <p:xfrm>
          <a:off x="381000" y="767001"/>
          <a:ext cx="8382000" cy="206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310">
                  <a:extLst>
                    <a:ext uri="{9D8B030D-6E8A-4147-A177-3AD203B41FA5}">
                      <a16:colId xmlns:a16="http://schemas.microsoft.com/office/drawing/2014/main" val="3389789733"/>
                    </a:ext>
                  </a:extLst>
                </a:gridCol>
                <a:gridCol w="4066690">
                  <a:extLst>
                    <a:ext uri="{9D8B030D-6E8A-4147-A177-3AD203B41FA5}">
                      <a16:colId xmlns:a16="http://schemas.microsoft.com/office/drawing/2014/main" val="1972326358"/>
                    </a:ext>
                  </a:extLst>
                </a:gridCol>
              </a:tblGrid>
              <a:tr h="437983">
                <a:tc>
                  <a:txBody>
                    <a:bodyPr/>
                    <a:lstStyle/>
                    <a:p>
                      <a:r>
                        <a:rPr lang="en-GB" sz="3200" dirty="0"/>
                        <a:t>Sum to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Do not sum to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318170"/>
                  </a:ext>
                </a:extLst>
              </a:tr>
              <a:tr h="148952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1937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A6C7A85-4F4E-4F89-96F8-48F76CCF9FD7}"/>
              </a:ext>
            </a:extLst>
          </p:cNvPr>
          <p:cNvSpPr txBox="1"/>
          <p:nvPr/>
        </p:nvSpPr>
        <p:spPr>
          <a:xfrm>
            <a:off x="4770120" y="1299899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1+0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DE879-EC98-422B-A809-E0E2CF152B05}"/>
              </a:ext>
            </a:extLst>
          </p:cNvPr>
          <p:cNvSpPr txBox="1"/>
          <p:nvPr/>
        </p:nvSpPr>
        <p:spPr>
          <a:xfrm>
            <a:off x="6128259" y="1312552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7+6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2414E9-1C4D-4627-A769-08723FC3B5CA}"/>
              </a:ext>
            </a:extLst>
          </p:cNvPr>
          <p:cNvSpPr txBox="1"/>
          <p:nvPr/>
        </p:nvSpPr>
        <p:spPr>
          <a:xfrm>
            <a:off x="464819" y="153250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864D57-88C3-4A52-9C48-7E67D7DBD7A0}"/>
              </a:ext>
            </a:extLst>
          </p:cNvPr>
          <p:cNvSpPr txBox="1"/>
          <p:nvPr/>
        </p:nvSpPr>
        <p:spPr>
          <a:xfrm>
            <a:off x="7445629" y="1293000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4+4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770C2-3763-43B4-AC55-393BF2DDC53B}"/>
              </a:ext>
            </a:extLst>
          </p:cNvPr>
          <p:cNvSpPr txBox="1"/>
          <p:nvPr/>
        </p:nvSpPr>
        <p:spPr>
          <a:xfrm>
            <a:off x="1758441" y="1594561"/>
            <a:ext cx="128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5+5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B897D8-2161-4FDD-BFCD-50B2A1833C5E}"/>
              </a:ext>
            </a:extLst>
          </p:cNvPr>
          <p:cNvSpPr txBox="1"/>
          <p:nvPr/>
        </p:nvSpPr>
        <p:spPr>
          <a:xfrm>
            <a:off x="3124199" y="1581985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0+10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50238A-4E77-4531-8050-C031797AA48A}"/>
              </a:ext>
            </a:extLst>
          </p:cNvPr>
          <p:cNvSpPr txBox="1"/>
          <p:nvPr/>
        </p:nvSpPr>
        <p:spPr>
          <a:xfrm>
            <a:off x="5410200" y="1936463"/>
            <a:ext cx="2148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6+5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930584-8EF7-4571-B122-4F714CC70941}"/>
              </a:ext>
            </a:extLst>
          </p:cNvPr>
          <p:cNvSpPr txBox="1"/>
          <p:nvPr/>
        </p:nvSpPr>
        <p:spPr>
          <a:xfrm>
            <a:off x="6768339" y="1925063"/>
            <a:ext cx="2148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48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0.3066 0.43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0" y="215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24253 0.5092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8" y="254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154 0.601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1" y="3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041 L -0.4533 0.476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74" y="2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01684 0.468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67101 0.564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59" y="2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3993 0.470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2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-0.51597 0.5513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2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0" y="88392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505D86-95FC-44EB-8274-44B9A0DF82EF}"/>
              </a:ext>
            </a:extLst>
          </p:cNvPr>
          <p:cNvSpPr/>
          <p:nvPr/>
        </p:nvSpPr>
        <p:spPr>
          <a:xfrm>
            <a:off x="579120" y="176775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&lt; 10</a:t>
            </a:r>
            <a:endParaRPr lang="en-GB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0F44AC-EAD0-46E5-A561-68672B20123C}"/>
              </a:ext>
            </a:extLst>
          </p:cNvPr>
          <p:cNvSpPr/>
          <p:nvPr/>
        </p:nvSpPr>
        <p:spPr>
          <a:xfrm>
            <a:off x="3550920" y="176775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= 10</a:t>
            </a:r>
            <a:endParaRPr lang="en-GB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51F4E5-93BA-4CC2-BE86-7E64541455C6}"/>
              </a:ext>
            </a:extLst>
          </p:cNvPr>
          <p:cNvSpPr/>
          <p:nvPr/>
        </p:nvSpPr>
        <p:spPr>
          <a:xfrm>
            <a:off x="6522720" y="1767752"/>
            <a:ext cx="173736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&gt;10</a:t>
            </a:r>
            <a:endParaRPr lang="en-GB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01C3DF-DEC6-4F31-9097-81564B2B00D0}"/>
              </a:ext>
            </a:extLst>
          </p:cNvPr>
          <p:cNvSpPr txBox="1"/>
          <p:nvPr/>
        </p:nvSpPr>
        <p:spPr>
          <a:xfrm>
            <a:off x="2316480" y="286264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8+2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33F907-41A5-4BE6-B224-679CE8D68C29}"/>
              </a:ext>
            </a:extLst>
          </p:cNvPr>
          <p:cNvSpPr txBox="1"/>
          <p:nvPr/>
        </p:nvSpPr>
        <p:spPr>
          <a:xfrm>
            <a:off x="5143500" y="288817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6+6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2EF958-86D1-4D6B-BEDA-B8227B479970}"/>
              </a:ext>
            </a:extLst>
          </p:cNvPr>
          <p:cNvSpPr txBox="1"/>
          <p:nvPr/>
        </p:nvSpPr>
        <p:spPr>
          <a:xfrm>
            <a:off x="3695700" y="2905785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7+1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34CD2A-DE19-43F9-B3D5-F0CACBF294D6}"/>
              </a:ext>
            </a:extLst>
          </p:cNvPr>
          <p:cNvSpPr txBox="1"/>
          <p:nvPr/>
        </p:nvSpPr>
        <p:spPr>
          <a:xfrm>
            <a:off x="155645" y="3835850"/>
            <a:ext cx="88327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Write out the 3 expressions and put them in the correct pot. </a:t>
            </a:r>
          </a:p>
          <a:p>
            <a:r>
              <a:rPr lang="en-GB" sz="2800" dirty="0"/>
              <a:t>Then write your own expressions and put them in the correct pot. </a:t>
            </a:r>
          </a:p>
          <a:p>
            <a:r>
              <a:rPr lang="en-GB" sz="2800" dirty="0"/>
              <a:t>Can you fill each pot up? </a:t>
            </a:r>
          </a:p>
          <a:p>
            <a:r>
              <a:rPr lang="en-GB" sz="2800" dirty="0"/>
              <a:t>Maybe try them out with someone else in your house. Don’t forget to explain how you know!</a:t>
            </a:r>
          </a:p>
        </p:txBody>
      </p:sp>
    </p:spTree>
    <p:extLst>
      <p:ext uri="{BB962C8B-B14F-4D97-AF65-F5344CB8AC3E}">
        <p14:creationId xmlns:p14="http://schemas.microsoft.com/office/powerpoint/2010/main" val="1613124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69348"/>
            <a:ext cx="7886700" cy="912019"/>
          </a:xfrm>
        </p:spPr>
        <p:txBody>
          <a:bodyPr>
            <a:normAutofit fontScale="90000"/>
          </a:bodyPr>
          <a:lstStyle/>
          <a:p>
            <a:r>
              <a:rPr lang="en-GB" dirty="0"/>
              <a:t>Write the numbers 0-10 on pieces of paper. You will need two cards with the number 5.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784" y="2561050"/>
            <a:ext cx="7886700" cy="374213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Place all the cards on the table so that you cannot see the numbers. Turn over two cards. Can you find all the pairs to 10?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5057" y="3981451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" name="Rounded Rectangle 4"/>
          <p:cNvSpPr/>
          <p:nvPr/>
        </p:nvSpPr>
        <p:spPr>
          <a:xfrm>
            <a:off x="1241516" y="3981450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Rounded Rectangle 5"/>
          <p:cNvSpPr/>
          <p:nvPr/>
        </p:nvSpPr>
        <p:spPr>
          <a:xfrm>
            <a:off x="185057" y="5202828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ounded Rectangle 6"/>
          <p:cNvSpPr/>
          <p:nvPr/>
        </p:nvSpPr>
        <p:spPr>
          <a:xfrm>
            <a:off x="4662353" y="3958588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8" name="Rounded Rectangle 7"/>
          <p:cNvSpPr/>
          <p:nvPr/>
        </p:nvSpPr>
        <p:spPr>
          <a:xfrm>
            <a:off x="3452405" y="3938994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ounded Rectangle 8"/>
          <p:cNvSpPr/>
          <p:nvPr/>
        </p:nvSpPr>
        <p:spPr>
          <a:xfrm>
            <a:off x="2337164" y="3958589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Rounded Rectangle 9"/>
          <p:cNvSpPr/>
          <p:nvPr/>
        </p:nvSpPr>
        <p:spPr>
          <a:xfrm>
            <a:off x="1241516" y="5215891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1" name="Rounded Rectangle 10"/>
          <p:cNvSpPr/>
          <p:nvPr/>
        </p:nvSpPr>
        <p:spPr>
          <a:xfrm>
            <a:off x="2337164" y="5202827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2" name="Rounded Rectangle 11"/>
          <p:cNvSpPr/>
          <p:nvPr/>
        </p:nvSpPr>
        <p:spPr>
          <a:xfrm>
            <a:off x="5862503" y="3938993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3" name="Rounded Rectangle 12"/>
          <p:cNvSpPr/>
          <p:nvPr/>
        </p:nvSpPr>
        <p:spPr>
          <a:xfrm>
            <a:off x="3463834" y="5166905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Rounded Rectangle 13"/>
          <p:cNvSpPr/>
          <p:nvPr/>
        </p:nvSpPr>
        <p:spPr>
          <a:xfrm>
            <a:off x="4652555" y="5186499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Rounded Rectangle 15"/>
          <p:cNvSpPr/>
          <p:nvPr/>
        </p:nvSpPr>
        <p:spPr>
          <a:xfrm>
            <a:off x="5841277" y="5166904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7" name="TextBox 16"/>
          <p:cNvSpPr txBox="1"/>
          <p:nvPr/>
        </p:nvSpPr>
        <p:spPr>
          <a:xfrm>
            <a:off x="1395005" y="3915130"/>
            <a:ext cx="564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0945" y="5111585"/>
            <a:ext cx="564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5818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8CAE13-B898-46DF-8BDD-E698C87EE2F9}"/>
              </a:ext>
            </a:extLst>
          </p:cNvPr>
          <p:cNvSpPr txBox="1"/>
          <p:nvPr/>
        </p:nvSpPr>
        <p:spPr>
          <a:xfrm>
            <a:off x="396240" y="1499539"/>
            <a:ext cx="69799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86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1 + 9 </a:t>
            </a:r>
          </a:p>
        </p:txBody>
      </p:sp>
    </p:spTree>
    <p:extLst>
      <p:ext uri="{BB962C8B-B14F-4D97-AF65-F5344CB8AC3E}">
        <p14:creationId xmlns:p14="http://schemas.microsoft.com/office/powerpoint/2010/main" val="1696245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9 + 1 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8 + 2 </a:t>
            </a:r>
          </a:p>
        </p:txBody>
      </p:sp>
    </p:spTree>
    <p:extLst>
      <p:ext uri="{BB962C8B-B14F-4D97-AF65-F5344CB8AC3E}">
        <p14:creationId xmlns:p14="http://schemas.microsoft.com/office/powerpoint/2010/main" val="2087270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7 + 8 </a:t>
            </a:r>
          </a:p>
        </p:txBody>
      </p:sp>
    </p:spTree>
    <p:extLst>
      <p:ext uri="{BB962C8B-B14F-4D97-AF65-F5344CB8AC3E}">
        <p14:creationId xmlns:p14="http://schemas.microsoft.com/office/powerpoint/2010/main" val="601869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7 + 3 </a:t>
            </a:r>
          </a:p>
        </p:txBody>
      </p:sp>
    </p:spTree>
    <p:extLst>
      <p:ext uri="{BB962C8B-B14F-4D97-AF65-F5344CB8AC3E}">
        <p14:creationId xmlns:p14="http://schemas.microsoft.com/office/powerpoint/2010/main" val="3896951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57448-C5F4-436D-8102-F46E85942DCB}"/>
              </a:ext>
            </a:extLst>
          </p:cNvPr>
          <p:cNvSpPr txBox="1"/>
          <p:nvPr/>
        </p:nvSpPr>
        <p:spPr>
          <a:xfrm>
            <a:off x="2682240" y="1813560"/>
            <a:ext cx="7132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/>
              <a:t>6 + 4</a:t>
            </a:r>
          </a:p>
        </p:txBody>
      </p:sp>
    </p:spTree>
    <p:extLst>
      <p:ext uri="{BB962C8B-B14F-4D97-AF65-F5344CB8AC3E}">
        <p14:creationId xmlns:p14="http://schemas.microsoft.com/office/powerpoint/2010/main" val="4060399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|26.5|30.8|26|21.4|30.6|27.3|3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45.2|1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3|32.6|31.8|22.4|29.2|19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e2f7c1fb-8b39-4d5b-953e-de45d1606e4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1DB32B-867D-4DA2-B32F-F11A0C536F9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Microsoft Office PowerPoint</Application>
  <PresentationFormat>On-screen Show (4:3)</PresentationFormat>
  <Paragraphs>82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Myriad Pro</vt:lpstr>
      <vt:lpstr>Office Theme</vt:lpstr>
      <vt:lpstr>Custom Design</vt:lpstr>
      <vt:lpstr>PowerPoint Presentation</vt:lpstr>
      <vt:lpstr>Write the numbers 0-10 on pieces of paper. You will need two cards with the number 5.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2020-08-26T10:01:14Z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  <property fmtid="{D5CDD505-2E9C-101B-9397-08002B2CF9AE}" pid="3" name="MSIP_Label_2e892a75-59a0-4e0e-9b97-f68af558ca2b_Enabled">
    <vt:lpwstr>True</vt:lpwstr>
  </property>
  <property fmtid="{D5CDD505-2E9C-101B-9397-08002B2CF9AE}" pid="4" name="MSIP_Label_2e892a75-59a0-4e0e-9b97-f68af558ca2b_SiteId">
    <vt:lpwstr>9f1098df-eebc-4be7-9878-bc3c8d059fd7</vt:lpwstr>
  </property>
  <property fmtid="{D5CDD505-2E9C-101B-9397-08002B2CF9AE}" pid="5" name="MSIP_Label_2e892a75-59a0-4e0e-9b97-f68af558ca2b_Owner">
    <vt:lpwstr>m.parr@cabi.org</vt:lpwstr>
  </property>
  <property fmtid="{D5CDD505-2E9C-101B-9397-08002B2CF9AE}" pid="6" name="MSIP_Label_2e892a75-59a0-4e0e-9b97-f68af558ca2b_SetDate">
    <vt:lpwstr>2020-06-30T14:17:58.4190467Z</vt:lpwstr>
  </property>
  <property fmtid="{D5CDD505-2E9C-101B-9397-08002B2CF9AE}" pid="7" name="MSIP_Label_2e892a75-59a0-4e0e-9b97-f68af558ca2b_Name">
    <vt:lpwstr>CABI</vt:lpwstr>
  </property>
  <property fmtid="{D5CDD505-2E9C-101B-9397-08002B2CF9AE}" pid="8" name="MSIP_Label_2e892a75-59a0-4e0e-9b97-f68af558ca2b_Application">
    <vt:lpwstr>Microsoft Azure Information Protection</vt:lpwstr>
  </property>
  <property fmtid="{D5CDD505-2E9C-101B-9397-08002B2CF9AE}" pid="9" name="MSIP_Label_2e892a75-59a0-4e0e-9b97-f68af558ca2b_ActionId">
    <vt:lpwstr>6c653013-09de-4264-b45e-4d85f8dcf892</vt:lpwstr>
  </property>
  <property fmtid="{D5CDD505-2E9C-101B-9397-08002B2CF9AE}" pid="10" name="MSIP_Label_2e892a75-59a0-4e0e-9b97-f68af558ca2b_Extended_MSFT_Method">
    <vt:lpwstr>Automatic</vt:lpwstr>
  </property>
  <property fmtid="{D5CDD505-2E9C-101B-9397-08002B2CF9AE}" pid="11" name="Sensitivity">
    <vt:lpwstr>CABI</vt:lpwstr>
  </property>
</Properties>
</file>