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</p:sldMasterIdLst>
  <p:notesMasterIdLst>
    <p:notesMasterId r:id="rId18"/>
  </p:notesMasterIdLst>
  <p:sldIdLst>
    <p:sldId id="267" r:id="rId6"/>
    <p:sldId id="263" r:id="rId7"/>
    <p:sldId id="260" r:id="rId8"/>
    <p:sldId id="264" r:id="rId9"/>
    <p:sldId id="270" r:id="rId10"/>
    <p:sldId id="269" r:id="rId11"/>
    <p:sldId id="271" r:id="rId12"/>
    <p:sldId id="272" r:id="rId13"/>
    <p:sldId id="268" r:id="rId14"/>
    <p:sldId id="273" r:id="rId15"/>
    <p:sldId id="262" r:id="rId16"/>
    <p:sldId id="278" r:id="rId17"/>
  </p:sldIdLst>
  <p:sldSz cx="9144000" cy="6858000" type="screen4x3"/>
  <p:notesSz cx="6858000" cy="18383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2808F8-080B-4075-8F17-A28331356165}" v="1" dt="2020-08-26T11:01:13.9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047" autoAdjust="0"/>
  </p:normalViewPr>
  <p:slideViewPr>
    <p:cSldViewPr snapToGrid="0">
      <p:cViewPr varScale="1">
        <p:scale>
          <a:sx n="62" d="100"/>
          <a:sy n="62" d="100"/>
        </p:scale>
        <p:origin x="162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4A2808F8-080B-4075-8F17-A28331356165}"/>
    <pc:docChg chg="custSel modSld">
      <pc:chgData name="Andrew Young" userId="3d7dab09-352b-4858-b937-4a4f8b94e613" providerId="ADAL" clId="{4A2808F8-080B-4075-8F17-A28331356165}" dt="2020-08-26T11:01:13.981" v="13" actId="207"/>
      <pc:docMkLst>
        <pc:docMk/>
      </pc:docMkLst>
      <pc:sldChg chg="modSp mod">
        <pc:chgData name="Andrew Young" userId="3d7dab09-352b-4858-b937-4a4f8b94e613" providerId="ADAL" clId="{4A2808F8-080B-4075-8F17-A28331356165}" dt="2020-08-26T11:00:12.844" v="9" actId="14100"/>
        <pc:sldMkLst>
          <pc:docMk/>
          <pc:sldMk cId="241470110" sldId="267"/>
        </pc:sldMkLst>
        <pc:spChg chg="mod">
          <ac:chgData name="Andrew Young" userId="3d7dab09-352b-4858-b937-4a4f8b94e613" providerId="ADAL" clId="{4A2808F8-080B-4075-8F17-A28331356165}" dt="2020-08-26T11:00:12.844" v="9" actId="14100"/>
          <ac:spMkLst>
            <pc:docMk/>
            <pc:sldMk cId="241470110" sldId="267"/>
            <ac:spMk id="3" creationId="{0D40E574-D5D1-47BA-949F-4D233B9F09ED}"/>
          </ac:spMkLst>
        </pc:spChg>
      </pc:sldChg>
      <pc:sldChg chg="modSp mod">
        <pc:chgData name="Andrew Young" userId="3d7dab09-352b-4858-b937-4a4f8b94e613" providerId="ADAL" clId="{4A2808F8-080B-4075-8F17-A28331356165}" dt="2020-08-26T11:01:13.981" v="13" actId="207"/>
        <pc:sldMkLst>
          <pc:docMk/>
          <pc:sldMk cId="3325029660" sldId="278"/>
        </pc:sldMkLst>
        <pc:spChg chg="mod">
          <ac:chgData name="Andrew Young" userId="3d7dab09-352b-4858-b937-4a4f8b94e613" providerId="ADAL" clId="{4A2808F8-080B-4075-8F17-A28331356165}" dt="2020-08-26T11:01:13.981" v="13" actId="207"/>
          <ac:spMkLst>
            <pc:docMk/>
            <pc:sldMk cId="3325029660" sldId="278"/>
            <ac:spMk id="3" creationId="{FE39A796-BCCB-4FB2-80CE-E0B9EE6132E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FCC5B-B344-F24F-98F3-E5EFC1B4505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10FDA-0F39-F441-8A15-28218CA95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936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10FDA-0F39-F441-8A15-28218CA9539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952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796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10FDA-0F39-F441-8A15-28218CA9539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34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10FDA-0F39-F441-8A15-28218CA9539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34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10FDA-0F39-F441-8A15-28218CA9539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34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10FDA-0F39-F441-8A15-28218CA9539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418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10FDA-0F39-F441-8A15-28218CA9539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972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10FDA-0F39-F441-8A15-28218CA9539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55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10FDA-0F39-F441-8A15-28218CA9539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38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10FDA-0F39-F441-8A15-28218CA9539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094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99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310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390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5967376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2745643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607313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127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632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361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242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911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924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383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158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410AE-576E-7248-9169-A56C876C03A3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DCAE4-BBC9-AD4B-8882-03503A2C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197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3901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0E574-D5D1-47BA-949F-4D233B9F0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339166" cy="3121056"/>
          </a:xfrm>
        </p:spPr>
        <p:txBody>
          <a:bodyPr>
            <a:normAutofit/>
          </a:bodyPr>
          <a:lstStyle/>
          <a:p>
            <a:r>
              <a:rPr lang="en-GB" dirty="0"/>
              <a:t>KS1 Number, </a:t>
            </a:r>
            <a:r>
              <a:rPr lang="en-GB" b="0" i="0" u="none" strike="noStrike" dirty="0">
                <a:effectLst/>
              </a:rPr>
              <a:t>Addition and Subtraction</a:t>
            </a:r>
            <a:r>
              <a:rPr lang="en-GB" dirty="0"/>
              <a:t> </a:t>
            </a:r>
          </a:p>
          <a:p>
            <a:r>
              <a:rPr lang="en-GB" dirty="0"/>
              <a:t>Lesson 7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CA33AF0-BE5E-42B8-BB37-A8F02220CC6E}"/>
              </a:ext>
            </a:extLst>
          </p:cNvPr>
          <p:cNvSpPr txBox="1"/>
          <p:nvPr/>
        </p:nvSpPr>
        <p:spPr>
          <a:xfrm>
            <a:off x="752548" y="888708"/>
            <a:ext cx="2836191" cy="52014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600" dirty="0">
              <a:solidFill>
                <a:schemeClr val="accent5">
                  <a:lumMod val="75000"/>
                </a:schemeClr>
              </a:solidFill>
              <a:cs typeface="Calibri"/>
            </a:endParaRPr>
          </a:p>
          <a:p>
            <a:r>
              <a:rPr lang="en-GB" sz="4000" dirty="0">
                <a:cs typeface="Calibri"/>
              </a:rPr>
              <a:t>10 – __ = 10</a:t>
            </a:r>
          </a:p>
          <a:p>
            <a:endParaRPr lang="en-GB" sz="4000" dirty="0">
              <a:cs typeface="Calibri"/>
            </a:endParaRPr>
          </a:p>
          <a:p>
            <a:r>
              <a:rPr lang="en-GB" sz="4000" dirty="0">
                <a:cs typeface="Calibri"/>
              </a:rPr>
              <a:t>10 – __ = 2</a:t>
            </a:r>
          </a:p>
          <a:p>
            <a:endParaRPr lang="en-GB" sz="4000" dirty="0">
              <a:cs typeface="Calibri"/>
            </a:endParaRPr>
          </a:p>
          <a:p>
            <a:r>
              <a:rPr lang="en-GB" sz="4000" dirty="0">
                <a:cs typeface="Calibri"/>
              </a:rPr>
              <a:t>10 – __ = 4</a:t>
            </a:r>
          </a:p>
          <a:p>
            <a:endParaRPr lang="en-GB" sz="4000" dirty="0">
              <a:cs typeface="Calibri"/>
            </a:endParaRPr>
          </a:p>
          <a:p>
            <a:r>
              <a:rPr lang="en-GB" sz="4000" dirty="0">
                <a:cs typeface="Calibri"/>
              </a:rPr>
              <a:t>10 – __ = 0</a:t>
            </a:r>
          </a:p>
          <a:p>
            <a:endParaRPr lang="en-GB" sz="3600" dirty="0">
              <a:cs typeface="Calibri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7726FEE-6797-4FA6-ABA9-981DADFD5F2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63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9FF93FE-E2CB-44BE-9FAC-6757F0E6D07A}"/>
              </a:ext>
            </a:extLst>
          </p:cNvPr>
          <p:cNvGrpSpPr/>
          <p:nvPr/>
        </p:nvGrpSpPr>
        <p:grpSpPr>
          <a:xfrm>
            <a:off x="3983841" y="845277"/>
            <a:ext cx="2884407" cy="436015"/>
            <a:chOff x="8967604" y="1270357"/>
            <a:chExt cx="2884407" cy="43601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BA2EFD1-E1D9-48F1-A9D3-2FA9B3CF9717}"/>
                </a:ext>
              </a:extLst>
            </p:cNvPr>
            <p:cNvSpPr/>
            <p:nvPr/>
          </p:nvSpPr>
          <p:spPr>
            <a:xfrm>
              <a:off x="9158723" y="1321297"/>
              <a:ext cx="2513101" cy="33413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0000"/>
                  </a:solidFill>
                </a:rPr>
                <a:t>10</a:t>
              </a:r>
              <a:endParaRPr lang="en-US" sz="3200" dirty="0">
                <a:solidFill>
                  <a:srgbClr val="000000"/>
                </a:solidFill>
                <a:cs typeface="Calibri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C06CDDD-8C8B-48AA-B2C0-520014B71D49}"/>
                </a:ext>
              </a:extLst>
            </p:cNvPr>
            <p:cNvSpPr/>
            <p:nvPr/>
          </p:nvSpPr>
          <p:spPr>
            <a:xfrm>
              <a:off x="8967604" y="1270357"/>
              <a:ext cx="2884407" cy="4360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CE29A61-7E0A-44C5-BAA8-CA128A6E8FFF}"/>
              </a:ext>
            </a:extLst>
          </p:cNvPr>
          <p:cNvGrpSpPr/>
          <p:nvPr/>
        </p:nvGrpSpPr>
        <p:grpSpPr>
          <a:xfrm>
            <a:off x="3986757" y="1278549"/>
            <a:ext cx="2881491" cy="445540"/>
            <a:chOff x="8310515" y="1423428"/>
            <a:chExt cx="2881491" cy="44554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0440F78-C93A-454A-BDC9-2D64AA2FB12D}"/>
                </a:ext>
              </a:extLst>
            </p:cNvPr>
            <p:cNvGrpSpPr/>
            <p:nvPr/>
          </p:nvGrpSpPr>
          <p:grpSpPr>
            <a:xfrm>
              <a:off x="8310515" y="1423428"/>
              <a:ext cx="2881491" cy="445540"/>
              <a:chOff x="2652453" y="3168143"/>
              <a:chExt cx="4124080" cy="774155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EE01FA4-CF0E-4EB6-9C9C-40F4DCF689FF}"/>
                  </a:ext>
                </a:extLst>
              </p:cNvPr>
              <p:cNvSpPr/>
              <p:nvPr/>
            </p:nvSpPr>
            <p:spPr>
              <a:xfrm>
                <a:off x="2652453" y="3168143"/>
                <a:ext cx="4124080" cy="77415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320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2B37598-53E6-4470-9634-4097822D24C9}"/>
                  </a:ext>
                </a:extLst>
              </p:cNvPr>
              <p:cNvSpPr/>
              <p:nvPr/>
            </p:nvSpPr>
            <p:spPr>
              <a:xfrm>
                <a:off x="5681375" y="3265138"/>
                <a:ext cx="1075073" cy="5932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rgbClr val="000000"/>
                  </a:solidFill>
                  <a:cs typeface="Calibri"/>
                </a:endParaRPr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4489DBA-A9DC-4254-86DF-5C03D15A14EE}"/>
                </a:ext>
              </a:extLst>
            </p:cNvPr>
            <p:cNvSpPr/>
            <p:nvPr/>
          </p:nvSpPr>
          <p:spPr>
            <a:xfrm>
              <a:off x="8967604" y="1452977"/>
              <a:ext cx="1221307" cy="33413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0000"/>
                  </a:solidFill>
                  <a:cs typeface="Calibri"/>
                </a:rPr>
                <a:t>10</a:t>
              </a:r>
              <a:endParaRPr lang="en-US" sz="3200" dirty="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C8C75679-FEFB-40FC-B95F-8188E2D5118E}"/>
              </a:ext>
            </a:extLst>
          </p:cNvPr>
          <p:cNvSpPr/>
          <p:nvPr/>
        </p:nvSpPr>
        <p:spPr>
          <a:xfrm>
            <a:off x="1099542" y="1158268"/>
            <a:ext cx="1984556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  <a:cs typeface="Calibri"/>
              </a:rPr>
              <a:t>0</a:t>
            </a:r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98E3B28-1A1B-4830-B7B0-EDC0DC078752}"/>
              </a:ext>
            </a:extLst>
          </p:cNvPr>
          <p:cNvSpPr/>
          <p:nvPr/>
        </p:nvSpPr>
        <p:spPr>
          <a:xfrm>
            <a:off x="4128765" y="2273108"/>
            <a:ext cx="2513101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0000"/>
                </a:solidFill>
              </a:rPr>
              <a:t>10</a:t>
            </a:r>
            <a:endParaRPr lang="en-US" sz="3200">
              <a:solidFill>
                <a:srgbClr val="000000"/>
              </a:solidFill>
              <a:cs typeface="Calibri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3186A82-B960-4514-AA76-7CB6FFF4B61F}"/>
              </a:ext>
            </a:extLst>
          </p:cNvPr>
          <p:cNvSpPr/>
          <p:nvPr/>
        </p:nvSpPr>
        <p:spPr>
          <a:xfrm>
            <a:off x="3967530" y="2224729"/>
            <a:ext cx="2884407" cy="4360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446C294-DA64-4AB5-86BD-381BE223829B}"/>
              </a:ext>
            </a:extLst>
          </p:cNvPr>
          <p:cNvGrpSpPr/>
          <p:nvPr/>
        </p:nvGrpSpPr>
        <p:grpSpPr>
          <a:xfrm>
            <a:off x="3949887" y="2663926"/>
            <a:ext cx="2211822" cy="436014"/>
            <a:chOff x="3251982" y="3168143"/>
            <a:chExt cx="3524551" cy="77415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16AEE42-88F0-4C67-BC08-C5782DC695F5}"/>
                </a:ext>
              </a:extLst>
            </p:cNvPr>
            <p:cNvSpPr/>
            <p:nvPr/>
          </p:nvSpPr>
          <p:spPr>
            <a:xfrm>
              <a:off x="3251982" y="3168143"/>
              <a:ext cx="3524551" cy="7741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16870AF-7CF7-4F4D-9C4F-969019441275}"/>
                </a:ext>
              </a:extLst>
            </p:cNvPr>
            <p:cNvSpPr/>
            <p:nvPr/>
          </p:nvSpPr>
          <p:spPr>
            <a:xfrm>
              <a:off x="5681375" y="3265138"/>
              <a:ext cx="1075073" cy="59326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000000"/>
                </a:solidFill>
                <a:cs typeface="Calibri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8265DFFC-E38F-4B01-96CA-C8F2F7009685}"/>
              </a:ext>
            </a:extLst>
          </p:cNvPr>
          <p:cNvSpPr/>
          <p:nvPr/>
        </p:nvSpPr>
        <p:spPr>
          <a:xfrm>
            <a:off x="6162018" y="2661845"/>
            <a:ext cx="663856" cy="4392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D551960-0717-43EF-AB73-F7DE975C961D}"/>
              </a:ext>
            </a:extLst>
          </p:cNvPr>
          <p:cNvSpPr/>
          <p:nvPr/>
        </p:nvSpPr>
        <p:spPr>
          <a:xfrm>
            <a:off x="5906506" y="2675020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cs typeface="Calibri"/>
              </a:rPr>
              <a:t>2</a:t>
            </a:r>
            <a:endParaRPr lang="en-US" sz="32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27439F4-BFF9-4099-A87A-CA2DCBB5327A}"/>
              </a:ext>
            </a:extLst>
          </p:cNvPr>
          <p:cNvSpPr/>
          <p:nvPr/>
        </p:nvSpPr>
        <p:spPr>
          <a:xfrm>
            <a:off x="4026857" y="2708408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cs typeface="Calibri"/>
              </a:rPr>
              <a:t>8</a:t>
            </a:r>
            <a:endParaRPr lang="en-US" sz="32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9F6D24B-57D9-4F29-A398-43344115DB7F}"/>
              </a:ext>
            </a:extLst>
          </p:cNvPr>
          <p:cNvSpPr/>
          <p:nvPr/>
        </p:nvSpPr>
        <p:spPr>
          <a:xfrm>
            <a:off x="4128765" y="3563592"/>
            <a:ext cx="2513101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0000"/>
                </a:solidFill>
              </a:rPr>
              <a:t>10</a:t>
            </a:r>
            <a:endParaRPr lang="en-US" sz="3200">
              <a:solidFill>
                <a:srgbClr val="000000"/>
              </a:solidFill>
              <a:cs typeface="Calibri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B09E95-9185-4B2B-B2C0-B99F24BD4356}"/>
              </a:ext>
            </a:extLst>
          </p:cNvPr>
          <p:cNvSpPr/>
          <p:nvPr/>
        </p:nvSpPr>
        <p:spPr>
          <a:xfrm>
            <a:off x="3947372" y="3515213"/>
            <a:ext cx="2884407" cy="4360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8996482-1929-4B16-AD24-554731CE4793}"/>
              </a:ext>
            </a:extLst>
          </p:cNvPr>
          <p:cNvGrpSpPr/>
          <p:nvPr/>
        </p:nvGrpSpPr>
        <p:grpSpPr>
          <a:xfrm>
            <a:off x="5160824" y="3954409"/>
            <a:ext cx="1683031" cy="436014"/>
            <a:chOff x="3821536" y="3168143"/>
            <a:chExt cx="2954997" cy="774155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0C7FA14-79F7-4D83-94B5-3558E4AF5737}"/>
                </a:ext>
              </a:extLst>
            </p:cNvPr>
            <p:cNvSpPr/>
            <p:nvPr/>
          </p:nvSpPr>
          <p:spPr>
            <a:xfrm>
              <a:off x="3821536" y="3168143"/>
              <a:ext cx="2954997" cy="7741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A5AA147-6E6D-4CCF-B0E1-F66FF7CB6826}"/>
                </a:ext>
              </a:extLst>
            </p:cNvPr>
            <p:cNvSpPr/>
            <p:nvPr/>
          </p:nvSpPr>
          <p:spPr>
            <a:xfrm>
              <a:off x="5681375" y="3265138"/>
              <a:ext cx="1075073" cy="59326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000000"/>
                </a:solidFill>
                <a:cs typeface="Calibri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FDE215E4-42A7-4615-A2E7-160C83C01B90}"/>
              </a:ext>
            </a:extLst>
          </p:cNvPr>
          <p:cNvSpPr/>
          <p:nvPr/>
        </p:nvSpPr>
        <p:spPr>
          <a:xfrm>
            <a:off x="3951809" y="3952329"/>
            <a:ext cx="1189882" cy="4392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8CC1C0E-01C5-471C-A8AC-8D9B187EF7ED}"/>
              </a:ext>
            </a:extLst>
          </p:cNvPr>
          <p:cNvSpPr/>
          <p:nvPr/>
        </p:nvSpPr>
        <p:spPr>
          <a:xfrm>
            <a:off x="5451187" y="3964736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cs typeface="Calibri"/>
              </a:rPr>
              <a:t>6</a:t>
            </a:r>
            <a:endParaRPr lang="en-US" sz="32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E9E0D12-01D6-4109-A86D-3EB8D28D69A7}"/>
              </a:ext>
            </a:extLst>
          </p:cNvPr>
          <p:cNvSpPr/>
          <p:nvPr/>
        </p:nvSpPr>
        <p:spPr>
          <a:xfrm>
            <a:off x="3938521" y="4005652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cs typeface="Calibri"/>
              </a:rPr>
              <a:t>4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4229619-5508-4853-A672-D81A5CE4CC13}"/>
              </a:ext>
            </a:extLst>
          </p:cNvPr>
          <p:cNvSpPr/>
          <p:nvPr/>
        </p:nvSpPr>
        <p:spPr>
          <a:xfrm>
            <a:off x="4128766" y="4841786"/>
            <a:ext cx="2513101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0000"/>
                </a:solidFill>
              </a:rPr>
              <a:t>10</a:t>
            </a:r>
            <a:endParaRPr lang="en-US" sz="3200">
              <a:solidFill>
                <a:srgbClr val="000000"/>
              </a:solidFill>
              <a:cs typeface="Calibri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0D0BA9F-BCCF-40FD-AA08-3B7F4B1CCF9A}"/>
              </a:ext>
            </a:extLst>
          </p:cNvPr>
          <p:cNvSpPr/>
          <p:nvPr/>
        </p:nvSpPr>
        <p:spPr>
          <a:xfrm>
            <a:off x="3947373" y="4793407"/>
            <a:ext cx="2884407" cy="4360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43BCF63-12C4-4866-9C44-EA21E6C70600}"/>
              </a:ext>
            </a:extLst>
          </p:cNvPr>
          <p:cNvSpPr/>
          <p:nvPr/>
        </p:nvSpPr>
        <p:spPr>
          <a:xfrm>
            <a:off x="3951810" y="5230523"/>
            <a:ext cx="2883642" cy="4345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4D42125-6B2D-4D2F-AD29-631CB10DBB8D}"/>
              </a:ext>
            </a:extLst>
          </p:cNvPr>
          <p:cNvSpPr/>
          <p:nvPr/>
        </p:nvSpPr>
        <p:spPr>
          <a:xfrm>
            <a:off x="4772999" y="5279246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cs typeface="Calibri"/>
              </a:rPr>
              <a:t>10</a:t>
            </a:r>
            <a:endParaRPr lang="en-US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7231AD-51D5-418C-972B-6AA8809FF83A}"/>
              </a:ext>
            </a:extLst>
          </p:cNvPr>
          <p:cNvSpPr/>
          <p:nvPr/>
        </p:nvSpPr>
        <p:spPr>
          <a:xfrm>
            <a:off x="1523997" y="2494095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  <a:cs typeface="Calibri"/>
              </a:rPr>
              <a:t>8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2E9320-E7B8-4597-A16A-8859D7AC1C2C}"/>
              </a:ext>
            </a:extLst>
          </p:cNvPr>
          <p:cNvSpPr/>
          <p:nvPr/>
        </p:nvSpPr>
        <p:spPr>
          <a:xfrm>
            <a:off x="1485797" y="3690722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  <a:cs typeface="Calibri"/>
              </a:rPr>
              <a:t>6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32600E-418B-4267-8869-A41229E52300}"/>
              </a:ext>
            </a:extLst>
          </p:cNvPr>
          <p:cNvSpPr/>
          <p:nvPr/>
        </p:nvSpPr>
        <p:spPr>
          <a:xfrm>
            <a:off x="1466477" y="4946937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  <a:cs typeface="Calibri"/>
              </a:rPr>
              <a:t>10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380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 animBg="1"/>
      <p:bldP spid="27" grpId="0" animBg="1"/>
      <p:bldP spid="28" grpId="0"/>
      <p:bldP spid="29" grpId="0"/>
      <p:bldP spid="33" grpId="0"/>
      <p:bldP spid="34" grpId="0" animBg="1"/>
      <p:bldP spid="36" grpId="0" animBg="1"/>
      <p:bldP spid="37" grpId="0"/>
      <p:bldP spid="38" grpId="0"/>
      <p:bldP spid="42" grpId="0"/>
      <p:bldP spid="43" grpId="0" animBg="1"/>
      <p:bldP spid="45" grpId="0" animBg="1"/>
      <p:bldP spid="46" grpId="0"/>
      <p:bldP spid="6" grpId="0"/>
      <p:bldP spid="7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>
                <a:solidFill>
                  <a:srgbClr val="BDD7EE"/>
                </a:solidFill>
                <a:latin typeface="Myriad Pro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4A18-212D-41C6-9347-56201A58C2C7}"/>
              </a:ext>
            </a:extLst>
          </p:cNvPr>
          <p:cNvSpPr txBox="1"/>
          <p:nvPr/>
        </p:nvSpPr>
        <p:spPr>
          <a:xfrm>
            <a:off x="4586184" y="1397621"/>
            <a:ext cx="734029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 dirty="0">
              <a:solidFill>
                <a:schemeClr val="accent5">
                  <a:lumMod val="75000"/>
                </a:schemeClr>
              </a:solidFill>
              <a:cs typeface="Calibri"/>
            </a:endParaRPr>
          </a:p>
          <a:p>
            <a:r>
              <a:rPr lang="en-GB" sz="2400" dirty="0">
                <a:cs typeface="Calibri"/>
              </a:rPr>
              <a:t>10 – ___ = 6</a:t>
            </a:r>
          </a:p>
          <a:p>
            <a:endParaRPr lang="en-GB" sz="2400" dirty="0">
              <a:cs typeface="Calibri"/>
            </a:endParaRPr>
          </a:p>
          <a:p>
            <a:r>
              <a:rPr lang="en-GB" sz="2400" dirty="0">
                <a:cs typeface="Calibri"/>
              </a:rPr>
              <a:t>10 – ___ = 7</a:t>
            </a:r>
          </a:p>
          <a:p>
            <a:endParaRPr lang="en-GB" sz="2400" dirty="0">
              <a:cs typeface="Calibri"/>
            </a:endParaRPr>
          </a:p>
          <a:p>
            <a:r>
              <a:rPr lang="en-GB" sz="2400" dirty="0">
                <a:cs typeface="Calibri"/>
              </a:rPr>
              <a:t>10 – ___ = 8</a:t>
            </a:r>
          </a:p>
          <a:p>
            <a:endParaRPr lang="en-GB" sz="2400" dirty="0">
              <a:cs typeface="Calibri"/>
            </a:endParaRPr>
          </a:p>
          <a:p>
            <a:r>
              <a:rPr lang="en-GB" sz="2400" dirty="0">
                <a:cs typeface="Calibri"/>
              </a:rPr>
              <a:t>10 – ___ = 9</a:t>
            </a:r>
          </a:p>
          <a:p>
            <a:endParaRPr lang="en-GB" sz="2800" b="1" dirty="0">
              <a:cs typeface="Calibri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79450" y="5386641"/>
            <a:ext cx="4083650" cy="5932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7" name="Rectangle 6"/>
          <p:cNvSpPr/>
          <p:nvPr/>
        </p:nvSpPr>
        <p:spPr>
          <a:xfrm>
            <a:off x="2379450" y="5979903"/>
            <a:ext cx="514475" cy="5932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964271" y="1752176"/>
            <a:ext cx="1929654" cy="70730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08967" y="2266576"/>
            <a:ext cx="434460" cy="0"/>
          </a:xfrm>
          <a:prstGeom prst="line">
            <a:avLst/>
          </a:prstGeom>
          <a:ln w="952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706124" y="2266576"/>
            <a:ext cx="372677" cy="0"/>
          </a:xfrm>
          <a:prstGeom prst="line">
            <a:avLst/>
          </a:prstGeom>
          <a:ln w="952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282687" y="2266576"/>
            <a:ext cx="434460" cy="0"/>
          </a:xfrm>
          <a:prstGeom prst="line">
            <a:avLst/>
          </a:prstGeom>
          <a:ln w="952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2893925" y="5979903"/>
            <a:ext cx="3569175" cy="5932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354A18-212D-41C6-9347-56201A58C2C7}"/>
              </a:ext>
            </a:extLst>
          </p:cNvPr>
          <p:cNvSpPr txBox="1"/>
          <p:nvPr/>
        </p:nvSpPr>
        <p:spPr>
          <a:xfrm>
            <a:off x="1108967" y="1194018"/>
            <a:ext cx="7340290" cy="40318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600" dirty="0">
              <a:solidFill>
                <a:schemeClr val="accent5">
                  <a:lumMod val="75000"/>
                </a:schemeClr>
              </a:solidFill>
              <a:cs typeface="Calibri"/>
            </a:endParaRPr>
          </a:p>
          <a:p>
            <a:endParaRPr lang="en-GB" sz="2400" dirty="0">
              <a:cs typeface="Calibri"/>
            </a:endParaRPr>
          </a:p>
          <a:p>
            <a:r>
              <a:rPr lang="en-GB" sz="2400" dirty="0">
                <a:cs typeface="Calibri"/>
              </a:rPr>
              <a:t>10 – 1 = ___</a:t>
            </a:r>
          </a:p>
          <a:p>
            <a:endParaRPr lang="en-GB" sz="2400" dirty="0">
              <a:cs typeface="Calibri"/>
            </a:endParaRPr>
          </a:p>
          <a:p>
            <a:r>
              <a:rPr lang="en-GB" sz="2400" dirty="0">
                <a:cs typeface="Calibri"/>
              </a:rPr>
              <a:t>10 – 8 = ___</a:t>
            </a:r>
          </a:p>
          <a:p>
            <a:endParaRPr lang="en-GB" sz="2400" dirty="0">
              <a:cs typeface="Calibri"/>
            </a:endParaRPr>
          </a:p>
          <a:p>
            <a:r>
              <a:rPr lang="en-GB" sz="2400" dirty="0">
                <a:cs typeface="Calibri"/>
              </a:rPr>
              <a:t>10 – 3 = ___</a:t>
            </a:r>
          </a:p>
          <a:p>
            <a:endParaRPr lang="en-GB" sz="2400" dirty="0">
              <a:cs typeface="Calibri"/>
            </a:endParaRPr>
          </a:p>
          <a:p>
            <a:r>
              <a:rPr lang="en-GB" sz="2400" dirty="0">
                <a:cs typeface="Calibri"/>
              </a:rPr>
              <a:t>10 – 0 =  ___</a:t>
            </a:r>
          </a:p>
          <a:p>
            <a:endParaRPr lang="en-GB" sz="2800" b="1" dirty="0">
              <a:cs typeface="Calibri"/>
            </a:endParaRPr>
          </a:p>
          <a:p>
            <a:r>
              <a:rPr lang="en-GB" sz="2000" dirty="0">
                <a:cs typeface="Calibri"/>
              </a:rPr>
              <a:t>Draw a bar model for each equation.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4A8240-D874-4D76-97E3-21C5CC42658E}"/>
              </a:ext>
            </a:extLst>
          </p:cNvPr>
          <p:cNvSpPr txBox="1"/>
          <p:nvPr/>
        </p:nvSpPr>
        <p:spPr>
          <a:xfrm>
            <a:off x="14184" y="767331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075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9A796-BCCB-4FB2-80CE-E0B9EE6132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63EFE3B-0B7E-4B6F-9167-4129E8326A2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63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354A18-212D-41C6-9347-56201A58C2C7}"/>
              </a:ext>
            </a:extLst>
          </p:cNvPr>
          <p:cNvSpPr txBox="1"/>
          <p:nvPr/>
        </p:nvSpPr>
        <p:spPr>
          <a:xfrm>
            <a:off x="0" y="697318"/>
            <a:ext cx="914400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accent5">
                  <a:lumMod val="75000"/>
                </a:schemeClr>
              </a:solidFill>
              <a:cs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505D86-95FC-44EB-8274-44B9A0DF82EF}"/>
              </a:ext>
            </a:extLst>
          </p:cNvPr>
          <p:cNvSpPr/>
          <p:nvPr/>
        </p:nvSpPr>
        <p:spPr>
          <a:xfrm>
            <a:off x="653816" y="2336922"/>
            <a:ext cx="173736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&lt; 10</a:t>
            </a:r>
            <a:endParaRPr lang="en-GB" sz="3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0F44AC-EAD0-46E5-A561-68672B20123C}"/>
              </a:ext>
            </a:extLst>
          </p:cNvPr>
          <p:cNvSpPr/>
          <p:nvPr/>
        </p:nvSpPr>
        <p:spPr>
          <a:xfrm>
            <a:off x="3625616" y="2336922"/>
            <a:ext cx="173736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= 10</a:t>
            </a:r>
            <a:endParaRPr lang="en-GB" sz="3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51F4E5-93BA-4CC2-BE86-7E64541455C6}"/>
              </a:ext>
            </a:extLst>
          </p:cNvPr>
          <p:cNvSpPr/>
          <p:nvPr/>
        </p:nvSpPr>
        <p:spPr>
          <a:xfrm>
            <a:off x="6597416" y="2336922"/>
            <a:ext cx="173736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&gt;10</a:t>
            </a:r>
            <a:endParaRPr lang="en-GB" sz="3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01C3DF-DEC6-4F31-9097-81564B2B00D0}"/>
              </a:ext>
            </a:extLst>
          </p:cNvPr>
          <p:cNvSpPr txBox="1"/>
          <p:nvPr/>
        </p:nvSpPr>
        <p:spPr>
          <a:xfrm>
            <a:off x="997784" y="5382717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8+2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33F907-41A5-4BE6-B224-679CE8D68C29}"/>
              </a:ext>
            </a:extLst>
          </p:cNvPr>
          <p:cNvSpPr txBox="1"/>
          <p:nvPr/>
        </p:nvSpPr>
        <p:spPr>
          <a:xfrm>
            <a:off x="6896199" y="5288921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6+6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2EF958-86D1-4D6B-BEDA-B8227B479970}"/>
              </a:ext>
            </a:extLst>
          </p:cNvPr>
          <p:cNvSpPr txBox="1"/>
          <p:nvPr/>
        </p:nvSpPr>
        <p:spPr>
          <a:xfrm>
            <a:off x="3890277" y="5391241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7+1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696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22222E-6 L 0.31163 -0.2967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73" y="-1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2157 -0.30922 " pathEditMode="relative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268E-7 1.85443E-8 L 7.85268E-7 -0.29462 " pathEditMode="relative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63EFE3B-0B7E-4B6F-9167-4129E8326A2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63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8B9832-C6E1-49F7-ABA6-0C06EC063BD9}"/>
              </a:ext>
            </a:extLst>
          </p:cNvPr>
          <p:cNvSpPr txBox="1"/>
          <p:nvPr/>
        </p:nvSpPr>
        <p:spPr bwMode="auto">
          <a:xfrm>
            <a:off x="2727674" y="1015897"/>
            <a:ext cx="39364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4000">
                <a:latin typeface="Myriad Pro" panose="020B0503030403020204"/>
                <a:ea typeface="Myriad Pro Semibold" charset="0"/>
                <a:cs typeface="Myriad Pro Semibold" charset="0"/>
              </a:rPr>
              <a:t>10 </a:t>
            </a:r>
            <a:r>
              <a:rPr lang="en-GB" sz="4000">
                <a:latin typeface="Myriad Pro" panose="020B0503030403020204"/>
              </a:rPr>
              <a:t>− 6 = ___</a:t>
            </a:r>
            <a:endParaRPr lang="en-GB" sz="4000">
              <a:latin typeface="Myriad Pro" panose="020B0503030403020204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17BAB1-2A3F-4026-9650-3BF61B2475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3140968"/>
            <a:ext cx="7907446" cy="6480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832662-B0E9-451F-A6FA-B8DAEAFF898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505"/>
          <a:stretch/>
        </p:blipFill>
        <p:spPr>
          <a:xfrm>
            <a:off x="7524328" y="3861048"/>
            <a:ext cx="1001394" cy="9990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DA96B2E-C696-4FA1-AB30-920A0EBEF72A}"/>
              </a:ext>
            </a:extLst>
          </p:cNvPr>
          <p:cNvSpPr/>
          <p:nvPr/>
        </p:nvSpPr>
        <p:spPr bwMode="auto">
          <a:xfrm rot="1370409">
            <a:off x="7444543" y="3789040"/>
            <a:ext cx="144016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16E8849-B018-4430-9969-4931684F7BF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9200" y="3852000"/>
            <a:ext cx="920550" cy="94515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A8D2C62-ACAF-4B1F-AFCB-8FA8BDF85471}"/>
              </a:ext>
            </a:extLst>
          </p:cNvPr>
          <p:cNvSpPr/>
          <p:nvPr/>
        </p:nvSpPr>
        <p:spPr bwMode="auto">
          <a:xfrm rot="1370409">
            <a:off x="6660000" y="3800113"/>
            <a:ext cx="144016" cy="430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3A76A8-1F8D-4835-A0F1-75CABA7B46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9200" y="3852000"/>
            <a:ext cx="792088" cy="94515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26BEB12-09C9-4C2B-A1F1-3667AB38E377}"/>
              </a:ext>
            </a:extLst>
          </p:cNvPr>
          <p:cNvSpPr/>
          <p:nvPr/>
        </p:nvSpPr>
        <p:spPr bwMode="auto">
          <a:xfrm rot="1370409">
            <a:off x="5886000" y="3816000"/>
            <a:ext cx="144016" cy="3691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26098AD-A592-4E8D-8A55-C43880A3215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7200" y="3852000"/>
            <a:ext cx="863632" cy="94515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E23639F-E309-4165-B4FB-926D8F55B666}"/>
              </a:ext>
            </a:extLst>
          </p:cNvPr>
          <p:cNvSpPr/>
          <p:nvPr/>
        </p:nvSpPr>
        <p:spPr bwMode="auto">
          <a:xfrm rot="1370409">
            <a:off x="5122800" y="3830400"/>
            <a:ext cx="144016" cy="3419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D5D86FB-96FF-4A64-ACB6-1BE82B8B555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5200" y="3852000"/>
            <a:ext cx="878176" cy="94515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3389DAE-5F0A-4F12-85D1-B148A69F8424}"/>
              </a:ext>
            </a:extLst>
          </p:cNvPr>
          <p:cNvSpPr/>
          <p:nvPr/>
        </p:nvSpPr>
        <p:spPr bwMode="auto">
          <a:xfrm rot="1370409">
            <a:off x="4359600" y="3816001"/>
            <a:ext cx="144016" cy="3691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7BDBDFF-086E-4408-B96B-B7DAF56049F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7904" y="3844800"/>
            <a:ext cx="813472" cy="9451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96623" y="981081"/>
            <a:ext cx="9710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/>
              <a:t>4</a:t>
            </a:r>
          </a:p>
        </p:txBody>
      </p:sp>
      <p:sp>
        <p:nvSpPr>
          <p:cNvPr id="19" name="Oval 18"/>
          <p:cNvSpPr/>
          <p:nvPr/>
        </p:nvSpPr>
        <p:spPr>
          <a:xfrm>
            <a:off x="8049193" y="3353982"/>
            <a:ext cx="725747" cy="6763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447298" y="3353982"/>
            <a:ext cx="676265" cy="6763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1"/>
          <a:srcRect l="78609" t="9033" b="48513"/>
          <a:stretch/>
        </p:blipFill>
        <p:spPr>
          <a:xfrm flipH="1">
            <a:off x="2693990" y="5014629"/>
            <a:ext cx="3482419" cy="160366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2"/>
          <a:srcRect l="61822" t="9622" r="23323" b="50000"/>
          <a:stretch/>
        </p:blipFill>
        <p:spPr>
          <a:xfrm>
            <a:off x="4638000" y="5055103"/>
            <a:ext cx="1510772" cy="160366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3"/>
          <a:srcRect l="5029" t="30749" r="82725" b="57083"/>
          <a:stretch/>
        </p:blipFill>
        <p:spPr>
          <a:xfrm>
            <a:off x="3332457" y="5613831"/>
            <a:ext cx="1039139" cy="1032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8187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63EFE3B-0B7E-4B6F-9167-4129E8326A2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63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8B9832-C6E1-49F7-ABA6-0C06EC063BD9}"/>
              </a:ext>
            </a:extLst>
          </p:cNvPr>
          <p:cNvSpPr txBox="1"/>
          <p:nvPr/>
        </p:nvSpPr>
        <p:spPr bwMode="auto">
          <a:xfrm>
            <a:off x="1962351" y="1196388"/>
            <a:ext cx="39364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>
                <a:solidFill>
                  <a:srgbClr val="000000"/>
                </a:solidFill>
                <a:latin typeface="Myriad Pro" panose="020B0503030403020204"/>
                <a:ea typeface="Myriad Pro Semibold" charset="0"/>
                <a:cs typeface="Myriad Pro Semibold" charset="0"/>
              </a:rPr>
              <a:t>10 </a:t>
            </a:r>
            <a:r>
              <a:rPr lang="en-GB" sz="4000">
                <a:solidFill>
                  <a:srgbClr val="000000"/>
                </a:solidFill>
                <a:latin typeface="Myriad Pro" panose="020B0503030403020204"/>
              </a:rPr>
              <a:t>− 6 =</a:t>
            </a:r>
            <a:endParaRPr lang="en-GB" sz="4000">
              <a:solidFill>
                <a:srgbClr val="000000"/>
              </a:solidFill>
              <a:latin typeface="Myriad Pro" panose="020B0503030403020204"/>
              <a:ea typeface="Myriad Pro Semibold" charset="0"/>
              <a:cs typeface="Myriad Pro Semibold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6383A8-DBAF-48EE-BFA5-3A7E61867E1B}"/>
              </a:ext>
            </a:extLst>
          </p:cNvPr>
          <p:cNvSpPr txBox="1"/>
          <p:nvPr/>
        </p:nvSpPr>
        <p:spPr bwMode="auto">
          <a:xfrm>
            <a:off x="4974682" y="1224437"/>
            <a:ext cx="11984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>
                <a:solidFill>
                  <a:srgbClr val="000000"/>
                </a:solidFill>
                <a:latin typeface="Myriad Pro" panose="020B0503030403020204"/>
                <a:ea typeface="Myriad Pro Semibold" charset="0"/>
                <a:cs typeface="Myriad Pro Semibold" charset="0"/>
              </a:rPr>
              <a:t>___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386490" y="2482692"/>
            <a:ext cx="4083650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000000"/>
                </a:solidFill>
              </a:rPr>
              <a:t>10</a:t>
            </a:r>
            <a:endParaRPr lang="en-US" sz="4000">
              <a:solidFill>
                <a:srgbClr val="000000"/>
              </a:solidFill>
              <a:cs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79827" y="3222602"/>
            <a:ext cx="9710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4400">
                <a:solidFill>
                  <a:srgbClr val="000000"/>
                </a:solidFill>
                <a:cs typeface="Calibri"/>
              </a:rPr>
              <a:t>__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821675" y="3256941"/>
            <a:ext cx="97109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4000">
                <a:solidFill>
                  <a:srgbClr val="000000"/>
                </a:solidFill>
              </a:rPr>
              <a:t>4</a:t>
            </a:r>
            <a:endParaRPr lang="en-US" sz="4000">
              <a:solidFill>
                <a:srgbClr val="000000"/>
              </a:solidFill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4F0481-D3B8-47ED-849A-0875EE0358E5}"/>
              </a:ext>
            </a:extLst>
          </p:cNvPr>
          <p:cNvSpPr txBox="1"/>
          <p:nvPr/>
        </p:nvSpPr>
        <p:spPr>
          <a:xfrm>
            <a:off x="1037190" y="4585288"/>
            <a:ext cx="7200179" cy="461665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b="1">
                <a:solidFill>
                  <a:srgbClr val="000000"/>
                </a:solidFill>
              </a:rPr>
              <a:t>What do you notice about these three numbers? </a:t>
            </a:r>
            <a:endParaRPr lang="en-US" sz="2400" b="1">
              <a:solidFill>
                <a:srgbClr val="000000"/>
              </a:solidFill>
              <a:cs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62BF07-4AC1-4C82-9F45-C15D4E414C6B}"/>
              </a:ext>
            </a:extLst>
          </p:cNvPr>
          <p:cNvSpPr/>
          <p:nvPr/>
        </p:nvSpPr>
        <p:spPr>
          <a:xfrm>
            <a:off x="2091737" y="2396794"/>
            <a:ext cx="4687001" cy="774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489222B-9D42-477C-8AAE-7B91A7BE0FA7}"/>
              </a:ext>
            </a:extLst>
          </p:cNvPr>
          <p:cNvSpPr/>
          <p:nvPr/>
        </p:nvSpPr>
        <p:spPr>
          <a:xfrm>
            <a:off x="2091737" y="3168143"/>
            <a:ext cx="3060155" cy="774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B6197BD-63DE-4799-8336-BC209FAA143C}"/>
              </a:ext>
            </a:extLst>
          </p:cNvPr>
          <p:cNvSpPr/>
          <p:nvPr/>
        </p:nvSpPr>
        <p:spPr>
          <a:xfrm>
            <a:off x="1585221" y="3322647"/>
            <a:ext cx="4083650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000000"/>
                </a:solidFill>
              </a:rPr>
              <a:t>6</a:t>
            </a:r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B07344D-83F3-4EFF-9366-CFF873C8975C}"/>
              </a:ext>
            </a:extLst>
          </p:cNvPr>
          <p:cNvSpPr/>
          <p:nvPr/>
        </p:nvSpPr>
        <p:spPr>
          <a:xfrm>
            <a:off x="5153586" y="3172905"/>
            <a:ext cx="1625678" cy="7693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373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0" grpId="0"/>
      <p:bldP spid="3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63EFE3B-0B7E-4B6F-9167-4129E8326A2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63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8B9832-C6E1-49F7-ABA6-0C06EC063BD9}"/>
              </a:ext>
            </a:extLst>
          </p:cNvPr>
          <p:cNvSpPr txBox="1"/>
          <p:nvPr/>
        </p:nvSpPr>
        <p:spPr bwMode="auto">
          <a:xfrm>
            <a:off x="1962351" y="1196388"/>
            <a:ext cx="39364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>
                <a:solidFill>
                  <a:srgbClr val="000000"/>
                </a:solidFill>
                <a:latin typeface="Myriad Pro" panose="020B0503030403020204"/>
                <a:ea typeface="Myriad Pro Semibold" charset="0"/>
                <a:cs typeface="Myriad Pro Semibold" charset="0"/>
              </a:rPr>
              <a:t>10 </a:t>
            </a:r>
            <a:r>
              <a:rPr lang="en-GB" sz="4000">
                <a:solidFill>
                  <a:srgbClr val="000000"/>
                </a:solidFill>
                <a:latin typeface="Myriad Pro" panose="020B0503030403020204"/>
              </a:rPr>
              <a:t>− 6 =</a:t>
            </a:r>
            <a:endParaRPr lang="en-GB" sz="4000">
              <a:solidFill>
                <a:srgbClr val="000000"/>
              </a:solidFill>
              <a:latin typeface="Myriad Pro" panose="020B0503030403020204"/>
              <a:ea typeface="Myriad Pro Semibold" charset="0"/>
              <a:cs typeface="Myriad Pro Semibold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6383A8-DBAF-48EE-BFA5-3A7E61867E1B}"/>
              </a:ext>
            </a:extLst>
          </p:cNvPr>
          <p:cNvSpPr txBox="1"/>
          <p:nvPr/>
        </p:nvSpPr>
        <p:spPr bwMode="auto">
          <a:xfrm>
            <a:off x="4974682" y="1162985"/>
            <a:ext cx="11984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>
                <a:solidFill>
                  <a:srgbClr val="000000"/>
                </a:solidFill>
                <a:latin typeface="Myriad Pro" panose="020B0503030403020204"/>
              </a:rPr>
              <a:t>4</a:t>
            </a: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4F0481-D3B8-47ED-849A-0875EE0358E5}"/>
              </a:ext>
            </a:extLst>
          </p:cNvPr>
          <p:cNvSpPr txBox="1"/>
          <p:nvPr/>
        </p:nvSpPr>
        <p:spPr>
          <a:xfrm>
            <a:off x="1037190" y="4585288"/>
            <a:ext cx="7200179" cy="461665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GB" sz="2400" b="1">
              <a:solidFill>
                <a:srgbClr val="000000"/>
              </a:solidFill>
              <a:cs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62BF07-4AC1-4C82-9F45-C15D4E414C6B}"/>
              </a:ext>
            </a:extLst>
          </p:cNvPr>
          <p:cNvSpPr/>
          <p:nvPr/>
        </p:nvSpPr>
        <p:spPr>
          <a:xfrm>
            <a:off x="2091737" y="2396794"/>
            <a:ext cx="4687001" cy="774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chemeClr val="tx1"/>
                </a:solidFill>
                <a:cs typeface="Calibri"/>
              </a:rPr>
              <a:t>10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489222B-9D42-477C-8AAE-7B91A7BE0FA7}"/>
              </a:ext>
            </a:extLst>
          </p:cNvPr>
          <p:cNvSpPr/>
          <p:nvPr/>
        </p:nvSpPr>
        <p:spPr>
          <a:xfrm>
            <a:off x="2091737" y="3168143"/>
            <a:ext cx="3060155" cy="774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chemeClr val="tx1"/>
                </a:solidFill>
                <a:cs typeface="Calibri"/>
              </a:rPr>
              <a:t>6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B07344D-83F3-4EFF-9366-CFF873C8975C}"/>
              </a:ext>
            </a:extLst>
          </p:cNvPr>
          <p:cNvSpPr/>
          <p:nvPr/>
        </p:nvSpPr>
        <p:spPr>
          <a:xfrm>
            <a:off x="5153586" y="3172905"/>
            <a:ext cx="1625678" cy="7693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chemeClr val="tx1"/>
                </a:solidFill>
                <a:cs typeface="Calibri"/>
              </a:rPr>
              <a:t>4</a:t>
            </a:r>
            <a:endParaRPr lang="en-GB">
              <a:solidFill>
                <a:schemeClr val="tx1"/>
              </a:solidFill>
              <a:cs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766EA34-6AA4-449F-AFA6-973FD6072719}"/>
              </a:ext>
            </a:extLst>
          </p:cNvPr>
          <p:cNvSpPr/>
          <p:nvPr/>
        </p:nvSpPr>
        <p:spPr>
          <a:xfrm>
            <a:off x="2091091" y="3171902"/>
            <a:ext cx="3049474" cy="7801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rgbClr val="FF0000"/>
              </a:solidFill>
              <a:cs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2A8089-94B0-41B7-9876-AA4F0120EB4D}"/>
              </a:ext>
            </a:extLst>
          </p:cNvPr>
          <p:cNvSpPr/>
          <p:nvPr/>
        </p:nvSpPr>
        <p:spPr>
          <a:xfrm>
            <a:off x="5135593" y="3168144"/>
            <a:ext cx="1625678" cy="77587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921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63EFE3B-0B7E-4B6F-9167-4129E8326A2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63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8B9832-C6E1-49F7-ABA6-0C06EC063BD9}"/>
              </a:ext>
            </a:extLst>
          </p:cNvPr>
          <p:cNvSpPr txBox="1"/>
          <p:nvPr/>
        </p:nvSpPr>
        <p:spPr bwMode="auto">
          <a:xfrm>
            <a:off x="2609332" y="1282651"/>
            <a:ext cx="39364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4000">
                <a:solidFill>
                  <a:srgbClr val="000000"/>
                </a:solidFill>
                <a:latin typeface="Myriad Pro" panose="020B0503030403020204"/>
                <a:ea typeface="Myriad Pro Semibold" charset="0"/>
                <a:cs typeface="Myriad Pro Semibold" charset="0"/>
              </a:rPr>
              <a:t>10 </a:t>
            </a:r>
            <a:r>
              <a:rPr lang="en-GB" sz="4000">
                <a:solidFill>
                  <a:srgbClr val="000000"/>
                </a:solidFill>
                <a:latin typeface="Myriad Pro" panose="020B0503030403020204"/>
              </a:rPr>
              <a:t>− 6 = 4</a:t>
            </a:r>
            <a:endParaRPr lang="en-GB" sz="4000">
              <a:solidFill>
                <a:srgbClr val="000000"/>
              </a:solidFill>
              <a:latin typeface="Myriad Pro" panose="020B0503030403020204"/>
              <a:ea typeface="Myriad Pro Semibold" charset="0"/>
              <a:cs typeface="Myriad Pro Semibold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0403164-6674-4225-8BA7-AF5488315AAB}"/>
              </a:ext>
            </a:extLst>
          </p:cNvPr>
          <p:cNvSpPr/>
          <p:nvPr/>
        </p:nvSpPr>
        <p:spPr>
          <a:xfrm>
            <a:off x="2091737" y="2396794"/>
            <a:ext cx="4687001" cy="774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chemeClr val="tx1"/>
                </a:solidFill>
                <a:cs typeface="Calibri"/>
              </a:rPr>
              <a:t>10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CF8FED9-0611-42A6-86C6-8AA38B220CBE}"/>
              </a:ext>
            </a:extLst>
          </p:cNvPr>
          <p:cNvSpPr/>
          <p:nvPr/>
        </p:nvSpPr>
        <p:spPr>
          <a:xfrm>
            <a:off x="2091737" y="3168143"/>
            <a:ext cx="3060155" cy="774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chemeClr val="tx1"/>
                </a:solidFill>
                <a:cs typeface="Calibri"/>
              </a:rPr>
              <a:t>6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24ADEA6-69BD-4E7B-A56A-D4118AE9EE50}"/>
              </a:ext>
            </a:extLst>
          </p:cNvPr>
          <p:cNvSpPr/>
          <p:nvPr/>
        </p:nvSpPr>
        <p:spPr>
          <a:xfrm>
            <a:off x="5153586" y="3172905"/>
            <a:ext cx="1625678" cy="7693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chemeClr val="tx1"/>
                </a:solidFill>
                <a:cs typeface="Calibri"/>
              </a:rPr>
              <a:t>4</a:t>
            </a:r>
            <a:endParaRPr lang="en-GB">
              <a:solidFill>
                <a:schemeClr val="tx1"/>
              </a:solidFill>
              <a:cs typeface="Calibri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F30C1D89-95EC-43FC-B82B-A61712B4CC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296" y="5139421"/>
            <a:ext cx="7907446" cy="648072"/>
          </a:xfrm>
          <a:prstGeom prst="rect">
            <a:avLst/>
          </a:prstGeom>
        </p:spPr>
      </p:pic>
      <p:pic>
        <p:nvPicPr>
          <p:cNvPr id="56" name="Picture 55" descr="A picture containing clock, drawing  Description automatically generated">
            <a:extLst>
              <a:ext uri="{FF2B5EF4-FFF2-40B4-BE49-F238E27FC236}">
                <a16:creationId xmlns:a16="http://schemas.microsoft.com/office/drawing/2014/main" id="{67FF39ED-A040-46FB-A589-03AD51F3B0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505"/>
          <a:stretch/>
        </p:blipFill>
        <p:spPr>
          <a:xfrm>
            <a:off x="7567460" y="5845123"/>
            <a:ext cx="1001394" cy="999064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C39CF791-2621-4BC9-9396-609204E6389B}"/>
              </a:ext>
            </a:extLst>
          </p:cNvPr>
          <p:cNvSpPr/>
          <p:nvPr/>
        </p:nvSpPr>
        <p:spPr bwMode="auto">
          <a:xfrm rot="1370409">
            <a:off x="7487675" y="5773115"/>
            <a:ext cx="144016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0" name="Picture 59" descr="A picture containing clock, drawing  Description automatically generated">
            <a:extLst>
              <a:ext uri="{FF2B5EF4-FFF2-40B4-BE49-F238E27FC236}">
                <a16:creationId xmlns:a16="http://schemas.microsoft.com/office/drawing/2014/main" id="{2A0E5C16-FCE7-4E15-BC28-9C878104F74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2332" y="5836075"/>
            <a:ext cx="920550" cy="945152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D83882D7-FAAC-49E0-8DCC-AD81575DE624}"/>
              </a:ext>
            </a:extLst>
          </p:cNvPr>
          <p:cNvSpPr/>
          <p:nvPr/>
        </p:nvSpPr>
        <p:spPr bwMode="auto">
          <a:xfrm rot="1370409">
            <a:off x="6703132" y="5784188"/>
            <a:ext cx="144016" cy="430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4" name="Picture 63" descr="A picture containing clock, drawing, meter  Description automatically generated">
            <a:extLst>
              <a:ext uri="{FF2B5EF4-FFF2-40B4-BE49-F238E27FC236}">
                <a16:creationId xmlns:a16="http://schemas.microsoft.com/office/drawing/2014/main" id="{80EEE212-41F6-481D-9596-F6F96298C7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62332" y="5836075"/>
            <a:ext cx="792088" cy="945152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6CBFE100-FF34-405D-822C-BD874E939015}"/>
              </a:ext>
            </a:extLst>
          </p:cNvPr>
          <p:cNvSpPr/>
          <p:nvPr/>
        </p:nvSpPr>
        <p:spPr bwMode="auto">
          <a:xfrm rot="1370409">
            <a:off x="5929132" y="5800075"/>
            <a:ext cx="144016" cy="3691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8" name="Picture 67" descr="A picture containing clock, drawing  Description automatically generated">
            <a:extLst>
              <a:ext uri="{FF2B5EF4-FFF2-40B4-BE49-F238E27FC236}">
                <a16:creationId xmlns:a16="http://schemas.microsoft.com/office/drawing/2014/main" id="{B78C2593-FD63-4029-A2C5-E2BAA9E894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0332" y="5836075"/>
            <a:ext cx="863632" cy="945152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053EA86E-B2CE-42A3-ACA9-82C575E61777}"/>
              </a:ext>
            </a:extLst>
          </p:cNvPr>
          <p:cNvSpPr/>
          <p:nvPr/>
        </p:nvSpPr>
        <p:spPr bwMode="auto">
          <a:xfrm rot="1370409">
            <a:off x="5165932" y="5814476"/>
            <a:ext cx="144016" cy="3419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2" name="Picture 71" descr="A picture containing clock  Description automatically generated">
            <a:extLst>
              <a:ext uri="{FF2B5EF4-FFF2-40B4-BE49-F238E27FC236}">
                <a16:creationId xmlns:a16="http://schemas.microsoft.com/office/drawing/2014/main" id="{365A2520-EBE9-472D-AEED-EB31214BF25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78332" y="5836075"/>
            <a:ext cx="878176" cy="945152"/>
          </a:xfrm>
          <a:prstGeom prst="rect">
            <a:avLst/>
          </a:prstGeom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99B5F798-DE91-414D-A9E5-0C4926FD8062}"/>
              </a:ext>
            </a:extLst>
          </p:cNvPr>
          <p:cNvSpPr/>
          <p:nvPr/>
        </p:nvSpPr>
        <p:spPr bwMode="auto">
          <a:xfrm rot="1370409">
            <a:off x="4402732" y="5800076"/>
            <a:ext cx="144016" cy="3691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6" name="Picture 75" descr="A picture containing clock, drawing  Description automatically generated">
            <a:extLst>
              <a:ext uri="{FF2B5EF4-FFF2-40B4-BE49-F238E27FC236}">
                <a16:creationId xmlns:a16="http://schemas.microsoft.com/office/drawing/2014/main" id="{E4B05855-2FA2-42E5-B5DC-FD382484C3C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51036" y="5828875"/>
            <a:ext cx="813472" cy="945152"/>
          </a:xfrm>
          <a:prstGeom prst="rect">
            <a:avLst/>
          </a:prstGeom>
        </p:spPr>
      </p:pic>
      <p:sp>
        <p:nvSpPr>
          <p:cNvPr id="78" name="Oval 77">
            <a:extLst>
              <a:ext uri="{FF2B5EF4-FFF2-40B4-BE49-F238E27FC236}">
                <a16:creationId xmlns:a16="http://schemas.microsoft.com/office/drawing/2014/main" id="{3C7C0435-0BE6-4FB4-BA54-4CD66CD1AA2D}"/>
              </a:ext>
            </a:extLst>
          </p:cNvPr>
          <p:cNvSpPr/>
          <p:nvPr/>
        </p:nvSpPr>
        <p:spPr>
          <a:xfrm>
            <a:off x="8092325" y="5338057"/>
            <a:ext cx="725747" cy="6763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822E41A-F750-4847-B968-FDFA45D70135}"/>
              </a:ext>
            </a:extLst>
          </p:cNvPr>
          <p:cNvSpPr/>
          <p:nvPr/>
        </p:nvSpPr>
        <p:spPr>
          <a:xfrm>
            <a:off x="3490430" y="5338057"/>
            <a:ext cx="676265" cy="6763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" name="Picture 81" descr="A close up of a screen  Description automatically generated">
            <a:extLst>
              <a:ext uri="{FF2B5EF4-FFF2-40B4-BE49-F238E27FC236}">
                <a16:creationId xmlns:a16="http://schemas.microsoft.com/office/drawing/2014/main" id="{96192942-E7AE-4F9F-8D02-0C7C5FA50D5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57620" y="4108123"/>
            <a:ext cx="4884401" cy="103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63EFE3B-0B7E-4B6F-9167-4129E8326A2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63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8B9832-C6E1-49F7-ABA6-0C06EC063BD9}"/>
              </a:ext>
            </a:extLst>
          </p:cNvPr>
          <p:cNvSpPr txBox="1"/>
          <p:nvPr/>
        </p:nvSpPr>
        <p:spPr bwMode="auto">
          <a:xfrm>
            <a:off x="3227559" y="1153256"/>
            <a:ext cx="39364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4000" dirty="0">
                <a:solidFill>
                  <a:srgbClr val="000000"/>
                </a:solidFill>
                <a:latin typeface="Myriad Pro" panose="020B0503030403020204"/>
                <a:ea typeface="Myriad Pro Semibold" charset="0"/>
                <a:cs typeface="Myriad Pro Semibold" charset="0"/>
              </a:rPr>
              <a:t>      = 10 - 2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6383A8-DBAF-48EE-BFA5-3A7E61867E1B}"/>
              </a:ext>
            </a:extLst>
          </p:cNvPr>
          <p:cNvSpPr txBox="1"/>
          <p:nvPr/>
        </p:nvSpPr>
        <p:spPr bwMode="auto">
          <a:xfrm>
            <a:off x="2976229" y="1238814"/>
            <a:ext cx="11984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000000"/>
                </a:solidFill>
                <a:latin typeface="Myriad Pro" panose="020B0503030403020204"/>
                <a:ea typeface="Myriad Pro Semibold" charset="0"/>
                <a:cs typeface="Myriad Pro Semibold" charset="0"/>
              </a:rPr>
              <a:t>___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386490" y="2482692"/>
            <a:ext cx="4083650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</a:rPr>
              <a:t>10</a:t>
            </a:r>
            <a:endParaRPr lang="en-US" sz="4000" dirty="0">
              <a:solidFill>
                <a:srgbClr val="000000"/>
              </a:solidFill>
              <a:cs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62BF07-4AC1-4C82-9F45-C15D4E414C6B}"/>
              </a:ext>
            </a:extLst>
          </p:cNvPr>
          <p:cNvSpPr/>
          <p:nvPr/>
        </p:nvSpPr>
        <p:spPr>
          <a:xfrm>
            <a:off x="2091737" y="2396794"/>
            <a:ext cx="4687001" cy="774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489222B-9D42-477C-8AAE-7B91A7BE0FA7}"/>
              </a:ext>
            </a:extLst>
          </p:cNvPr>
          <p:cNvSpPr/>
          <p:nvPr/>
        </p:nvSpPr>
        <p:spPr>
          <a:xfrm>
            <a:off x="5987999" y="3168143"/>
            <a:ext cx="788534" cy="774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B6197BD-63DE-4799-8336-BC209FAA143C}"/>
              </a:ext>
            </a:extLst>
          </p:cNvPr>
          <p:cNvSpPr/>
          <p:nvPr/>
        </p:nvSpPr>
        <p:spPr>
          <a:xfrm>
            <a:off x="5395220" y="3265138"/>
            <a:ext cx="1984556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</a:rPr>
              <a:t>2</a:t>
            </a:r>
            <a:endParaRPr lang="en-US" sz="4000" dirty="0">
              <a:solidFill>
                <a:srgbClr val="000000"/>
              </a:solidFill>
              <a:cs typeface="Calibri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B07344D-83F3-4EFF-9366-CFF873C8975C}"/>
              </a:ext>
            </a:extLst>
          </p:cNvPr>
          <p:cNvSpPr/>
          <p:nvPr/>
        </p:nvSpPr>
        <p:spPr>
          <a:xfrm>
            <a:off x="2091209" y="3172906"/>
            <a:ext cx="3882922" cy="7837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E3CADC-889A-4AF4-967C-39D184F48F7B}"/>
              </a:ext>
            </a:extLst>
          </p:cNvPr>
          <p:cNvSpPr txBox="1"/>
          <p:nvPr/>
        </p:nvSpPr>
        <p:spPr>
          <a:xfrm>
            <a:off x="1107529" y="4616143"/>
            <a:ext cx="7200179" cy="830997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b="1" dirty="0">
                <a:solidFill>
                  <a:srgbClr val="000000"/>
                </a:solidFill>
              </a:rPr>
              <a:t>What number pairs that sum to 10 have a 2 as one of the numbers? 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981342A-EA81-4090-B049-DFEFF2912B9D}"/>
              </a:ext>
            </a:extLst>
          </p:cNvPr>
          <p:cNvSpPr/>
          <p:nvPr/>
        </p:nvSpPr>
        <p:spPr>
          <a:xfrm>
            <a:off x="2723062" y="1196296"/>
            <a:ext cx="1984556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8</a:t>
            </a:r>
            <a:endParaRPr lang="en-US" sz="4400" dirty="0">
              <a:solidFill>
                <a:srgbClr val="000000"/>
              </a:solidFill>
              <a:cs typeface="Calibri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FAADAC-9350-4A76-A01F-C88643AA0F41}"/>
              </a:ext>
            </a:extLst>
          </p:cNvPr>
          <p:cNvSpPr/>
          <p:nvPr/>
        </p:nvSpPr>
        <p:spPr>
          <a:xfrm>
            <a:off x="2998400" y="3265138"/>
            <a:ext cx="1984556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</a:rPr>
              <a:t>8</a:t>
            </a:r>
            <a:endParaRPr lang="en-US" sz="4000" dirty="0">
              <a:solidFill>
                <a:srgbClr val="000000"/>
              </a:solidFill>
              <a:cs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A0292C-61F9-4C4C-B9D7-610F91E9B49C}"/>
              </a:ext>
            </a:extLst>
          </p:cNvPr>
          <p:cNvSpPr/>
          <p:nvPr/>
        </p:nvSpPr>
        <p:spPr>
          <a:xfrm>
            <a:off x="6146211" y="3301107"/>
            <a:ext cx="472109" cy="47707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032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6" grpId="0"/>
      <p:bldP spid="17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63EFE3B-0B7E-4B6F-9167-4129E8326A2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63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8B9832-C6E1-49F7-ABA6-0C06EC063BD9}"/>
              </a:ext>
            </a:extLst>
          </p:cNvPr>
          <p:cNvSpPr txBox="1"/>
          <p:nvPr/>
        </p:nvSpPr>
        <p:spPr bwMode="auto">
          <a:xfrm>
            <a:off x="2839370" y="1124503"/>
            <a:ext cx="39364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4000" dirty="0">
                <a:solidFill>
                  <a:srgbClr val="000000"/>
                </a:solidFill>
                <a:latin typeface="Myriad Pro" panose="020B0503030403020204"/>
                <a:ea typeface="Myriad Pro Semibold" charset="0"/>
                <a:cs typeface="Myriad Pro Semibold" charset="0"/>
              </a:rPr>
              <a:t>10 – ___ = 9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364896" y="2446171"/>
            <a:ext cx="4083650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</a:rPr>
              <a:t>10</a:t>
            </a:r>
            <a:endParaRPr lang="en-US" sz="4000" dirty="0">
              <a:solidFill>
                <a:srgbClr val="000000"/>
              </a:solidFill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4F0481-D3B8-47ED-849A-0875EE0358E5}"/>
              </a:ext>
            </a:extLst>
          </p:cNvPr>
          <p:cNvSpPr txBox="1"/>
          <p:nvPr/>
        </p:nvSpPr>
        <p:spPr>
          <a:xfrm>
            <a:off x="1037190" y="4585288"/>
            <a:ext cx="7200179" cy="830997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b="1" dirty="0">
                <a:solidFill>
                  <a:srgbClr val="000000"/>
                </a:solidFill>
              </a:rPr>
              <a:t>What number pairs that sum to 10 have a 9 as one of the numbers? 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62BF07-4AC1-4C82-9F45-C15D4E414C6B}"/>
              </a:ext>
            </a:extLst>
          </p:cNvPr>
          <p:cNvSpPr/>
          <p:nvPr/>
        </p:nvSpPr>
        <p:spPr>
          <a:xfrm>
            <a:off x="2091737" y="2396794"/>
            <a:ext cx="4687001" cy="774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489222B-9D42-477C-8AAE-7B91A7BE0FA7}"/>
              </a:ext>
            </a:extLst>
          </p:cNvPr>
          <p:cNvSpPr/>
          <p:nvPr/>
        </p:nvSpPr>
        <p:spPr>
          <a:xfrm>
            <a:off x="2652453" y="3168143"/>
            <a:ext cx="4124080" cy="774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B6197BD-63DE-4799-8336-BC209FAA143C}"/>
              </a:ext>
            </a:extLst>
          </p:cNvPr>
          <p:cNvSpPr/>
          <p:nvPr/>
        </p:nvSpPr>
        <p:spPr>
          <a:xfrm>
            <a:off x="3641182" y="3265138"/>
            <a:ext cx="1984556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</a:rPr>
              <a:t>9</a:t>
            </a:r>
            <a:endParaRPr lang="en-US" sz="4000" dirty="0">
              <a:solidFill>
                <a:srgbClr val="000000"/>
              </a:solidFill>
              <a:cs typeface="Calibri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B07344D-83F3-4EFF-9366-CFF873C8975C}"/>
              </a:ext>
            </a:extLst>
          </p:cNvPr>
          <p:cNvSpPr/>
          <p:nvPr/>
        </p:nvSpPr>
        <p:spPr>
          <a:xfrm>
            <a:off x="2091209" y="3172906"/>
            <a:ext cx="547375" cy="7837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56F22E-1723-430A-A911-EBDDBE4B822D}"/>
              </a:ext>
            </a:extLst>
          </p:cNvPr>
          <p:cNvSpPr/>
          <p:nvPr/>
        </p:nvSpPr>
        <p:spPr>
          <a:xfrm>
            <a:off x="1396969" y="3270054"/>
            <a:ext cx="1984556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</a:rPr>
              <a:t>1</a:t>
            </a:r>
            <a:endParaRPr lang="en-US" sz="4000" dirty="0">
              <a:solidFill>
                <a:srgbClr val="000000"/>
              </a:solidFill>
              <a:cs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8E0C57-3B6D-48B5-AC5B-8043395B813B}"/>
              </a:ext>
            </a:extLst>
          </p:cNvPr>
          <p:cNvSpPr/>
          <p:nvPr/>
        </p:nvSpPr>
        <p:spPr>
          <a:xfrm>
            <a:off x="3478950" y="1111873"/>
            <a:ext cx="1984556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000000"/>
                </a:solidFill>
              </a:rPr>
              <a:t>1</a:t>
            </a:r>
            <a:endParaRPr lang="en-US" sz="4000">
              <a:solidFill>
                <a:srgbClr val="000000"/>
              </a:solidFill>
              <a:cs typeface="Calibri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C98E69C-3638-4424-902B-B4C7B58D3AF1}"/>
              </a:ext>
            </a:extLst>
          </p:cNvPr>
          <p:cNvSpPr/>
          <p:nvPr/>
        </p:nvSpPr>
        <p:spPr>
          <a:xfrm>
            <a:off x="2128841" y="3336861"/>
            <a:ext cx="472109" cy="47707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633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/>
      <p:bldP spid="12" grpId="0"/>
      <p:bldP spid="4" grpId="0"/>
      <p:bldP spid="7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CA33AF0-BE5E-42B8-BB37-A8F02220CC6E}"/>
              </a:ext>
            </a:extLst>
          </p:cNvPr>
          <p:cNvSpPr txBox="1"/>
          <p:nvPr/>
        </p:nvSpPr>
        <p:spPr>
          <a:xfrm>
            <a:off x="752548" y="888708"/>
            <a:ext cx="2836191" cy="52240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600" dirty="0">
              <a:solidFill>
                <a:schemeClr val="accent5">
                  <a:lumMod val="75000"/>
                </a:schemeClr>
              </a:solidFill>
              <a:cs typeface="Calibri"/>
            </a:endParaRPr>
          </a:p>
          <a:p>
            <a:r>
              <a:rPr lang="en-GB" sz="4000" dirty="0">
                <a:cs typeface="Calibri"/>
              </a:rPr>
              <a:t>10 – 4 = ___</a:t>
            </a:r>
          </a:p>
          <a:p>
            <a:endParaRPr lang="en-GB" sz="4000" dirty="0">
              <a:cs typeface="Calibri"/>
            </a:endParaRPr>
          </a:p>
          <a:p>
            <a:r>
              <a:rPr lang="en-GB" sz="4000" dirty="0">
                <a:cs typeface="Calibri"/>
              </a:rPr>
              <a:t>10 – 5 = ___</a:t>
            </a:r>
          </a:p>
          <a:p>
            <a:endParaRPr lang="en-GB" sz="4000" dirty="0">
              <a:cs typeface="Calibri"/>
            </a:endParaRPr>
          </a:p>
          <a:p>
            <a:r>
              <a:rPr lang="en-GB" sz="4000" dirty="0">
                <a:cs typeface="Calibri"/>
              </a:rPr>
              <a:t>10 – 6 = ___</a:t>
            </a:r>
          </a:p>
          <a:p>
            <a:endParaRPr lang="en-GB" sz="4000" dirty="0">
              <a:cs typeface="Calibri"/>
            </a:endParaRPr>
          </a:p>
          <a:p>
            <a:r>
              <a:rPr lang="en-GB" sz="4000" dirty="0">
                <a:cs typeface="Calibri"/>
              </a:rPr>
              <a:t>10 – 7 = ___</a:t>
            </a:r>
          </a:p>
          <a:p>
            <a:endParaRPr lang="en-GB" sz="3600" dirty="0">
              <a:cs typeface="Calibri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7726FEE-6797-4FA6-ABA9-981DADFD5F2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63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8C75679-FEFB-40FC-B95F-8188E2D5118E}"/>
              </a:ext>
            </a:extLst>
          </p:cNvPr>
          <p:cNvSpPr/>
          <p:nvPr/>
        </p:nvSpPr>
        <p:spPr>
          <a:xfrm>
            <a:off x="1961554" y="1108002"/>
            <a:ext cx="1984556" cy="593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  <a:cs typeface="Calibri"/>
              </a:rPr>
              <a:t>6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E01FA4-CF0E-4EB6-9C9C-40F4DCF689FF}"/>
              </a:ext>
            </a:extLst>
          </p:cNvPr>
          <p:cNvSpPr/>
          <p:nvPr/>
        </p:nvSpPr>
        <p:spPr>
          <a:xfrm>
            <a:off x="5176709" y="1270357"/>
            <a:ext cx="1690866" cy="436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B37598-53E6-4470-9634-4097822D24C9}"/>
              </a:ext>
            </a:extLst>
          </p:cNvPr>
          <p:cNvSpPr/>
          <p:nvPr/>
        </p:nvSpPr>
        <p:spPr>
          <a:xfrm>
            <a:off x="6416319" y="1324986"/>
            <a:ext cx="440778" cy="33413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000000"/>
              </a:solidFill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A2EFD1-E1D9-48F1-A9D3-2FA9B3CF9717}"/>
              </a:ext>
            </a:extLst>
          </p:cNvPr>
          <p:cNvSpPr/>
          <p:nvPr/>
        </p:nvSpPr>
        <p:spPr>
          <a:xfrm>
            <a:off x="4165637" y="884302"/>
            <a:ext cx="2513101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</a:rPr>
              <a:t>10</a:t>
            </a:r>
            <a:endParaRPr lang="en-US" sz="3200" dirty="0">
              <a:solidFill>
                <a:srgbClr val="000000"/>
              </a:solidFill>
              <a:cs typeface="Calibr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06CDDD-8C8B-48AA-B2C0-520014B71D49}"/>
              </a:ext>
            </a:extLst>
          </p:cNvPr>
          <p:cNvSpPr/>
          <p:nvPr/>
        </p:nvSpPr>
        <p:spPr>
          <a:xfrm>
            <a:off x="3984244" y="835923"/>
            <a:ext cx="2884407" cy="436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411A64-1F72-42B7-B465-68826C40906D}"/>
              </a:ext>
            </a:extLst>
          </p:cNvPr>
          <p:cNvSpPr/>
          <p:nvPr/>
        </p:nvSpPr>
        <p:spPr>
          <a:xfrm>
            <a:off x="3983919" y="1273040"/>
            <a:ext cx="1199100" cy="4345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60270C-DEF4-4C73-A33A-39E9A1B2EC4A}"/>
              </a:ext>
            </a:extLst>
          </p:cNvPr>
          <p:cNvSpPr/>
          <p:nvPr/>
        </p:nvSpPr>
        <p:spPr>
          <a:xfrm>
            <a:off x="3987801" y="1327755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cs typeface="Calibri"/>
              </a:rPr>
              <a:t>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4489DBA-A9DC-4254-86DF-5C03D15A14EE}"/>
              </a:ext>
            </a:extLst>
          </p:cNvPr>
          <p:cNvSpPr/>
          <p:nvPr/>
        </p:nvSpPr>
        <p:spPr>
          <a:xfrm>
            <a:off x="5437945" y="1320832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cs typeface="Calibri"/>
              </a:rPr>
              <a:t>6</a:t>
            </a:r>
            <a:endParaRPr lang="en-US" sz="14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98E3B28-1A1B-4830-B7B0-EDC0DC078752}"/>
              </a:ext>
            </a:extLst>
          </p:cNvPr>
          <p:cNvSpPr/>
          <p:nvPr/>
        </p:nvSpPr>
        <p:spPr>
          <a:xfrm>
            <a:off x="4128765" y="2273108"/>
            <a:ext cx="2513101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0000"/>
                </a:solidFill>
              </a:rPr>
              <a:t>10</a:t>
            </a:r>
            <a:endParaRPr lang="en-US" sz="3200">
              <a:solidFill>
                <a:srgbClr val="000000"/>
              </a:solidFill>
              <a:cs typeface="Calibri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3186A82-B960-4514-AA76-7CB6FFF4B61F}"/>
              </a:ext>
            </a:extLst>
          </p:cNvPr>
          <p:cNvSpPr/>
          <p:nvPr/>
        </p:nvSpPr>
        <p:spPr>
          <a:xfrm>
            <a:off x="3947372" y="2224729"/>
            <a:ext cx="2884407" cy="4360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265DFFC-E38F-4B01-96CA-C8F2F7009685}"/>
              </a:ext>
            </a:extLst>
          </p:cNvPr>
          <p:cNvSpPr/>
          <p:nvPr/>
        </p:nvSpPr>
        <p:spPr>
          <a:xfrm>
            <a:off x="3947047" y="2661845"/>
            <a:ext cx="1444906" cy="4345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D551960-0717-43EF-AB73-F7DE975C961D}"/>
              </a:ext>
            </a:extLst>
          </p:cNvPr>
          <p:cNvSpPr/>
          <p:nvPr/>
        </p:nvSpPr>
        <p:spPr>
          <a:xfrm>
            <a:off x="4086123" y="2696281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0000"/>
                </a:solidFill>
                <a:cs typeface="Calibri"/>
              </a:rPr>
              <a:t>5</a:t>
            </a:r>
            <a:endParaRPr lang="en-US" sz="3200"/>
          </a:p>
        </p:txBody>
      </p:sp>
      <p:grpSp>
        <p:nvGrpSpPr>
          <p:cNvPr id="15" name="Group 14"/>
          <p:cNvGrpSpPr/>
          <p:nvPr/>
        </p:nvGrpSpPr>
        <p:grpSpPr>
          <a:xfrm>
            <a:off x="5378981" y="2663926"/>
            <a:ext cx="1445060" cy="436014"/>
            <a:chOff x="8156905" y="2928458"/>
            <a:chExt cx="1445060" cy="436014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16AEE42-88F0-4C67-BC08-C5782DC695F5}"/>
                </a:ext>
              </a:extLst>
            </p:cNvPr>
            <p:cNvSpPr/>
            <p:nvPr/>
          </p:nvSpPr>
          <p:spPr>
            <a:xfrm>
              <a:off x="8156905" y="2928458"/>
              <a:ext cx="1445060" cy="4360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27439F4-BFF9-4099-A87A-CA2DCBB5327A}"/>
                </a:ext>
              </a:extLst>
            </p:cNvPr>
            <p:cNvSpPr/>
            <p:nvPr/>
          </p:nvSpPr>
          <p:spPr>
            <a:xfrm>
              <a:off x="8283801" y="2958652"/>
              <a:ext cx="1221307" cy="33413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>
                  <a:solidFill>
                    <a:srgbClr val="000000"/>
                  </a:solidFill>
                  <a:cs typeface="Calibri"/>
                </a:rPr>
                <a:t>5</a:t>
              </a:r>
              <a:endParaRPr lang="en-US" sz="3200"/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09F6D24B-57D9-4F29-A398-43344115DB7F}"/>
              </a:ext>
            </a:extLst>
          </p:cNvPr>
          <p:cNvSpPr/>
          <p:nvPr/>
        </p:nvSpPr>
        <p:spPr>
          <a:xfrm>
            <a:off x="4128765" y="3563592"/>
            <a:ext cx="2513101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0000"/>
                </a:solidFill>
              </a:rPr>
              <a:t>10</a:t>
            </a:r>
            <a:endParaRPr lang="en-US" sz="3200">
              <a:solidFill>
                <a:srgbClr val="000000"/>
              </a:solidFill>
              <a:cs typeface="Calibri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B09E95-9185-4B2B-B2C0-B99F24BD4356}"/>
              </a:ext>
            </a:extLst>
          </p:cNvPr>
          <p:cNvSpPr/>
          <p:nvPr/>
        </p:nvSpPr>
        <p:spPr>
          <a:xfrm>
            <a:off x="3947372" y="3515213"/>
            <a:ext cx="2884407" cy="4360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0C7FA14-79F7-4D83-94B5-3558E4AF5737}"/>
              </a:ext>
            </a:extLst>
          </p:cNvPr>
          <p:cNvSpPr/>
          <p:nvPr/>
        </p:nvSpPr>
        <p:spPr>
          <a:xfrm>
            <a:off x="5607760" y="3945707"/>
            <a:ext cx="1211544" cy="4360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A5AA147-6E6D-4CCF-B0E1-F66FF7CB6826}"/>
              </a:ext>
            </a:extLst>
          </p:cNvPr>
          <p:cNvSpPr/>
          <p:nvPr/>
        </p:nvSpPr>
        <p:spPr>
          <a:xfrm>
            <a:off x="6374684" y="4009038"/>
            <a:ext cx="440778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000000"/>
              </a:solidFill>
              <a:cs typeface="Calibri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DE215E4-42A7-4615-A2E7-160C83C01B90}"/>
              </a:ext>
            </a:extLst>
          </p:cNvPr>
          <p:cNvSpPr/>
          <p:nvPr/>
        </p:nvSpPr>
        <p:spPr>
          <a:xfrm>
            <a:off x="3947047" y="3952329"/>
            <a:ext cx="1666132" cy="4345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8CC1C0E-01C5-471C-A8AC-8D9B187EF7ED}"/>
              </a:ext>
            </a:extLst>
          </p:cNvPr>
          <p:cNvSpPr/>
          <p:nvPr/>
        </p:nvSpPr>
        <p:spPr>
          <a:xfrm>
            <a:off x="5610949" y="3982793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cs typeface="Calibri"/>
              </a:rPr>
              <a:t>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E9E0D12-01D6-4109-A86D-3EB8D28D69A7}"/>
              </a:ext>
            </a:extLst>
          </p:cNvPr>
          <p:cNvSpPr/>
          <p:nvPr/>
        </p:nvSpPr>
        <p:spPr>
          <a:xfrm>
            <a:off x="4214746" y="4024702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0000"/>
                </a:solidFill>
                <a:cs typeface="Calibri"/>
              </a:rPr>
              <a:t>6</a:t>
            </a:r>
            <a:endParaRPr lang="en-US" sz="32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4EBD929-AC73-4FB9-9090-D19C35E4E20A}"/>
              </a:ext>
            </a:extLst>
          </p:cNvPr>
          <p:cNvSpPr/>
          <p:nvPr/>
        </p:nvSpPr>
        <p:spPr>
          <a:xfrm>
            <a:off x="5730634" y="5232604"/>
            <a:ext cx="1113221" cy="4360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0B6D9EB-8A74-4A7F-9B6C-A57F92A7A868}"/>
              </a:ext>
            </a:extLst>
          </p:cNvPr>
          <p:cNvSpPr/>
          <p:nvPr/>
        </p:nvSpPr>
        <p:spPr>
          <a:xfrm>
            <a:off x="6374685" y="5287233"/>
            <a:ext cx="440778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000000"/>
              </a:solidFill>
              <a:cs typeface="Calibri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4229619-5508-4853-A672-D81A5CE4CC13}"/>
              </a:ext>
            </a:extLst>
          </p:cNvPr>
          <p:cNvSpPr/>
          <p:nvPr/>
        </p:nvSpPr>
        <p:spPr>
          <a:xfrm>
            <a:off x="4128766" y="4841786"/>
            <a:ext cx="2513101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0000"/>
                </a:solidFill>
              </a:rPr>
              <a:t>10</a:t>
            </a:r>
            <a:endParaRPr lang="en-US" sz="3200">
              <a:solidFill>
                <a:srgbClr val="000000"/>
              </a:solidFill>
              <a:cs typeface="Calibri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0D0BA9F-BCCF-40FD-AA08-3B7F4B1CCF9A}"/>
              </a:ext>
            </a:extLst>
          </p:cNvPr>
          <p:cNvSpPr/>
          <p:nvPr/>
        </p:nvSpPr>
        <p:spPr>
          <a:xfrm>
            <a:off x="3947373" y="4793407"/>
            <a:ext cx="2884407" cy="4360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43BCF63-12C4-4866-9C44-EA21E6C70600}"/>
              </a:ext>
            </a:extLst>
          </p:cNvPr>
          <p:cNvSpPr/>
          <p:nvPr/>
        </p:nvSpPr>
        <p:spPr>
          <a:xfrm>
            <a:off x="3947048" y="5230523"/>
            <a:ext cx="1764454" cy="4345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4D42125-6B2D-4D2F-AD29-631CB10DBB8D}"/>
              </a:ext>
            </a:extLst>
          </p:cNvPr>
          <p:cNvSpPr/>
          <p:nvPr/>
        </p:nvSpPr>
        <p:spPr>
          <a:xfrm>
            <a:off x="4196736" y="5261641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cs typeface="Calibri"/>
              </a:rPr>
              <a:t>7</a:t>
            </a:r>
            <a:endParaRPr lang="en-US" sz="32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E50FC2C-501C-42B8-AA79-29E961C89650}"/>
              </a:ext>
            </a:extLst>
          </p:cNvPr>
          <p:cNvSpPr/>
          <p:nvPr/>
        </p:nvSpPr>
        <p:spPr>
          <a:xfrm>
            <a:off x="5721605" y="5280312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cs typeface="Calibri"/>
              </a:rPr>
              <a:t>3</a:t>
            </a:r>
            <a:endParaRPr lang="en-US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7231AD-51D5-418C-972B-6AA8809FF83A}"/>
              </a:ext>
            </a:extLst>
          </p:cNvPr>
          <p:cNvSpPr/>
          <p:nvPr/>
        </p:nvSpPr>
        <p:spPr>
          <a:xfrm>
            <a:off x="2286457" y="2523075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  <a:cs typeface="Calibri"/>
              </a:rPr>
              <a:t>5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2E9320-E7B8-4597-A16A-8859D7AC1C2C}"/>
              </a:ext>
            </a:extLst>
          </p:cNvPr>
          <p:cNvSpPr/>
          <p:nvPr/>
        </p:nvSpPr>
        <p:spPr>
          <a:xfrm>
            <a:off x="2285897" y="3733584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  <a:cs typeface="Calibri"/>
              </a:rPr>
              <a:t>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32600E-418B-4267-8869-A41229E52300}"/>
              </a:ext>
            </a:extLst>
          </p:cNvPr>
          <p:cNvSpPr/>
          <p:nvPr/>
        </p:nvSpPr>
        <p:spPr>
          <a:xfrm>
            <a:off x="2304677" y="4946937"/>
            <a:ext cx="1221307" cy="3341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0000"/>
                </a:solidFill>
                <a:cs typeface="Calibri"/>
              </a:rPr>
              <a:t>3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821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 animBg="1"/>
      <p:bldP spid="13" grpId="0"/>
      <p:bldP spid="8" grpId="0"/>
      <p:bldP spid="10" grpId="0" animBg="1"/>
      <p:bldP spid="16" grpId="0" animBg="1"/>
      <p:bldP spid="18" grpId="0"/>
      <p:bldP spid="19" grpId="0"/>
      <p:bldP spid="24" grpId="0"/>
      <p:bldP spid="25" grpId="0" animBg="1"/>
      <p:bldP spid="27" grpId="0" animBg="1"/>
      <p:bldP spid="28" grpId="0"/>
      <p:bldP spid="33" grpId="0"/>
      <p:bldP spid="34" grpId="0" animBg="1"/>
      <p:bldP spid="39" grpId="0" animBg="1"/>
      <p:bldP spid="40" grpId="0"/>
      <p:bldP spid="40" grpId="1"/>
      <p:bldP spid="36" grpId="0" animBg="1"/>
      <p:bldP spid="37" grpId="0"/>
      <p:bldP spid="38" grpId="0"/>
      <p:bldP spid="48" grpId="0" animBg="1"/>
      <p:bldP spid="49" grpId="0"/>
      <p:bldP spid="42" grpId="0"/>
      <p:bldP spid="43" grpId="0" animBg="1"/>
      <p:bldP spid="45" grpId="0" animBg="1"/>
      <p:bldP spid="46" grpId="0"/>
      <p:bldP spid="47" grpId="0"/>
      <p:bldP spid="6" grpId="0"/>
      <p:bldP spid="7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9.1|5.9|4.8|14.6|6.1|23|4.7|2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2|9.1|10.7|2.6|10.1|17.1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6.6|9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5.2|7.1|51.4|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6.6|5.9|45.6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5.8|16.4|7|2.9|5.2|1.7|5.4|5.4|3.2|9.5|1.6|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8|2.8|2.8|25.2|2.9|3.7|14.5|1.9|2.6|18.2|3.1|3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|3.6|1.3|4.5|1.4|4.1|1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052F464-DA0A-4628-BCB6-3DF6A91A683B}"/>
</file>

<file path=customXml/itemProps2.xml><?xml version="1.0" encoding="utf-8"?>
<ds:datastoreItem xmlns:ds="http://schemas.openxmlformats.org/officeDocument/2006/customXml" ds:itemID="{3F68A00F-CEAA-4F79-87BA-C7D6EA07910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F73A2A3-6048-4303-8483-E96E61D4D23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272</Words>
  <Application>Microsoft Office PowerPoint</Application>
  <PresentationFormat>On-screen Show (4:3)</PresentationFormat>
  <Paragraphs>130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Myriad Pro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RVC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Stage: Key Stage 1 Topic: Multiplication 3 Lesson Number: 4</dc:title>
  <dc:creator>Sophie Skelley</dc:creator>
  <cp:lastModifiedBy>Andrew Young</cp:lastModifiedBy>
  <cp:revision>142</cp:revision>
  <dcterms:created xsi:type="dcterms:W3CDTF">2020-06-29T12:45:10Z</dcterms:created>
  <dcterms:modified xsi:type="dcterms:W3CDTF">2020-08-26T11:01:16Z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