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4" r:id="rId5"/>
  </p:sldMasterIdLst>
  <p:notesMasterIdLst>
    <p:notesMasterId r:id="rId17"/>
  </p:notesMasterIdLst>
  <p:sldIdLst>
    <p:sldId id="281" r:id="rId6"/>
    <p:sldId id="267" r:id="rId7"/>
    <p:sldId id="268" r:id="rId8"/>
    <p:sldId id="269" r:id="rId9"/>
    <p:sldId id="278" r:id="rId10"/>
    <p:sldId id="270" r:id="rId11"/>
    <p:sldId id="279" r:id="rId12"/>
    <p:sldId id="276" r:id="rId13"/>
    <p:sldId id="272" r:id="rId14"/>
    <p:sldId id="273" r:id="rId15"/>
    <p:sldId id="28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EEC727-EC35-4A81-BF76-AD728DB55640}" v="2" dt="2020-08-26T11:02:36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3425" autoAdjust="0"/>
  </p:normalViewPr>
  <p:slideViewPr>
    <p:cSldViewPr snapToGrid="0">
      <p:cViewPr varScale="1">
        <p:scale>
          <a:sx n="60" d="100"/>
          <a:sy n="60" d="100"/>
        </p:scale>
        <p:origin x="16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1999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148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1200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4416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6086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8726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409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7669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24009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18073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302453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8888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9" y="1237880"/>
            <a:ext cx="5205663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3768293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061DCC-3626-48FF-87F5-0EC5C6460F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112AC9-21C2-49DF-8B0D-91E176B016F1}"/>
              </a:ext>
            </a:extLst>
          </p:cNvPr>
          <p:cNvSpPr txBox="1"/>
          <p:nvPr/>
        </p:nvSpPr>
        <p:spPr>
          <a:xfrm>
            <a:off x="457200" y="852765"/>
            <a:ext cx="821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A3616E-81F0-4307-9724-F37CC75AFFBE}"/>
              </a:ext>
            </a:extLst>
          </p:cNvPr>
          <p:cNvGrpSpPr/>
          <p:nvPr/>
        </p:nvGrpSpPr>
        <p:grpSpPr>
          <a:xfrm>
            <a:off x="936402" y="1783436"/>
            <a:ext cx="4646251" cy="3398164"/>
            <a:chOff x="3367087" y="2833687"/>
            <a:chExt cx="2409825" cy="164556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E2FF17B-3AEE-43A6-B533-A11A0E7F4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7087" y="2833687"/>
              <a:ext cx="2409825" cy="119062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10D372E-091C-4C77-92F8-BAE52B8C0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71850" y="4079201"/>
              <a:ext cx="2400300" cy="40005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D16CE93-C2CB-4CBD-B3F9-E4CE82AC12AD}"/>
              </a:ext>
            </a:extLst>
          </p:cNvPr>
          <p:cNvSpPr txBox="1"/>
          <p:nvPr/>
        </p:nvSpPr>
        <p:spPr>
          <a:xfrm>
            <a:off x="123732" y="6157721"/>
            <a:ext cx="3135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i="1" dirty="0"/>
              <a:t>Adding one gives one more.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8A87CE-9BAF-4C78-A7F9-B683EC6DD387}"/>
              </a:ext>
            </a:extLst>
          </p:cNvPr>
          <p:cNvSpPr txBox="1"/>
          <p:nvPr/>
        </p:nvSpPr>
        <p:spPr>
          <a:xfrm>
            <a:off x="123732" y="5449835"/>
            <a:ext cx="4785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/>
              <a:t>We can change the order of the addends and the sum remains the same.</a:t>
            </a:r>
          </a:p>
        </p:txBody>
      </p:sp>
    </p:spTree>
    <p:extLst>
      <p:ext uri="{BB962C8B-B14F-4D97-AF65-F5344CB8AC3E}">
        <p14:creationId xmlns:p14="http://schemas.microsoft.com/office/powerpoint/2010/main" val="2631532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A4965B-37CB-4DF6-AFC2-9163C2D997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7117" y="1435642"/>
            <a:ext cx="2330741" cy="32244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FCBC3A-D161-4F95-803E-33BFE0359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7" y="1296227"/>
            <a:ext cx="2256757" cy="34761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F4E191-8D5D-4A22-8D11-DFA447F190DA}"/>
              </a:ext>
            </a:extLst>
          </p:cNvPr>
          <p:cNvSpPr txBox="1"/>
          <p:nvPr/>
        </p:nvSpPr>
        <p:spPr>
          <a:xfrm>
            <a:off x="0" y="74417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A75BE2-EFCB-46D9-9736-0E1BA174526B}"/>
              </a:ext>
            </a:extLst>
          </p:cNvPr>
          <p:cNvSpPr/>
          <p:nvPr/>
        </p:nvSpPr>
        <p:spPr>
          <a:xfrm>
            <a:off x="585787" y="5727032"/>
            <a:ext cx="472992" cy="465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BB3D705-9554-403F-A07F-609C46589DCF}"/>
              </a:ext>
            </a:extLst>
          </p:cNvPr>
          <p:cNvGrpSpPr/>
          <p:nvPr/>
        </p:nvGrpSpPr>
        <p:grpSpPr>
          <a:xfrm>
            <a:off x="227107" y="4586479"/>
            <a:ext cx="3634067" cy="1889529"/>
            <a:chOff x="227107" y="4586479"/>
            <a:chExt cx="3634067" cy="188952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2411782-0413-42EB-A3E4-7C7B8273C7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491"/>
            <a:stretch/>
          </p:blipFill>
          <p:spPr>
            <a:xfrm>
              <a:off x="227107" y="4586479"/>
              <a:ext cx="3634067" cy="188952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175A54-C68A-4447-A9E3-85F3957D409E}"/>
                </a:ext>
              </a:extLst>
            </p:cNvPr>
            <p:cNvSpPr/>
            <p:nvPr/>
          </p:nvSpPr>
          <p:spPr>
            <a:xfrm>
              <a:off x="1722405" y="4976743"/>
              <a:ext cx="657337" cy="4652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solidFill>
                    <a:schemeClr val="tx1"/>
                  </a:solidFill>
                </a:rPr>
                <a:t>10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EE094E98-549E-4E0B-927E-117A05259EE8}"/>
              </a:ext>
            </a:extLst>
          </p:cNvPr>
          <p:cNvSpPr/>
          <p:nvPr/>
        </p:nvSpPr>
        <p:spPr>
          <a:xfrm>
            <a:off x="4745331" y="1563377"/>
            <a:ext cx="421564" cy="465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519016-F282-4AD7-871A-834F64133DCB}"/>
              </a:ext>
            </a:extLst>
          </p:cNvPr>
          <p:cNvSpPr/>
          <p:nvPr/>
        </p:nvSpPr>
        <p:spPr>
          <a:xfrm>
            <a:off x="4753353" y="2373501"/>
            <a:ext cx="421564" cy="465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A4D8C9-0065-42A8-ADF3-C0218134C4E4}"/>
              </a:ext>
            </a:extLst>
          </p:cNvPr>
          <p:cNvSpPr/>
          <p:nvPr/>
        </p:nvSpPr>
        <p:spPr>
          <a:xfrm>
            <a:off x="4753353" y="3127480"/>
            <a:ext cx="421564" cy="465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0C0D12-070B-4868-A78F-47A7EBC1B5D0}"/>
              </a:ext>
            </a:extLst>
          </p:cNvPr>
          <p:cNvSpPr/>
          <p:nvPr/>
        </p:nvSpPr>
        <p:spPr>
          <a:xfrm>
            <a:off x="4753353" y="3881461"/>
            <a:ext cx="421564" cy="465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93AFEE0-536E-4238-B876-B914E2097187}"/>
              </a:ext>
            </a:extLst>
          </p:cNvPr>
          <p:cNvSpPr/>
          <p:nvPr/>
        </p:nvSpPr>
        <p:spPr>
          <a:xfrm>
            <a:off x="2023461" y="1603375"/>
            <a:ext cx="421564" cy="465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3849FD-D4FA-489A-A607-2B78A83A351C}"/>
              </a:ext>
            </a:extLst>
          </p:cNvPr>
          <p:cNvSpPr/>
          <p:nvPr/>
        </p:nvSpPr>
        <p:spPr>
          <a:xfrm>
            <a:off x="2044141" y="2387540"/>
            <a:ext cx="421564" cy="465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09B18A-6497-49F0-917C-72FADCC4BB7F}"/>
              </a:ext>
            </a:extLst>
          </p:cNvPr>
          <p:cNvSpPr/>
          <p:nvPr/>
        </p:nvSpPr>
        <p:spPr>
          <a:xfrm>
            <a:off x="2023461" y="3167478"/>
            <a:ext cx="421564" cy="44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1BD734-2A87-4012-B6DF-61031671643E}"/>
              </a:ext>
            </a:extLst>
          </p:cNvPr>
          <p:cNvSpPr/>
          <p:nvPr/>
        </p:nvSpPr>
        <p:spPr>
          <a:xfrm>
            <a:off x="2051075" y="3974817"/>
            <a:ext cx="546392" cy="465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5887E3-6F0A-49B7-9DE9-9D6373BCA9C8}"/>
              </a:ext>
            </a:extLst>
          </p:cNvPr>
          <p:cNvSpPr/>
          <p:nvPr/>
        </p:nvSpPr>
        <p:spPr>
          <a:xfrm>
            <a:off x="457200" y="5727032"/>
            <a:ext cx="328863" cy="278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0F0CFA4-5140-40A5-8F3C-4A89D11E4D82}"/>
              </a:ext>
            </a:extLst>
          </p:cNvPr>
          <p:cNvSpPr/>
          <p:nvPr/>
        </p:nvSpPr>
        <p:spPr>
          <a:xfrm>
            <a:off x="508571" y="2286000"/>
            <a:ext cx="2527442" cy="7580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20" grpId="0" animBg="1"/>
      <p:bldP spid="20" grpId="1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C02316-74A4-4D1C-B540-A364D860C7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F44A1B-9ABF-4082-B3B2-B0EA560562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3004698"/>
            <a:ext cx="7907446" cy="8486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CC0BAF-AE87-4F8D-A653-B335610CA88B}"/>
              </a:ext>
            </a:extLst>
          </p:cNvPr>
          <p:cNvSpPr txBox="1"/>
          <p:nvPr/>
        </p:nvSpPr>
        <p:spPr bwMode="auto">
          <a:xfrm>
            <a:off x="2843808" y="3312000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1FED03-342A-45B7-B75D-B6A65C50DCC6}"/>
              </a:ext>
            </a:extLst>
          </p:cNvPr>
          <p:cNvSpPr txBox="1"/>
          <p:nvPr/>
        </p:nvSpPr>
        <p:spPr bwMode="auto">
          <a:xfrm>
            <a:off x="4370400" y="3311999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212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11B3DA-F0C0-4CA6-BF82-C0AE7C08A6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702DE4-1683-481F-8383-FAC8A4574B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056767"/>
            <a:ext cx="1505451" cy="3164321"/>
          </a:xfrm>
          <a:prstGeom prst="rect">
            <a:avLst/>
          </a:prstGeom>
        </p:spPr>
      </p:pic>
      <p:pic>
        <p:nvPicPr>
          <p:cNvPr id="4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6D600208-05A6-4B49-A05F-BD4384BA9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00" y="4833208"/>
            <a:ext cx="8712000" cy="395992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5EAA67-FA20-4CFC-9454-27537D1CC4E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78"/>
          <a:stretch/>
        </p:blipFill>
        <p:spPr>
          <a:xfrm>
            <a:off x="3563888" y="908721"/>
            <a:ext cx="2592288" cy="33123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187866-C4C9-4D1F-9E73-873DB2BF47A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78" r="-12416"/>
          <a:stretch/>
        </p:blipFill>
        <p:spPr>
          <a:xfrm>
            <a:off x="6732240" y="908721"/>
            <a:ext cx="2016224" cy="3312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8F05D2-5A64-41D0-BA33-0A07F6D53E6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5" y="4221088"/>
            <a:ext cx="792089" cy="426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A4909D-1AA3-48F1-B5C0-7A94D737105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3968" y="4221087"/>
            <a:ext cx="792088" cy="4267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188366-A74D-4D11-AE20-9F377646F48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2320" y="4221087"/>
            <a:ext cx="504056" cy="4267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78FD1E-EE2A-467E-AE28-F05457D2815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991"/>
          <a:stretch/>
        </p:blipFill>
        <p:spPr>
          <a:xfrm>
            <a:off x="3851920" y="5229200"/>
            <a:ext cx="1512168" cy="6121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514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17C51F-8569-4949-9765-7888B9EAB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8C9548-4E67-41F0-8603-A0F68B46DA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293294"/>
            <a:ext cx="7907446" cy="39826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D3798F-32C4-4FD1-9284-CA1861F8CF64}"/>
              </a:ext>
            </a:extLst>
          </p:cNvPr>
          <p:cNvSpPr/>
          <p:nvPr/>
        </p:nvSpPr>
        <p:spPr>
          <a:xfrm>
            <a:off x="3112168" y="1155032"/>
            <a:ext cx="2662990" cy="303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530906-1F24-45E0-BD0E-2762657780DA}"/>
              </a:ext>
            </a:extLst>
          </p:cNvPr>
          <p:cNvSpPr/>
          <p:nvPr/>
        </p:nvSpPr>
        <p:spPr>
          <a:xfrm>
            <a:off x="6015133" y="1231232"/>
            <a:ext cx="2662990" cy="2492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FA7D7B-6E20-4D5E-AB60-7412D2BF299A}"/>
              </a:ext>
            </a:extLst>
          </p:cNvPr>
          <p:cNvSpPr/>
          <p:nvPr/>
        </p:nvSpPr>
        <p:spPr>
          <a:xfrm>
            <a:off x="2984488" y="4712021"/>
            <a:ext cx="2662990" cy="151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7D9968-0993-44FC-894A-85443D60847F}"/>
              </a:ext>
            </a:extLst>
          </p:cNvPr>
          <p:cNvSpPr/>
          <p:nvPr/>
        </p:nvSpPr>
        <p:spPr>
          <a:xfrm>
            <a:off x="653716" y="3240505"/>
            <a:ext cx="1367590" cy="946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38971F-1BAA-41EE-9E7B-EACACF0E55F2}"/>
              </a:ext>
            </a:extLst>
          </p:cNvPr>
          <p:cNvSpPr/>
          <p:nvPr/>
        </p:nvSpPr>
        <p:spPr>
          <a:xfrm>
            <a:off x="994610" y="3723527"/>
            <a:ext cx="6866022" cy="151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657A2F-3C5E-4380-A3D9-B18FB4D77638}"/>
              </a:ext>
            </a:extLst>
          </p:cNvPr>
          <p:cNvSpPr/>
          <p:nvPr/>
        </p:nvSpPr>
        <p:spPr>
          <a:xfrm>
            <a:off x="6910135" y="3267739"/>
            <a:ext cx="1367590" cy="946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30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340290-D72A-47FB-93F2-33CD3F97B4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+mn-lt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17FCB5-482E-4D34-B295-A565563545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9605" y="1108325"/>
            <a:ext cx="3646288" cy="17728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25CF0B-024E-4FDF-8779-37CF6EF548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8355" y="2055099"/>
            <a:ext cx="576064" cy="5760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BF4F7E-DCD2-493C-81A8-52F4881A3107}"/>
              </a:ext>
            </a:extLst>
          </p:cNvPr>
          <p:cNvSpPr txBox="1"/>
          <p:nvPr/>
        </p:nvSpPr>
        <p:spPr bwMode="auto">
          <a:xfrm>
            <a:off x="4869395" y="3712346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AC094B-A5F4-4C3D-8F8A-5BC7CA9CF518}"/>
              </a:ext>
            </a:extLst>
          </p:cNvPr>
          <p:cNvSpPr txBox="1"/>
          <p:nvPr/>
        </p:nvSpPr>
        <p:spPr bwMode="auto">
          <a:xfrm>
            <a:off x="5739575" y="3778460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F3E5B1-AAEF-44D1-93AF-4451880BF730}"/>
              </a:ext>
            </a:extLst>
          </p:cNvPr>
          <p:cNvSpPr txBox="1"/>
          <p:nvPr/>
        </p:nvSpPr>
        <p:spPr bwMode="auto">
          <a:xfrm>
            <a:off x="1156278" y="5579098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106FEC-7D2D-4B60-97F7-33C335786B02}"/>
              </a:ext>
            </a:extLst>
          </p:cNvPr>
          <p:cNvSpPr txBox="1"/>
          <p:nvPr/>
        </p:nvSpPr>
        <p:spPr bwMode="auto">
          <a:xfrm>
            <a:off x="2394419" y="5579098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E383F3-2E90-4BC1-AC68-FBEDCC9B93BF}"/>
              </a:ext>
            </a:extLst>
          </p:cNvPr>
          <p:cNvSpPr txBox="1"/>
          <p:nvPr/>
        </p:nvSpPr>
        <p:spPr bwMode="auto">
          <a:xfrm>
            <a:off x="4010316" y="5579098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C72B16-2AC6-42DC-BE2A-A744F9C5A130}"/>
              </a:ext>
            </a:extLst>
          </p:cNvPr>
          <p:cNvSpPr txBox="1"/>
          <p:nvPr/>
        </p:nvSpPr>
        <p:spPr bwMode="auto">
          <a:xfrm>
            <a:off x="4860892" y="5501822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0CBC85-7554-48B9-9A43-6558279D8E4B}"/>
              </a:ext>
            </a:extLst>
          </p:cNvPr>
          <p:cNvSpPr txBox="1"/>
          <p:nvPr/>
        </p:nvSpPr>
        <p:spPr bwMode="auto">
          <a:xfrm>
            <a:off x="5711468" y="5501821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0B5C4D-2062-4F75-B349-D029BDC5A5FF}"/>
              </a:ext>
            </a:extLst>
          </p:cNvPr>
          <p:cNvSpPr txBox="1"/>
          <p:nvPr/>
        </p:nvSpPr>
        <p:spPr>
          <a:xfrm>
            <a:off x="821506" y="4306240"/>
            <a:ext cx="7124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i="1" dirty="0"/>
              <a:t>We can change the order of the addends and the sum remains the same.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DA1766-88FA-4C5B-8913-A36AE04F2E93}"/>
              </a:ext>
            </a:extLst>
          </p:cNvPr>
          <p:cNvSpPr txBox="1"/>
          <p:nvPr/>
        </p:nvSpPr>
        <p:spPr bwMode="auto">
          <a:xfrm>
            <a:off x="1276804" y="3721063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AF5F86-4F4C-42D2-8E35-02903610129B}"/>
              </a:ext>
            </a:extLst>
          </p:cNvPr>
          <p:cNvSpPr txBox="1"/>
          <p:nvPr/>
        </p:nvSpPr>
        <p:spPr bwMode="auto">
          <a:xfrm>
            <a:off x="4130842" y="3721063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530248-2965-4243-91D9-CC417C423A01}"/>
              </a:ext>
            </a:extLst>
          </p:cNvPr>
          <p:cNvSpPr txBox="1"/>
          <p:nvPr/>
        </p:nvSpPr>
        <p:spPr bwMode="auto">
          <a:xfrm>
            <a:off x="2514945" y="3688985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Myriad Pro Semibold" charset="0"/>
              </a:rPr>
              <a:t>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27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43246 -0.00949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DB5B63-0E7A-436C-A744-6FFF459547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28F460-FF2B-4512-862C-5E97C3EC1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52" y="1439323"/>
            <a:ext cx="2651504" cy="22947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69404C-013B-456D-8D97-0F2BDB8FD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727" y="1829522"/>
            <a:ext cx="1370316" cy="129819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2428A97-56FF-4ACD-AE90-6221806BADE6}"/>
              </a:ext>
            </a:extLst>
          </p:cNvPr>
          <p:cNvGrpSpPr/>
          <p:nvPr/>
        </p:nvGrpSpPr>
        <p:grpSpPr>
          <a:xfrm>
            <a:off x="5596190" y="1278704"/>
            <a:ext cx="3338013" cy="2338388"/>
            <a:chOff x="3463840" y="3481137"/>
            <a:chExt cx="3933824" cy="274686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2D865BA-2CD3-42A8-A3C5-4F7EB58AA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3840" y="3481137"/>
              <a:ext cx="3114675" cy="26955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DBEA105-72B9-47EF-AFD0-1ACE2FCCF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463" t="11321" b="-1"/>
            <a:stretch/>
          </p:blipFill>
          <p:spPr>
            <a:xfrm>
              <a:off x="5759365" y="4580407"/>
              <a:ext cx="1638299" cy="1647593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7B242BC-FCE4-4C42-A80C-5E58DC568E2B}"/>
              </a:ext>
            </a:extLst>
          </p:cNvPr>
          <p:cNvSpPr txBox="1"/>
          <p:nvPr/>
        </p:nvSpPr>
        <p:spPr>
          <a:xfrm>
            <a:off x="3195682" y="2462464"/>
            <a:ext cx="400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94F7C4-8370-4C79-AA39-5CB393A8A276}"/>
              </a:ext>
            </a:extLst>
          </p:cNvPr>
          <p:cNvSpPr txBox="1"/>
          <p:nvPr/>
        </p:nvSpPr>
        <p:spPr>
          <a:xfrm>
            <a:off x="5561896" y="2502570"/>
            <a:ext cx="400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40EB11-12D5-4331-AF86-AD5C12484F5A}"/>
              </a:ext>
            </a:extLst>
          </p:cNvPr>
          <p:cNvSpPr txBox="1"/>
          <p:nvPr/>
        </p:nvSpPr>
        <p:spPr bwMode="auto">
          <a:xfrm>
            <a:off x="1797331" y="4394787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BB305C-3218-45B8-B0CA-7902D2D9465F}"/>
              </a:ext>
            </a:extLst>
          </p:cNvPr>
          <p:cNvSpPr txBox="1"/>
          <p:nvPr/>
        </p:nvSpPr>
        <p:spPr bwMode="auto">
          <a:xfrm>
            <a:off x="3035472" y="4394787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1C1868-99BD-40A0-A4A4-2C040532DD92}"/>
              </a:ext>
            </a:extLst>
          </p:cNvPr>
          <p:cNvSpPr txBox="1"/>
          <p:nvPr/>
        </p:nvSpPr>
        <p:spPr bwMode="auto">
          <a:xfrm>
            <a:off x="4651369" y="4394787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7EAB39-36EC-469D-AE27-C9A332F2E3F2}"/>
              </a:ext>
            </a:extLst>
          </p:cNvPr>
          <p:cNvSpPr txBox="1"/>
          <p:nvPr/>
        </p:nvSpPr>
        <p:spPr bwMode="auto">
          <a:xfrm>
            <a:off x="5681400" y="4375140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ADAD78-0D6D-43AB-9C34-42421424D700}"/>
              </a:ext>
            </a:extLst>
          </p:cNvPr>
          <p:cNvSpPr txBox="1"/>
          <p:nvPr/>
        </p:nvSpPr>
        <p:spPr bwMode="auto">
          <a:xfrm>
            <a:off x="7122133" y="4394786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A7E62AB-5180-4414-A62A-797F06AE2031}"/>
              </a:ext>
            </a:extLst>
          </p:cNvPr>
          <p:cNvSpPr/>
          <p:nvPr/>
        </p:nvSpPr>
        <p:spPr>
          <a:xfrm>
            <a:off x="5596190" y="902640"/>
            <a:ext cx="3372307" cy="33680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585A5CA-EF67-4DFC-855A-683F4E39E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447" y="1829522"/>
            <a:ext cx="1247588" cy="124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6881DFDC-1C36-4877-975E-F0866293B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285" y="2173684"/>
            <a:ext cx="1316419" cy="131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89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9D516A-87AE-49D9-9301-860888A30F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24EAF5-8073-44CD-A790-72CF96E19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377" y="1801872"/>
            <a:ext cx="1428158" cy="171378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E5BE89D-71F3-4DCC-928B-77F3F01FE978}"/>
              </a:ext>
            </a:extLst>
          </p:cNvPr>
          <p:cNvGrpSpPr/>
          <p:nvPr/>
        </p:nvGrpSpPr>
        <p:grpSpPr>
          <a:xfrm>
            <a:off x="2887579" y="1801872"/>
            <a:ext cx="2518611" cy="2114550"/>
            <a:chOff x="3048000" y="1105575"/>
            <a:chExt cx="3547310" cy="285206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A268F77-3A87-46F5-BEF8-C8E9FC5A24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87"/>
            <a:stretch/>
          </p:blipFill>
          <p:spPr>
            <a:xfrm>
              <a:off x="3048000" y="2462212"/>
              <a:ext cx="3492917" cy="14954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3DEE8A-BC15-44C5-AD38-458BF8FFA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03207" y="1115100"/>
              <a:ext cx="2771775" cy="14859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FF4817F-9EAE-4205-BF08-D4EEE72847F2}"/>
                </a:ext>
              </a:extLst>
            </p:cNvPr>
            <p:cNvSpPr/>
            <p:nvPr/>
          </p:nvSpPr>
          <p:spPr>
            <a:xfrm>
              <a:off x="5873415" y="1105575"/>
              <a:ext cx="721895" cy="63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3B7638F-B02C-47A2-82CD-DF2354690BEB}"/>
              </a:ext>
            </a:extLst>
          </p:cNvPr>
          <p:cNvSpPr txBox="1"/>
          <p:nvPr/>
        </p:nvSpPr>
        <p:spPr>
          <a:xfrm>
            <a:off x="2238535" y="2775284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C7A22E-469E-4D3F-9E84-436AB9F316E2}"/>
              </a:ext>
            </a:extLst>
          </p:cNvPr>
          <p:cNvSpPr txBox="1"/>
          <p:nvPr/>
        </p:nvSpPr>
        <p:spPr>
          <a:xfrm>
            <a:off x="5583313" y="2927684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=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9E276DA-6670-4525-855D-65B2AAE1C7E3}"/>
              </a:ext>
            </a:extLst>
          </p:cNvPr>
          <p:cNvGrpSpPr/>
          <p:nvPr/>
        </p:nvGrpSpPr>
        <p:grpSpPr>
          <a:xfrm>
            <a:off x="5848006" y="1634280"/>
            <a:ext cx="3183213" cy="2805228"/>
            <a:chOff x="4878082" y="3424768"/>
            <a:chExt cx="3183213" cy="280522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930E05-585F-440D-B7F9-A3D092968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78082" y="3424768"/>
              <a:ext cx="1428158" cy="1713789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FB78D24-8926-42FF-A489-FCF962722FAB}"/>
                </a:ext>
              </a:extLst>
            </p:cNvPr>
            <p:cNvGrpSpPr/>
            <p:nvPr/>
          </p:nvGrpSpPr>
          <p:grpSpPr>
            <a:xfrm>
              <a:off x="5542684" y="4115446"/>
              <a:ext cx="2518611" cy="2114550"/>
              <a:chOff x="3048000" y="1105575"/>
              <a:chExt cx="3547310" cy="2852062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DD35ACD-C0C6-45C4-9BE2-B6E8AC58D3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687"/>
              <a:stretch/>
            </p:blipFill>
            <p:spPr>
              <a:xfrm>
                <a:off x="3048000" y="2462212"/>
                <a:ext cx="3492917" cy="1495425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66F2A6C3-B77B-4565-A2EF-CB0F41A8A9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03207" y="1115100"/>
                <a:ext cx="2771775" cy="1485900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2ECD483-D27E-46FA-B722-C7DC33011F83}"/>
                  </a:ext>
                </a:extLst>
              </p:cNvPr>
              <p:cNvSpPr/>
              <p:nvPr/>
            </p:nvSpPr>
            <p:spPr>
              <a:xfrm>
                <a:off x="5873415" y="1105575"/>
                <a:ext cx="721895" cy="63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8528A73-BF11-4DA8-BE53-0A7545770EC0}"/>
              </a:ext>
            </a:extLst>
          </p:cNvPr>
          <p:cNvSpPr txBox="1"/>
          <p:nvPr/>
        </p:nvSpPr>
        <p:spPr>
          <a:xfrm>
            <a:off x="1529468" y="4177898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E93897-94D6-4134-A499-218E13D419C8}"/>
              </a:ext>
            </a:extLst>
          </p:cNvPr>
          <p:cNvSpPr txBox="1"/>
          <p:nvPr/>
        </p:nvSpPr>
        <p:spPr>
          <a:xfrm>
            <a:off x="2419166" y="4177898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2E0D62-E760-4B49-8069-908AD4D68E8A}"/>
              </a:ext>
            </a:extLst>
          </p:cNvPr>
          <p:cNvSpPr txBox="1"/>
          <p:nvPr/>
        </p:nvSpPr>
        <p:spPr>
          <a:xfrm>
            <a:off x="3363962" y="4166656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B28E13-DDE2-41D5-AD11-8A66EA57F65C}"/>
              </a:ext>
            </a:extLst>
          </p:cNvPr>
          <p:cNvSpPr txBox="1"/>
          <p:nvPr/>
        </p:nvSpPr>
        <p:spPr>
          <a:xfrm>
            <a:off x="4242629" y="4193549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0FFCA6-6B67-458B-888B-FB529A159FDD}"/>
              </a:ext>
            </a:extLst>
          </p:cNvPr>
          <p:cNvSpPr txBox="1"/>
          <p:nvPr/>
        </p:nvSpPr>
        <p:spPr>
          <a:xfrm>
            <a:off x="1529468" y="5122074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646AC5-AAF6-4E0F-B894-A1B48EF92201}"/>
              </a:ext>
            </a:extLst>
          </p:cNvPr>
          <p:cNvSpPr txBox="1"/>
          <p:nvPr/>
        </p:nvSpPr>
        <p:spPr>
          <a:xfrm>
            <a:off x="2419166" y="5122074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+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A505CE-538A-457A-BF8A-587F68EABBF7}"/>
              </a:ext>
            </a:extLst>
          </p:cNvPr>
          <p:cNvSpPr txBox="1"/>
          <p:nvPr/>
        </p:nvSpPr>
        <p:spPr>
          <a:xfrm>
            <a:off x="3363962" y="5110832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312B80-2A2F-4CFD-8DC2-98938680D931}"/>
              </a:ext>
            </a:extLst>
          </p:cNvPr>
          <p:cNvSpPr txBox="1"/>
          <p:nvPr/>
        </p:nvSpPr>
        <p:spPr>
          <a:xfrm>
            <a:off x="4242629" y="5137725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=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28EA80-DB9C-4392-A0DD-0BD38DDCD4A8}"/>
              </a:ext>
            </a:extLst>
          </p:cNvPr>
          <p:cNvSpPr txBox="1"/>
          <p:nvPr/>
        </p:nvSpPr>
        <p:spPr>
          <a:xfrm>
            <a:off x="4825302" y="5122074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C42C5-CEB4-4329-B243-1369B248FFC7}"/>
              </a:ext>
            </a:extLst>
          </p:cNvPr>
          <p:cNvSpPr txBox="1"/>
          <p:nvPr/>
        </p:nvSpPr>
        <p:spPr>
          <a:xfrm>
            <a:off x="4781163" y="4193549"/>
            <a:ext cx="424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C9AA89-470F-44DC-8047-C3E7E9111030}"/>
              </a:ext>
            </a:extLst>
          </p:cNvPr>
          <p:cNvSpPr txBox="1"/>
          <p:nvPr/>
        </p:nvSpPr>
        <p:spPr>
          <a:xfrm>
            <a:off x="279186" y="5938072"/>
            <a:ext cx="7485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We can change the order of the addends and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717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F49946-1D1D-483E-9305-45C79FE200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AC2460-2759-49D9-B331-E9D776869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9855" y="1794458"/>
            <a:ext cx="5444290" cy="27015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7332F6-9A85-4AC5-BFA8-2EBEA2329C62}"/>
              </a:ext>
            </a:extLst>
          </p:cNvPr>
          <p:cNvSpPr txBox="1"/>
          <p:nvPr/>
        </p:nvSpPr>
        <p:spPr>
          <a:xfrm>
            <a:off x="352927" y="919841"/>
            <a:ext cx="4921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i="1" dirty="0"/>
              <a:t>Adding one gives one more.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D3E46E-C975-4F90-ACC4-FF0C6FBD3ACC}"/>
              </a:ext>
            </a:extLst>
          </p:cNvPr>
          <p:cNvSpPr txBox="1"/>
          <p:nvPr/>
        </p:nvSpPr>
        <p:spPr>
          <a:xfrm>
            <a:off x="352927" y="4785823"/>
            <a:ext cx="3226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/>
              <a:t>We can change the order of the addends and the sum remains the same.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AEDAF4-6928-4519-9468-3EC4C10DCE4D}"/>
              </a:ext>
            </a:extLst>
          </p:cNvPr>
          <p:cNvSpPr txBox="1"/>
          <p:nvPr/>
        </p:nvSpPr>
        <p:spPr>
          <a:xfrm>
            <a:off x="3304674" y="1966936"/>
            <a:ext cx="68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6D2A7-CB96-4F64-9502-B4D2062B2725}"/>
              </a:ext>
            </a:extLst>
          </p:cNvPr>
          <p:cNvSpPr txBox="1"/>
          <p:nvPr/>
        </p:nvSpPr>
        <p:spPr>
          <a:xfrm>
            <a:off x="6312569" y="1930460"/>
            <a:ext cx="68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3BC23-9948-4CA5-8BB5-FB8554D185D4}"/>
              </a:ext>
            </a:extLst>
          </p:cNvPr>
          <p:cNvSpPr txBox="1"/>
          <p:nvPr/>
        </p:nvSpPr>
        <p:spPr>
          <a:xfrm>
            <a:off x="3362827" y="2828124"/>
            <a:ext cx="68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E4F304-91B8-44D5-99D3-9910F35EC062}"/>
              </a:ext>
            </a:extLst>
          </p:cNvPr>
          <p:cNvSpPr txBox="1"/>
          <p:nvPr/>
        </p:nvSpPr>
        <p:spPr>
          <a:xfrm>
            <a:off x="6354680" y="2867567"/>
            <a:ext cx="68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592B24-274A-49E5-B4CB-0865B5DEA569}"/>
              </a:ext>
            </a:extLst>
          </p:cNvPr>
          <p:cNvSpPr txBox="1"/>
          <p:nvPr/>
        </p:nvSpPr>
        <p:spPr>
          <a:xfrm>
            <a:off x="3418975" y="3787934"/>
            <a:ext cx="68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147715-7DC9-4FEF-8DD9-FB3F913A955B}"/>
              </a:ext>
            </a:extLst>
          </p:cNvPr>
          <p:cNvSpPr txBox="1"/>
          <p:nvPr/>
        </p:nvSpPr>
        <p:spPr>
          <a:xfrm>
            <a:off x="6354680" y="3787934"/>
            <a:ext cx="68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03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9.3|8.4|11.3|24.6|11.8|8.4|9.5|12.2|1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|17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1.1|17.9|2.2|7|1.5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2.2|5.4|6.7|8.3|6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1.8|1|13.5|1.5|7.4|2.7|0.9|1.3|2.3|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1|1.8|1.6|0.9|10.5|2|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1.2|1.1|1.8|0.7|12.9|1|7.4|0.9|0.7|1.5|1.4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3.7|4.6|4.6|16.8|9.1|14.1|9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6DEF48-581E-4796-9AE4-78AEAB2CFDD1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On-screen Show (4:3)</PresentationFormat>
  <Paragraphs>76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2020-08-26T11:02:39Z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