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notesSlides/notesSlide2.xml" ContentType="application/vnd.openxmlformats-officedocument.presentationml.notesSlide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1"/>
  </p:notesMasterIdLst>
  <p:sldIdLst>
    <p:sldId id="365" r:id="rId6"/>
    <p:sldId id="276" r:id="rId7"/>
    <p:sldId id="267" r:id="rId8"/>
    <p:sldId id="317" r:id="rId9"/>
    <p:sldId id="319" r:id="rId10"/>
    <p:sldId id="311" r:id="rId11"/>
    <p:sldId id="321" r:id="rId12"/>
    <p:sldId id="312" r:id="rId13"/>
    <p:sldId id="322" r:id="rId14"/>
    <p:sldId id="313" r:id="rId15"/>
    <p:sldId id="314" r:id="rId16"/>
    <p:sldId id="324" r:id="rId17"/>
    <p:sldId id="323" r:id="rId18"/>
    <p:sldId id="325" r:id="rId19"/>
    <p:sldId id="26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847A"/>
    <a:srgbClr val="F37A00"/>
    <a:srgbClr val="E6E6E6"/>
    <a:srgbClr val="F26C5F"/>
    <a:srgbClr val="3875A1"/>
    <a:srgbClr val="387538"/>
    <a:srgbClr val="3E678B"/>
    <a:srgbClr val="2C3034"/>
    <a:srgbClr val="AE6FAB"/>
    <a:srgbClr val="93C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709D6D-F548-4892-AA1D-123363A192C5}" v="1" dt="2020-08-26T11:16:53.8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 autoAdjust="0"/>
    <p:restoredTop sz="76304" autoAdjust="0"/>
  </p:normalViewPr>
  <p:slideViewPr>
    <p:cSldViewPr snapToGrid="0">
      <p:cViewPr varScale="1">
        <p:scale>
          <a:sx n="55" d="100"/>
          <a:sy n="55" d="100"/>
        </p:scale>
        <p:origin x="177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11.1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1749 11 24575,'-8'0'0,"-5"0"0,-2 0 0,-4 0 0,-7 0 0,0 0 0,-13 0 0,-2 0 0,-6 0 0,-7 0 0,-2 0 0,-16 0 0,7 0 0,-6 0 0,14 0 0,-12 0 0,18 0 0,-18 0 0,26 0 0,-9 0 0,11 0 0,-5 0 0,5 0 0,3 0 0,6 5 0,-7 1 0,5 5 0,1 0 0,2 0 0,10-1 0,-5 0 0,7-1 0,-1 1 0,-1 10 0,1 2 0,-2 10 0,1 0 0,3 7 0,-3 1 0,8 7 0,-4 7 0,-4 29 0,6-5-475,4-24 0,0 1 475,0-4 0,1 1 0,1 9 0,0 3 0,-6 10 0,-1 2-925,7 5 1,-1 0 924,-6 1 0,0-1 0,6 1 0,1-4 0,-2-18 0,-1-1-427,4 7 0,0-2 427,1-11 0,0 0 0,-1 4 0,1 0 0,2-5 0,1-2-76,-2 32 76,6-2 815,0-22-815,0 11 0,0-13 0,0 25 0,0-21 0,5-7 0,3 0 0,6 2 0,0-7 0,1 0 0,10 19 0,7 6 0,-4 7 0,9-21 0,-12-12 0,0-1 0,16 4 1836,19 22-1836,-16-35 985,7 0-985,16 10 0,-7-6-191,-19-13 1,3 0 190,38 14 0,-11-1 0,-23-20 0,-1-1 0,22 14 0,-11-11 0,4 0-481,-13-5 1,0 0 480,17 2 0,1-1 0,-15-3 0,0-2 0,9-2 0,-1-1 0,-7 0 0,-1-1 0,41 4 0,-27-9 0,-2-2 0,11 3 0,5-6 0,2 0 0,11 0 0,-22 1 0,2-2 0,-15-8 0,-1-3 0,1 1 0,-2-3-226,-8-3 0,-1-3 226,-1-4 0,-1 0 0,38-13 0,-2-18 0,-35 29 0,-1 0 0,34-31 0,-38 26 0,-1-2 0,5-5 0,-2 0 0,17-27 0,-25 27 0,-1-1 0,15-30 0,0-8 0,-7 1 0,-9-3 0,-9 15 0,-1-1 0,-10 12 0,0 1 0,8-10 0,-2 0 0,-5-24 0,-2 19 0,2-6 0,-1 1 0,-1 16 440,-5 2-440,-2 7 960,-5 0-960,0-16 487,0 5-487,-6-21 0,-2 5 0,-10 8 0,-3-12 0,-4 12 0,-3-16 0,-5 0 0,-2 1 0,1 7 0,-3 3 0,4 8 0,-5 5 0,0-4 0,0 10 0,-11-30 0,8 19 0,-1-14 0,-2 14 0,11 6 0,-18-3 0,11 4 0,-19-11 0,24 21 0,-8-5 0,17 25 0,9 11 0,-7 0 0,9 5 0,0-4 0,-4 8 0,4-8 0,0 9 0,1-4 0,0-1 0,4-3 0,-4 2 0,0 1 0,3-2 0,-7 10 0,2-12 0,1 13 0,-3-8 0,3 8 0,0-3 0,1 4 0,6-4 0,-6 3 0,4-7 0,-9 7 0,4-7 0,-4 7 0,-1-8 0,0 3 0,-5 1 0,4-4 0,-5 3 0,7-3 0,-1-1 0,0-5 0,-8-4 0,11 3 0,-11-3 0,13 9 0,-4 1 0,-1-1 0,0 4 0,1 2 0,-1 4 0,-5 0 0,4-5 0,-5 4 0,7-3 0,-1 4 0,0 0 0,5-4 0,-3 3 0,8-3 0,-4 4 0,5 0 0,0 0 0,0 0 0,0 0 0,0 0 0,0 0 0,0 0 0,0 0 0,0 0 0,1 0 0,-1 0 0,1 0 0,-1 0 0,1 0 0,0 0 0,0 0 0,-1 0 0,1 0 0,0 0 0,-1 0 0,1 0 0,-1 0 0,1 0 0,-1-4 0,5 3 0,0-2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5:35.61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24575,'17'0'0,"7"0"0,16 0 0,10 0 0,21 0 0,12 0-844,10 0 844,-43 0 0,2 0 0,4 0 0,0 0 0,39 0 0,-44 0 0,-1 0 0,31 0 176,1 0-176,-16 0 0,4 0 0,-34 0 0,-2 0 0,-15 0 635,-4 0-635,-1 0 0,-4 0 0,-6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5:38.4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0 219 24575,'30'0'0,"18"0"0,37 0 0,-28 0 0,2 0-1406,9 0 0,2 0 1406,3-2 0,2-4-867,11-5 1,1-4 866,-4 1 0,0-1 0,12-7 0,-3 0 0,-25 9 0,-1 0 13,11-7 1,-2 1-14,-20 13 0,-2 1 0,6-10 0,-2 2-54,36 11 54,-22-4 1219,-27 6-1219,-5 0 2076,-24 0-2076,-2 0 301,-4 0 1,-5 0 0,0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5:39.4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9 24575,'8'-5'0,"11"1"0,3 4 0,24 0 0,3 0 0,32 0 0,-7 0 0,3 0 0,-28 0 0,3 0-702,46 0 1,0 0 701,-46 0 0,-1 0 0,21 0 0,2 0-432,-16 0 0,-2 0 432,5 0 0,0 0 0,-3 0 0,-2 0 0,34 0 0,-37 0 0,-1 0 0,17 0-182,21 0 182,-17 0 0,6 0 0,-21 0 0,11 0 1326,-20 0-1326,20 0 918,-18 0-918,19 0 205,-14 0-205,7 0 0,-7 0 0,-9 0 0,-14 0 0,-12 0 0,-8 0 0,-4 0 0,-4 0 0,-1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5:42.0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159 346 24575,'0'19'0,"0"-5"0,0 4 0,0-3 0,0 17 0,0-4 0,0 41 0,0-22 0,0 49 0,0-28-534,0-15 1,0 4 533,0 0 0,0 2 0,0 3 0,0 3 0,0 10 0,0 7-1165,0-6 1,0 6 0,0 0 1164,0-4 0,0 1 0,0 0 0,0 7 0,0 1 0,0 1 0,0 1 0,0 1 0,0-3 0,0-15 0,0-2 0,0 4 0,0 21 0,0 6 0,0-3 0,0-12 0,0-3 0,0 2 0,0 3 0,0 0 0,0-3 0,0-13 0,0-3 0,0-3-597,0 15 1,0-3 596,0 0 0,0-4-759,0 24 759,0-31 0,0-1 0,0 29 153,0-40 0,0 0-153,0 28 0,0 8 0,0-9 3132,0-16-3132,0-10 1410,0-18-1410,0-11 1023,0-2-1023,0-10 641,0-2-641,4-8 0,1-1 0,3-4 0,-3-4 0,3-6 0,-3 0 0,9-8 0,6 2 0,7-5 0,5 0 0,22-10 0,-2 0 0,37-4-704,-43 17 0,2 2 704,19-1 0,3 2 0,-1-1 0,3-1-1236,18 0 0,4-1 1236,-6-4 0,2 0 0,-24 12 0,2 0 0,0 0 0,-1-4 0,1-2 0,-1 3 0,28 2 0,-1 2-625,-5-5 0,-3 2 625,-20 6 0,-2 2-333,3 0 1,-3 1 332,31 3 367,-43 0 1,-1 0-368,32 0 2296,-12 0-2296,-15 0 1443,-8 0-1443,-10 0 868,-6 0-868,-5 4 453,-2 2-453,0 4 0,-4 0 0,4 0 0,-5 0 0,-5-1 0,3 1 0,-8-1 0,4-4 0,-5 3 0,-4-11 0,-1-2 0,-9-10 0,0-5 0,-6-5 0,1-2 0,4-5 0,-4 0 0,-2-14 0,-2-12 0,-5-16 0,5-17-585,3 41 1,0-3 584,3-8 0,-1-3 0,-6-4 0,0-2 0,1-5 0,2 2 0,3 17 0,-1 1 0,-4-10 0,0 2-644,4-34 644,-1 40 0,0-1 0,3 6 0,1 2 0,-7-33-6,1 12 6,0 7 0,1 1 0,-1 7 1129,6-6-1129,-4 6 683,10 0-683,-5-5 7,6 4-7,0 8 0,0-4 0,0 13 0,0-1 0,0-4 0,0 5 0,-6-23 0,-1-3 0,-1-16 0,-4-9 0,4 15 0,0-21 0,-3 29 0,10-21 0,-10 31 0,9-4 0,-3 15 0,5 12 0,0 4 0,0 11 0,0 5 0,0-4 0,0 5 0,0-6 0,0 0 0,0-5 0,0-8 0,0-8 0,0-21 0,0-14 0,0-17-368,0 37 0,0 0 368,0-31 0,0-12 0,0 26 0,0-1 0,0 10 0,0 16 0,0 15 0,0 13 0,-4 6 736,-1 9-736,-3 1 0,0 4 0,-1 0 0,1 0 0,-1 0 0,-4 4 0,-2 2 0,-5 3 0,1 6 0,-13-4 0,-10 11 0,-14-9 0,-16 6 0,-1-6 0,-9 0-541,-8 1 541,-3-6 0,8-2 0,27-5 0,-2-2 0,-40 1 0,38 0 0,-1 0-484,1 0 1,2 0 483,2 0 0,1 0 0,-40 0-273,43 0 1,0 0 272,-30 0 0,33 0 0,0 0 0,-42 0 0,3 0 0,16 0 0,2 0 0,16 0 500,2 0-500,14 0 964,1 0-964,6 0 589,7 0-589,-5 0 0,10 5 0,-4-4 0,5 7 0,0-7 0,5 8 0,2-8 0,4 3 0,0-4 0,0 0 0,0 0 0,4 3 0,-3-2 0,3 3 0,-4-4 0,5 4 0,-4-3 0,3 3 0,0-4 0,2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5:50.0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727 1 24575,'0'37'0,"-12"5"0,-2 21 0,-18 9 0,11-14 0,-12 29 0,13-27 0,-12 15 0,11-27 0,-2-8 0,13-18 0,4 2 0,-2-14 0,7 8 0,-6-8 0,1 14 0,-4-2 0,-7 17 0,1-11 0,-7 16 0,6-9 0,1 5 0,0-1 0,3-1 0,-7-4 0,7 11 0,-8-11 0,8 11 0,-3 3 0,4 8 0,-7 7 0,5 9 0,-11 1 0,9 9 0,-9-1 0,10-7 0,-11 5 0,11-5 0,-4 7 0,11-30 0,1-1 0,-6 21 0,5-18 0,1-1 0,1 17 0,-7 22 0,11-10 0,-10 1 0,11 0 0,-5-1 0,6-7 0,0 5 0,0-21 0,0 12 0,0-21 0,0 12 0,0-12 0,5 5 0,7-8 0,6 1 0,5 0 0,0-7 0,-1-1 0,5-6 0,-5-6 0,10 0 0,-5-6 0,13 8 0,8 1 0,21 17 0,5-5-211,-28-17 1,1 0 210,28 9 0,14 0 0,-7-7 0,-6 0 0,-21-13 0,-2-1 0,10 1 0,20-3 0,-43-11 0,5-5 0,5-21 0,1-8 0,9-26 0,-9 7 0,3-13-72,7 4 72,-5-7 0,-21 32 0,1 1 0,19-25 0,7-7 0,-11 15-35,-4-5 35,2 7 0,-15-5 0,8-2 0,-16-5 0,5-1 0,-11 1 0,-2 7 0,-11-5 0,-2 12 492,-5-5-492,0 7 36,0 6-36,0 2 0,-10 7 0,-9-8 0,-18-3 0,-8-8 0,-1 12 0,-5 0 0,7 7 0,-1 1-313,-13-8 1,-1 3 312,-27-14 0,6 16 0,15-3 0,-7 9 0,9 3 0,7 7 0,2 6 0,7 5 0,6 2 625,-4 5-625,-3 0 0,0 0 0,-7 0 0,8 0 0,1 5 0,-1 7 0,0 1 0,6 8 0,2-4 0,7 5 0,5-2 0,-4 1 0,10 5 0,-11-4 0,10 9 0,-11-2 0,9 10 0,-11 4 0,10 4 0,-11 4 0,16-4 0,-20 29 0,24-15 0,-18 16 0,20-23 0,-3-7 0,6 0 0,-1 0 0,1-7 0,4-1 0,-3-7 0,9 0 0,-4-5 0,5-2 0,0-6 0,0-4 0,0-1 0,0-5 0,0 0 0,0-5 0,0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41.9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1642 1 24575,'-18'0'0,"-5"0"0,6 0 0,-13 0 0,2 0 0,-12 0 0,-7 0 0,0 0 0,6 0 0,-11 0 0,10 0 0,-6 0 0,9 0 0,7 0 0,5 0 0,2 0 0,10 0 0,-3 0 0,3 0 0,-5 0 0,0 0 0,-5 0 0,4 0 0,-10 0 0,4 0 0,-5 9 0,0-1 0,5 7 0,-4-5 0,10 0 0,-4 0 0,5 5 0,0-5 0,-5 10 0,4-5 0,-5 6 0,0 5 0,-1-4 0,-2 10 0,-3-3 0,2 5 0,0 6 0,-5 3 0,4 6 0,-1 0 0,-4 1 0,10 5 0,-5 2 0,5 15 0,-8 10 0,11-6 0,-3 4 0,6-8 0,6 1 0,-11 0 0,10-1 0,-3-9 0,6-7 0,-1-2 0,7-7 0,-4-7 0,8 5 0,-2-4 0,4 5 0,0 1 0,0-6 0,0 4 0,0 2 0,0 2 0,0 5 0,18 37 0,-3-34 0,2-8 0,3 0 0,12 7 0,13 9 0,2 1 0,8 2-214,-20-27 0,1-2 214,13 11 0,-12-15 0,1-2 0,14 7 0,17 14 0,7 2 0,-8-8 0,8 6 0,-28-24 0,-1 0 0,20 20 0,-8-16 0,2 0 0,14 16 0,-21-23 0,2-1 0,-8-3 0,0-2 0,7-1 0,2-3 0,-5-5 0,0-2 0,43 11 0,3-6 0,-23-2 0,25-5 0,-16-2 0,6-6 0,-39 0 0,-1 0 0,36 0 0,-36-1 0,1-4 0,-1-8 0,0-3 0,-1-3 0,1-3-725,13-12 1,0-3 724,-8 3 0,1-4 0,1-3 0,3-6 0,-4 2 0,3-4 0,-2 0 0,-6 3 0,3-2 0,-5 2 0,-1-1 0,-3 0 0,5-5 0,-4 1-587,17-24 587,-22 27 0,-3 1 0,-2-20 0,25-12 0,-25 7-65,1 14 65,-11-12 0,-6 4 0,-1-16 0,-11-9-91,-5 40 1,0-1 90,-3-35 0,0 33 0,0 0 0,0-22 1384,0-6-1384,0 17 624,0 11-624,0 14 71,0 6-71,0 9 631,0 0-631,-9 4 0,-3-10 0,-15 3 0,-18-23 0,11 13 0,-23-21 0,19 17 0,-13-9 0,-9-15 0,6 17 0,-1-16 0,13 26 0,5-3 0,-5 6 0,5 0 0,-10 5 0,12 3 0,-11 5 0,6 0 0,-7 5 0,0 1 0,0 0 0,1 4 0,-1-4 0,0 5 0,0 0 0,0 1 0,6-1 0,-4 6 0,11-4 0,-11 9 0,11-9 0,-5 9 0,0-4 0,5 0 0,-4 4 0,5-4 0,1 5 0,0 0 0,5 0 0,-4 0 0,4 0 0,1 0 0,-5-4 0,10 2 0,-5-2 0,1 4 0,4 0 0,-10 0 0,10 0 0,-4 0 0,5 0 0,0 0 0,1 0 0,-1 0 0,0 0 0,-5 0 0,9 0 0,-14 0 0,14 0 0,-10 0 0,1 0 0,-1 0 0,-1 0 0,-4 0 0,15 0 0,-8 0 0,9 0 0,0 0 0,1 0 0,6 0 0,-1 0 0,5-8 0,-4 7 0,7-10 0,-6 10 0,6-3 0,-3 4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48.1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1190 6 24575,'-23'0'0,"-2"0"0,-8 0 0,-6 0 0,-1 0 0,-14 0 0,-2 0 0,6 0 0,-10 0 0,24 0 0,-16 0 0,18 0 0,-12 0 0,18 0 0,-16 0 0,16 0 0,-17 0 0,4 0 0,-6 0 0,-7 0 0,5 0 0,-12 0 0,12 0 0,1 0 0,9 0 0,13 0 0,0 0 0,7 0 0,4-4 0,1 3 0,10 1 0,0 9 0,4 11 0,5 13 0,-4 1 0,10 19 0,-4-11 0,4 6 0,-4-3 0,2-12 0,-7 13 0,7-13 0,-3 6 0,0-12 0,-1-2 0,0 0 0,0-4 0,6 10 0,-1-5 0,0 1 0,1 4 0,-1-5 0,1 1 0,-1 4 0,-4-10 0,2-1 0,-7-2 0,8-3 0,-8 0 0,7 3 0,-6-3 0,2 5 0,-4-5 0,0 3 0,0-3 0,0 0 0,0-2 0,0-4 0,0 0 0,0 0 0,0-1 0,0 1 0,0-1 0,0 1 0,0 0 0,0 0 0,0-1 0,0-10 0,0-4 0,4-13 0,2 0 0,9-7 0,1 0 0,5-7 0,1 1 0,5-2 0,-4 7 0,10-6 0,-6 11 0,6-6 0,6 6 0,-5 0 0,11 4 0,-5-4 0,7 9 0,0-4 0,-7 6 0,5-1 0,-11 2 0,-1 3 0,-2-3 0,-10 5 0,4-1 0,-6-3 0,1 8 0,-1-3 0,1 4 0,5 0 0,-4 0 0,10 0 0,-5 0 0,7 0 0,5 0 0,-4 0 0,5 0 0,-13 0 0,5 0 0,-10 0 0,4 0 0,-10 3 0,3 3 0,3 8 0,1 7 0,4 7 0,3 12 0,1 3 0,2 5 0,4 3 0,-11-4 0,5 1 0,-8-7 0,-4-3 0,-3-5 0,-5-7 0,1-1 0,-1 1 0,-5 0 0,0 6 0,-5 0 0,0 7 0,0 1 0,0 28 0,0-16 0,-5 16 0,-1-28 0,-5-1 0,-5-7 0,4 0 0,-8-5 0,9-2 0,-8-6 0,4 1 0,-10-4 0,3-2 0,-8-4 0,3 1 0,-5-1 0,-1 1 0,-6 0 0,-1 1 0,0-6 0,-6 4 0,6-8 0,-14 8 0,5-8 0,-5 3 0,13-5 0,-4 0 0,11 0 0,-11 0 0,11 0 0,1 0 0,-5 0 0,-5 0 0,1-9 0,-11 1 0,19-12 0,-5 7 0,12-2 0,2 5 0,10 0 0,1 5 0,6-3 0,-1 7 0,4-7 0,1 7 0,4-2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33.1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1931 40 24575,'-18'0'0,"5"0"0,-11 0 0,8 0 0,-15 0 0,10 0 0,-10 0 0,-2 0 0,-8 0 0,1 0 0,-6 0 0,-1 0 0,-9 0 0,1 0 0,0 0 0,8 0 0,1 0 0,-1 0 0,6 0 0,2 0 0,1 0 0,4 0 0,-12 0 0,6 0 0,-7 5 0,0 1 0,0 6 0,0 0 0,0-1 0,7 1 0,1-1 0,7-1 0,-1 1 0,1 0 0,5 4 0,-3-4 0,9 8 0,-10-3 0,10 4 0,-4 0 0,4 5 0,-6 3 0,4 4 0,-4 2 0,-1-1 0,4 6 0,-4-4 0,6 4 0,0-7 0,6-5 0,0 4 0,6-10 0,0 9 0,0-9 0,-1 10 0,0-4 0,5 5 0,-3 0 0,2 7 0,-4 1 0,-1 7 0,0 7 0,5 2 0,-4 7 0,4-7 0,0 6 0,-4-7 0,10 1 0,-10 5 0,9-12 0,-3 4 0,0-12 0,4 4 0,-9-5 0,8 0 0,-3 6 0,0-6 0,4 0 0,-5 5 0,6-4 0,0 41 0,0-20 0,0 38 0,0-35 0,0 15 0,0-7 0,0 8 0,0 1 0,0-1 0,6 1 0,7-8 0,7-3 0,6-8 0,-2-7 0,7 0 0,0-7 0,6-5 0,6 5 0,8-4 0,16 2 0,7-7-495,8-1 495,8-9 0,3 4-503,-38-18 0,2-2 503,-4-2 0,-2-1 0,44 10 0,-29-9 0,-2-1 0,12 4 0,-1-3 0,0 0 0,-10 1-136,-6-6 0,-1 1 136,10 5 0,23 1 0,-35-7 0,-1 0 0,18 1 0,-1 0 0,0-2 0,12-5 0,-25 2 0,2 0 0,29-3 0,0 0 0,-6 0-415,-24 0 0,1 0 415,28 0 0,-38-2 0,1-2 0,4 1 0,-3-2 0,12-8 62,-11 6 1,0-1-63,12-11 0,8-1 0,5-7 0,-14 1 0,7 0 0,-14-5 0,6-9 954,-12 0-954,7-11 276,-9 6-276,-5-6 892,5 0-892,-18 8 356,8 2-356,-11 7 0,0 0 0,-1 0 0,-7 2 0,7-2 0,-5 2 0,5-9 0,-6 8 0,5-21 0,-9 18 0,1-5 0,-8 10 0,-1 10 0,-4-10 0,-2 10 0,-4-10 0,0 5 0,0-13 0,0-2 0,0-5 0,0-9 0,-6-1 0,-1-7 0,-11-1 0,-2 1 0,-5 0 0,-1-1 0,1 1 0,5-1 0,-4 1 0,4-1 0,-5 1 0,-1 0 0,6-1 0,-4 1 0,4-1 0,-11 7 0,5 2 0,-3 13 0,7 3 0,0 7 0,1-1 0,4 1 0,-3 5 0,-4-7 0,2 12 0,-12-7 0,13 9 0,-10-1 0,4 0 0,-5 0 0,-9-8 0,0 4 0,-1-4 0,-3 6 0,11 1 0,-11-1 0,16 6 0,-8-4 0,16 10 0,-4-4 0,10 6 0,-4-1 0,4 0 0,0 1 0,-3-1 0,7-4 0,-7 3 0,2-3 0,-3 0 0,-1 3 0,0-8 0,1 8 0,-7-9 0,5 5 0,-10-2 0,5-2 0,-1 3 0,2 0 0,-1-4 0,-4-4 0,3 6 0,-7-11 0,13 18 0,-10-9 0,10 4 0,-10 0 0,4-4 0,-5 3 0,5 1 0,-4-4 0,10 4 0,-10 0 0,10-3 0,-4 7 0,5-2 0,0 4 0,1 0 0,-1 0 0,0 0 0,1 5 0,4-4 0,-4 8 0,9-2 0,-4-1 0,5 3 0,0-3 0,0 4 0,0 0 0,0-4 0,0 3 0,-4-3 0,-1 4 0,-1 0 0,2-4 0,4 3 0,0-3 0,1 4 0,-1 0 0,1 0 0,-1 0 0,0 0 0,0 0 0,0 0 0,0 0 0,0 0 0,0 0 0,-4 0 0,3 0 0,-4 0 0,5 0 0,0 0 0,0 0 0,0 0 0,1 0 0,3 0 0,1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34.9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938 0 24575,'0'30'0,"-5"3"0,-2 21 0,-12 10 0,-8 9 0,-8 9 0,7-8 0,-3-3 0,-2-6 0,4 7 0,-16-10 0,18 8 0,-10-18 0,11 3 0,-5 1 0,2-13 0,3 17 0,-4-9 0,-1 7 0,4 4 0,-4-5 0,6-1 0,1-1 0,6-9 0,-4-5 0,10-3 0,-4-6 0,6 1 0,-1-7 0,1-1 0,0-10 0,5 3 0,-3-7 0,7 2 0,-3-4 0,4 0 0,-4-1 0,3 1 0,-7 0 0,7 4 0,-8 2 0,4 10 0,-6 2 0,0 5 0,-4 0 0,3 0 0,-3-5 0,4 3 0,0-3 0,1 5 0,-1 0 0,0 0 0,0 0 0,0 1 0,5-1 0,-3-6 0,4-1 0,-1-10 0,2-1 0,4-5 0,-4-1 0,3-3 0,-3-1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36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24575,'13'0'0,"2"5"0,4 0 0,1 15 0,6-3 0,8 10 0,1 1 0,14 16 0,3 4 0,4 18 0,6 5 0,-11-21-388,-13 2 0,2 0 388,24 6 0,-28-14 0,0 4 0,11 8 0,-2-2 0,12 26 0,-10-24 0,1 2 0,-12-10 0,-3 0 0,1 1 0,0 0-667,4 6 0,0 1 667,-2 7 0,0-1 0,-6-19 0,1-1-299,3 15 1,0-1 298,16 17 0,-21-28 0,0-1 0,20 24 0,-4-9 0,-8-15 700,-8-9-700,3-8 1342,-11-12-1342,5 5 665,-12-10-665,5 9 0,-4-9 0,4 9 0,1-4 0,5 5 0,-4 0 0,4 0 0,-5 0 0,-1-1 0,1 1 0,-6-5 0,0-2 0,-5-4 0,0 0 0,0-4 0,-4-1 0,-1-4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01.7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2526 29 24575,'-13'0'0,"-14"0"0,4 0 0,-20 0 0,0 0 0,-5 0 0,-14 0 0,6 0 0,-7 0 0,0 0 0,-9 0 0,-9 0-506,-12 0 506,0-13 0,38 12 0,1-1 0,-25-10 0,26 11 0,-2 2 0,-29-1 0,-10 0 0,4 0 0,8 0 0,9 0 0,9 0 0,2 0 0,14 0 0,0 10 0,3 2 0,11 10 506,-13 8-506,12-7 0,-13 13 0,7-12 0,-4 18 0,-3-9 0,10 9 0,-5 2 0,6-1 0,-1 8 0,0 0 0,6-2 0,3-7 0,6 3 0,5-5 0,-5 14 0,10-5 0,-10 5 0,9 0 0,-3 2 0,4 7 0,0 1 0,1-1 0,-1 0 0,1-7 0,5 6 0,1-6 0,6 7 0,0 0 0,0 0 0,0 1 0,0-1 0,6-7 0,6 5 0,13-11 0,14 14 0,-5-19 0,4 1 0,-1-8 0,1 2-680,7 18 0,2 0 680,-2-14 0,-1-2 0,2 14 0,-3-2-378,-8-15 1,-1-1 377,12 11 0,-2 0 0,9 23 0,-14-34 0,0 0 0,17 29-186,10-13 186,-13-9 0,4-6 0,-9-9 1293,14 1-1293,-11-11 0,-4-4 0,3 1 0,20 10 0,23-3 274,-5 2-274,-12-7 0,-26-11 0,0 0 0,34 12 0,7-6 0,-10-1 0,-7 0 203,-3 0-203,-15 0 0,-2-1 0,-7-6 0,0-1 0,0-5 531,-7 0-531,5 0 0,-5 0 0,1 0 0,18-20 0,-15 5 0,12-23 0,-10 13 0,-10-9 0,3 10 0,-10-9 0,-4 12 0,2-12 0,-10 12 0,9-11 0,-14 11 0,8-10 0,-9 4 0,5-5 0,-4-23 0,0 4 0,1-38 0,-5 29 0,4-19 0,-11 23 0,10 0 0,-10 2 0,4 13 0,0 8 0,-4 13 0,3 1 0,0 4 0,2-5 0,-1 1 0,4-6 0,-3 4 0,0-10 0,-2 4 0,0-8 0,-3 1 0,4 5 0,-5 3 0,0 1 0,0-2 0,0-12 0,0-1 0,0 0 0,0-6 0,0 18 0,0-9 0,0 20 0,0-7 0,0 14 0,0-4 0,0 5 0,0 0 0,0 0 0,0 0 0,-4 0 0,3 0 0,-7 0 0,7 0 0,-7 0 0,7 0 0,-3-4 0,0 2 0,3-2 0,-3 4 0,0-5 0,2 4 0,-2-9 0,0 9 0,-1-8 0,0 3 0,-4-5 0,3 0 0,-8-14 0,3 11 0,0-11 0,3 15 0,2-1 0,1 0 0,-4 1 0,4 4 0,-1-4 0,-2 4 0,7-5 0,-8 5 0,4-3 0,-5 3 0,5-5 0,-4 1 0,8 4 0,-8-4 0,8 9 0,-7-4 0,3 5 0,0 1 0,1-1 0,0 0 0,-1 0 0,0 0 0,-3 0 0,3 0 0,0 0 0,-3-5 0,3 4 0,-5-4 0,2 5 0,-2-4 0,1 2 0,-1-7 0,1 8 0,4-4 0,-3 5 0,3 0 0,0 0 0,-3 4 0,7-3 0,-7 7 0,7-7 0,-7 3 0,3-3 0,0-1 0,-3 0 0,3 0 0,-4-5 0,-1 4 0,1-4 0,0 5 0,0-5 0,0 4 0,-1-9 0,5 5 0,-4-1 0,4-4 0,-4 9 0,-1-9 0,5 9 0,-4-4 0,4 5 0,-4 0 0,4 0 0,-3-4 0,3 3 0,-4-4 0,4 5 0,-3 4 0,3-3 0,0 3 0,-3 0 0,7-3 0,-7 7 0,7-7 0,-7 7 0,3-7 0,0 3 0,-12-13 0,10 7 0,-16-7 0,13 4 0,-4 4 0,0-4 0,4 5 0,-4-1 0,5 1 0,0 0 0,0 0 0,-5 0 0,4 0 0,-4-1 0,5 1 0,0 0 0,-4 0 0,2-5 0,-3 3 0,5-2 0,-5 3 0,3-4 0,-2 4 0,-2-4 0,5 9 0,-4-4 0,5 4 0,1-4 0,-1 4 0,0 1 0,0 0 0,0 3 0,0-3 0,1 4 0,3 0 0,2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38.7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2203 1 24575,'-30'0'0,"9"0"0,-23 0 0,15 0 0,-23 0 0,-15 0 0,0 0 0,-22 0-470,7 0 470,-11 0 0,42 0 0,0 0 0,-5 0 0,0 0 0,3 0 0,1 0 0,-35 0 0,25-1 0,1 2 0,-15 11 0,21-9 0,0 3 0,-16 24 0,7-14 0,8 12 0,-14-7 0,12-2 0,-6 5 0,-6 2 0,12 0 0,-13 6 470,7-6-470,8-2 0,8-1 0,10-5 0,11 1 0,1-3 0,7 4 0,3-1 0,2 6 0,8 2 0,-4 12 0,9 1 0,-5 7 0,6 7 0,0 19 0,0-13 0,0 27 0,0-2 0,0-7-304,-1-13 0,2-1 304,10 1 0,-5-12 0,3 1 0,17 22 0,-9-26 0,2 3 0,-2-6 0,2 1 0,6 9 0,3-1 0,0-12 0,1-1 0,2 10 0,2 0-514,3-3 0,1-1 514,2 2 0,0 0 0,0 3 0,1-1 0,2-2 0,1 0 0,1 6 0,-1-2 0,18 22 0,-5-17 0,1 0 0,8 11 0,-11-17 0,4 0 0,-13-12 0,0-3 0,4-4 0,2-1 0,3 4 0,0 0 0,0-7 0,1 1 0,5 7 0,-1 0 0,-4-6 0,2-1 0,6 1 0,0-2 0,-18-8 0,0-2 0,7 1 0,3-1 0,4-5 0,-1 0 0,-3 2 0,0 0 0,18-4 0,-1-3 0,15 4 0,-17-10 0,0-3 0,5-2-258,-10 0 1,0 0 257,11 0 0,15 0 0,-10 0 0,-7-6 0,-25-3 0,0-4 0,21-15 0,-19 8 0,-3-3 0,5-14 0,-3 8 0,-1-1 0,-3-10 0,4 7 0,1-1 0,7-21 0,11-1 0,1-15 0,-16 18 0,16-17 0,-37 30 0,-1 0 0,26-32 0,-8-12 0,-14 21 0,-1-17 0,-2 12 0,-5-20 0,-9 14 0,-6 1 0,0 1 0,0-8 0,-5-5 0,-2-8 0,-6-7 0,0 7 0,-6 8 0,-14-12 0,-3 21 0,-1 21 0,-2 0 0,-10-18 0,-6-3 0,14 41 560,0 3-560,6 5 1031,-10-2-1031,-12-12 560,8 15-560,-21-17 0,15 12 0,-9-13 0,0 5 0,7-4 0,3 13 0,7-4 0,1 11 0,-1-5 0,8 8 0,-5-2 0,4 2 0,-12-3 0,5 1 0,-11 4 0,-3-4 0,0 4 0,-8-13 0,1 5 0,5-4 0,2 11 0,3-3 0,5 5 0,-15-16 0,13 14 0,-5-11 0,15 18 0,6-4 0,0 6 0,1 0 0,9 0 0,-9 0 0,11 5 0,-6-4 0,5 4 0,-4-1 0,9-2 0,-4 3 0,1 0 0,2-2 0,-7 1 0,3-3 0,-5-1 0,1 4 0,-7-3 0,5 3 0,-4-4 0,0 0 0,4 0 0,-5-1 0,1 1 0,4 0 0,-4 0 0,5 0 0,0 4 0,1 2 0,-1-1 0,5 4 0,-4-3 0,1 4 0,2 0 0,-2 0 0,9 0 0,0 0 0,1 0 0,-1 0 0,0 0 0,0 0 0,0 0 0,0 0 0,0 0 0,0 0 0,0 0 0,4 0 0,1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51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0 542 24575,'0'-24'0,"0"5"0,0-6 0,5-7 0,1 9 0,10-14 0,-6 20 0,6-12 0,-7 12 0,1-3 0,4 1 0,-4 4 0,9-4 0,-13 4 0,12-4 0,-12 9 0,12-9 0,-8 9 0,4-3 0,-5 4 0,0 4 0,-1-3 0,1 3 0,0 0 0,0-3 0,0 3 0,0-4 0,0 0 0,-1 0 0,1 0 0,0 0 0,0 0 0,0 0 0,4 0 0,2-1 0,10 0 0,2 4 0,11-4 0,-4 9 0,11-4 0,3 5 0,1 0 0,5 0 0,-1 0 0,-4 0 0,5 0 0,-7 0 0,-7 0 0,-1 4 0,-7 2 0,-6 9 0,-1 1 0,-4 9 0,-1 1 0,3 13 0,-6 1 0,5 7 0,-4 0 0,0 0 0,4-1 0,-9 1 0,4-1 0,-6-5 0,1 4 0,-6-11 0,4 25 0,-9-15 0,4 17 0,-5-14 0,0 0 0,0-1 0,0-5 0,-10-3 0,3-5 0,-8-7 0,5-1 0,0-5 0,-5 5 0,3-4 0,-7 4 0,3 0 0,0-4 0,-4 10 0,3-4 0,-3-1 0,-1 0 0,1-7 0,1 1 0,-1-5 0,0 3 0,1-7 0,-1 3 0,5-4 0,1-5 0,5-1 0,0 0 0,0-3 0,0 3 0,1 0 0,-1-3 0,0 7 0,0-8 0,0 4 0,4 0 0,-3-3 0,18 3 0,9-4 0,18 0 0,10 0 0,0 0 0,0 0 0,7 0 0,-6 0 0,14 0 0,-13 5 0,20 15 0,0 15 0,7 14 0,-13 6 0,11 7 0,-24-2 0,19 11 0,-17-12 0,-5 0 0,-5-16 0,-12-8 0,-8-8 0,-8-8 0,-5-4 0,1 4 0,-5-5 0,-1 12 0,-4 7 0,0 7 0,0 14 0,0 2 0,0 7 0,0 1 0,-5-8 0,-7 5 0,-6-19 0,-1 4 0,-1-14 0,4-5 0,-5-2 0,-4-9 0,-2-2 0,-5-3 0,0-5 0,0-1 0,-1-5 0,1 0 0,-7 0 0,5 0 0,1 0 0,2 0 0,5 0 0,-1 0 0,-4 0 0,10 0 0,-10 0 0,-2 0 0,-7 0 0,-15 0 0,-1 0 0,-7 0 0,-1-6 0,1-1 0,7-5 0,2-1 0,7 2 0,6-1 0,-4 1 0,11 0 0,-5-1 0,13-2 0,-5 2 0,10-7 0,-10 2 0,9-3 0,-3 4 0,10-2 0,-4 7 0,8-12 0,-3 15 0,5-8 0,4 11 0,1-3 0,0-6 0,3 0 0,-4-6 0,1 0 0,-2 1 0,-3 4 0,3 1 0,-2 5 0,7 0 0,-7 4 0,7-3 0,-3 7 0,4-3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4:41.0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1474 4 24575,'-17'0'0,"-22"0"0,-5 0 0,-7 0 0,-4 0 0,-4 0 0,7 0 0,-4 0 0,-32 0 0,-5 0 0,5 0 0,1 0 0,3 0 0,3 0 0,9 0 0,3 0 0,4 0 0,6 0 0,-10 0 0,-19 0 0,50 0 0,-9 0 0,22 0 0,10 0 0,1 0 0,5 0 0,4-4 0,1 11 0,4 11 0,0 23 0,6 23 0,1 9 0,11-6 0,-3 19 0,9-17 0,-2 22 0,-1-18 0,-3-9 0,-5-10 0,-2-13 0,-1-8 0,1-3 0,-1-9 0,0 5 0,-4-1 0,3 1 0,-8 1 0,4 4 0,-1-5 0,-2 1 0,2-2 0,1-5 0,-4-6 0,3 0 0,-4-5 0,0 0 0,4-5 0,0 0 0,4-11 0,1-4 0,1-13 0,10 2 0,-2-16 0,15 8 0,-2-17 0,6 3 0,-1 0 0,7 1 0,-6 7 0,12-2 0,-5 2 0,12-3 0,-5 8 0,10 6 0,-12 8 0,12 4 0,-19 1 0,11 6 0,-19 1 0,4 5 0,-6 0 0,1 0 0,-7 0 0,5 0 0,-4 0 0,5 5 0,8 18 0,-3 16 0,8 27 0,-13-8 0,6 19 0,-11-11 0,12 16 0,-16-9 0,7-1 0,-16-16 0,4-2 0,-7-14 0,1 5 0,-1 3 0,-4 16 0,-2 1 0,-5 7 0,0-9 0,0 8 0,0-5 0,0 5 0,-5-8 0,-7-7 0,-6-8 0,-4-9 0,-6-6 0,-21 0 0,4-8 0,-16-4 0,6-9 0,-18-6 0,13 0 0,1-5 0,1-2 0,0 1 0,0 0 0,-1 0 0,-9 0 0,-32 0-428,16-6 428,-7-2 0,18-5 0,1 6 0,16-4 0,2 9 0,7-8 0,6 4 0,3-6 0,5 2 428,7-1-428,5 1 0,7 1 0,5 0 0,0 4 0,4-3 0,1 3 0,4 0 0,0 2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4:42.1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24575,'51'0'0,"10"0"0,-15 0 0,48 0 0,-51 0 0,53 0 0,-38 0 0,-3 0 0,-1 0 0,5 0 0,-6 0 0,0 0 0,-2 0 0,29 0 0,-15 0 0,6 0 0,0 0 0,-13 0 0,-3 0 0,-3 0 0,-9 0 0,4 0 0,-2 0 0,-4 0 0,-1 0 0,5 0 0,-5 0 0,1 0 0,-8 0 0,-2 0 0,-10 0 0,-1 0 0,-6 0 0,-6 0 0,-3 0 0,-1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4:43.0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24575,'0'37'0,"0"-1"0,0 3 0,0 1 0,0 0 0,0-1 0,0 0 0,0-6 0,0 13 0,0-6 0,0 7 0,0 7 0,0-6 0,0 0 0,0-3 0,0-4 0,0 5 0,0-5 0,0-3 0,0 1 0,0-5 0,0 26 0,0 0 0,6 14 0,1 5 0,0 4 0,4-21 0,-10 23 0,10-26 0,-9 15 0,9-10 0,-5-10 0,1-7 0,-2-7 0,-5-1 0,0-7 0,0 0 0,5 1 0,0-7 0,1-1 0,-1-5 0,-2-5 0,-2-2 0,3-4 0,-4-4 0,0-1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4:45.1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33 654 24575,'0'-23'0,"0"-10"0,0-2 0,0-19 0,0-2 0,0 0 0,0 1 0,0 9 0,4 5 0,3-12 0,14 22 0,7-28 0,12 32 0,-7-13 0,10 22 0,-14 8 0,16 0 0,-5 8 0,0-3 0,5 5 0,-11 0 0,11 0 0,-4 0 0,-1 5 0,-1 6 0,-13 0 0,-1 8 0,-4 2 0,-1 6 0,-3 5 0,-1 7 0,-5 1 0,1 7 0,0-1 0,-6 8 0,4-5 0,-8 12 0,3 13 0,-5-14 0,6 26 0,-5-19 0,5 14 0,-6 10 0,0-15 0,0 12 0,0-23 0,0-1 0,-10-10 0,-3-7 0,-10-7 0,6-1 0,-3-13 0,4 0 0,-3-7 0,-1 1 0,0-5 0,0-1 0,6-5 0,0 1 0,5-5 0,0-2 0,0 1 0,8-3 0,19 3 0,19-4 0,27 0 0,1 0 0,6 5 0,1 3 0,-7 10 0,7 8 0,-9 6 0,-6 6 0,-1 5 0,-5 2 0,-6 6 0,-1 0 0,-12 5 0,4 1 0,-10-1 0,5 6 0,-12-7 0,-1 9 0,-6-8 0,-5 5 0,-2-12 0,-5 12 0,0-5 0,0 7 0,-10-7 0,-4 6 0,-16-12 0,-2-1 0,-11-5 0,-1-8 0,-20 4 0,-4-13 0,-23-1-512,-2-12 512,8-6 0,-13-1 0,13-7 0,-8 0 0,2 0 0,17-12 0,-11-11 0,30-10 0,-5-1 0,32 7 0,2 7 0,7 0 0,3 0 0,-2 1 512,7-1-512,-8 0 0,8 0 0,-8-5 0,3 4 0,-4-4 0,4 5 0,-2 0 0,7 1 0,-8-1 0,8 5 0,-3-4 0,5 9 0,4-3 0,-3 4 0,7 0 0,-3 4 0,4 1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4:46.5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24575,'13'0'0,"8"0"0,23 0 0,3 0 0,7 0 0,29 0 0,-20 0 0,25 0 0,-24 0 0,2 0 0,13 0 0,-13 0 0,5 0 0,-8 0 0,-7 0 0,-2 0 0,-7 0 0,-7 0 0,-6 0 0,-9 0 0,-6 0 0,-4 0 0,-1 0 0,-5 0 0,-1 0 0,-3 0 0,-1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4:47.6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24575,'25'0'0,"5"0"0,24 0 0,10 0 0,9 0 0,9 0 0,-16 0 0,-12 0 0,0 0 0,4 0 0,-7 0 0,5 0 0,1 0 0,-2 0 0,30 0 0,-26 0 0,-2 0 0,15 0 0,-14 0 0,11 0 0,-20 0 0,5 0 0,-8 0 0,-5 0 0,-3 0 0,-5 0 0,-7 0 0,-5 0 0,-3 0 0,-8 0 0,4 0 0,-6 0 0,-3 0 0,-1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4:51.2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0 705 24575,'0'27'0,"0"11"0,0 12 0,0 1 0,0 35 0,0-8-406,0-28 1,0 2 405,0-1 0,0 0 0,0 42 0,0 7 0,0-49 0,0 0 0,0 6 0,0 1 0,0 3 0,0 2-472,0 5 1,0-1 471,0-4 0,0 1 0,0 9 0,0-1 0,0-7 0,0-3 0,0-11 0,0-2-178,0 5 0,0-2 178,0 26 0,0 15 0,0-3 0,0-16 0,0-3 0,0-15 0,0-2 565,0-7-565,0-12 1155,0-4-1155,0-11 390,0-5-390,0-2 0,0-4 0,0 0 0,4-4 0,17-6 0,2-5 0,38-13 0,-17 1 0,33-3 0,-10-3 0,14 3-330,-25 6 0,0 0 330,17-6 0,-5 8 0,1 2 0,14-2 0,-32 5 0,3 1 0,7-1 0,-3 1 0,14-1 0,-13 4 0,1 1 0,16-3 0,23 4 0,-23-4 0,13 6 0,-24 0 0,-1 0 0,-10 11 0,-7-4 0,-7 15 0,-1-10 660,-13 3-660,0-5 0,-7 0 0,-4-1 0,-1-3 0,-6-2 0,1-4 0,-4-4 0,-1-6 0,-4-10 0,0-6 0,0-7 0,-6-13 0,5-12 0,-11-24 0,4-11-634,1 38 1,-1-3 633,0-3 0,0-3 0,0-3 0,0-4-1179,-5-13 0,0-4 1179,3-6 0,0-4-1031,1 22 0,-1-2 0,2-1 1031,0-4 0,1-1 0,2 0 0,0-1 0,2 0 0,-1 5-688,-1-12 1,1 4 687,4-4 0,0 6 121,-3 30 1,-1 4-122,4-7 0,-1 2 1767,-6-36-1767,7 29 3236,0 16-3236,0 15 1957,0 7-1957,0 12 890,0 0-890,0 5 0,-4 4 0,3-3 0,-3 3 0,0 0 0,3-3 0,-3 4 0,4-5 0,-5-5 0,4-1 0,-3-10 0,-1-2 0,4-5 0,-4 0 0,5-1 0,0 1 0,0 5 0,0 7 0,0 6 0,0 5 0,-4 4 0,-1 1 0,-3 4 0,0 0 0,-1 4 0,1 0 0,-1 5 0,1-1 0,-1 1 0,-5 0 0,-1 1 0,-10 0 0,4 0 0,-10 1 0,4-1 0,-12-4 0,-1-1 0,-14-5 0,-3 0 0,-23 0 0,19 0 0,-17 0 0,21 0 0,1 0 0,-5 0 0,12 0 0,1 0 0,10 0 0,-1 0 0,5 0 0,-11 0 0,-3 0 0,-1 0 0,-5 0 0,0 5 0,5-3 0,-5 8 0,19-4 0,-3 0 0,17-1 0,1-5 0,6 0 0,5 0 0,0 0 0,0 0 0,-4 0 0,3 0 0,-4 0 0,0 0 0,4 0 0,-4-4 0,5 3 0,0-3 0,4 0 0,-3 3 0,3-3 0,-3 4 0,-1 0 0,0 0 0,1 0 0,-1 0 0,1 0 0,3 3 0,1 7 0,4 4 0,0 11 0,0-4 0,0 10 0,0-10 0,0 4 0,0-5 0,0-5 0,0 3 0,0-3 0,0 4 0,0 1 0,0 0 0,0-1 0,0 1 0,0-1 0,0 1 0,0-1 0,0-4 0,0 4 0,0-9 0,0 3 0,0-4 0,0 0 0,0 0 0,0-1 0,0 1 0,0-1 0,0 1 0,0-1 0,0 1 0,0 0 0,0 0 0,0 0 0,0-1 0,0 0 0,0 0 0,0 0 0,0 1 0,0-1 0,0 1 0,0-1 0,0 1 0,0-5 0,0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03.2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1217 1 24575,'0'9'0,"-10"6"0,-10 39 0,-6-3 0,-27 32-933,15-9 933,6-27 0,0 1 0,-11 37 0,9-32 0,1-1 0,1 17 0,1-23 0,0 1 0,0 29 0,-18 10 0,7 5 0,8-18 0,-5 7 223,13-22-223,-12 11 0,6-13 0,-6 7 0,0-5 0,0-2 0,0-5 704,1-7-704,1-2 6,-1 0-6,2-5 0,4 3 0,-2-5 0,10-2 0,-5 0 0,7-7 0,1 0 0,5-7 0,0 1 0,6-5 0,3-2 0,-2-4 0,7-4 0,-3-1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05.16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24575,'36'31'0,"4"12"0,21 26-1025,-29-31 0,1 3 1025,4 6 0,1 2 0,-1 1 0,1 0 0,2 4 0,-2 0 0,-8-9 0,0-1 0,6 0 0,-1 0 0,17 40 0,-7-36 0,1 0 0,-13 2 0,0 0 0,12-2 0,0-3 0,-11-5 0,-1 0 0,4 4 0,1 0 0,-2-3 0,1 1 0,1 11 0,1 1 0,-3-10 0,1 1 0,2 9 0,-1-2 0,20 22 0,-21-23 0,-1 0 0,15 22-69,-18-29 0,-1 1 69,17 29 476,-4-8-476,-13-10 0,-3-9 0,-12-14 1016,-2-8-1016,-6-10 644,0-1-644,0-6 52,-4 1-52,-1 0 0,0 0 0,1 0 0,4 4 0,5 2 0,3 17 0,3-4 0,3 11 0,-7-7 0,5 0 0,-10-5 0,4-7 0,-6-2 0,0-8 0,-3 4 0,-2-9 0,-4-1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07.76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2171 33 24575,'-9'0'0,"-9"0"0,-11 0 0,-27 0 0,-2 0 0,-31 0 0,14 0-1134,-25 0 1134,47 0 0,3 0 0,-30 0 0,27 0 0,0 0 0,-46 0 0,42 0 0,-3 0 0,-3 0 0,1 0 0,5 0 0,2 0 158,-30 0-158,-4 0 0,7 0 0,-2 0 0,-16 0 0,24 0 0,-4 11 0,16-3 0,8 15 0,2-4 0,18 8 0,-2-3 852,10 8-852,1-10 124,-1 10-124,12-5 0,0 11 0,5-4 0,-1 19 0,6 13 0,0 10 0,6 24-719,0-50 1,0 2 718,0 10 0,0 1 0,0 1 0,0-1-358,0-5 0,0 0 358,0 2 0,0-1 0,3-6 0,1 0 0,-1 3 0,2 2 0,5 9 0,3-1 0,2-13 0,0 1 0,0 7 0,2 0 0,4-9 0,0-2 0,-2 6 0,1 0 0,5 1 0,2 0 0,0 5 0,1 0-587,2 1 0,2-1 587,2-3 0,1-1 0,-1 1 0,3-2 0,4-5 0,2-3 0,-2-2 0,2-3 0,1-1 0,2-4 0,2-4 0,0-2 0,1 1 0,2-1 0,2-2 0,2 0 0,-1 0 0,1 0 0,-1 0 0,0 0 0,-1-3 0,0-2 0,4 1 0,1-1 0,2-3 0,5 0 0,-4-2 0,6 1 0,-2-3 0,15 1 0,2-1 0,16 8 0,-4-3 0,-35-15 0,-2-1 0,21 3 0,-1 1 0,-25-4 0,0-1 0,26-2 0,0-1 0,-24 0 0,-3-1-542,43-3 542,-33 0 0,-3 0 0,7 0 0,-11-2 0,0-2 0,12-16 1237,7-8-1237,-7-17 0,-10 0 0,-5-6 0,-6 1 697,-8 1-697,-7 0 1270,-7 3-1270,-5 5 646,-2-4-646,-4 5 19,1-32-19,-1 12 0,-4-38 0,-3 13 0,-5 0 0,0-3 0,0 14 0,0 0 0,0 10 0,0 10 0,-4 14 0,-2 1 0,-10-2 0,0 6 0,-6-12 0,-9-9 0,-3-20-381,12 25 1,0-1 380,-14-35 0,14 28 0,0 0 0,-14-28 0,14 31 0,-1 0 0,-19-29 0,7-4 0,4 31 0,7 2 0,1 17 0,3 13 0,-2-5 0,-3 9 761,-3-5-761,-5 0 0,-1-2 0,0-1 0,-1-3 0,1 4 0,0-1 0,5-2 0,-2 9 0,8-8 0,-2 9 0,4-3 0,-4 9 0,4-3 0,-13 3 0,12 1 0,-7 1 0,14 4 0,2 5 0,4 1 0,0 0 0,0 3 0,0-7 0,0 3 0,0-4 0,-5 0 0,-1-1 0,-5 0 0,1 0 0,-1 0 0,5 1 0,-4-1 0,9 1 0,-8-5 0,8 4 0,-9-9 0,4 8 0,-5-7 0,1 2 0,-1-3 0,0-1 0,0-5 0,0 4 0,-1-5 0,2 7 0,3-7 0,-3 10 0,8-9 0,-8 10 0,9 0 0,-13-12 0,7 10 0,-8-12 0,9 14 0,-4-3 0,9 8 0,-9-5 0,9 6 0,-8 0 0,7-1 0,-7 1 0,8 0 0,-9 3 0,9-2 0,-8 7 0,7-3 0,-7 4 0,8-4 0,-4 3 0,5-3 0,0 4 0,0 0 0,0 0 0,0 0 0,0 0 0,0 0 0,1 0 0,-1 0 0,0 0 0,5 0 0,0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18.04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991 41 24575,'-13'0'0,"4"0"0,-15 0 0,13 0 0,-19 0 0,19 0 0,-19 0 0,14 0 0,-15 0 0,14 0 0,-7-5 0,4 0 0,-1-1 0,-10 1 0,9-4 0,-3 7 0,0-7 0,4 9 0,-5 0 0,1 0 0,4 0 0,-4 0 0,5 0 0,0 0 0,-5 0 0,4 0 0,-4 5 0,5 0 0,0 5 0,-5 0 0,4 0 0,-5 0 0,7 4 0,-1 2 0,0-1 0,1 3 0,-2 3 0,5 0 0,-4 10 0,4-5 0,-6 7 0,5-1 0,-3 0 0,8 0 0,-8 0 0,7 1 0,-2-7 0,9-1 0,-2-5 0,6-1 0,-2 1 0,4-5 0,0 3 0,0-8 0,0 9 0,0-5 0,0 6 0,0-1 0,0 1 0,0-1 0,4 1 0,2 0 0,8-1 0,2 6 0,8 0 0,-3-3 0,8 1 0,-8-12 0,10 5 0,-10-6 0,10 0 0,2-4 0,7-1 0,7-5 0,0 0 0,-1 0 0,1 0 0,0 0 0,0 0 0,-7 0 0,-1 0 0,-13 0 0,-5 0 0,-8 0 0,-4 0 0,0 0 0,0 0 0,0 0 0,-1-4 0,1-1 0,5-9 0,-4 4 0,8-9 0,-3 4 0,5-4 0,-5-1 0,4-5 0,-3 3 0,8-12 0,-7 12 0,1-12 0,-8 13 0,1-4 0,-6 5 0,4 1 0,-8-1 0,8 0 0,-8-5 0,7 4 0,-7-10 0,8 10 0,-3-10 0,-1 10 0,5-5 0,-9 7 0,3-1 0,-4 0 0,0 6 0,0 0 0,0 5 0,0 1 0,0-1 0,0 1 0,0-1 0,0 0 0,0 0 0,0 8 0,0 5 0,0 6 0,0 2 0,0-3 0,0 0 0,0 0 0,0 0 0,4 4 0,-3-3 0,8 9 0,-3-4 0,-1 4 0,4 1 0,-3 5 0,-1 1 0,5 7 0,-4 5 0,0-4 0,5 19 0,-10-11 0,5 12 0,-1-14 0,-4 5 0,4-11 0,-1 5 0,-2-13 0,2 5 0,1-10 0,-4 0 0,3-3 0,-4-8 0,5 8 0,-4-8 0,3 9 0,-4-9 0,0 14 0,0-8 0,0 9 0,0 0 0,0 8 0,0 1 0,0 5 0,0 0 0,0-6 0,0 6 0,0-7 0,0 0 0,0 0 0,0 0 0,0 1 0,4-7 0,-3-1 0,8-10 0,-8 3 0,6-8 0,-6 4 0,3-1 0,0-3 0,-3 2 0,3-3 0,0 0 0,-3-1 0,2 0 0,-3 1 0,0-1 0,0-3 0,0-1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3:20.70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184 0 24575,'0'18'0,"0"5"0,0 4 0,0 5 0,0 6 0,0 3 0,0 6 0,0 7 0,0-6 0,0 22 0,-5-19 0,4 26 0,-16-19 0,9 6 0,-10-2 0,5-6 0,-5 7 0,4-7 0,-4 6 0,6-6 0,-1-1 0,1 0 0,0-9 0,6 1 0,-4-7 0,8-1 0,-2-7 0,4-5 0,0-2 0,0-5 0,0-1 0,0 1 0,0-1 0,0 1 0,0-1 0,0 7 0,0 0 0,0 1 0,0 4 0,0-5 0,0 1 0,4 3 0,2-9 0,9 10 0,1-10 0,4 4 0,0-5 0,-1 0 0,1-1 0,-1 1 0,1-1 0,5 2 0,-4-2 0,10 3 0,-4-6 0,11 5 0,-4-9 0,11 5 0,-11-7 0,11 2 0,-11-1 0,11-5 0,-11-1 0,27-5 0,-24 0 0,31 0 0,-18-6 0,13-7 0,-7-5 0,5-2 0,-12-2 0,-1 9 0,-10-9 0,-11 11 0,-2-4 0,-10 5 0,3 5 0,-8-3 0,4 3 0,-5 0 0,0-3 0,-4 3 0,2-4 0,-6 0 0,3 0 0,-4-5 0,5-1 0,-4-5 0,3 1 0,-4-13 0,0 4 0,0-25 0,0-25 0,0 15 0,-6-26 0,0 40 0,-6 1 0,-4 9 0,4 7 0,-8 5 0,9 2 0,-8 5 0,8 1 0,-7-1 0,2 5 0,1-4 0,-4 8 0,4-3 0,0 4 0,-3 1 0,3-1 0,-5 5 0,0-4 0,1 8 0,-1-4 0,5 1 0,-4 3 0,9-3 0,-8 4 0,3 0 0,0 0 0,-4 0 0,5 0 0,-1 0 0,-4 0 0,4 5 0,-5 0 0,1 9 0,-10 10 0,7-2 0,-6 6 0,13-13 0,1 3 0,5-8 0,-5 9 0,7-9 0,-5 3 0,6 1 0,-3-4 0,4 8 0,-4-3 0,4 5 0,-5-1 0,0 1 0,0 0 0,-4-1 0,3 1 0,-3-1 0,4 1 0,0-5 0,1-2 0,4 1 0,-3-4 0,3 3 0,-4 1 0,3-4 0,-2 8 0,2-3 0,1 0 0,-4 3 0,4-8 0,-1 9 0,-1-1 0,2-2 0,0 6 0,1-7 0,4 0 0,0 3 0,-4-8 0,3 4 0,-3-5 0,4 0 0,0-1 0,0 1 0,0 0 0,0-1 0,0-3 0,0-2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4:02.9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7-18T07:35:34.4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1593 170 24575,'-37'0'0,"2"0"0,-27-12 0,-2-3 0,-10-17-626,20 20 1,-3 0 625,8-5 0,0 1 0,-18 6 0,1 2-113,-21-6 113,33 6 0,0 2 0,-31 5 0,-8-6 0,10 7 0,12 0 0,14 0 0,3 0 0,7 0 0,7 10 925,0 8-925,-1 18 439,8 13-439,-9 9 0,15 5 0,1 8 0,8 2 0,4 0 0,7 6 0,1-5 0,6 7 0,0 1 0,0 17-613,12-13 613,-3-32 0,5-1 0,28 33 0,-16-34 0,2-1-541,5-1 0,1 0 541,1 4 0,1 0 0,6 3 0,3-2 0,-3-3 0,3-1 0,7 2 0,1-1 0,-1-2 0,1-4 0,6-4 0,2-2 0,3 2 0,0-4 0,-5-12 0,-1-4 0,-1-1 0,-2-4 0,27 3 0,-10-12 0,-9-3 580,-14-9-580,15-30 1115,-36 0-1115,18-48 0,-31 4-463,-4 23 0,-1-2 463,-1 0 0,-3 0 0,-1-6 0,-1 1 0,3-35 0,-7 43 0,0 1 0,0-23-228,0-15 228,0 17 0,0 3 0,0 15 0,0 1 0,0 15 0,0 1 915,0 0-915,0 5 239,0-4-239,0 5 0,-5 7 0,4 0 0,-7 11 0,7 2 0,-3 4 0,4 0 0,0 0 0,-4 4 0,3-9 0,-13-10 0,12-13 0,-18-3 0,12-6 0,-8 12 0,10-4 0,-4 5 0,9 11 0,-4-2 0,5 14 0,-4-4 0,3 6 0,-3-1 0,4 1 0,0-5 0,0-2 0,0-5 0,0-5 0,0-2 0,0 0 0,0-4 0,0 10 0,0 1 0,0 6 0,0 5 0,0 0 0,-4 4 0,3 4 0,-3 23 0,4 15 0,0 12 0,14 39 0,1-17 0,8 21-349,-6-36 0,1-2 349,5 18 0,0 2 0,2 3 0,-10-25 0,1-1 0,3 16 0,1 2 0,-1-7 0,0-2 0,-4-3 0,2 1 0,5 3 0,0 2-657,-5 4 0,0 1 657,5-4 0,1-2 0,-8-8 0,1 0 0,16 20 0,0-4 0,1 7 0,3 0 0,1 1 0,-14-31 0,0-1 0,9 16 0,0 2 0,-4-10 0,-2-2-472,18 36 472,-23-39 0,-1-1 0,15 28 0,7 15 0,-8-9 0,-1-9 0,-7-2 0,-7-15 0,5 5 634,-11-13-634,5 14 1326,-6-6-1326,6 0 524,-5 5-524,5-5 0,-6 7 0,1-7 0,-1-1 0,-1-9 0,1-5 0,-2-8 0,-4-8 0,2-10 0,-7-2 0,3-4 0,-4 0 0,4-4 0,-3-5 0,2-1 0,-3-2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32321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75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39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27118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291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615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717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3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8763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89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8160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724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932483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6689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5406251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1015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.png"/><Relationship Id="rId10" Type="http://schemas.openxmlformats.org/officeDocument/2006/relationships/image" Target="../media/image56.png"/><Relationship Id="rId4" Type="http://schemas.openxmlformats.org/officeDocument/2006/relationships/image" Target="../media/image51.png"/><Relationship Id="rId9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6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61.png"/><Relationship Id="rId12" Type="http://schemas.openxmlformats.org/officeDocument/2006/relationships/image" Target="../media/image65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68.png"/><Relationship Id="rId1" Type="http://schemas.openxmlformats.org/officeDocument/2006/relationships/tags" Target="../tags/tag6.xml"/><Relationship Id="rId6" Type="http://schemas.openxmlformats.org/officeDocument/2006/relationships/image" Target="../media/image60.png"/><Relationship Id="rId11" Type="http://schemas.openxmlformats.org/officeDocument/2006/relationships/image" Target="../media/image5.png"/><Relationship Id="rId5" Type="http://schemas.openxmlformats.org/officeDocument/2006/relationships/image" Target="../media/image59.png"/><Relationship Id="rId15" Type="http://schemas.openxmlformats.org/officeDocument/2006/relationships/image" Target="../media/image51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64.png"/><Relationship Id="rId5" Type="http://schemas.openxmlformats.org/officeDocument/2006/relationships/image" Target="../media/image62.png"/><Relationship Id="rId10" Type="http://schemas.openxmlformats.org/officeDocument/2006/relationships/image" Target="../media/image70.png"/><Relationship Id="rId4" Type="http://schemas.openxmlformats.org/officeDocument/2006/relationships/image" Target="../media/image61.png"/><Relationship Id="rId9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customXml" Target="../ink/ink5.xml"/><Relationship Id="rId18" Type="http://schemas.openxmlformats.org/officeDocument/2006/relationships/image" Target="../media/image13.png"/><Relationship Id="rId26" Type="http://schemas.openxmlformats.org/officeDocument/2006/relationships/image" Target="../media/image17.png"/><Relationship Id="rId3" Type="http://schemas.openxmlformats.org/officeDocument/2006/relationships/customXml" Target="../ink/ink1.xml"/><Relationship Id="rId21" Type="http://schemas.openxmlformats.org/officeDocument/2006/relationships/customXml" Target="../ink/ink9.xml"/><Relationship Id="rId7" Type="http://schemas.openxmlformats.org/officeDocument/2006/relationships/customXml" Target="../ink/ink2.xml"/><Relationship Id="rId12" Type="http://schemas.openxmlformats.org/officeDocument/2006/relationships/image" Target="../media/image10.png"/><Relationship Id="rId17" Type="http://schemas.openxmlformats.org/officeDocument/2006/relationships/customXml" Target="../ink/ink7.xml"/><Relationship Id="rId25" Type="http://schemas.openxmlformats.org/officeDocument/2006/relationships/customXml" Target="../ink/ink11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29" Type="http://schemas.openxmlformats.org/officeDocument/2006/relationships/customXml" Target="../ink/ink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11" Type="http://schemas.openxmlformats.org/officeDocument/2006/relationships/customXml" Target="../ink/ink4.xml"/><Relationship Id="rId24" Type="http://schemas.openxmlformats.org/officeDocument/2006/relationships/image" Target="../media/image16.png"/><Relationship Id="rId32" Type="http://schemas.openxmlformats.org/officeDocument/2006/relationships/image" Target="../media/image20.png"/><Relationship Id="rId15" Type="http://schemas.openxmlformats.org/officeDocument/2006/relationships/customXml" Target="../ink/ink6.xml"/><Relationship Id="rId23" Type="http://schemas.openxmlformats.org/officeDocument/2006/relationships/customXml" Target="../ink/ink10.xml"/><Relationship Id="rId28" Type="http://schemas.openxmlformats.org/officeDocument/2006/relationships/image" Target="../media/image18.png"/><Relationship Id="rId10" Type="http://schemas.openxmlformats.org/officeDocument/2006/relationships/image" Target="../media/image9.png"/><Relationship Id="rId19" Type="http://schemas.openxmlformats.org/officeDocument/2006/relationships/customXml" Target="../ink/ink8.xml"/><Relationship Id="rId31" Type="http://schemas.openxmlformats.org/officeDocument/2006/relationships/customXml" Target="../ink/ink14.xml"/><Relationship Id="rId9" Type="http://schemas.openxmlformats.org/officeDocument/2006/relationships/customXml" Target="../ink/ink3.xml"/><Relationship Id="rId14" Type="http://schemas.openxmlformats.org/officeDocument/2006/relationships/image" Target="../media/image11.png"/><Relationship Id="rId22" Type="http://schemas.openxmlformats.org/officeDocument/2006/relationships/image" Target="../media/image15.png"/><Relationship Id="rId27" Type="http://schemas.openxmlformats.org/officeDocument/2006/relationships/customXml" Target="../ink/ink12.xml"/><Relationship Id="rId30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13" Type="http://schemas.openxmlformats.org/officeDocument/2006/relationships/customXml" Target="../ink/ink19.xml"/><Relationship Id="rId18" Type="http://schemas.openxmlformats.org/officeDocument/2006/relationships/image" Target="../media/image27.png"/><Relationship Id="rId26" Type="http://schemas.openxmlformats.org/officeDocument/2006/relationships/image" Target="../media/image31.png"/><Relationship Id="rId3" Type="http://schemas.openxmlformats.org/officeDocument/2006/relationships/customXml" Target="../ink/ink15.xml"/><Relationship Id="rId21" Type="http://schemas.openxmlformats.org/officeDocument/2006/relationships/customXml" Target="../ink/ink23.xml"/><Relationship Id="rId7" Type="http://schemas.openxmlformats.org/officeDocument/2006/relationships/customXml" Target="../ink/ink16.xml"/><Relationship Id="rId12" Type="http://schemas.openxmlformats.org/officeDocument/2006/relationships/image" Target="../media/image24.png"/><Relationship Id="rId17" Type="http://schemas.openxmlformats.org/officeDocument/2006/relationships/customXml" Target="../ink/ink21.xml"/><Relationship Id="rId25" Type="http://schemas.openxmlformats.org/officeDocument/2006/relationships/customXml" Target="../ink/ink25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6.png"/><Relationship Id="rId20" Type="http://schemas.openxmlformats.org/officeDocument/2006/relationships/image" Target="../media/image28.png"/><Relationship Id="rId29" Type="http://schemas.openxmlformats.org/officeDocument/2006/relationships/customXml" Target="../ink/ink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0.png"/><Relationship Id="rId11" Type="http://schemas.openxmlformats.org/officeDocument/2006/relationships/customXml" Target="../ink/ink18.xml"/><Relationship Id="rId24" Type="http://schemas.openxmlformats.org/officeDocument/2006/relationships/image" Target="../media/image30.png"/><Relationship Id="rId32" Type="http://schemas.openxmlformats.org/officeDocument/2006/relationships/image" Target="../media/image34.png"/><Relationship Id="rId15" Type="http://schemas.openxmlformats.org/officeDocument/2006/relationships/customXml" Target="../ink/ink20.xml"/><Relationship Id="rId23" Type="http://schemas.openxmlformats.org/officeDocument/2006/relationships/customXml" Target="../ink/ink24.xml"/><Relationship Id="rId28" Type="http://schemas.openxmlformats.org/officeDocument/2006/relationships/image" Target="../media/image32.png"/><Relationship Id="rId10" Type="http://schemas.openxmlformats.org/officeDocument/2006/relationships/image" Target="../media/image23.png"/><Relationship Id="rId19" Type="http://schemas.openxmlformats.org/officeDocument/2006/relationships/customXml" Target="../ink/ink22.xml"/><Relationship Id="rId31" Type="http://schemas.openxmlformats.org/officeDocument/2006/relationships/customXml" Target="../ink/ink28.xml"/><Relationship Id="rId9" Type="http://schemas.openxmlformats.org/officeDocument/2006/relationships/customXml" Target="../ink/ink17.xml"/><Relationship Id="rId14" Type="http://schemas.openxmlformats.org/officeDocument/2006/relationships/image" Target="../media/image25.png"/><Relationship Id="rId22" Type="http://schemas.openxmlformats.org/officeDocument/2006/relationships/image" Target="../media/image29.png"/><Relationship Id="rId27" Type="http://schemas.openxmlformats.org/officeDocument/2006/relationships/customXml" Target="../ink/ink26.xml"/><Relationship Id="rId30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openxmlformats.org/officeDocument/2006/relationships/image" Target="../media/image22.png"/><Relationship Id="rId5" Type="http://schemas.openxmlformats.org/officeDocument/2006/relationships/image" Target="../media/image3.png"/><Relationship Id="rId10" Type="http://schemas.openxmlformats.org/officeDocument/2006/relationships/image" Target="../media/image21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5.png"/><Relationship Id="rId10" Type="http://schemas.openxmlformats.org/officeDocument/2006/relationships/image" Target="../media/image48.png"/><Relationship Id="rId4" Type="http://schemas.openxmlformats.org/officeDocument/2006/relationships/image" Target="../media/image43.png"/><Relationship Id="rId9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240215" cy="3121056"/>
          </a:xfrm>
        </p:spPr>
        <p:txBody>
          <a:bodyPr/>
          <a:lstStyle/>
          <a:p>
            <a:r>
              <a:rPr lang="en-GB" dirty="0"/>
              <a:t>KS1 Number, Addition and Subtraction</a:t>
            </a:r>
          </a:p>
          <a:p>
            <a:r>
              <a:rPr lang="en-GB" dirty="0"/>
              <a:t>Lesson 14</a:t>
            </a:r>
          </a:p>
        </p:txBody>
      </p:sp>
    </p:spTree>
    <p:extLst>
      <p:ext uri="{BB962C8B-B14F-4D97-AF65-F5344CB8AC3E}">
        <p14:creationId xmlns:p14="http://schemas.microsoft.com/office/powerpoint/2010/main" val="3374252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CE034C-05C1-4508-9782-4D9D967C3B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994" y="1412776"/>
            <a:ext cx="2074798" cy="244827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1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FE5D2935-5062-4F30-A761-ED118670C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29200"/>
            <a:ext cx="7956000" cy="361636"/>
          </a:xfrm>
          <a:prstGeom prst="rect">
            <a:avLst/>
          </a:prstGeom>
          <a:noFill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5625357-3FC6-417B-AC73-C1C8C6039F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08"/>
          <a:stretch/>
        </p:blipFill>
        <p:spPr>
          <a:xfrm>
            <a:off x="3347864" y="1340768"/>
            <a:ext cx="2664295" cy="35283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55B65DE-3320-4736-9009-0CB8DBC6AF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50" r="-1196"/>
          <a:stretch/>
        </p:blipFill>
        <p:spPr>
          <a:xfrm>
            <a:off x="6372200" y="1340768"/>
            <a:ext cx="2195360" cy="25202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61BB62D-4A5B-4018-90B4-B31541BEB4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7664" y="4869160"/>
            <a:ext cx="432048" cy="36004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B513636-35AE-4B62-AE13-92CD874E760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3968" y="4869160"/>
            <a:ext cx="648072" cy="43204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872A4F4-B000-45B4-8414-461209BCAD2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6296" y="4869160"/>
            <a:ext cx="360040" cy="4320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66E1AAE-9C96-49F2-BCEF-F91BA2D81F8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907"/>
          <a:stretch/>
        </p:blipFill>
        <p:spPr>
          <a:xfrm>
            <a:off x="3617452" y="5517232"/>
            <a:ext cx="1944216" cy="5040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253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A4128803-29C7-47EC-BEC8-7CFD9A777C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5004048" y="5138300"/>
            <a:ext cx="360040" cy="43883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DCE71D2-FB8B-4130-ACE0-AE861CCDF9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7984" y="5067888"/>
            <a:ext cx="468052" cy="4707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0939F9A-56C4-4122-9809-8E74A7DC9AA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549"/>
          <a:stretch/>
        </p:blipFill>
        <p:spPr>
          <a:xfrm>
            <a:off x="3598312" y="5131512"/>
            <a:ext cx="576064" cy="43883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4137D22-2A11-41F5-B676-04396834218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2564" y="5169616"/>
            <a:ext cx="360040" cy="36163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C8ABEE3-DBAB-4140-B7A3-143EECE9C59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6443" y="5179411"/>
            <a:ext cx="252029" cy="3104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0C389A-CCB5-424E-92E6-97556300B9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0000" y="1753200"/>
            <a:ext cx="2160240" cy="218089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CD022FC-F271-4BDC-8B3C-99C676A243A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8"/>
          <a:stretch/>
        </p:blipFill>
        <p:spPr>
          <a:xfrm>
            <a:off x="3347864" y="1340768"/>
            <a:ext cx="2664295" cy="43204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1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FE5D2935-5062-4F30-A761-ED118670C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3425"/>
            <a:ext cx="7956000" cy="361636"/>
          </a:xfrm>
          <a:prstGeom prst="rect">
            <a:avLst/>
          </a:prstGeom>
          <a:noFill/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2A86DE-B1FA-4652-81D5-F941B1A07B1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3647" y="4124497"/>
            <a:ext cx="936105" cy="50405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67636F2-1CAF-4EA6-908A-F0B49E96547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960" y="4124497"/>
            <a:ext cx="792088" cy="50405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598C346-BB17-4D31-A7E1-7A341F32768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4288" y="4124497"/>
            <a:ext cx="432048" cy="5040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DC0A9F7-860A-4522-BB35-277E7DEC7F3F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994" y="1412776"/>
            <a:ext cx="2074798" cy="24482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B4B109D-2706-4182-A2CF-48CD2C4F4EC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6" r="-1196"/>
          <a:stretch/>
        </p:blipFill>
        <p:spPr>
          <a:xfrm>
            <a:off x="6372200" y="1340768"/>
            <a:ext cx="2195360" cy="43204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40C389A-CCB5-424E-92E6-97556300B9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8080" y="1790805"/>
            <a:ext cx="2160240" cy="21808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883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4137D22-2A11-41F5-B676-0439683421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2564" y="5169616"/>
            <a:ext cx="360040" cy="36163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C8ABEE3-DBAB-4140-B7A3-143EECE9C5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8166" y="5172680"/>
            <a:ext cx="252029" cy="3104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CD022FC-F271-4BDC-8B3C-99C676A243A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8"/>
          <a:stretch/>
        </p:blipFill>
        <p:spPr>
          <a:xfrm>
            <a:off x="3329862" y="1215179"/>
            <a:ext cx="2664295" cy="43204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1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FE5D2935-5062-4F30-A761-ED118670C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3425"/>
            <a:ext cx="7956000" cy="361636"/>
          </a:xfrm>
          <a:prstGeom prst="rect">
            <a:avLst/>
          </a:prstGeom>
          <a:noFill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B4B109D-2706-4182-A2CF-48CD2C4F4EC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6" r="-1196"/>
          <a:stretch/>
        </p:blipFill>
        <p:spPr>
          <a:xfrm>
            <a:off x="5994157" y="1087157"/>
            <a:ext cx="2195360" cy="4320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DF987B7-432C-1244-8E97-C1F77A59A4B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8973" y="1165083"/>
            <a:ext cx="1505451" cy="31643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DDF508-129C-754D-885E-0696EBFC549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52081" y="1578099"/>
            <a:ext cx="1839838" cy="27541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C99975-5570-9241-A573-A052215D40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71918" y="1674224"/>
            <a:ext cx="1839838" cy="27541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66B7E1-219A-4949-B10C-B88CC61515F9}"/>
              </a:ext>
            </a:extLst>
          </p:cNvPr>
          <p:cNvSpPr txBox="1"/>
          <p:nvPr/>
        </p:nvSpPr>
        <p:spPr>
          <a:xfrm>
            <a:off x="3795465" y="5071689"/>
            <a:ext cx="509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13D246-262A-B448-9913-9AC68B13138C}"/>
              </a:ext>
            </a:extLst>
          </p:cNvPr>
          <p:cNvSpPr txBox="1"/>
          <p:nvPr/>
        </p:nvSpPr>
        <p:spPr>
          <a:xfrm>
            <a:off x="4358880" y="5058045"/>
            <a:ext cx="509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A5C5EC1-94A1-C542-8BD5-3A9267439B25}"/>
              </a:ext>
            </a:extLst>
          </p:cNvPr>
          <p:cNvSpPr txBox="1"/>
          <p:nvPr/>
        </p:nvSpPr>
        <p:spPr>
          <a:xfrm>
            <a:off x="5005419" y="5058046"/>
            <a:ext cx="509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50AF40E-F80B-FA4E-A79E-815A8B0DD01F}"/>
              </a:ext>
            </a:extLst>
          </p:cNvPr>
          <p:cNvSpPr txBox="1"/>
          <p:nvPr/>
        </p:nvSpPr>
        <p:spPr>
          <a:xfrm>
            <a:off x="1725526" y="4229582"/>
            <a:ext cx="509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A04C621-1323-A24F-A162-8731FB188DC9}"/>
              </a:ext>
            </a:extLst>
          </p:cNvPr>
          <p:cNvSpPr txBox="1"/>
          <p:nvPr/>
        </p:nvSpPr>
        <p:spPr>
          <a:xfrm>
            <a:off x="6914203" y="4206433"/>
            <a:ext cx="509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3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1A15C65-8B18-E74E-8DB6-E86215D0B2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9225" y="4402607"/>
            <a:ext cx="360040" cy="361636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CEF8687-8F57-E54A-AE9F-CD702DC9B395}"/>
              </a:ext>
            </a:extLst>
          </p:cNvPr>
          <p:cNvSpPr txBox="1"/>
          <p:nvPr/>
        </p:nvSpPr>
        <p:spPr>
          <a:xfrm>
            <a:off x="4445951" y="4261954"/>
            <a:ext cx="509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497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  <p:bldP spid="30" grpId="0"/>
      <p:bldP spid="31" grpId="0"/>
      <p:bldP spid="32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49BB32-0774-994A-BCF7-348354A91A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EF28A6-750E-B743-A783-B3BBBBE50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098" y="734172"/>
            <a:ext cx="4266316" cy="423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86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08D3FC-DA52-834D-9DF4-ECB2B34C43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2EB7E3-3A3A-A84C-BAE9-B378A18DF6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377" y="1421758"/>
            <a:ext cx="3622613" cy="22854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B4C58B-FFB8-794C-9CDA-7680F93A1F4E}"/>
              </a:ext>
            </a:extLst>
          </p:cNvPr>
          <p:cNvSpPr txBox="1"/>
          <p:nvPr/>
        </p:nvSpPr>
        <p:spPr>
          <a:xfrm>
            <a:off x="7131137" y="1669411"/>
            <a:ext cx="324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42F665-AE48-0F4A-9C59-C06AD2E1D265}"/>
              </a:ext>
            </a:extLst>
          </p:cNvPr>
          <p:cNvSpPr txBox="1"/>
          <p:nvPr/>
        </p:nvSpPr>
        <p:spPr>
          <a:xfrm>
            <a:off x="0" y="79825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DB166C-0A48-7042-96BE-3DDA35012D53}"/>
              </a:ext>
            </a:extLst>
          </p:cNvPr>
          <p:cNvSpPr txBox="1"/>
          <p:nvPr/>
        </p:nvSpPr>
        <p:spPr>
          <a:xfrm>
            <a:off x="444360" y="4279589"/>
            <a:ext cx="3414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0 + 9 =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2DB773B-C4E9-5E48-8299-980BB7B664C4}"/>
              </a:ext>
            </a:extLst>
          </p:cNvPr>
          <p:cNvSpPr/>
          <p:nvPr/>
        </p:nvSpPr>
        <p:spPr>
          <a:xfrm>
            <a:off x="1724628" y="4337716"/>
            <a:ext cx="624295" cy="5266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D44F75C-E7C2-FD49-ACD8-BDB6FEB6F8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821207" y="1489736"/>
            <a:ext cx="3622613" cy="228544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199543D-53C2-1946-ACD3-7FB41C2D5C52}"/>
              </a:ext>
            </a:extLst>
          </p:cNvPr>
          <p:cNvSpPr txBox="1"/>
          <p:nvPr/>
        </p:nvSpPr>
        <p:spPr>
          <a:xfrm>
            <a:off x="2047585" y="2889187"/>
            <a:ext cx="324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79504D-D748-BF43-9D5F-32B695FE7B30}"/>
              </a:ext>
            </a:extLst>
          </p:cNvPr>
          <p:cNvSpPr txBox="1"/>
          <p:nvPr/>
        </p:nvSpPr>
        <p:spPr>
          <a:xfrm>
            <a:off x="1400537" y="1746464"/>
            <a:ext cx="324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1DE3020-2376-E14F-876F-CF4FBAB6F5FA}"/>
              </a:ext>
            </a:extLst>
          </p:cNvPr>
          <p:cNvSpPr txBox="1"/>
          <p:nvPr/>
        </p:nvSpPr>
        <p:spPr>
          <a:xfrm>
            <a:off x="743970" y="2911609"/>
            <a:ext cx="324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681DFC8-682B-5D4F-A73A-1325839F7C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7585" y="1421758"/>
            <a:ext cx="3622613" cy="228544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1A2C3E2-8073-9A49-9F73-11BE59E1E019}"/>
              </a:ext>
            </a:extLst>
          </p:cNvPr>
          <p:cNvSpPr txBox="1"/>
          <p:nvPr/>
        </p:nvSpPr>
        <p:spPr>
          <a:xfrm>
            <a:off x="3582315" y="2868514"/>
            <a:ext cx="324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DA4EEA-9C86-6242-95F3-22F113A61647}"/>
              </a:ext>
            </a:extLst>
          </p:cNvPr>
          <p:cNvSpPr txBox="1"/>
          <p:nvPr/>
        </p:nvSpPr>
        <p:spPr>
          <a:xfrm>
            <a:off x="4966056" y="2841563"/>
            <a:ext cx="324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783D72-8884-2545-BE2C-5C891A019FBD}"/>
              </a:ext>
            </a:extLst>
          </p:cNvPr>
          <p:cNvSpPr txBox="1"/>
          <p:nvPr/>
        </p:nvSpPr>
        <p:spPr>
          <a:xfrm>
            <a:off x="4280770" y="1667954"/>
            <a:ext cx="324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5172E6-1F13-0048-A6B0-37931B2C4A5C}"/>
              </a:ext>
            </a:extLst>
          </p:cNvPr>
          <p:cNvSpPr txBox="1"/>
          <p:nvPr/>
        </p:nvSpPr>
        <p:spPr>
          <a:xfrm>
            <a:off x="444359" y="5075876"/>
            <a:ext cx="3414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0 + 2 =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5688F06-92EE-8B43-B3D3-2E1D3C9E8FB2}"/>
              </a:ext>
            </a:extLst>
          </p:cNvPr>
          <p:cNvSpPr/>
          <p:nvPr/>
        </p:nvSpPr>
        <p:spPr>
          <a:xfrm>
            <a:off x="1754229" y="5104939"/>
            <a:ext cx="624295" cy="5266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DE5139A-BE51-B24F-8934-DA3F67F42D45}"/>
              </a:ext>
            </a:extLst>
          </p:cNvPr>
          <p:cNvSpPr txBox="1"/>
          <p:nvPr/>
        </p:nvSpPr>
        <p:spPr>
          <a:xfrm>
            <a:off x="437113" y="5872670"/>
            <a:ext cx="3414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0 + 0 =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F27285F-7AFA-D14A-832D-4174AB11A098}"/>
              </a:ext>
            </a:extLst>
          </p:cNvPr>
          <p:cNvSpPr/>
          <p:nvPr/>
        </p:nvSpPr>
        <p:spPr>
          <a:xfrm>
            <a:off x="1754229" y="5901733"/>
            <a:ext cx="624295" cy="5266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561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C3B67-9689-4D42-BC6A-E52BDE6F16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6D7F76-C4FD-413F-8B13-E22A0332AC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A78E8-1BD8-4788-A23D-ED2B482E5777}"/>
              </a:ext>
            </a:extLst>
          </p:cNvPr>
          <p:cNvSpPr txBox="1"/>
          <p:nvPr/>
        </p:nvSpPr>
        <p:spPr>
          <a:xfrm>
            <a:off x="0" y="8111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CFDBB2-2B5E-4AA5-B36B-80C1DC0E9A75}"/>
              </a:ext>
            </a:extLst>
          </p:cNvPr>
          <p:cNvSpPr txBox="1"/>
          <p:nvPr/>
        </p:nvSpPr>
        <p:spPr>
          <a:xfrm>
            <a:off x="373224" y="1884078"/>
            <a:ext cx="83975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/>
              <a:t>1) There are 9 children. Six of them have scooters, how many of them don’t have scooters?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7AC9F171-A27E-3C48-A340-75B3B500DD67}"/>
                  </a:ext>
                </a:extLst>
              </p14:cNvPr>
              <p14:cNvContentPartPr/>
              <p14:nvPr/>
            </p14:nvContentPartPr>
            <p14:xfrm>
              <a:off x="1822028" y="5097678"/>
              <a:ext cx="1347120" cy="14115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7AC9F171-A27E-3C48-A340-75B3B500DD6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13388" y="5089038"/>
                <a:ext cx="1364760" cy="1429200"/>
              </a:xfrm>
              <a:prstGeom prst="rect">
                <a:avLst/>
              </a:prstGeom>
            </p:spPr>
          </p:pic>
        </mc:Fallback>
      </mc:AlternateContent>
      <p:grpSp>
        <p:nvGrpSpPr>
          <p:cNvPr id="18" name="Group 17">
            <a:extLst>
              <a:ext uri="{FF2B5EF4-FFF2-40B4-BE49-F238E27FC236}">
                <a16:creationId xmlns:a16="http://schemas.microsoft.com/office/drawing/2014/main" id="{5C2F1333-E095-7649-9BE5-801088687D27}"/>
              </a:ext>
            </a:extLst>
          </p:cNvPr>
          <p:cNvGrpSpPr/>
          <p:nvPr/>
        </p:nvGrpSpPr>
        <p:grpSpPr>
          <a:xfrm>
            <a:off x="2367788" y="3250158"/>
            <a:ext cx="2682360" cy="3260520"/>
            <a:chOff x="2367788" y="3250158"/>
            <a:chExt cx="2682360" cy="3260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AD6251E1-335B-DC43-B11E-0E8673DE81E7}"/>
                    </a:ext>
                  </a:extLst>
                </p14:cNvPr>
                <p14:cNvContentPartPr/>
                <p14:nvPr/>
              </p14:nvContentPartPr>
              <p14:xfrm>
                <a:off x="2412788" y="3250158"/>
                <a:ext cx="1123920" cy="116136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AD6251E1-335B-DC43-B11E-0E8673DE81E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403788" y="3241158"/>
                  <a:ext cx="1141560" cy="117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A33030C6-AC2A-A843-8F56-D1EE700B8713}"/>
                    </a:ext>
                  </a:extLst>
                </p14:cNvPr>
                <p14:cNvContentPartPr/>
                <p14:nvPr/>
              </p14:nvContentPartPr>
              <p14:xfrm>
                <a:off x="2396588" y="4358238"/>
                <a:ext cx="438480" cy="71784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A33030C6-AC2A-A843-8F56-D1EE700B8713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387588" y="4349598"/>
                  <a:ext cx="456120" cy="73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FC96F6F3-9A1A-B541-A680-B5BBD8F8A282}"/>
                    </a:ext>
                  </a:extLst>
                </p14:cNvPr>
                <p14:cNvContentPartPr/>
                <p14:nvPr/>
              </p14:nvContentPartPr>
              <p14:xfrm>
                <a:off x="3487388" y="4313958"/>
                <a:ext cx="704160" cy="94716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FC96F6F3-9A1A-B541-A680-B5BBD8F8A28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478748" y="4305318"/>
                  <a:ext cx="721800" cy="9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CCD059CD-BF49-6142-ACE8-F6D04A778ABA}"/>
                    </a:ext>
                  </a:extLst>
                </p14:cNvPr>
                <p14:cNvContentPartPr/>
                <p14:nvPr/>
              </p14:nvContentPartPr>
              <p14:xfrm>
                <a:off x="3712028" y="5222598"/>
                <a:ext cx="1338120" cy="12880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CCD059CD-BF49-6142-ACE8-F6D04A778ABA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703388" y="5213598"/>
                  <a:ext cx="1355760" cy="130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FE6A48F7-D9A1-4E40-A147-03B516DF420F}"/>
                    </a:ext>
                  </a:extLst>
                </p14:cNvPr>
                <p14:cNvContentPartPr/>
                <p14:nvPr/>
              </p14:nvContentPartPr>
              <p14:xfrm>
                <a:off x="2780708" y="3483078"/>
                <a:ext cx="435960" cy="59940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FE6A48F7-D9A1-4E40-A147-03B516DF420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771708" y="3474078"/>
                  <a:ext cx="453600" cy="61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4480170-C1F5-FC4F-BD92-19C937719EF1}"/>
                    </a:ext>
                  </a:extLst>
                </p14:cNvPr>
                <p14:cNvContentPartPr/>
                <p14:nvPr/>
              </p14:nvContentPartPr>
              <p14:xfrm>
                <a:off x="2367788" y="5428518"/>
                <a:ext cx="452880" cy="7372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4480170-C1F5-FC4F-BD92-19C937719EF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359148" y="5419518"/>
                  <a:ext cx="470520" cy="754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570CF67F-E026-FC4F-8E28-317CA557DB8F}"/>
                  </a:ext>
                </a:extLst>
              </p14:cNvPr>
              <p14:cNvContentPartPr/>
              <p14:nvPr/>
            </p14:nvContentPartPr>
            <p14:xfrm>
              <a:off x="3639668" y="4267158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570CF67F-E026-FC4F-8E28-317CA557DB8F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631028" y="4258158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643012EC-3C4F-4E4C-8C91-6A25E85B1564}"/>
              </a:ext>
            </a:extLst>
          </p:cNvPr>
          <p:cNvGrpSpPr/>
          <p:nvPr/>
        </p:nvGrpSpPr>
        <p:grpSpPr>
          <a:xfrm>
            <a:off x="4307108" y="3105078"/>
            <a:ext cx="4772520" cy="1709640"/>
            <a:chOff x="4307108" y="3105078"/>
            <a:chExt cx="4772520" cy="1709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AF954CC7-6F62-994F-ADCE-47FAF88D3621}"/>
                    </a:ext>
                  </a:extLst>
                </p14:cNvPr>
                <p14:cNvContentPartPr/>
                <p14:nvPr/>
              </p14:nvContentPartPr>
              <p14:xfrm>
                <a:off x="4307108" y="3328638"/>
                <a:ext cx="990360" cy="13597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AF954CC7-6F62-994F-ADCE-47FAF88D3621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298108" y="3319638"/>
                  <a:ext cx="1008000" cy="137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ED918879-757D-8B48-8094-A66D42192705}"/>
                    </a:ext>
                  </a:extLst>
                </p14:cNvPr>
                <p14:cNvContentPartPr/>
                <p14:nvPr/>
              </p14:nvContentPartPr>
              <p14:xfrm>
                <a:off x="5259668" y="3706998"/>
                <a:ext cx="439200" cy="3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ED918879-757D-8B48-8094-A66D4219270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251028" y="3697998"/>
                  <a:ext cx="45684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EB0E5AF0-DF9C-FC48-898C-3E21516E9343}"/>
                    </a:ext>
                  </a:extLst>
                </p14:cNvPr>
                <p14:cNvContentPartPr/>
                <p14:nvPr/>
              </p14:nvContentPartPr>
              <p14:xfrm>
                <a:off x="6977588" y="3585678"/>
                <a:ext cx="681480" cy="7920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EB0E5AF0-DF9C-FC48-898C-3E21516E9343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968588" y="3576678"/>
                  <a:ext cx="69912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40057D8D-60D2-C24E-9C01-808E56165D37}"/>
                    </a:ext>
                  </a:extLst>
                </p14:cNvPr>
                <p14:cNvContentPartPr/>
                <p14:nvPr/>
              </p14:nvContentPartPr>
              <p14:xfrm>
                <a:off x="7070468" y="4211718"/>
                <a:ext cx="882720" cy="36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40057D8D-60D2-C24E-9C01-808E56165D3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061468" y="4202718"/>
                  <a:ext cx="90036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5AC96ADF-BF0D-0745-BB74-46D9D08B3388}"/>
                    </a:ext>
                  </a:extLst>
                </p14:cNvPr>
                <p14:cNvContentPartPr/>
                <p14:nvPr/>
              </p14:nvContentPartPr>
              <p14:xfrm>
                <a:off x="8003588" y="3105078"/>
                <a:ext cx="1076040" cy="17096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5AC96ADF-BF0D-0745-BB74-46D9D08B338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7994948" y="3096438"/>
                  <a:ext cx="1093680" cy="172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C36937CE-18C8-454A-86E6-548B0FFDDD38}"/>
                    </a:ext>
                  </a:extLst>
                </p14:cNvPr>
                <p14:cNvContentPartPr/>
                <p14:nvPr/>
              </p14:nvContentPartPr>
              <p14:xfrm>
                <a:off x="6066428" y="3178158"/>
                <a:ext cx="755280" cy="139428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C36937CE-18C8-454A-86E6-548B0FFDDD38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057788" y="3169518"/>
                  <a:ext cx="772920" cy="14119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143869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BC1A31-99F9-604C-80D0-248D5164EC21}"/>
              </a:ext>
            </a:extLst>
          </p:cNvPr>
          <p:cNvSpPr txBox="1"/>
          <p:nvPr/>
        </p:nvSpPr>
        <p:spPr>
          <a:xfrm>
            <a:off x="260248" y="1123345"/>
            <a:ext cx="8397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/>
              <a:t>2) I need 5 metres of fabric to make some costumes. I need 3 metres of fabric to make some curtains. How much fabric do I need altogether?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BEB88174-4761-7D47-9136-C6EA9989082D}"/>
                  </a:ext>
                </a:extLst>
              </p14:cNvPr>
              <p14:cNvContentPartPr/>
              <p14:nvPr/>
            </p14:nvContentPartPr>
            <p14:xfrm>
              <a:off x="3211268" y="5015598"/>
              <a:ext cx="1387440" cy="11890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BEB88174-4761-7D47-9136-C6EA9989082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02628" y="5006958"/>
                <a:ext cx="1405080" cy="120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9B74C60-7848-CB4C-9264-94A536F0F98D}"/>
                  </a:ext>
                </a:extLst>
              </p14:cNvPr>
              <p14:cNvContentPartPr/>
              <p14:nvPr/>
            </p14:nvContentPartPr>
            <p14:xfrm>
              <a:off x="3633908" y="5377758"/>
              <a:ext cx="618480" cy="64872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9B74C60-7848-CB4C-9264-94A536F0F98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5268" y="5369118"/>
                <a:ext cx="636120" cy="666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6" name="Group 15">
            <a:extLst>
              <a:ext uri="{FF2B5EF4-FFF2-40B4-BE49-F238E27FC236}">
                <a16:creationId xmlns:a16="http://schemas.microsoft.com/office/drawing/2014/main" id="{4618FD52-4F46-DD45-9706-C596077FA647}"/>
              </a:ext>
            </a:extLst>
          </p:cNvPr>
          <p:cNvGrpSpPr/>
          <p:nvPr/>
        </p:nvGrpSpPr>
        <p:grpSpPr>
          <a:xfrm>
            <a:off x="3489188" y="2891958"/>
            <a:ext cx="3086640" cy="3261600"/>
            <a:chOff x="3489188" y="2891958"/>
            <a:chExt cx="3086640" cy="3261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A0B56860-19F7-D24F-A4EE-0DEE5A602CE9}"/>
                    </a:ext>
                  </a:extLst>
                </p14:cNvPr>
                <p14:cNvContentPartPr/>
                <p14:nvPr/>
              </p14:nvContentPartPr>
              <p14:xfrm>
                <a:off x="3489188" y="2891958"/>
                <a:ext cx="1510920" cy="128880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A0B56860-19F7-D24F-A4EE-0DEE5A602CE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480188" y="2883318"/>
                  <a:ext cx="1528560" cy="130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73969929-9527-C442-912F-8347141B0885}"/>
                    </a:ext>
                  </a:extLst>
                </p14:cNvPr>
                <p14:cNvContentPartPr/>
                <p14:nvPr/>
              </p14:nvContentPartPr>
              <p14:xfrm>
                <a:off x="3714548" y="4162758"/>
                <a:ext cx="337680" cy="81252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73969929-9527-C442-912F-8347141B0885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705908" y="4153758"/>
                  <a:ext cx="355320" cy="83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372A8BB9-F465-5D44-AE89-A9E3BBDDCE3B}"/>
                    </a:ext>
                  </a:extLst>
                </p14:cNvPr>
                <p14:cNvContentPartPr/>
                <p14:nvPr/>
              </p14:nvContentPartPr>
              <p14:xfrm>
                <a:off x="4814708" y="4083198"/>
                <a:ext cx="695520" cy="8082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372A8BB9-F465-5D44-AE89-A9E3BBDDCE3B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805708" y="4074198"/>
                  <a:ext cx="713160" cy="82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5BAC573C-3CD3-504F-A5D1-6F247203F2F7}"/>
                    </a:ext>
                  </a:extLst>
                </p14:cNvPr>
                <p14:cNvContentPartPr/>
                <p14:nvPr/>
              </p14:nvContentPartPr>
              <p14:xfrm>
                <a:off x="4990388" y="4892838"/>
                <a:ext cx="1585440" cy="12607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5BAC573C-3CD3-504F-A5D1-6F247203F2F7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981388" y="4883838"/>
                  <a:ext cx="1603080" cy="127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862E90A7-498D-9E4F-B662-342A9E22850B}"/>
                    </a:ext>
                  </a:extLst>
                </p14:cNvPr>
                <p14:cNvContentPartPr/>
                <p14:nvPr/>
              </p14:nvContentPartPr>
              <p14:xfrm>
                <a:off x="5539028" y="5156718"/>
                <a:ext cx="697680" cy="9939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862E90A7-498D-9E4F-B662-342A9E22850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530028" y="5148078"/>
                  <a:ext cx="715320" cy="1011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C2B3724-7882-C84E-A659-5F7441F9B506}"/>
              </a:ext>
            </a:extLst>
          </p:cNvPr>
          <p:cNvGrpSpPr/>
          <p:nvPr/>
        </p:nvGrpSpPr>
        <p:grpSpPr>
          <a:xfrm>
            <a:off x="5531108" y="2526558"/>
            <a:ext cx="3496680" cy="1241280"/>
            <a:chOff x="5531108" y="2526558"/>
            <a:chExt cx="3496680" cy="1241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4869080F-7D13-2749-8C31-39C2ED7317E8}"/>
                    </a:ext>
                  </a:extLst>
                </p14:cNvPr>
                <p14:cNvContentPartPr/>
                <p14:nvPr/>
              </p14:nvContentPartPr>
              <p14:xfrm>
                <a:off x="5531108" y="2742198"/>
                <a:ext cx="589320" cy="78120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4869080F-7D13-2749-8C31-39C2ED7317E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522468" y="2733198"/>
                  <a:ext cx="606960" cy="79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FADCA67E-81AF-D548-A766-280553FDCC52}"/>
                    </a:ext>
                  </a:extLst>
                </p14:cNvPr>
                <p14:cNvContentPartPr/>
                <p14:nvPr/>
              </p14:nvContentPartPr>
              <p14:xfrm>
                <a:off x="6275588" y="3116238"/>
                <a:ext cx="614160" cy="3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FADCA67E-81AF-D548-A766-280553FDCC5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6266948" y="3107598"/>
                  <a:ext cx="6318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C72BF37C-C51A-164B-80D5-65AD965D949F}"/>
                    </a:ext>
                  </a:extLst>
                </p14:cNvPr>
                <p14:cNvContentPartPr/>
                <p14:nvPr/>
              </p14:nvContentPartPr>
              <p14:xfrm>
                <a:off x="6562148" y="2798718"/>
                <a:ext cx="37440" cy="7070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C72BF37C-C51A-164B-80D5-65AD965D949F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553148" y="2789718"/>
                  <a:ext cx="55080" cy="72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619B4F2F-0675-7C40-908E-66043C918889}"/>
                    </a:ext>
                  </a:extLst>
                </p14:cNvPr>
                <p14:cNvContentPartPr/>
                <p14:nvPr/>
              </p14:nvContentPartPr>
              <p14:xfrm>
                <a:off x="6943388" y="2693958"/>
                <a:ext cx="552600" cy="10738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619B4F2F-0675-7C40-908E-66043C91888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934748" y="2684958"/>
                  <a:ext cx="570240" cy="10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5A3141F8-55C5-9040-8858-44E64E546358}"/>
                    </a:ext>
                  </a:extLst>
                </p14:cNvPr>
                <p14:cNvContentPartPr/>
                <p14:nvPr/>
              </p14:nvContentPartPr>
              <p14:xfrm>
                <a:off x="7623428" y="3121638"/>
                <a:ext cx="415080" cy="3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5A3141F8-55C5-9040-8858-44E64E546358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614788" y="3112998"/>
                  <a:ext cx="43272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31616122-29CB-2441-9A06-4F70FA734A3E}"/>
                    </a:ext>
                  </a:extLst>
                </p14:cNvPr>
                <p14:cNvContentPartPr/>
                <p14:nvPr/>
              </p14:nvContentPartPr>
              <p14:xfrm>
                <a:off x="7667348" y="3571638"/>
                <a:ext cx="556920" cy="3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31616122-29CB-2441-9A06-4F70FA734A3E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7658708" y="3562998"/>
                  <a:ext cx="5745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428E2BA2-F29A-7D4D-B670-4E1FE3949CC0}"/>
                    </a:ext>
                  </a:extLst>
                </p14:cNvPr>
                <p14:cNvContentPartPr/>
                <p14:nvPr/>
              </p14:nvContentPartPr>
              <p14:xfrm>
                <a:off x="8317148" y="2526558"/>
                <a:ext cx="710640" cy="11570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428E2BA2-F29A-7D4D-B670-4E1FE3949CC0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308148" y="2517558"/>
                  <a:ext cx="728280" cy="11746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5" name="Picture 2" descr="C:\Users\Liam\Documents\Design\NCETM\04 Images for B1 PPTs\Final PNG files\ncetm_mm_sp1_se06_aw001.png">
            <a:extLst>
              <a:ext uri="{FF2B5EF4-FFF2-40B4-BE49-F238E27FC236}">
                <a16:creationId xmlns:a16="http://schemas.microsoft.com/office/drawing/2014/main" id="{7F4827E2-6549-4921-8B54-3203E8865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2304256" cy="3037879"/>
          </a:xfrm>
          <a:prstGeom prst="rect">
            <a:avLst/>
          </a:prstGeom>
          <a:noFill/>
        </p:spPr>
      </p:pic>
      <p:pic>
        <p:nvPicPr>
          <p:cNvPr id="6" name="Picture 2" descr="C:\Users\Liam\Documents\Design\NCETM\04 Images for B1 PPTs\Final PNG files\ncetm_mm_sp1_se06_aw001.png">
            <a:extLst>
              <a:ext uri="{FF2B5EF4-FFF2-40B4-BE49-F238E27FC236}">
                <a16:creationId xmlns:a16="http://schemas.microsoft.com/office/drawing/2014/main" id="{FDB242F0-7045-4703-BB1B-EE37A94F1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12776"/>
            <a:ext cx="2304256" cy="3037879"/>
          </a:xfrm>
          <a:prstGeom prst="rect">
            <a:avLst/>
          </a:prstGeom>
          <a:noFill/>
        </p:spPr>
      </p:pic>
      <p:pic>
        <p:nvPicPr>
          <p:cNvPr id="8" name="Picture 2" descr="C:\Users\Liam\Documents\Design\NCETM\04 Images for B1 PPTs\Final PNG files\ncetm_mm_sp1_se06_aw001.png">
            <a:extLst>
              <a:ext uri="{FF2B5EF4-FFF2-40B4-BE49-F238E27FC236}">
                <a16:creationId xmlns:a16="http://schemas.microsoft.com/office/drawing/2014/main" id="{D5F581C9-255A-4C0D-B481-B9CB2EC6F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806"/>
          <a:stretch>
            <a:fillRect/>
          </a:stretch>
        </p:blipFill>
        <p:spPr bwMode="auto">
          <a:xfrm>
            <a:off x="6228184" y="1412776"/>
            <a:ext cx="2376264" cy="3037879"/>
          </a:xfrm>
          <a:prstGeom prst="rect">
            <a:avLst/>
          </a:prstGeom>
          <a:noFill/>
        </p:spPr>
      </p:pic>
      <p:pic>
        <p:nvPicPr>
          <p:cNvPr id="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BEFFECFA-35C3-4E29-ABC7-229F220C1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5085184"/>
            <a:ext cx="7920881" cy="360040"/>
          </a:xfrm>
          <a:prstGeom prst="rect">
            <a:avLst/>
          </a:prstGeom>
          <a:noFill/>
        </p:spPr>
      </p:pic>
      <p:pic>
        <p:nvPicPr>
          <p:cNvPr id="10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70DC0B55-9334-4B84-A6D0-B23384523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25144"/>
            <a:ext cx="504056" cy="360040"/>
          </a:xfrm>
          <a:prstGeom prst="rect">
            <a:avLst/>
          </a:prstGeom>
          <a:noFill/>
        </p:spPr>
      </p:pic>
      <p:pic>
        <p:nvPicPr>
          <p:cNvPr id="11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2118BE82-8564-4F3A-8F06-05D096ECE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25144"/>
            <a:ext cx="504056" cy="360040"/>
          </a:xfrm>
          <a:prstGeom prst="rect">
            <a:avLst/>
          </a:prstGeom>
          <a:noFill/>
        </p:spPr>
      </p:pic>
      <p:pic>
        <p:nvPicPr>
          <p:cNvPr id="12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A5254492-202C-4DE4-B83C-62D97F3FE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25144"/>
            <a:ext cx="360040" cy="360040"/>
          </a:xfrm>
          <a:prstGeom prst="rect">
            <a:avLst/>
          </a:prstGeom>
          <a:noFill/>
        </p:spPr>
      </p:pic>
      <p:pic>
        <p:nvPicPr>
          <p:cNvPr id="14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B60E7AE1-02C5-4825-BD94-9A3497D8A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661248"/>
            <a:ext cx="1296144" cy="288032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089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CDFBDB6-1AD5-4601-9CAC-48E24F4DA9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1412777"/>
            <a:ext cx="2369547" cy="21602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4809E41-52B7-4816-868C-1106553760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75856" y="1412777"/>
            <a:ext cx="2592288" cy="21602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AE46D2-CF41-4256-84DD-F9665ACD9E8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364"/>
          <a:stretch/>
        </p:blipFill>
        <p:spPr>
          <a:xfrm>
            <a:off x="6156176" y="1412777"/>
            <a:ext cx="2520280" cy="2160240"/>
          </a:xfrm>
          <a:prstGeom prst="rect">
            <a:avLst/>
          </a:prstGeom>
        </p:spPr>
      </p:pic>
      <p:pic>
        <p:nvPicPr>
          <p:cNvPr id="1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FE5D2935-5062-4F30-A761-ED118670C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0" y="4221088"/>
            <a:ext cx="7956000" cy="361636"/>
          </a:xfrm>
          <a:prstGeom prst="rect">
            <a:avLst/>
          </a:prstGeom>
          <a:noFill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2A8C107-87EF-44B6-B095-0A006B4DAF2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3861048"/>
            <a:ext cx="2369547" cy="43204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95F211B-1A48-486A-8211-B86CCBD342A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3968" y="3933057"/>
            <a:ext cx="576064" cy="36003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E1ABA9F-64AA-4525-99C0-89E15C3F5CC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6296" y="3933057"/>
            <a:ext cx="360040" cy="3600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3E789B8-9522-440A-8465-09950735BFE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4355"/>
          <a:stretch/>
        </p:blipFill>
        <p:spPr>
          <a:xfrm>
            <a:off x="3707905" y="4653135"/>
            <a:ext cx="1728192" cy="5776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585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CDFBDB6-1AD5-4601-9CAC-48E24F4DA9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1520788"/>
            <a:ext cx="2369547" cy="21602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4809E41-52B7-4816-868C-1106553760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75856" y="1412777"/>
            <a:ext cx="2592288" cy="21602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AE46D2-CF41-4256-84DD-F9665ACD9E8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364"/>
          <a:stretch/>
        </p:blipFill>
        <p:spPr>
          <a:xfrm>
            <a:off x="6156176" y="1412777"/>
            <a:ext cx="2520280" cy="2160240"/>
          </a:xfrm>
          <a:prstGeom prst="rect">
            <a:avLst/>
          </a:prstGeom>
        </p:spPr>
      </p:pic>
      <p:pic>
        <p:nvPicPr>
          <p:cNvPr id="1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FE5D2935-5062-4F30-A761-ED118670C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0" y="4221088"/>
            <a:ext cx="7956000" cy="361636"/>
          </a:xfrm>
          <a:prstGeom prst="rect">
            <a:avLst/>
          </a:prstGeom>
          <a:noFill/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95F211B-1A48-486A-8211-B86CCBD342A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3968" y="3933057"/>
            <a:ext cx="576064" cy="36003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96A4E72-6721-A64A-B182-A2B9076E88AB}"/>
              </a:ext>
            </a:extLst>
          </p:cNvPr>
          <p:cNvSpPr/>
          <p:nvPr/>
        </p:nvSpPr>
        <p:spPr>
          <a:xfrm>
            <a:off x="1803049" y="2166550"/>
            <a:ext cx="371739" cy="4096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C967B8-976A-0443-A6D0-1E1B665554B5}"/>
              </a:ext>
            </a:extLst>
          </p:cNvPr>
          <p:cNvSpPr/>
          <p:nvPr/>
        </p:nvSpPr>
        <p:spPr>
          <a:xfrm>
            <a:off x="4616816" y="2040701"/>
            <a:ext cx="371739" cy="4096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0E8C79-82EF-9940-944E-BFF1E0BDFD69}"/>
              </a:ext>
            </a:extLst>
          </p:cNvPr>
          <p:cNvSpPr/>
          <p:nvPr/>
        </p:nvSpPr>
        <p:spPr>
          <a:xfrm>
            <a:off x="7416316" y="2040701"/>
            <a:ext cx="371739" cy="4096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09361-E1DA-CA41-B0E1-6BAF75C4FA87}"/>
              </a:ext>
            </a:extLst>
          </p:cNvPr>
          <p:cNvSpPr txBox="1"/>
          <p:nvPr/>
        </p:nvSpPr>
        <p:spPr>
          <a:xfrm>
            <a:off x="6657426" y="3799218"/>
            <a:ext cx="62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EFE567-4786-6A44-8924-916A9D4125CF}"/>
              </a:ext>
            </a:extLst>
          </p:cNvPr>
          <p:cNvSpPr txBox="1"/>
          <p:nvPr/>
        </p:nvSpPr>
        <p:spPr>
          <a:xfrm>
            <a:off x="3310355" y="4487844"/>
            <a:ext cx="2523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 + 0 =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F50BA2-8A04-6742-B226-F6C0D940CE73}"/>
              </a:ext>
            </a:extLst>
          </p:cNvPr>
          <p:cNvSpPr txBox="1"/>
          <p:nvPr/>
        </p:nvSpPr>
        <p:spPr>
          <a:xfrm>
            <a:off x="1860498" y="3751572"/>
            <a:ext cx="833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12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4" grpId="0" animBg="1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DB48BC-67E1-6E4C-9491-27C2E1C46B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7" name="Picture 6" descr="A picture containing drawing  Description automatically generated">
            <a:extLst>
              <a:ext uri="{FF2B5EF4-FFF2-40B4-BE49-F238E27FC236}">
                <a16:creationId xmlns:a16="http://schemas.microsoft.com/office/drawing/2014/main" id="{8A9463BB-047C-4B66-A511-1A17C10CC3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463" y="915244"/>
            <a:ext cx="2470287" cy="53141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735313-BB07-40AF-8528-1854F1B476B6}"/>
              </a:ext>
            </a:extLst>
          </p:cNvPr>
          <p:cNvSpPr txBox="1"/>
          <p:nvPr/>
        </p:nvSpPr>
        <p:spPr>
          <a:xfrm>
            <a:off x="390358" y="6000750"/>
            <a:ext cx="61695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8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8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Reserved.</a:t>
            </a:r>
            <a:endParaRPr lang="en-GB" sz="1800" i="1" dirty="0">
              <a:solidFill>
                <a:srgbClr val="9697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259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B2D50D-B23B-440D-8CBF-E37D943D27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1421468"/>
            <a:ext cx="2369547" cy="215154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1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FE5D2935-5062-4F30-A761-ED118670C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0" y="5083588"/>
            <a:ext cx="7956000" cy="361636"/>
          </a:xfrm>
          <a:prstGeom prst="rect">
            <a:avLst/>
          </a:prstGeom>
          <a:noFill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2083C14-A3D2-46E4-A9F5-D5D925143D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7864" y="1421468"/>
            <a:ext cx="2448272" cy="31596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6381D62-D301-49CB-B676-0AE4FB0002D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05"/>
          <a:stretch/>
        </p:blipFill>
        <p:spPr>
          <a:xfrm>
            <a:off x="6156176" y="1421468"/>
            <a:ext cx="2412264" cy="215154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B750187-4483-4620-96CE-82E5CEDA2A3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7664" y="4725144"/>
            <a:ext cx="360040" cy="35844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DBE97AA-EF0A-4626-BE5C-7F05B2B12FF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3968" y="4725144"/>
            <a:ext cx="648072" cy="35844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338EB6A-189D-4D00-96B5-0DC5E2F99B5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6296" y="4725144"/>
            <a:ext cx="288032" cy="35844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0FB7A07-CC8A-4C65-92C4-24C761EB7CB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193"/>
          <a:stretch/>
        </p:blipFill>
        <p:spPr>
          <a:xfrm>
            <a:off x="3779912" y="5586048"/>
            <a:ext cx="1656184" cy="5056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222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9B0932-4FF9-5B4E-BB0C-F7CA186A385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56297F-59F7-AF4D-90BF-D0FEA7A6E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069" y="856527"/>
            <a:ext cx="4574283" cy="493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375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6|27.3|34.7|1.8|4.7|4.6|16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|16.1|39.8|3.7|3.1|8.3|3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|14.3|24.8|37.6|2|4.3|7|5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|10.4|9.3|1.4|3|5|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7|32.3|6.8|0.9|7.6|4.1|9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20.5|7.9|1.9|5.8|6.9|3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9.4|13.9|4.2|0.9|3.2|5.6|3.2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472B1E-4A0C-4D8A-8583-EED5E4985946}"/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e2f7c1fb-8b39-4d5b-953e-de45d1606e4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Office PowerPoint</Application>
  <PresentationFormat>On-screen Show (4:3)</PresentationFormat>
  <Paragraphs>53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Myriad Pro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2020-08-26T11:16:56Z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