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0"/>
  </p:notesMasterIdLst>
  <p:sldIdLst>
    <p:sldId id="364" r:id="rId6"/>
    <p:sldId id="268" r:id="rId7"/>
    <p:sldId id="279" r:id="rId8"/>
    <p:sldId id="269" r:id="rId9"/>
    <p:sldId id="270" r:id="rId10"/>
    <p:sldId id="273" r:id="rId11"/>
    <p:sldId id="277" r:id="rId12"/>
    <p:sldId id="271" r:id="rId13"/>
    <p:sldId id="272" r:id="rId14"/>
    <p:sldId id="274" r:id="rId15"/>
    <p:sldId id="278" r:id="rId16"/>
    <p:sldId id="275" r:id="rId17"/>
    <p:sldId id="276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753739-AE73-431F-80A2-8F896BB9AA04}" v="1" dt="2020-08-26T11:15:45.8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1271" autoAdjust="0"/>
  </p:normalViewPr>
  <p:slideViewPr>
    <p:cSldViewPr snapToGrid="0">
      <p:cViewPr varScale="1">
        <p:scale>
          <a:sx n="51" d="100"/>
          <a:sy n="51" d="100"/>
        </p:scale>
        <p:origin x="195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0874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9521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2998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369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8663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377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190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016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2439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4787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9085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1749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36924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2507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5852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5400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0.png"/><Relationship Id="rId18" Type="http://schemas.openxmlformats.org/officeDocument/2006/relationships/image" Target="../media/image39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png"/><Relationship Id="rId12" Type="http://schemas.openxmlformats.org/officeDocument/2006/relationships/image" Target="../media/image40.png"/><Relationship Id="rId17" Type="http://schemas.openxmlformats.org/officeDocument/2006/relationships/image" Target="../media/image380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70.png"/><Relationship Id="rId20" Type="http://schemas.openxmlformats.org/officeDocument/2006/relationships/image" Target="../media/image41.png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11" Type="http://schemas.openxmlformats.org/officeDocument/2006/relationships/image" Target="../media/image39.png"/><Relationship Id="rId5" Type="http://schemas.openxmlformats.org/officeDocument/2006/relationships/image" Target="../media/image8.png"/><Relationship Id="rId15" Type="http://schemas.openxmlformats.org/officeDocument/2006/relationships/image" Target="../media/image360.png"/><Relationship Id="rId10" Type="http://schemas.openxmlformats.org/officeDocument/2006/relationships/image" Target="../media/image310.png"/><Relationship Id="rId19" Type="http://schemas.openxmlformats.org/officeDocument/2006/relationships/image" Target="../media/image12.png"/><Relationship Id="rId4" Type="http://schemas.openxmlformats.org/officeDocument/2006/relationships/image" Target="../media/image7.png"/><Relationship Id="rId14" Type="http://schemas.openxmlformats.org/officeDocument/2006/relationships/image" Target="../media/image3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0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2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12" Type="http://schemas.openxmlformats.org/officeDocument/2006/relationships/image" Target="../media/image14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70.png"/><Relationship Id="rId11" Type="http://schemas.openxmlformats.org/officeDocument/2006/relationships/image" Target="../media/image16.png"/><Relationship Id="rId10" Type="http://schemas.openxmlformats.org/officeDocument/2006/relationships/image" Target="../media/image12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5.png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11" Type="http://schemas.openxmlformats.org/officeDocument/2006/relationships/image" Target="../media/image20.png"/><Relationship Id="rId5" Type="http://schemas.openxmlformats.org/officeDocument/2006/relationships/image" Target="../media/image8.png"/><Relationship Id="rId15" Type="http://schemas.openxmlformats.org/officeDocument/2006/relationships/image" Target="../media/image24.png"/><Relationship Id="rId4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0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11" Type="http://schemas.openxmlformats.org/officeDocument/2006/relationships/image" Target="../media/image23.png"/><Relationship Id="rId10" Type="http://schemas.openxmlformats.org/officeDocument/2006/relationships/image" Target="../media/image19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3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95900" cy="3121056"/>
          </a:xfrm>
        </p:spPr>
        <p:txBody>
          <a:bodyPr/>
          <a:lstStyle/>
          <a:p>
            <a:r>
              <a:rPr lang="en-GB" dirty="0"/>
              <a:t>KS1 Number, Addition and Subtraction</a:t>
            </a:r>
          </a:p>
          <a:p>
            <a:r>
              <a:rPr lang="en-GB" dirty="0"/>
              <a:t>Lesson 13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171F15-EE5B-41B1-A37A-DCC7093E2F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1A9ECE-E917-4ADF-8562-2ACAD7C098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273" y="1084316"/>
            <a:ext cx="2542493" cy="22854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D5C782-9120-43EC-80B5-87565B7D1F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9790" y="1084316"/>
            <a:ext cx="2448272" cy="228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1BE97A-AA67-41BC-BF1C-2590E1C249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5974" y="2560039"/>
            <a:ext cx="504056" cy="4320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22E577-D51A-4803-AECD-90F613588A1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93"/>
          <a:stretch/>
        </p:blipFill>
        <p:spPr>
          <a:xfrm>
            <a:off x="6074086" y="1084316"/>
            <a:ext cx="2592288" cy="21508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8D6FE19-0160-4822-9C58-1B761DB15FB6}"/>
                  </a:ext>
                </a:extLst>
              </p:cNvPr>
              <p:cNvSpPr txBox="1"/>
              <p:nvPr/>
            </p:nvSpPr>
            <p:spPr>
              <a:xfrm>
                <a:off x="925579" y="3683077"/>
                <a:ext cx="14745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6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8D6FE19-0160-4822-9C58-1B761DB15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579" y="3683077"/>
                <a:ext cx="1474506" cy="461665"/>
              </a:xfrm>
              <a:prstGeom prst="rect">
                <a:avLst/>
              </a:prstGeom>
              <a:blipFill>
                <a:blip r:embed="rId10"/>
                <a:stretch>
                  <a:fillRect l="-661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BEEF1A8-0872-4FF3-889D-1F01A0161824}"/>
                  </a:ext>
                </a:extLst>
              </p:cNvPr>
              <p:cNvSpPr txBox="1"/>
              <p:nvPr/>
            </p:nvSpPr>
            <p:spPr>
              <a:xfrm>
                <a:off x="3834747" y="3683076"/>
                <a:ext cx="12046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9 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BEEF1A8-0872-4FF3-889D-1F01A0161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747" y="3683076"/>
                <a:ext cx="1204689" cy="461665"/>
              </a:xfrm>
              <a:prstGeom prst="rect">
                <a:avLst/>
              </a:prstGeom>
              <a:blipFill>
                <a:blip r:embed="rId11"/>
                <a:stretch>
                  <a:fillRect l="-757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5051FE7-59EF-43F1-901F-04EA395E715B}"/>
                  </a:ext>
                </a:extLst>
              </p:cNvPr>
              <p:cNvSpPr txBox="1"/>
              <p:nvPr/>
            </p:nvSpPr>
            <p:spPr>
              <a:xfrm>
                <a:off x="6676589" y="3683075"/>
                <a:ext cx="11373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9 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5051FE7-59EF-43F1-901F-04EA395E71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89" y="3683075"/>
                <a:ext cx="1137363" cy="461665"/>
              </a:xfrm>
              <a:prstGeom prst="rect">
                <a:avLst/>
              </a:prstGeom>
              <a:blipFill>
                <a:blip r:embed="rId12"/>
                <a:stretch>
                  <a:fillRect l="-802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00EEB71-B117-4588-AEE2-AB4B16D49D4E}"/>
                  </a:ext>
                </a:extLst>
              </p:cNvPr>
              <p:cNvSpPr txBox="1"/>
              <p:nvPr/>
            </p:nvSpPr>
            <p:spPr>
              <a:xfrm>
                <a:off x="1094660" y="2506025"/>
                <a:ext cx="4034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 smtClean="0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b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00EEB71-B117-4588-AEE2-AB4B16D49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660" y="2506025"/>
                <a:ext cx="403400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4F3311B-7FCE-4774-82A9-78BC835AA6B2}"/>
                  </a:ext>
                </a:extLst>
              </p:cNvPr>
              <p:cNvSpPr txBox="1"/>
              <p:nvPr/>
            </p:nvSpPr>
            <p:spPr>
              <a:xfrm>
                <a:off x="1736685" y="1397526"/>
                <a:ext cx="481221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4F3311B-7FCE-4774-82A9-78BC835AA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6685" y="1397526"/>
                <a:ext cx="481221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8E20F6D-3721-44E6-B1AD-C882269189FB}"/>
                  </a:ext>
                </a:extLst>
              </p:cNvPr>
              <p:cNvSpPr txBox="1"/>
              <p:nvPr/>
            </p:nvSpPr>
            <p:spPr>
              <a:xfrm>
                <a:off x="3752449" y="2524039"/>
                <a:ext cx="4034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 smtClean="0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8E20F6D-3721-44E6-B1AD-C88226918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449" y="2524039"/>
                <a:ext cx="403400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0849BAF-8E12-44B4-A4E1-CDB1A39D7FDE}"/>
                  </a:ext>
                </a:extLst>
              </p:cNvPr>
              <p:cNvSpPr txBox="1"/>
              <p:nvPr/>
            </p:nvSpPr>
            <p:spPr>
              <a:xfrm>
                <a:off x="6473248" y="2524039"/>
                <a:ext cx="4034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 smtClean="0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b="1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0849BAF-8E12-44B4-A4E1-CDB1A39D7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3248" y="2524039"/>
                <a:ext cx="403400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A26BA6B-0651-4607-91FF-7D0E42BD63AE}"/>
                  </a:ext>
                </a:extLst>
              </p:cNvPr>
              <p:cNvSpPr/>
              <p:nvPr/>
            </p:nvSpPr>
            <p:spPr>
              <a:xfrm>
                <a:off x="4407304" y="1401341"/>
                <a:ext cx="481221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A26BA6B-0651-4607-91FF-7D0E42BD63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7304" y="1401341"/>
                <a:ext cx="481221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B55E9CD-2674-45A7-9931-EBAA4905F42E}"/>
                  </a:ext>
                </a:extLst>
              </p:cNvPr>
              <p:cNvSpPr/>
              <p:nvPr/>
            </p:nvSpPr>
            <p:spPr>
              <a:xfrm>
                <a:off x="7049986" y="1398101"/>
                <a:ext cx="481221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B55E9CD-2674-45A7-9931-EBAA4905F4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9986" y="1398101"/>
                <a:ext cx="481221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4" descr="Free Pointing Finger Cliparts, Download Free Clip Art, Free Clip ...">
            <a:extLst>
              <a:ext uri="{FF2B5EF4-FFF2-40B4-BE49-F238E27FC236}">
                <a16:creationId xmlns:a16="http://schemas.microsoft.com/office/drawing/2014/main" id="{3A3E2331-5182-479C-9E3B-C51D30CBD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4975">
            <a:off x="3089632" y="2572045"/>
            <a:ext cx="927277" cy="152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Free Pointing Finger Cliparts, Download Free Clip Art, Free Clip ...">
            <a:extLst>
              <a:ext uri="{FF2B5EF4-FFF2-40B4-BE49-F238E27FC236}">
                <a16:creationId xmlns:a16="http://schemas.microsoft.com/office/drawing/2014/main" id="{31BE84E9-6BC3-422E-AFFB-28296CCD0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2299">
            <a:off x="7983134" y="2408137"/>
            <a:ext cx="804705" cy="131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238B395-02C0-4228-9155-492380AEB475}"/>
                  </a:ext>
                </a:extLst>
              </p:cNvPr>
              <p:cNvSpPr/>
              <p:nvPr/>
            </p:nvSpPr>
            <p:spPr>
              <a:xfrm>
                <a:off x="4943947" y="3712112"/>
                <a:ext cx="4379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238B395-02C0-4228-9155-492380AEB4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947" y="3712112"/>
                <a:ext cx="437940" cy="46166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F289FB60-AE46-4702-9C75-960F693B0CFA}"/>
              </a:ext>
            </a:extLst>
          </p:cNvPr>
          <p:cNvSpPr/>
          <p:nvPr/>
        </p:nvSpPr>
        <p:spPr>
          <a:xfrm>
            <a:off x="7709760" y="3688862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/>
              <a:t>6</a:t>
            </a: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65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  <p:bldP spid="15" grpId="0" animBg="1"/>
      <p:bldP spid="16" grpId="0" animBg="1"/>
      <p:bldP spid="17" grpId="0" animBg="1"/>
      <p:bldP spid="7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49D98E-7272-4DD5-B2F1-9F9B941A5D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94B284-65FB-4A41-87B9-C6368ED4EDEC}"/>
              </a:ext>
            </a:extLst>
          </p:cNvPr>
          <p:cNvSpPr txBox="1"/>
          <p:nvPr/>
        </p:nvSpPr>
        <p:spPr>
          <a:xfrm>
            <a:off x="1231641" y="1007355"/>
            <a:ext cx="1856598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6 + 3 = ___</a:t>
            </a:r>
          </a:p>
          <a:p>
            <a:endParaRPr lang="en-GB" sz="2800" b="1" dirty="0"/>
          </a:p>
          <a:p>
            <a:r>
              <a:rPr lang="en-GB" sz="2800" b="1" dirty="0"/>
              <a:t>3 + 6 = ___</a:t>
            </a:r>
          </a:p>
          <a:p>
            <a:endParaRPr lang="en-GB" sz="2800" b="1" dirty="0"/>
          </a:p>
          <a:p>
            <a:r>
              <a:rPr lang="en-GB" sz="2800" b="1" dirty="0"/>
              <a:t>9 = ___ + 3</a:t>
            </a:r>
          </a:p>
          <a:p>
            <a:endParaRPr lang="en-GB" sz="2800" b="1" dirty="0"/>
          </a:p>
          <a:p>
            <a:r>
              <a:rPr lang="en-GB" sz="2800" b="1" dirty="0"/>
              <a:t>9 =  6 + ___</a:t>
            </a:r>
          </a:p>
          <a:p>
            <a:endParaRPr lang="en-GB" sz="2800" b="1" dirty="0"/>
          </a:p>
          <a:p>
            <a:r>
              <a:rPr lang="en-GB" sz="2800" b="1" dirty="0"/>
              <a:t>9 – 6 = ___</a:t>
            </a:r>
          </a:p>
          <a:p>
            <a:endParaRPr lang="en-GB" sz="2800" b="1" dirty="0"/>
          </a:p>
          <a:p>
            <a:r>
              <a:rPr lang="en-GB" sz="2800" b="1" dirty="0"/>
              <a:t>9 – 3 = ___</a:t>
            </a:r>
          </a:p>
          <a:p>
            <a:endParaRPr lang="en-GB" sz="28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12B5D1-4DED-4066-9124-EB31F3B988F8}"/>
              </a:ext>
            </a:extLst>
          </p:cNvPr>
          <p:cNvSpPr/>
          <p:nvPr/>
        </p:nvSpPr>
        <p:spPr>
          <a:xfrm>
            <a:off x="8117633" y="1866122"/>
            <a:ext cx="522514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4AECD1-1A4A-4A68-9312-CF70E50F30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5140" y="1353399"/>
            <a:ext cx="2542493" cy="22854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B6089DA-42ED-4F06-B1C2-BFF2E759A586}"/>
                  </a:ext>
                </a:extLst>
              </p:cNvPr>
              <p:cNvSpPr txBox="1"/>
              <p:nvPr/>
            </p:nvSpPr>
            <p:spPr>
              <a:xfrm>
                <a:off x="6018527" y="2775108"/>
                <a:ext cx="4034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 smtClean="0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b="1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B6089DA-42ED-4F06-B1C2-BFF2E759A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8527" y="2775108"/>
                <a:ext cx="403400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400550A-8236-4725-97F8-807FDAC59E47}"/>
                  </a:ext>
                </a:extLst>
              </p:cNvPr>
              <p:cNvSpPr txBox="1"/>
              <p:nvPr/>
            </p:nvSpPr>
            <p:spPr>
              <a:xfrm>
                <a:off x="6660552" y="1666609"/>
                <a:ext cx="481221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1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400550A-8236-4725-97F8-807FDAC59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552" y="1666609"/>
                <a:ext cx="481221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DA9290EA-E88C-488E-AC7C-5EAA1F01428A}"/>
              </a:ext>
            </a:extLst>
          </p:cNvPr>
          <p:cNvSpPr txBox="1"/>
          <p:nvPr/>
        </p:nvSpPr>
        <p:spPr>
          <a:xfrm>
            <a:off x="2430183" y="986451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DC3E41-37E9-4C64-AC48-C2C6CBB73506}"/>
              </a:ext>
            </a:extLst>
          </p:cNvPr>
          <p:cNvSpPr txBox="1"/>
          <p:nvPr/>
        </p:nvSpPr>
        <p:spPr>
          <a:xfrm>
            <a:off x="2392859" y="1847461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5C7E37-AF1F-49F7-AC5A-1DE63B64CF3C}"/>
              </a:ext>
            </a:extLst>
          </p:cNvPr>
          <p:cNvSpPr txBox="1"/>
          <p:nvPr/>
        </p:nvSpPr>
        <p:spPr>
          <a:xfrm>
            <a:off x="1905554" y="2674667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CA7A5F-62E3-4A19-A459-ADB287EAD0CC}"/>
              </a:ext>
            </a:extLst>
          </p:cNvPr>
          <p:cNvSpPr txBox="1"/>
          <p:nvPr/>
        </p:nvSpPr>
        <p:spPr>
          <a:xfrm>
            <a:off x="2476644" y="3542236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01A8CC-FC82-41DC-9FCA-DF84AC8D96F2}"/>
              </a:ext>
            </a:extLst>
          </p:cNvPr>
          <p:cNvSpPr txBox="1"/>
          <p:nvPr/>
        </p:nvSpPr>
        <p:spPr>
          <a:xfrm>
            <a:off x="2476644" y="4341979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61B596-CEDC-4C0C-B865-4D8B4F8C3DCF}"/>
              </a:ext>
            </a:extLst>
          </p:cNvPr>
          <p:cNvSpPr txBox="1"/>
          <p:nvPr/>
        </p:nvSpPr>
        <p:spPr>
          <a:xfrm>
            <a:off x="2467120" y="5230452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527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2196CA-2B09-4652-8D60-0D0C4A8881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D90B65-53B6-4036-9838-35BEAC50D6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301"/>
          <a:stretch/>
        </p:blipFill>
        <p:spPr>
          <a:xfrm>
            <a:off x="728273" y="1455575"/>
            <a:ext cx="5430245" cy="9505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1E99AF-8041-4022-9455-40B56DB08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518" y="1296955"/>
            <a:ext cx="2726676" cy="10860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103AEC-D305-4276-91F5-61368C7EDD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796" y="2780346"/>
            <a:ext cx="5762709" cy="13298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EC46C3-B8F5-4518-906C-DA8EDAD8D5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273" y="4435202"/>
            <a:ext cx="2659712" cy="1086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3EF5C5-D2DB-4B3A-ADCA-854EB737C4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46286" y="4435202"/>
            <a:ext cx="2593219" cy="9973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7763508-2335-45AE-BB81-C584C02E430B}"/>
              </a:ext>
            </a:extLst>
          </p:cNvPr>
          <p:cNvSpPr txBox="1"/>
          <p:nvPr/>
        </p:nvSpPr>
        <p:spPr>
          <a:xfrm>
            <a:off x="1119673" y="1605017"/>
            <a:ext cx="50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87AA14-4C10-48B1-8CD5-92AD2ED8B5F6}"/>
              </a:ext>
            </a:extLst>
          </p:cNvPr>
          <p:cNvSpPr txBox="1"/>
          <p:nvPr/>
        </p:nvSpPr>
        <p:spPr>
          <a:xfrm>
            <a:off x="5321559" y="1578369"/>
            <a:ext cx="50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2CDF3C-C2A6-4ACF-9C97-98437C3F5799}"/>
              </a:ext>
            </a:extLst>
          </p:cNvPr>
          <p:cNvSpPr txBox="1"/>
          <p:nvPr/>
        </p:nvSpPr>
        <p:spPr>
          <a:xfrm>
            <a:off x="7427168" y="1605017"/>
            <a:ext cx="50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378110-2BC9-44B0-BF40-FECE117F8F6A}"/>
              </a:ext>
            </a:extLst>
          </p:cNvPr>
          <p:cNvSpPr txBox="1"/>
          <p:nvPr/>
        </p:nvSpPr>
        <p:spPr>
          <a:xfrm>
            <a:off x="2354424" y="3074085"/>
            <a:ext cx="50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6DAA36-D81D-4059-AFD5-C8CA0A9A6C41}"/>
              </a:ext>
            </a:extLst>
          </p:cNvPr>
          <p:cNvSpPr txBox="1"/>
          <p:nvPr/>
        </p:nvSpPr>
        <p:spPr>
          <a:xfrm>
            <a:off x="5142895" y="3026539"/>
            <a:ext cx="50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3135CC-58F4-4D6C-AF6D-A4F53E99AA70}"/>
              </a:ext>
            </a:extLst>
          </p:cNvPr>
          <p:cNvSpPr txBox="1"/>
          <p:nvPr/>
        </p:nvSpPr>
        <p:spPr>
          <a:xfrm>
            <a:off x="2485051" y="4753938"/>
            <a:ext cx="50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3561A8-2EC1-4EBE-BE6F-C1865AB0365A}"/>
              </a:ext>
            </a:extLst>
          </p:cNvPr>
          <p:cNvSpPr txBox="1"/>
          <p:nvPr/>
        </p:nvSpPr>
        <p:spPr>
          <a:xfrm>
            <a:off x="4890968" y="4705334"/>
            <a:ext cx="50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757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6D7F76-C4FD-413F-8B13-E22A0332AC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A78E8-1BD8-4788-A23D-ED2B482E5777}"/>
              </a:ext>
            </a:extLst>
          </p:cNvPr>
          <p:cNvSpPr txBox="1"/>
          <p:nvPr/>
        </p:nvSpPr>
        <p:spPr>
          <a:xfrm>
            <a:off x="0" y="97038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CFDBB2-2B5E-4AA5-B36B-80C1DC0E9A75}"/>
              </a:ext>
            </a:extLst>
          </p:cNvPr>
          <p:cNvSpPr txBox="1"/>
          <p:nvPr/>
        </p:nvSpPr>
        <p:spPr>
          <a:xfrm>
            <a:off x="373224" y="1884078"/>
            <a:ext cx="83975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1) There are 9 children. Six of them have scooters, how many of them don’t have scooters?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D33FC1-1456-47E6-B1A2-A06897D00B1D}"/>
              </a:ext>
            </a:extLst>
          </p:cNvPr>
          <p:cNvSpPr txBox="1"/>
          <p:nvPr/>
        </p:nvSpPr>
        <p:spPr>
          <a:xfrm>
            <a:off x="346745" y="3223994"/>
            <a:ext cx="8397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2) I need 5 metres of fabric to make some costumes. I need 3 metres of fabric to make some curtains. How much fabric do I need altogether?</a:t>
            </a:r>
          </a:p>
        </p:txBody>
      </p:sp>
    </p:spTree>
    <p:extLst>
      <p:ext uri="{BB962C8B-B14F-4D97-AF65-F5344CB8AC3E}">
        <p14:creationId xmlns:p14="http://schemas.microsoft.com/office/powerpoint/2010/main" val="1462968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8163EC-19F6-4384-832F-C6B7BA2253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E003E6-998F-43FC-9A4D-FF52D745E7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4D22FBF9-CC3D-483D-BD2B-E4BCCB8627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6" t="19556" r="-162" b="-1105"/>
          <a:stretch/>
        </p:blipFill>
        <p:spPr>
          <a:xfrm>
            <a:off x="3860798" y="1919399"/>
            <a:ext cx="4355448" cy="1839352"/>
          </a:xfrm>
          <a:prstGeom prst="rect">
            <a:avLst/>
          </a:prstGeom>
        </p:spPr>
      </p:pic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6CDD7875-E902-472B-9EC5-5DC69DB1F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3" t="18451" r="65105"/>
          <a:stretch/>
        </p:blipFill>
        <p:spPr>
          <a:xfrm>
            <a:off x="494746" y="1930217"/>
            <a:ext cx="1975255" cy="18393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ACBB52-5643-4357-89CE-7DEB18879698}"/>
              </a:ext>
            </a:extLst>
          </p:cNvPr>
          <p:cNvSpPr txBox="1"/>
          <p:nvPr/>
        </p:nvSpPr>
        <p:spPr>
          <a:xfrm>
            <a:off x="0" y="1014253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055E8F-01E9-4575-98E9-F6EC661B6D0B}"/>
              </a:ext>
            </a:extLst>
          </p:cNvPr>
          <p:cNvSpPr txBox="1"/>
          <p:nvPr/>
        </p:nvSpPr>
        <p:spPr>
          <a:xfrm>
            <a:off x="1720192" y="2029679"/>
            <a:ext cx="429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173ACC-22BC-4A40-BD76-FC36FCF78031}"/>
              </a:ext>
            </a:extLst>
          </p:cNvPr>
          <p:cNvSpPr txBox="1"/>
          <p:nvPr/>
        </p:nvSpPr>
        <p:spPr>
          <a:xfrm>
            <a:off x="1669249" y="2817178"/>
            <a:ext cx="58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6FCE94-8329-4117-8BE1-DFD46AB88CDF}"/>
              </a:ext>
            </a:extLst>
          </p:cNvPr>
          <p:cNvSpPr txBox="1"/>
          <p:nvPr/>
        </p:nvSpPr>
        <p:spPr>
          <a:xfrm>
            <a:off x="4142792" y="1966848"/>
            <a:ext cx="429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14FB10-66E7-42B1-974C-BE0AA885A6B6}"/>
              </a:ext>
            </a:extLst>
          </p:cNvPr>
          <p:cNvSpPr txBox="1"/>
          <p:nvPr/>
        </p:nvSpPr>
        <p:spPr>
          <a:xfrm>
            <a:off x="4142792" y="2781487"/>
            <a:ext cx="429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C90425-CD4A-43D4-B5FC-F99ABB4D897E}"/>
              </a:ext>
            </a:extLst>
          </p:cNvPr>
          <p:cNvSpPr txBox="1"/>
          <p:nvPr/>
        </p:nvSpPr>
        <p:spPr>
          <a:xfrm>
            <a:off x="7601588" y="1932336"/>
            <a:ext cx="429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30FB56-E0F2-43EE-A6EF-4477F7D1D6F7}"/>
              </a:ext>
            </a:extLst>
          </p:cNvPr>
          <p:cNvSpPr txBox="1"/>
          <p:nvPr/>
        </p:nvSpPr>
        <p:spPr>
          <a:xfrm>
            <a:off x="7601588" y="2781486"/>
            <a:ext cx="429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811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A19C56-9A11-4B43-B933-C11C098ACB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DB312E-8C22-4B44-9AB4-F9FB651F0D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351"/>
          <a:stretch/>
        </p:blipFill>
        <p:spPr>
          <a:xfrm>
            <a:off x="6372200" y="2496870"/>
            <a:ext cx="2376264" cy="18900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64CFDC-C44F-416E-8F2C-7CD2009C44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864" y="2483963"/>
            <a:ext cx="2520280" cy="18900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7F129F-33FC-4D3F-A089-1E1627EC01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2483963"/>
            <a:ext cx="2081515" cy="18900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EAA2A6-6F7A-4AA2-ACC4-CBD51B0CB981}"/>
              </a:ext>
            </a:extLst>
          </p:cNvPr>
          <p:cNvSpPr txBox="1"/>
          <p:nvPr/>
        </p:nvSpPr>
        <p:spPr bwMode="auto">
          <a:xfrm>
            <a:off x="2123728" y="3861048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5BA92E-C77A-4154-A1B9-B33FAC239C60}"/>
              </a:ext>
            </a:extLst>
          </p:cNvPr>
          <p:cNvSpPr txBox="1"/>
          <p:nvPr/>
        </p:nvSpPr>
        <p:spPr bwMode="auto">
          <a:xfrm>
            <a:off x="3675516" y="3861047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71AA42-A1E5-490B-85AA-DDF6332E2D60}"/>
              </a:ext>
            </a:extLst>
          </p:cNvPr>
          <p:cNvSpPr txBox="1"/>
          <p:nvPr/>
        </p:nvSpPr>
        <p:spPr bwMode="auto">
          <a:xfrm>
            <a:off x="8100392" y="3861048"/>
            <a:ext cx="320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F28AF8-5ADF-43E1-B6A6-DE3D33B73366}"/>
              </a:ext>
            </a:extLst>
          </p:cNvPr>
          <p:cNvSpPr txBox="1"/>
          <p:nvPr/>
        </p:nvSpPr>
        <p:spPr>
          <a:xfrm>
            <a:off x="479685" y="1100442"/>
            <a:ext cx="8268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382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B055DC-6700-45AE-B9A2-23E9825332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9E7124D-E158-4E1C-A21E-88E9920AEA1B}"/>
                  </a:ext>
                </a:extLst>
              </p:cNvPr>
              <p:cNvSpPr txBox="1"/>
              <p:nvPr/>
            </p:nvSpPr>
            <p:spPr>
              <a:xfrm>
                <a:off x="2148840" y="1676400"/>
                <a:ext cx="137037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9E7124D-E158-4E1C-A21E-88E9920AE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8840" y="1676400"/>
                <a:ext cx="1370375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8C2E75A8-461A-438E-9722-F99E15D11B49}"/>
              </a:ext>
            </a:extLst>
          </p:cNvPr>
          <p:cNvSpPr/>
          <p:nvPr/>
        </p:nvSpPr>
        <p:spPr>
          <a:xfrm>
            <a:off x="3329050" y="1676400"/>
            <a:ext cx="426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336DE4-F247-4EFA-BF46-DEDBDD951F53}"/>
              </a:ext>
            </a:extLst>
          </p:cNvPr>
          <p:cNvSpPr txBox="1"/>
          <p:nvPr/>
        </p:nvSpPr>
        <p:spPr>
          <a:xfrm>
            <a:off x="5388209" y="1722566"/>
            <a:ext cx="2850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i="1" dirty="0"/>
              <a:t>Adding one gives one more.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6D8ED39-B107-40F7-896C-7A51E3537393}"/>
                  </a:ext>
                </a:extLst>
              </p:cNvPr>
              <p:cNvSpPr txBox="1"/>
              <p:nvPr/>
            </p:nvSpPr>
            <p:spPr>
              <a:xfrm>
                <a:off x="2197981" y="2423160"/>
                <a:ext cx="12720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2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6D8ED39-B107-40F7-896C-7A51E3537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7981" y="2423160"/>
                <a:ext cx="1272015" cy="461665"/>
              </a:xfrm>
              <a:prstGeom prst="rect">
                <a:avLst/>
              </a:prstGeom>
              <a:blipFill>
                <a:blip r:embed="rId7"/>
                <a:stretch>
                  <a:fillRect l="-7692" t="-10667" b="-29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DD57D552-AD84-4C9F-9453-0C750DDEA279}"/>
                  </a:ext>
                </a:extLst>
              </p:cNvPr>
              <p:cNvSpPr/>
              <p:nvPr/>
            </p:nvSpPr>
            <p:spPr>
              <a:xfrm>
                <a:off x="3359530" y="2423160"/>
                <a:ext cx="4267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DD57D552-AD84-4C9F-9453-0C750DDEA2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530" y="2423160"/>
                <a:ext cx="426743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7D777322-D4A8-4B9F-A0A1-E71D307DA555}"/>
              </a:ext>
            </a:extLst>
          </p:cNvPr>
          <p:cNvSpPr txBox="1"/>
          <p:nvPr/>
        </p:nvSpPr>
        <p:spPr>
          <a:xfrm>
            <a:off x="5357729" y="2538133"/>
            <a:ext cx="3496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Adding two to an odd number gives the next odd number.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63B1727-A1BD-4F35-B515-D6C80CF884E3}"/>
                  </a:ext>
                </a:extLst>
              </p:cNvPr>
              <p:cNvSpPr txBox="1"/>
              <p:nvPr/>
            </p:nvSpPr>
            <p:spPr>
              <a:xfrm>
                <a:off x="2243701" y="3291840"/>
                <a:ext cx="12720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3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63B1727-A1BD-4F35-B515-D6C80CF88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3701" y="3291840"/>
                <a:ext cx="1272015" cy="461665"/>
              </a:xfrm>
              <a:prstGeom prst="rect">
                <a:avLst/>
              </a:prstGeom>
              <a:blipFill>
                <a:blip r:embed="rId9"/>
                <a:stretch>
                  <a:fillRect l="-717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AC479B3-4828-4D1A-83D5-B486F4850656}"/>
                  </a:ext>
                </a:extLst>
              </p:cNvPr>
              <p:cNvSpPr/>
              <p:nvPr/>
            </p:nvSpPr>
            <p:spPr>
              <a:xfrm>
                <a:off x="3405250" y="3291840"/>
                <a:ext cx="4267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AC479B3-4828-4D1A-83D5-B486F48506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5250" y="3291840"/>
                <a:ext cx="426743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79B78103-03AB-40B7-B5A3-47842834B29D}"/>
              </a:ext>
            </a:extLst>
          </p:cNvPr>
          <p:cNvSpPr txBox="1"/>
          <p:nvPr/>
        </p:nvSpPr>
        <p:spPr>
          <a:xfrm>
            <a:off x="5312009" y="3399420"/>
            <a:ext cx="3496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When both addends are the same, we’re doubling.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032E76A-A31B-4FE0-BF33-B6E455358969}"/>
                  </a:ext>
                </a:extLst>
              </p:cNvPr>
              <p:cNvSpPr txBox="1"/>
              <p:nvPr/>
            </p:nvSpPr>
            <p:spPr>
              <a:xfrm>
                <a:off x="2243701" y="4144585"/>
                <a:ext cx="12720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4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032E76A-A31B-4FE0-BF33-B6E4553589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3701" y="4144585"/>
                <a:ext cx="1272015" cy="461665"/>
              </a:xfrm>
              <a:prstGeom prst="rect">
                <a:avLst/>
              </a:prstGeom>
              <a:blipFill>
                <a:blip r:embed="rId11"/>
                <a:stretch>
                  <a:fillRect l="-717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492D173-EF23-4903-8F93-65C0FA329DD8}"/>
                  </a:ext>
                </a:extLst>
              </p:cNvPr>
              <p:cNvSpPr/>
              <p:nvPr/>
            </p:nvSpPr>
            <p:spPr>
              <a:xfrm>
                <a:off x="3405250" y="4144585"/>
                <a:ext cx="4267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492D173-EF23-4903-8F93-65C0FA329D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5250" y="4144585"/>
                <a:ext cx="426743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E1C6098B-C0E0-4D31-89FF-2C322F1D3137}"/>
              </a:ext>
            </a:extLst>
          </p:cNvPr>
          <p:cNvSpPr txBox="1"/>
          <p:nvPr/>
        </p:nvSpPr>
        <p:spPr>
          <a:xfrm>
            <a:off x="5312009" y="4214987"/>
            <a:ext cx="3496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Near double.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3653A90-F5FA-4C6E-9F13-69E01EE0C6BA}"/>
                  </a:ext>
                </a:extLst>
              </p:cNvPr>
              <p:cNvSpPr txBox="1"/>
              <p:nvPr/>
            </p:nvSpPr>
            <p:spPr>
              <a:xfrm>
                <a:off x="2224388" y="5042355"/>
                <a:ext cx="19938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5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 _____ 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3653A90-F5FA-4C6E-9F13-69E01EE0C6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4388" y="5042355"/>
                <a:ext cx="1993879" cy="461665"/>
              </a:xfrm>
              <a:prstGeom prst="rect">
                <a:avLst/>
              </a:prstGeom>
              <a:blipFill>
                <a:blip r:embed="rId13"/>
                <a:stretch>
                  <a:fillRect l="-4893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4734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599C3C-22BF-4A09-9066-254E2EF929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2AE035-98CB-4D24-9DC6-D75E02116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462" y="1102228"/>
            <a:ext cx="4090058" cy="16360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FA17DF-4CE1-4C71-94EB-F300EE1F745A}"/>
                  </a:ext>
                </a:extLst>
              </p:cNvPr>
              <p:cNvSpPr txBox="1"/>
              <p:nvPr/>
            </p:nvSpPr>
            <p:spPr>
              <a:xfrm>
                <a:off x="1199887" y="2507419"/>
                <a:ext cx="19938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5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 _____ 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FA17DF-4CE1-4C71-94EB-F300EE1F7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887" y="2507419"/>
                <a:ext cx="1993879" cy="461665"/>
              </a:xfrm>
              <a:prstGeom prst="rect">
                <a:avLst/>
              </a:prstGeom>
              <a:blipFill>
                <a:blip r:embed="rId7"/>
                <a:stretch>
                  <a:fillRect l="-4893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1D42EB0E-FFEA-4420-AF64-1174CB3F45A5}"/>
              </a:ext>
            </a:extLst>
          </p:cNvPr>
          <p:cNvSpPr/>
          <p:nvPr/>
        </p:nvSpPr>
        <p:spPr>
          <a:xfrm>
            <a:off x="4800600" y="1950720"/>
            <a:ext cx="624840" cy="741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C4B1E8-5F36-4B33-A3E3-DDE4F3921541}"/>
              </a:ext>
            </a:extLst>
          </p:cNvPr>
          <p:cNvSpPr/>
          <p:nvPr/>
        </p:nvSpPr>
        <p:spPr>
          <a:xfrm>
            <a:off x="5616018" y="1956546"/>
            <a:ext cx="624840" cy="741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07E5FD-B330-46B6-860C-314719ADD50D}"/>
              </a:ext>
            </a:extLst>
          </p:cNvPr>
          <p:cNvSpPr/>
          <p:nvPr/>
        </p:nvSpPr>
        <p:spPr>
          <a:xfrm>
            <a:off x="6431436" y="1955866"/>
            <a:ext cx="624840" cy="741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F44019-0127-4133-985B-CE0DADE29196}"/>
              </a:ext>
            </a:extLst>
          </p:cNvPr>
          <p:cNvSpPr txBox="1"/>
          <p:nvPr/>
        </p:nvSpPr>
        <p:spPr>
          <a:xfrm>
            <a:off x="2523231" y="2430922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728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0" grpId="2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CB5B7E-6A05-4904-808F-527428E9F9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A0F0EF-BF6F-40DE-899C-5E67A31CC6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273" y="1084316"/>
            <a:ext cx="2542493" cy="22854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002337-1F24-4B96-A41F-EAFCBF4759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9790" y="1084316"/>
            <a:ext cx="2448272" cy="228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7320E24-6BAD-4E3C-8916-2F74EC7315F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5974" y="2560039"/>
            <a:ext cx="504056" cy="4320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E8F661-F983-4B05-B922-7B016549391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93"/>
          <a:stretch/>
        </p:blipFill>
        <p:spPr>
          <a:xfrm>
            <a:off x="6074086" y="1084316"/>
            <a:ext cx="2592288" cy="21508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017350-7DDF-459F-A39A-F7B5C8BC7ED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4126" y="2524039"/>
            <a:ext cx="360040" cy="5040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E8738F-D7B3-493A-AF88-606E70FFB3E1}"/>
                  </a:ext>
                </a:extLst>
              </p:cNvPr>
              <p:cNvSpPr txBox="1"/>
              <p:nvPr/>
            </p:nvSpPr>
            <p:spPr>
              <a:xfrm>
                <a:off x="1014959" y="3720397"/>
                <a:ext cx="14745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5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E8738F-D7B3-493A-AF88-606E70FFB3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959" y="3720397"/>
                <a:ext cx="1474506" cy="461665"/>
              </a:xfrm>
              <a:prstGeom prst="rect">
                <a:avLst/>
              </a:prstGeom>
              <a:blipFill>
                <a:blip r:embed="rId11"/>
                <a:stretch>
                  <a:fillRect l="-6198" t="-10526" r="-413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EB35FC4-3E2E-4BE1-BA9F-6985ED52F34C}"/>
                  </a:ext>
                </a:extLst>
              </p:cNvPr>
              <p:cNvSpPr txBox="1"/>
              <p:nvPr/>
            </p:nvSpPr>
            <p:spPr>
              <a:xfrm>
                <a:off x="3834747" y="3683076"/>
                <a:ext cx="11373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/>
                  <a:t>8 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EB35FC4-3E2E-4BE1-BA9F-6985ED52F3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747" y="3683076"/>
                <a:ext cx="1137363" cy="461665"/>
              </a:xfrm>
              <a:prstGeom prst="rect">
                <a:avLst/>
              </a:prstGeom>
              <a:blipFill>
                <a:blip r:embed="rId12"/>
                <a:stretch>
                  <a:fillRect l="-802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FA8F15F-8DA3-4A0B-BF66-57B671794A4C}"/>
                  </a:ext>
                </a:extLst>
              </p:cNvPr>
              <p:cNvSpPr txBox="1"/>
              <p:nvPr/>
            </p:nvSpPr>
            <p:spPr>
              <a:xfrm>
                <a:off x="6702710" y="3683075"/>
                <a:ext cx="11373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8 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FA8F15F-8DA3-4A0B-BF66-57B671794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2710" y="3683075"/>
                <a:ext cx="1137363" cy="461665"/>
              </a:xfrm>
              <a:prstGeom prst="rect">
                <a:avLst/>
              </a:prstGeom>
              <a:blipFill>
                <a:blip r:embed="rId13"/>
                <a:stretch>
                  <a:fillRect l="-860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4" descr="Free Pointing Finger Cliparts, Download Free Clip Art, Free Clip ...">
            <a:extLst>
              <a:ext uri="{FF2B5EF4-FFF2-40B4-BE49-F238E27FC236}">
                <a16:creationId xmlns:a16="http://schemas.microsoft.com/office/drawing/2014/main" id="{C0108D53-A257-4092-862D-FD9B15EA8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4975">
            <a:off x="3089632" y="2572045"/>
            <a:ext cx="927277" cy="152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125073A-8D51-4D73-88D8-78172DA1B5EA}"/>
                  </a:ext>
                </a:extLst>
              </p:cNvPr>
              <p:cNvSpPr/>
              <p:nvPr/>
            </p:nvSpPr>
            <p:spPr>
              <a:xfrm>
                <a:off x="4855989" y="3693714"/>
                <a:ext cx="4379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125073A-8D51-4D73-88D8-78172DA1B5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989" y="3693714"/>
                <a:ext cx="437940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4" descr="Free Pointing Finger Cliparts, Download Free Clip Art, Free Clip ...">
            <a:extLst>
              <a:ext uri="{FF2B5EF4-FFF2-40B4-BE49-F238E27FC236}">
                <a16:creationId xmlns:a16="http://schemas.microsoft.com/office/drawing/2014/main" id="{BAD52386-BFA4-4539-88C5-672CEA14B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2299">
            <a:off x="8037594" y="2408136"/>
            <a:ext cx="804705" cy="131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34F1CDE-E8BC-41D9-AC78-C6BAB0B655B2}"/>
                  </a:ext>
                </a:extLst>
              </p:cNvPr>
              <p:cNvSpPr/>
              <p:nvPr/>
            </p:nvSpPr>
            <p:spPr>
              <a:xfrm>
                <a:off x="7737134" y="3677809"/>
                <a:ext cx="4379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34F1CDE-E8BC-41D9-AC78-C6BAB0B655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7134" y="3677809"/>
                <a:ext cx="437940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1495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49D98E-7272-4DD5-B2F1-9F9B941A5D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94B284-65FB-4A41-87B9-C6368ED4EDEC}"/>
              </a:ext>
            </a:extLst>
          </p:cNvPr>
          <p:cNvSpPr txBox="1"/>
          <p:nvPr/>
        </p:nvSpPr>
        <p:spPr>
          <a:xfrm>
            <a:off x="1380931" y="1268963"/>
            <a:ext cx="1856598" cy="510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5 + 3 = ___</a:t>
            </a:r>
          </a:p>
          <a:p>
            <a:endParaRPr lang="en-GB" sz="2800" b="1" dirty="0"/>
          </a:p>
          <a:p>
            <a:r>
              <a:rPr lang="en-GB" sz="2800" b="1" dirty="0"/>
              <a:t>3 + 5 = ___</a:t>
            </a:r>
          </a:p>
          <a:p>
            <a:endParaRPr lang="en-GB" sz="2800" b="1" dirty="0"/>
          </a:p>
          <a:p>
            <a:r>
              <a:rPr lang="en-GB" sz="2800" b="1" dirty="0"/>
              <a:t>8 = ___ + 3</a:t>
            </a:r>
          </a:p>
          <a:p>
            <a:endParaRPr lang="en-GB" sz="2800" b="1" dirty="0"/>
          </a:p>
          <a:p>
            <a:r>
              <a:rPr lang="en-GB" sz="2800" b="1" dirty="0"/>
              <a:t>8 =  5 + ___</a:t>
            </a:r>
          </a:p>
          <a:p>
            <a:endParaRPr lang="en-GB" sz="2800" b="1" dirty="0"/>
          </a:p>
          <a:p>
            <a:r>
              <a:rPr lang="en-GB" sz="2800" b="1" dirty="0"/>
              <a:t>8 – 5 = ___</a:t>
            </a:r>
          </a:p>
          <a:p>
            <a:endParaRPr lang="en-GB" sz="2800" b="1" dirty="0"/>
          </a:p>
          <a:p>
            <a:r>
              <a:rPr lang="en-GB" sz="2800" b="1" dirty="0"/>
              <a:t>8 – 3 = ___</a:t>
            </a:r>
          </a:p>
          <a:p>
            <a:endParaRPr lang="en-GB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530C65-5691-46F2-97C0-1C2D8E88C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462" y="1102228"/>
            <a:ext cx="4090058" cy="16360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9B9239-4F0C-4D9D-951C-09B3CF01C9E8}"/>
              </a:ext>
            </a:extLst>
          </p:cNvPr>
          <p:cNvSpPr txBox="1"/>
          <p:nvPr/>
        </p:nvSpPr>
        <p:spPr>
          <a:xfrm>
            <a:off x="2560809" y="1250302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34E797-1B26-44F4-933A-FD6E58670D3A}"/>
              </a:ext>
            </a:extLst>
          </p:cNvPr>
          <p:cNvSpPr txBox="1"/>
          <p:nvPr/>
        </p:nvSpPr>
        <p:spPr>
          <a:xfrm>
            <a:off x="2560809" y="2132214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D8B62A-AD5D-43BC-8656-965E3DA5B9B8}"/>
              </a:ext>
            </a:extLst>
          </p:cNvPr>
          <p:cNvSpPr txBox="1"/>
          <p:nvPr/>
        </p:nvSpPr>
        <p:spPr>
          <a:xfrm>
            <a:off x="2110483" y="2930135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92DB94-E2E9-4469-8C1A-AC2937AF7EEB}"/>
              </a:ext>
            </a:extLst>
          </p:cNvPr>
          <p:cNvSpPr txBox="1"/>
          <p:nvPr/>
        </p:nvSpPr>
        <p:spPr>
          <a:xfrm>
            <a:off x="2739128" y="3795023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09960D-C30B-40E0-AFED-A645744D2AAE}"/>
              </a:ext>
            </a:extLst>
          </p:cNvPr>
          <p:cNvSpPr txBox="1"/>
          <p:nvPr/>
        </p:nvSpPr>
        <p:spPr>
          <a:xfrm>
            <a:off x="2560808" y="4659281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E1FF1C-BDAF-4831-83F9-F179FD5CCBD6}"/>
              </a:ext>
            </a:extLst>
          </p:cNvPr>
          <p:cNvSpPr txBox="1"/>
          <p:nvPr/>
        </p:nvSpPr>
        <p:spPr>
          <a:xfrm>
            <a:off x="2560807" y="5518990"/>
            <a:ext cx="7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246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46994D-7FA9-4CF9-A50F-BE3AEC5FD2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7908F8-6B1D-47D9-9E60-DAD9C0047E88}"/>
                  </a:ext>
                </a:extLst>
              </p:cNvPr>
              <p:cNvSpPr txBox="1"/>
              <p:nvPr/>
            </p:nvSpPr>
            <p:spPr>
              <a:xfrm>
                <a:off x="2132949" y="1091194"/>
                <a:ext cx="26023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200" b="1" dirty="0"/>
                  <a:t>6 </a:t>
                </a:r>
                <a14:m>
                  <m:oMath xmlns:m="http://schemas.openxmlformats.org/officeDocument/2006/math">
                    <m:r>
                      <a:rPr lang="en-GB" sz="32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32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3200" b="1" i="1" smtClean="0">
                        <a:latin typeface="Cambria Math" panose="02040503050406030204" pitchFamily="18" charset="0"/>
                      </a:rPr>
                      <m:t>= _____ </m:t>
                    </m:r>
                  </m:oMath>
                </a14:m>
                <a:endParaRPr lang="en-GB" sz="3200" b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7908F8-6B1D-47D9-9E60-DAD9C0047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949" y="1091194"/>
                <a:ext cx="2602379" cy="584775"/>
              </a:xfrm>
              <a:prstGeom prst="rect">
                <a:avLst/>
              </a:prstGeom>
              <a:blipFill>
                <a:blip r:embed="rId7"/>
                <a:stretch>
                  <a:fillRect l="-6089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61EC8F7B-38A3-4B5D-A685-B73D2FF76EC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398" y="2475720"/>
            <a:ext cx="3382063" cy="18753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56DB245-EDBD-4AEB-934E-DDC883DA4B5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398" y="2475720"/>
            <a:ext cx="3358204" cy="187536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BDAB4F1-1E07-4C19-A70D-8041E6094749}"/>
              </a:ext>
            </a:extLst>
          </p:cNvPr>
          <p:cNvSpPr/>
          <p:nvPr/>
        </p:nvSpPr>
        <p:spPr bwMode="auto">
          <a:xfrm>
            <a:off x="6732240" y="3861048"/>
            <a:ext cx="216024" cy="571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A4761F-44D7-4EA9-BD2F-C5470F98B903}"/>
              </a:ext>
            </a:extLst>
          </p:cNvPr>
          <p:cNvSpPr/>
          <p:nvPr/>
        </p:nvSpPr>
        <p:spPr bwMode="auto">
          <a:xfrm>
            <a:off x="7236296" y="3937167"/>
            <a:ext cx="360040" cy="571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BB39679-A6F7-44C9-A501-D57515A0B92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14000" y="3996000"/>
            <a:ext cx="216024" cy="3600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CA6E23-555C-4530-9D05-55511F63242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2000" y="3996000"/>
            <a:ext cx="317532" cy="35508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668AA7A-3BFD-45C4-97AD-EE6BB5242840}"/>
              </a:ext>
            </a:extLst>
          </p:cNvPr>
          <p:cNvSpPr/>
          <p:nvPr/>
        </p:nvSpPr>
        <p:spPr bwMode="auto">
          <a:xfrm>
            <a:off x="7920000" y="3168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FF7E44-A073-45D5-B394-6EC0270D85D1}"/>
              </a:ext>
            </a:extLst>
          </p:cNvPr>
          <p:cNvSpPr/>
          <p:nvPr/>
        </p:nvSpPr>
        <p:spPr>
          <a:xfrm>
            <a:off x="298580" y="2146041"/>
            <a:ext cx="4273420" cy="2363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49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0.50954 4.8148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1B3DE4-2E7A-439B-A7BF-929954B81E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65B0D58-1B77-464A-8B25-87D0271FFFE2}"/>
                  </a:ext>
                </a:extLst>
              </p:cNvPr>
              <p:cNvSpPr txBox="1"/>
              <p:nvPr/>
            </p:nvSpPr>
            <p:spPr>
              <a:xfrm>
                <a:off x="2132949" y="1091194"/>
                <a:ext cx="26023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200" b="1" dirty="0"/>
                  <a:t>6 </a:t>
                </a:r>
                <a14:m>
                  <m:oMath xmlns:m="http://schemas.openxmlformats.org/officeDocument/2006/math">
                    <m:r>
                      <a:rPr lang="en-GB" sz="3200" b="1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sz="3200" b="1" i="1" smtClean="0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3200" b="1" i="1" smtClean="0">
                        <a:latin typeface="Cambria Math" panose="02040503050406030204" pitchFamily="18" charset="0"/>
                      </a:rPr>
                      <m:t>= _____ </m:t>
                    </m:r>
                  </m:oMath>
                </a14:m>
                <a:endParaRPr lang="en-GB" sz="3200" b="1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65B0D58-1B77-464A-8B25-87D0271FFF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949" y="1091194"/>
                <a:ext cx="2602379" cy="584775"/>
              </a:xfrm>
              <a:prstGeom prst="rect">
                <a:avLst/>
              </a:prstGeom>
              <a:blipFill>
                <a:blip r:embed="rId6"/>
                <a:stretch>
                  <a:fillRect l="-6089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97789D18-5092-4AED-A36C-1B878900F4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9827" y="2270447"/>
            <a:ext cx="3358204" cy="187536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5CF8728-C901-4A6A-9C10-967DD9A58177}"/>
              </a:ext>
            </a:extLst>
          </p:cNvPr>
          <p:cNvSpPr/>
          <p:nvPr/>
        </p:nvSpPr>
        <p:spPr>
          <a:xfrm>
            <a:off x="2876659" y="3623299"/>
            <a:ext cx="2724539" cy="52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9F2DF0-F4F5-4A4B-AF0C-969B24A22DB1}"/>
              </a:ext>
            </a:extLst>
          </p:cNvPr>
          <p:cNvSpPr/>
          <p:nvPr/>
        </p:nvSpPr>
        <p:spPr>
          <a:xfrm>
            <a:off x="5225143" y="3004457"/>
            <a:ext cx="559837" cy="52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3D2F0F-4891-46DE-8E96-3CA9267635A6}"/>
              </a:ext>
            </a:extLst>
          </p:cNvPr>
          <p:cNvSpPr/>
          <p:nvPr/>
        </p:nvSpPr>
        <p:spPr>
          <a:xfrm>
            <a:off x="4574831" y="2985796"/>
            <a:ext cx="559837" cy="52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33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7|13.9|14.1|14.5|13.6|1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1|3.6|2.7|3.4|4.5|3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6|8.2|2|14.2|3.4|7.7|9.9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4|1.9|11.9|1.4|17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9.3|4.4|3.4|12.4|2.2|2.3|7.5|1.8|10.6|3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15.5|12.9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|5.4|2.6|6|4.4|5.3|1.1|5.1|4.8|3.8|4.8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|4.2|4|4.8|4.3|5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12.6|2.7|9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4.5|3.7|3.4|3.1|4.4|1.1|6.1|3.1|2.6|6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e2f7c1fb-8b39-4d5b-953e-de45d1606e4d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1176DE7-F35C-40CF-8B02-AF2C9738B111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</Words>
  <Application>Microsoft Office PowerPoint</Application>
  <PresentationFormat>On-screen Show (4:3)</PresentationFormat>
  <Paragraphs>117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Myriad Pro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2020-08-26T11:15:50Z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