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79" r:id="rId5"/>
  </p:sldMasterIdLst>
  <p:notesMasterIdLst>
    <p:notesMasterId r:id="rId20"/>
  </p:notesMasterIdLst>
  <p:sldIdLst>
    <p:sldId id="267" r:id="rId6"/>
    <p:sldId id="258" r:id="rId7"/>
    <p:sldId id="279" r:id="rId8"/>
    <p:sldId id="280" r:id="rId9"/>
    <p:sldId id="259" r:id="rId10"/>
    <p:sldId id="261" r:id="rId11"/>
    <p:sldId id="283" r:id="rId12"/>
    <p:sldId id="262" r:id="rId13"/>
    <p:sldId id="263" r:id="rId14"/>
    <p:sldId id="281" r:id="rId15"/>
    <p:sldId id="264" r:id="rId16"/>
    <p:sldId id="284" r:id="rId17"/>
    <p:sldId id="265" r:id="rId18"/>
    <p:sldId id="27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1300"/>
    <a:srgbClr val="9966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73215D-8F5F-4C82-AB5C-99DE5D580B86}" v="1" dt="2020-08-26T11:18:29.0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1535" autoAdjust="0"/>
  </p:normalViewPr>
  <p:slideViewPr>
    <p:cSldViewPr snapToGrid="0">
      <p:cViewPr varScale="1">
        <p:scale>
          <a:sx n="51" d="100"/>
          <a:sy n="51" d="100"/>
        </p:scale>
        <p:origin x="19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EC73215D-8F5F-4C82-AB5C-99DE5D580B86}"/>
    <pc:docChg chg="custSel modSld">
      <pc:chgData name="Andrew Young" userId="3d7dab09-352b-4858-b937-4a4f8b94e613" providerId="ADAL" clId="{EC73215D-8F5F-4C82-AB5C-99DE5D580B86}" dt="2020-08-26T11:19:06.997" v="32" actId="20577"/>
      <pc:docMkLst>
        <pc:docMk/>
      </pc:docMkLst>
      <pc:sldChg chg="modSp mod">
        <pc:chgData name="Andrew Young" userId="3d7dab09-352b-4858-b937-4a4f8b94e613" providerId="ADAL" clId="{EC73215D-8F5F-4C82-AB5C-99DE5D580B86}" dt="2020-08-26T11:18:59.338" v="28" actId="20577"/>
        <pc:sldMkLst>
          <pc:docMk/>
          <pc:sldMk cId="4123847361" sldId="264"/>
        </pc:sldMkLst>
        <pc:spChg chg="mod">
          <ac:chgData name="Andrew Young" userId="3d7dab09-352b-4858-b937-4a4f8b94e613" providerId="ADAL" clId="{EC73215D-8F5F-4C82-AB5C-99DE5D580B86}" dt="2020-08-26T11:18:01.508" v="14" actId="20577"/>
          <ac:spMkLst>
            <pc:docMk/>
            <pc:sldMk cId="4123847361" sldId="264"/>
            <ac:spMk id="4" creationId="{00000000-0000-0000-0000-000000000000}"/>
          </ac:spMkLst>
        </pc:spChg>
        <pc:spChg chg="mod">
          <ac:chgData name="Andrew Young" userId="3d7dab09-352b-4858-b937-4a4f8b94e613" providerId="ADAL" clId="{EC73215D-8F5F-4C82-AB5C-99DE5D580B86}" dt="2020-08-26T11:18:59.338" v="28" actId="20577"/>
          <ac:spMkLst>
            <pc:docMk/>
            <pc:sldMk cId="4123847361" sldId="264"/>
            <ac:spMk id="41" creationId="{00000000-0000-0000-0000-000000000000}"/>
          </ac:spMkLst>
        </pc:spChg>
      </pc:sldChg>
      <pc:sldChg chg="modSp mod">
        <pc:chgData name="Andrew Young" userId="3d7dab09-352b-4858-b937-4a4f8b94e613" providerId="ADAL" clId="{EC73215D-8F5F-4C82-AB5C-99DE5D580B86}" dt="2020-08-26T11:17:16.921" v="8" actId="14100"/>
        <pc:sldMkLst>
          <pc:docMk/>
          <pc:sldMk cId="241470110" sldId="267"/>
        </pc:sldMkLst>
        <pc:spChg chg="mod">
          <ac:chgData name="Andrew Young" userId="3d7dab09-352b-4858-b937-4a4f8b94e613" providerId="ADAL" clId="{EC73215D-8F5F-4C82-AB5C-99DE5D580B86}" dt="2020-08-26T11:17:16.921" v="8" actId="14100"/>
          <ac:spMkLst>
            <pc:docMk/>
            <pc:sldMk cId="241470110" sldId="267"/>
            <ac:spMk id="3" creationId="{0D40E574-D5D1-47BA-949F-4D233B9F09ED}"/>
          </ac:spMkLst>
        </pc:spChg>
      </pc:sldChg>
      <pc:sldChg chg="modSp mod">
        <pc:chgData name="Andrew Young" userId="3d7dab09-352b-4858-b937-4a4f8b94e613" providerId="ADAL" clId="{EC73215D-8F5F-4C82-AB5C-99DE5D580B86}" dt="2020-08-26T11:18:29.060" v="24" actId="207"/>
        <pc:sldMkLst>
          <pc:docMk/>
          <pc:sldMk cId="3325029660" sldId="278"/>
        </pc:sldMkLst>
        <pc:spChg chg="mod">
          <ac:chgData name="Andrew Young" userId="3d7dab09-352b-4858-b937-4a4f8b94e613" providerId="ADAL" clId="{EC73215D-8F5F-4C82-AB5C-99DE5D580B86}" dt="2020-08-26T11:18:29.060" v="24" actId="207"/>
          <ac:spMkLst>
            <pc:docMk/>
            <pc:sldMk cId="3325029660" sldId="278"/>
            <ac:spMk id="4" creationId="{66D34649-AC4E-4A03-950B-255CD60AACAE}"/>
          </ac:spMkLst>
        </pc:spChg>
      </pc:sldChg>
      <pc:sldChg chg="modSp mod">
        <pc:chgData name="Andrew Young" userId="3d7dab09-352b-4858-b937-4a4f8b94e613" providerId="ADAL" clId="{EC73215D-8F5F-4C82-AB5C-99DE5D580B86}" dt="2020-08-26T11:19:06.997" v="32" actId="20577"/>
        <pc:sldMkLst>
          <pc:docMk/>
          <pc:sldMk cId="1445280099" sldId="284"/>
        </pc:sldMkLst>
        <pc:spChg chg="mod">
          <ac:chgData name="Andrew Young" userId="3d7dab09-352b-4858-b937-4a4f8b94e613" providerId="ADAL" clId="{EC73215D-8F5F-4C82-AB5C-99DE5D580B86}" dt="2020-08-26T11:18:13.310" v="20" actId="20577"/>
          <ac:spMkLst>
            <pc:docMk/>
            <pc:sldMk cId="1445280099" sldId="284"/>
            <ac:spMk id="4" creationId="{00000000-0000-0000-0000-000000000000}"/>
          </ac:spMkLst>
        </pc:spChg>
        <pc:spChg chg="mod">
          <ac:chgData name="Andrew Young" userId="3d7dab09-352b-4858-b937-4a4f8b94e613" providerId="ADAL" clId="{EC73215D-8F5F-4C82-AB5C-99DE5D580B86}" dt="2020-08-26T11:19:06.997" v="32" actId="20577"/>
          <ac:spMkLst>
            <pc:docMk/>
            <pc:sldMk cId="1445280099" sldId="284"/>
            <ac:spMk id="4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E92DA-1CFA-4FC1-B982-46F17B2CEA5B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65723-354B-45A0-83A7-876889BBBF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983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and Olivia each have an identical water bottle.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Izzy’s bottle is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Olivia’s bottle is 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has more water than Olivia.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Suggest ways to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5245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682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186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130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026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765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65723-354B-45A0-83A7-876889BBBF7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268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and Olivia each have an identical water bottle.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Izzy’s bottle is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Olivia’s bottle is 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has more water than Olivia.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Suggest ways to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62033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and Olivia each have an identical water bottle.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Izzy’s bottle is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Olivia’s bottle is 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has more water than Olivia.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Suggest ways to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6197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318804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7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298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6487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547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170727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26537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806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1998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1275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0260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881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8988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038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648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25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5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35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D27C2-C29C-4A44-B654-07C310C4D89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EE7C9-1D4D-4063-ADE2-048CF9C95D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01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6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.xml"/><Relationship Id="rId6" Type="http://schemas.openxmlformats.org/officeDocument/2006/relationships/image" Target="../media/image18.jpeg"/><Relationship Id="rId11" Type="http://schemas.openxmlformats.org/officeDocument/2006/relationships/image" Target="../media/image12.png"/><Relationship Id="rId5" Type="http://schemas.openxmlformats.org/officeDocument/2006/relationships/image" Target="../media/image17.jpeg"/><Relationship Id="rId10" Type="http://schemas.openxmlformats.org/officeDocument/2006/relationships/image" Target="../media/image10.png"/><Relationship Id="rId4" Type="http://schemas.openxmlformats.org/officeDocument/2006/relationships/image" Target="../media/image16.jpeg"/><Relationship Id="rId9" Type="http://schemas.openxmlformats.org/officeDocument/2006/relationships/image" Target="../media/image4.png"/><Relationship Id="rId1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0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11" Type="http://schemas.openxmlformats.org/officeDocument/2006/relationships/image" Target="../media/image12.png"/><Relationship Id="rId5" Type="http://schemas.openxmlformats.org/officeDocument/2006/relationships/image" Target="../media/image13.png"/><Relationship Id="rId10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0E574-D5D1-47BA-949F-4D233B9F0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1237880"/>
            <a:ext cx="5238749" cy="3121056"/>
          </a:xfrm>
        </p:spPr>
        <p:txBody>
          <a:bodyPr>
            <a:normAutofit/>
          </a:bodyPr>
          <a:lstStyle/>
          <a:p>
            <a:r>
              <a:rPr lang="en-GB" sz="4000" dirty="0"/>
              <a:t>KS1 Number, </a:t>
            </a:r>
            <a:r>
              <a:rPr lang="en-GB" sz="4000" b="0" i="0" u="none" strike="noStrike" dirty="0">
                <a:effectLst/>
              </a:rPr>
              <a:t>Addition and Subtraction</a:t>
            </a:r>
            <a:r>
              <a:rPr lang="en-GB" sz="4000" dirty="0"/>
              <a:t> </a:t>
            </a:r>
          </a:p>
          <a:p>
            <a:r>
              <a:rPr lang="en-GB" sz="4000" dirty="0"/>
              <a:t>Lesson 15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5124" name="Picture 4" descr="Free Wood Bookshelf Cliparts, Download Free Clip Art, Free Clip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23" y="1820082"/>
            <a:ext cx="1379735" cy="219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Bookcase Cliparts 29, Buy Clip Art - Cartoon Empty Bookshelf Png ...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692" y="1759686"/>
            <a:ext cx="2423042" cy="220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ree Wood Bookshelf Cliparts, Download Free Clip Art, Free Clip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579" y="1867218"/>
            <a:ext cx="1301895" cy="207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149F0A-2B59-4679-8199-70BAE25923F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248" b="84168"/>
          <a:stretch/>
        </p:blipFill>
        <p:spPr>
          <a:xfrm>
            <a:off x="6648800" y="1540412"/>
            <a:ext cx="1674186" cy="3027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906A328-B090-462D-AFED-96049097EF7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968"/>
          <a:stretch/>
        </p:blipFill>
        <p:spPr>
          <a:xfrm>
            <a:off x="3321871" y="1367759"/>
            <a:ext cx="1998221" cy="3240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AB16AF1-B4D7-4F0D-A85A-821A343CD80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74"/>
          <a:stretch/>
        </p:blipFill>
        <p:spPr>
          <a:xfrm>
            <a:off x="278621" y="1437870"/>
            <a:ext cx="1556099" cy="3218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4E34F30-C92C-42D5-9BA8-7A822DA5B65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62597" y="4259219"/>
            <a:ext cx="351039" cy="35307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169142A-D1AF-4C7A-ADAD-74312F5DFF68}"/>
              </a:ext>
            </a:extLst>
          </p:cNvPr>
          <p:cNvSpPr/>
          <p:nvPr/>
        </p:nvSpPr>
        <p:spPr bwMode="auto">
          <a:xfrm>
            <a:off x="4456363" y="4292163"/>
            <a:ext cx="324036" cy="1620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C0011F-BF88-4755-91A7-8F5C480BE94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351" y="4344971"/>
            <a:ext cx="270030" cy="27122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934BAC0-0D8C-44CE-A954-211182D1D07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20060" y="5236985"/>
            <a:ext cx="270030" cy="2712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9211" y="5157680"/>
            <a:ext cx="351039" cy="35307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898EA81-9AC8-4F5D-980A-99B7F8EE571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42147" y="5248260"/>
            <a:ext cx="189022" cy="232826"/>
          </a:xfrm>
          <a:prstGeom prst="rect">
            <a:avLst/>
          </a:prstGeom>
        </p:spPr>
      </p:pic>
      <p:pic>
        <p:nvPicPr>
          <p:cNvPr id="18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47C8AEBA-30B9-419C-91B5-8575F3D25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069" y="4809522"/>
            <a:ext cx="6208624" cy="28221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341459" y="4293976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9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53948" y="4292163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9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87414" y="5157680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9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25014" y="5157680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9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26144" y="5574160"/>
            <a:ext cx="658379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>
                <a:solidFill>
                  <a:srgbClr val="7030A0"/>
                </a:solidFill>
              </a:rPr>
              <a:t>Subtracting a number from itself gives a difference of zero.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7220" y="1867218"/>
            <a:ext cx="1217500" cy="351835"/>
          </a:xfrm>
          <a:prstGeom prst="rect">
            <a:avLst/>
          </a:prstGeom>
          <a:solidFill>
            <a:srgbClr val="3E1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4" name="Rectangle 23"/>
          <p:cNvSpPr/>
          <p:nvPr/>
        </p:nvSpPr>
        <p:spPr>
          <a:xfrm>
            <a:off x="617220" y="2284350"/>
            <a:ext cx="1217500" cy="351835"/>
          </a:xfrm>
          <a:prstGeom prst="rect">
            <a:avLst/>
          </a:prstGeom>
          <a:solidFill>
            <a:srgbClr val="3E1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5" name="Rectangle 24"/>
          <p:cNvSpPr/>
          <p:nvPr/>
        </p:nvSpPr>
        <p:spPr>
          <a:xfrm>
            <a:off x="616140" y="2682136"/>
            <a:ext cx="1217500" cy="351835"/>
          </a:xfrm>
          <a:prstGeom prst="rect">
            <a:avLst/>
          </a:prstGeom>
          <a:solidFill>
            <a:srgbClr val="3E1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6" name="Rectangle 25"/>
          <p:cNvSpPr/>
          <p:nvPr/>
        </p:nvSpPr>
        <p:spPr>
          <a:xfrm>
            <a:off x="577579" y="3497054"/>
            <a:ext cx="1217500" cy="351835"/>
          </a:xfrm>
          <a:prstGeom prst="rect">
            <a:avLst/>
          </a:prstGeom>
          <a:solidFill>
            <a:srgbClr val="3E1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7" name="Rectangle 26"/>
          <p:cNvSpPr/>
          <p:nvPr/>
        </p:nvSpPr>
        <p:spPr>
          <a:xfrm>
            <a:off x="3700038" y="1912706"/>
            <a:ext cx="1217500" cy="351835"/>
          </a:xfrm>
          <a:prstGeom prst="rect">
            <a:avLst/>
          </a:prstGeom>
          <a:solidFill>
            <a:srgbClr val="3E1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8" name="Rectangle 27"/>
          <p:cNvSpPr/>
          <p:nvPr/>
        </p:nvSpPr>
        <p:spPr>
          <a:xfrm>
            <a:off x="3700038" y="2329837"/>
            <a:ext cx="1217500" cy="323639"/>
          </a:xfrm>
          <a:prstGeom prst="rect">
            <a:avLst/>
          </a:prstGeom>
          <a:solidFill>
            <a:srgbClr val="3E1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9" name="Rectangle 28"/>
          <p:cNvSpPr/>
          <p:nvPr/>
        </p:nvSpPr>
        <p:spPr>
          <a:xfrm>
            <a:off x="3700038" y="2677540"/>
            <a:ext cx="1217500" cy="327533"/>
          </a:xfrm>
          <a:prstGeom prst="rect">
            <a:avLst/>
          </a:prstGeom>
          <a:solidFill>
            <a:srgbClr val="3E1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0" name="Rectangle 29"/>
          <p:cNvSpPr/>
          <p:nvPr/>
        </p:nvSpPr>
        <p:spPr>
          <a:xfrm>
            <a:off x="3688661" y="3442764"/>
            <a:ext cx="1217500" cy="351835"/>
          </a:xfrm>
          <a:prstGeom prst="rect">
            <a:avLst/>
          </a:prstGeom>
          <a:solidFill>
            <a:srgbClr val="3E1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5128" name="Picture 8" descr="Away Child Facing Stock Illustrations – 4 Away Child Facing Stock ...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7FDF9"/>
              </a:clrFrom>
              <a:clrTo>
                <a:srgbClr val="F7FD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540" y="3466760"/>
            <a:ext cx="1157030" cy="90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171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4006" y="763422"/>
            <a:ext cx="9158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3071" y="1996888"/>
            <a:ext cx="314425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Missing-number problems: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071" y="2584671"/>
            <a:ext cx="13067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4 – 4 =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52975" y="2575501"/>
            <a:ext cx="139333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 – 1 = 0 </a:t>
            </a:r>
          </a:p>
        </p:txBody>
      </p:sp>
      <p:sp>
        <p:nvSpPr>
          <p:cNvPr id="7" name="Oval 6"/>
          <p:cNvSpPr/>
          <p:nvPr/>
        </p:nvSpPr>
        <p:spPr>
          <a:xfrm>
            <a:off x="6761293" y="1478454"/>
            <a:ext cx="688300" cy="646135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8" name="Oval 17"/>
          <p:cNvSpPr/>
          <p:nvPr/>
        </p:nvSpPr>
        <p:spPr>
          <a:xfrm>
            <a:off x="6167638" y="2614351"/>
            <a:ext cx="558599" cy="453216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9" name="Oval 18"/>
          <p:cNvSpPr/>
          <p:nvPr/>
        </p:nvSpPr>
        <p:spPr>
          <a:xfrm>
            <a:off x="7643353" y="2696487"/>
            <a:ext cx="495804" cy="43568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6526728" y="2066386"/>
            <a:ext cx="355790" cy="547965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7365148" y="2044807"/>
            <a:ext cx="480503" cy="63238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1506180" y="2597761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7" name="Rectangle 26"/>
          <p:cNvSpPr/>
          <p:nvPr/>
        </p:nvSpPr>
        <p:spPr>
          <a:xfrm>
            <a:off x="2377586" y="2611906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8" name="Rectangle 27"/>
          <p:cNvSpPr/>
          <p:nvPr/>
        </p:nvSpPr>
        <p:spPr>
          <a:xfrm>
            <a:off x="159819" y="3681851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0" name="TextBox 29"/>
          <p:cNvSpPr txBox="1"/>
          <p:nvPr/>
        </p:nvSpPr>
        <p:spPr>
          <a:xfrm>
            <a:off x="6958046" y="157044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740427" y="270078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0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6100049" y="4680365"/>
            <a:ext cx="1265099" cy="1895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7137187" y="4762060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100" dirty="0">
                <a:solidFill>
                  <a:sysClr val="windowText" lastClr="000000"/>
                </a:solidFill>
              </a:rPr>
              <a:t>2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879470" y="4790817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F5C14733-676E-4A69-961E-EE601304A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3010" y="3807539"/>
            <a:ext cx="1242138" cy="81009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4202200" y="1425824"/>
            <a:ext cx="199349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Part-part-whole: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82809" y="3501190"/>
            <a:ext cx="161775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Number line: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3235" y="3644224"/>
            <a:ext cx="13067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 – 9 = 0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203565" y="4992605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4" name="TextBox 43"/>
          <p:cNvSpPr txBox="1"/>
          <p:nvPr/>
        </p:nvSpPr>
        <p:spPr>
          <a:xfrm>
            <a:off x="1566981" y="4930494"/>
            <a:ext cx="15440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 –       = 0</a:t>
            </a:r>
          </a:p>
        </p:txBody>
      </p:sp>
      <p:sp>
        <p:nvSpPr>
          <p:cNvPr id="45" name="Rectangle 44"/>
          <p:cNvSpPr/>
          <p:nvPr/>
        </p:nvSpPr>
        <p:spPr>
          <a:xfrm>
            <a:off x="2008140" y="4989890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6" name="TextBox 45"/>
          <p:cNvSpPr txBox="1"/>
          <p:nvPr/>
        </p:nvSpPr>
        <p:spPr>
          <a:xfrm>
            <a:off x="460480" y="4397881"/>
            <a:ext cx="349922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Are you ready for a challenge?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945380" y="3653009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8" name="TextBox 47"/>
          <p:cNvSpPr txBox="1"/>
          <p:nvPr/>
        </p:nvSpPr>
        <p:spPr>
          <a:xfrm>
            <a:off x="2499563" y="3606598"/>
            <a:ext cx="15440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 –       = 0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305900" y="3661824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384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071" y="1996888"/>
            <a:ext cx="314425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Missing-number problems: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071" y="2584671"/>
            <a:ext cx="13067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4 – 4 =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52975" y="2575501"/>
            <a:ext cx="139333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 – 1 = 0 </a:t>
            </a:r>
          </a:p>
        </p:txBody>
      </p:sp>
      <p:sp>
        <p:nvSpPr>
          <p:cNvPr id="7" name="Oval 6"/>
          <p:cNvSpPr/>
          <p:nvPr/>
        </p:nvSpPr>
        <p:spPr>
          <a:xfrm>
            <a:off x="6761293" y="1478454"/>
            <a:ext cx="688300" cy="646135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8" name="Oval 17"/>
          <p:cNvSpPr/>
          <p:nvPr/>
        </p:nvSpPr>
        <p:spPr>
          <a:xfrm>
            <a:off x="6167638" y="2614351"/>
            <a:ext cx="558599" cy="453216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9" name="Oval 18"/>
          <p:cNvSpPr/>
          <p:nvPr/>
        </p:nvSpPr>
        <p:spPr>
          <a:xfrm>
            <a:off x="7643353" y="2696487"/>
            <a:ext cx="495804" cy="43568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6526728" y="2066386"/>
            <a:ext cx="355790" cy="547965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7365148" y="2044807"/>
            <a:ext cx="480503" cy="63238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1506180" y="2597761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7" name="Rectangle 26"/>
          <p:cNvSpPr/>
          <p:nvPr/>
        </p:nvSpPr>
        <p:spPr>
          <a:xfrm>
            <a:off x="2377586" y="2611906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8" name="Rectangle 27"/>
          <p:cNvSpPr/>
          <p:nvPr/>
        </p:nvSpPr>
        <p:spPr>
          <a:xfrm>
            <a:off x="159819" y="3681851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9" name="Rectangle 28"/>
          <p:cNvSpPr/>
          <p:nvPr/>
        </p:nvSpPr>
        <p:spPr>
          <a:xfrm>
            <a:off x="1203565" y="4992605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0" name="TextBox 29"/>
          <p:cNvSpPr txBox="1"/>
          <p:nvPr/>
        </p:nvSpPr>
        <p:spPr>
          <a:xfrm>
            <a:off x="6958046" y="157044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740427" y="270078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0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6100049" y="4680365"/>
            <a:ext cx="1265099" cy="1895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7137187" y="4762060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100" dirty="0">
                <a:solidFill>
                  <a:sysClr val="windowText" lastClr="000000"/>
                </a:solidFill>
              </a:rPr>
              <a:t>2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879470" y="4790817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F5C14733-676E-4A69-961E-EE601304A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3010" y="3807539"/>
            <a:ext cx="1242138" cy="81009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4202200" y="1425824"/>
            <a:ext cx="199349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/>
              <a:t>Part-part-whole</a:t>
            </a:r>
            <a:r>
              <a:rPr lang="en-GB" sz="2100" dirty="0"/>
              <a:t>: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82809" y="3501190"/>
            <a:ext cx="161775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Number line: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3235" y="3644224"/>
            <a:ext cx="13067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 – 9 = 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566981" y="4930494"/>
            <a:ext cx="15440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 –       = 0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008140" y="4989890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" name="TextBox 2"/>
          <p:cNvSpPr txBox="1"/>
          <p:nvPr/>
        </p:nvSpPr>
        <p:spPr>
          <a:xfrm>
            <a:off x="1596097" y="2611906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449298" y="2628985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1</a:t>
            </a:r>
          </a:p>
        </p:txBody>
      </p:sp>
      <p:sp>
        <p:nvSpPr>
          <p:cNvPr id="40" name="TextBox 39"/>
          <p:cNvSpPr txBox="1"/>
          <p:nvPr/>
        </p:nvSpPr>
        <p:spPr>
          <a:xfrm rot="159919">
            <a:off x="190280" y="3645655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9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99541" y="263201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895114" y="3660598"/>
            <a:ext cx="441158" cy="45566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5" name="TextBox 44"/>
          <p:cNvSpPr txBox="1"/>
          <p:nvPr/>
        </p:nvSpPr>
        <p:spPr>
          <a:xfrm>
            <a:off x="2449298" y="3614187"/>
            <a:ext cx="15440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 –       = 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255634" y="3669413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5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60480" y="4397881"/>
            <a:ext cx="349922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Are you ready for a challenge?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8296" y="3677677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952652" y="479432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C549A4-A2B5-4D56-AA06-8800015BD341}"/>
              </a:ext>
            </a:extLst>
          </p:cNvPr>
          <p:cNvSpPr txBox="1"/>
          <p:nvPr/>
        </p:nvSpPr>
        <p:spPr>
          <a:xfrm>
            <a:off x="-14006" y="763422"/>
            <a:ext cx="9158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528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40" grpId="0"/>
      <p:bldP spid="43" grpId="0"/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476634"/>
              </p:ext>
            </p:extLst>
          </p:nvPr>
        </p:nvGraphicFramePr>
        <p:xfrm>
          <a:off x="156758" y="1397000"/>
          <a:ext cx="7426231" cy="4368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505">
                  <a:extLst>
                    <a:ext uri="{9D8B030D-6E8A-4147-A177-3AD203B41FA5}">
                      <a16:colId xmlns:a16="http://schemas.microsoft.com/office/drawing/2014/main" val="362826849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045961199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1355655617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2235528850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2168797140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3219975651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1824146324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2492348946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83066557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2970952504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202971474"/>
                    </a:ext>
                  </a:extLst>
                </a:gridCol>
                <a:gridCol w="699676">
                  <a:extLst>
                    <a:ext uri="{9D8B030D-6E8A-4147-A177-3AD203B41FA5}">
                      <a16:colId xmlns:a16="http://schemas.microsoft.com/office/drawing/2014/main" val="303749315"/>
                    </a:ext>
                  </a:extLst>
                </a:gridCol>
              </a:tblGrid>
              <a:tr h="274637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044811"/>
                  </a:ext>
                </a:extLst>
              </a:tr>
              <a:tr h="362003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 + 0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 + 1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 + 2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 + 3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 + 4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 + 5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 + 6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 + 7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 + 8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</a:t>
                      </a:r>
                      <a:r>
                        <a:rPr lang="en-GB" sz="1000" baseline="0" dirty="0"/>
                        <a:t> + 9 </a:t>
                      </a:r>
                      <a:endParaRPr lang="en-GB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0 + 10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656153"/>
                  </a:ext>
                </a:extLst>
              </a:tr>
              <a:tr h="362003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 + 0 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 + 1 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 + 2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 + 3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 +</a:t>
                      </a:r>
                      <a:r>
                        <a:rPr lang="en-GB" sz="1000" baseline="0" dirty="0"/>
                        <a:t> 4</a:t>
                      </a:r>
                      <a:endParaRPr lang="en-GB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 + 5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 + 6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 + 7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 + 8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 + 9 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 + 10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525781"/>
                  </a:ext>
                </a:extLst>
              </a:tr>
              <a:tr h="362003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 + 0 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 + 1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 + 2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 + 3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 + 4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 + 5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2+ 6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 + 7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 + 8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 + 9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 + 10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96164"/>
                  </a:ext>
                </a:extLst>
              </a:tr>
              <a:tr h="362003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 + 0 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 + 1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 + 2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 + 3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 + 4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3+ 5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 + 6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 + 7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 + 8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 + 9 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GB" sz="1000" dirty="0"/>
                        <a:t>3 + 10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12057"/>
                  </a:ext>
                </a:extLst>
              </a:tr>
              <a:tr h="362003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 + 0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</a:t>
                      </a:r>
                      <a:r>
                        <a:rPr lang="en-GB" sz="1000" baseline="0" dirty="0"/>
                        <a:t> + 1</a:t>
                      </a:r>
                      <a:endParaRPr lang="en-GB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</a:t>
                      </a:r>
                      <a:r>
                        <a:rPr lang="en-GB" sz="1000" baseline="0" dirty="0"/>
                        <a:t> + 2</a:t>
                      </a:r>
                      <a:endParaRPr lang="en-GB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 + 3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 + 4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 + 5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 + 6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 + 7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 + 8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 + 9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 + 10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7278107"/>
                  </a:ext>
                </a:extLst>
              </a:tr>
              <a:tr h="362003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 + 0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 + 1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 + 2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 + 3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 + 4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 + 5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 + 6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 + 7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 + 8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 + 9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 + 10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5209772"/>
                  </a:ext>
                </a:extLst>
              </a:tr>
              <a:tr h="362003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 + 0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 + 1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 + 2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 + 3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 + 4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 + 5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 + 6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 + 7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 + 8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 + 9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 + 10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3521426"/>
                  </a:ext>
                </a:extLst>
              </a:tr>
              <a:tr h="362003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 + 0 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 + 1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 + 2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 + 3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 + 4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 + 5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 + 6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 + 7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 + 8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  + 9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 +</a:t>
                      </a:r>
                      <a:r>
                        <a:rPr lang="en-GB" sz="1000" baseline="0" dirty="0"/>
                        <a:t> 10</a:t>
                      </a:r>
                      <a:endParaRPr lang="en-GB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809023"/>
                  </a:ext>
                </a:extLst>
              </a:tr>
              <a:tr h="362003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 + 0 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 + 1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 + 2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 + 3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 + 4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</a:t>
                      </a:r>
                      <a:r>
                        <a:rPr lang="en-GB" sz="1000" baseline="0" dirty="0"/>
                        <a:t> + 5</a:t>
                      </a:r>
                      <a:endParaRPr lang="en-GB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 + 6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 + 7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 + 8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 + 9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8 + 10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613545"/>
                  </a:ext>
                </a:extLst>
              </a:tr>
              <a:tr h="362003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</a:t>
                      </a:r>
                      <a:r>
                        <a:rPr lang="en-GB" sz="1000" baseline="0" dirty="0"/>
                        <a:t> + 0</a:t>
                      </a:r>
                      <a:endParaRPr lang="en-GB" sz="1000" dirty="0"/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 + 1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 + 2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 + 3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 + 4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 + 5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 + 6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  + 7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</a:t>
                      </a:r>
                      <a:r>
                        <a:rPr lang="en-GB" sz="1000" baseline="0" dirty="0"/>
                        <a:t> + 8 </a:t>
                      </a:r>
                      <a:endParaRPr lang="en-GB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 + 9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 + 10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488772"/>
                  </a:ext>
                </a:extLst>
              </a:tr>
              <a:tr h="473957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 + 0</a:t>
                      </a:r>
                    </a:p>
                  </a:txBody>
                  <a:tcPr marL="68580" marR="68580" marT="34290" marB="3429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</a:t>
                      </a:r>
                      <a:r>
                        <a:rPr lang="en-GB" sz="1000" baseline="0" dirty="0"/>
                        <a:t> + 1</a:t>
                      </a:r>
                      <a:endParaRPr lang="en-GB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 + 2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 + 3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 + 4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</a:t>
                      </a:r>
                      <a:r>
                        <a:rPr lang="en-GB" sz="1000" baseline="0" dirty="0"/>
                        <a:t> + 5</a:t>
                      </a:r>
                      <a:endParaRPr lang="en-GB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 + 6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 + 7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 + 8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</a:t>
                      </a:r>
                      <a:r>
                        <a:rPr lang="en-GB" sz="1000" baseline="0" dirty="0"/>
                        <a:t> + 9</a:t>
                      </a:r>
                      <a:endParaRPr lang="en-GB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 + 10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8862311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783772" y="1670413"/>
            <a:ext cx="6093823" cy="3429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Rectangle 5"/>
          <p:cNvSpPr/>
          <p:nvPr/>
        </p:nvSpPr>
        <p:spPr>
          <a:xfrm>
            <a:off x="773975" y="2032907"/>
            <a:ext cx="587828" cy="32722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0" name="Rectangle 19"/>
          <p:cNvSpPr/>
          <p:nvPr/>
        </p:nvSpPr>
        <p:spPr>
          <a:xfrm>
            <a:off x="1988818" y="2013312"/>
            <a:ext cx="4291151" cy="3722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2" name="Rectangle 21"/>
          <p:cNvSpPr/>
          <p:nvPr/>
        </p:nvSpPr>
        <p:spPr>
          <a:xfrm>
            <a:off x="1361803" y="2385604"/>
            <a:ext cx="617217" cy="254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3" name="Rectangle 22"/>
          <p:cNvSpPr/>
          <p:nvPr/>
        </p:nvSpPr>
        <p:spPr>
          <a:xfrm>
            <a:off x="1361803" y="2016337"/>
            <a:ext cx="617217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5" name="Rectangle 24"/>
          <p:cNvSpPr/>
          <p:nvPr/>
        </p:nvSpPr>
        <p:spPr>
          <a:xfrm>
            <a:off x="1988817" y="2384697"/>
            <a:ext cx="617217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6" name="Rectangle 25"/>
          <p:cNvSpPr/>
          <p:nvPr/>
        </p:nvSpPr>
        <p:spPr>
          <a:xfrm>
            <a:off x="2581553" y="2744166"/>
            <a:ext cx="617217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7" name="Rectangle 26"/>
          <p:cNvSpPr/>
          <p:nvPr/>
        </p:nvSpPr>
        <p:spPr>
          <a:xfrm>
            <a:off x="3198770" y="3099341"/>
            <a:ext cx="617217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9" name="Rectangle 28"/>
          <p:cNvSpPr/>
          <p:nvPr/>
        </p:nvSpPr>
        <p:spPr>
          <a:xfrm>
            <a:off x="3825784" y="3474599"/>
            <a:ext cx="617217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4" name="Rectangle 33"/>
          <p:cNvSpPr/>
          <p:nvPr/>
        </p:nvSpPr>
        <p:spPr>
          <a:xfrm>
            <a:off x="2581553" y="2393588"/>
            <a:ext cx="617217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8" name="Rectangle 37"/>
          <p:cNvSpPr/>
          <p:nvPr/>
        </p:nvSpPr>
        <p:spPr>
          <a:xfrm>
            <a:off x="3198770" y="2750157"/>
            <a:ext cx="617217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0" name="Rectangle 39"/>
          <p:cNvSpPr/>
          <p:nvPr/>
        </p:nvSpPr>
        <p:spPr>
          <a:xfrm>
            <a:off x="3815987" y="3112379"/>
            <a:ext cx="617217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1" name="Rectangle 40"/>
          <p:cNvSpPr/>
          <p:nvPr/>
        </p:nvSpPr>
        <p:spPr>
          <a:xfrm>
            <a:off x="1988817" y="2730074"/>
            <a:ext cx="617217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2" name="Rectangle 41"/>
          <p:cNvSpPr/>
          <p:nvPr/>
        </p:nvSpPr>
        <p:spPr>
          <a:xfrm>
            <a:off x="2596237" y="3109383"/>
            <a:ext cx="617217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3" name="Rectangle 42"/>
          <p:cNvSpPr/>
          <p:nvPr/>
        </p:nvSpPr>
        <p:spPr>
          <a:xfrm>
            <a:off x="3208567" y="3465291"/>
            <a:ext cx="617217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4" name="Rectangle 43"/>
          <p:cNvSpPr/>
          <p:nvPr/>
        </p:nvSpPr>
        <p:spPr>
          <a:xfrm>
            <a:off x="3198770" y="2399807"/>
            <a:ext cx="2463979" cy="3402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5" name="Rectangle 44"/>
          <p:cNvSpPr/>
          <p:nvPr/>
        </p:nvSpPr>
        <p:spPr>
          <a:xfrm>
            <a:off x="1986362" y="3110462"/>
            <a:ext cx="604976" cy="14603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6" name="Rectangle 45"/>
          <p:cNvSpPr/>
          <p:nvPr/>
        </p:nvSpPr>
        <p:spPr>
          <a:xfrm>
            <a:off x="3801303" y="2738473"/>
            <a:ext cx="1234429" cy="3809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7" name="Rectangle 46"/>
          <p:cNvSpPr/>
          <p:nvPr/>
        </p:nvSpPr>
        <p:spPr>
          <a:xfrm>
            <a:off x="2599915" y="3443812"/>
            <a:ext cx="604976" cy="7542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8" name="Rectangle 47"/>
          <p:cNvSpPr/>
          <p:nvPr/>
        </p:nvSpPr>
        <p:spPr>
          <a:xfrm>
            <a:off x="6887392" y="1657229"/>
            <a:ext cx="715189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9" name="Rectangle 48"/>
          <p:cNvSpPr/>
          <p:nvPr/>
        </p:nvSpPr>
        <p:spPr>
          <a:xfrm>
            <a:off x="6255484" y="2026496"/>
            <a:ext cx="612314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0" name="Rectangle 49"/>
          <p:cNvSpPr/>
          <p:nvPr/>
        </p:nvSpPr>
        <p:spPr>
          <a:xfrm>
            <a:off x="5662749" y="2393588"/>
            <a:ext cx="612314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1" name="Rectangle 50"/>
          <p:cNvSpPr/>
          <p:nvPr/>
        </p:nvSpPr>
        <p:spPr>
          <a:xfrm>
            <a:off x="5050416" y="2758091"/>
            <a:ext cx="612314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2" name="Rectangle 51"/>
          <p:cNvSpPr/>
          <p:nvPr/>
        </p:nvSpPr>
        <p:spPr>
          <a:xfrm>
            <a:off x="4433215" y="3124927"/>
            <a:ext cx="612314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3" name="Rectangle 52"/>
          <p:cNvSpPr/>
          <p:nvPr/>
        </p:nvSpPr>
        <p:spPr>
          <a:xfrm>
            <a:off x="3203669" y="3844947"/>
            <a:ext cx="612314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4" name="Rectangle 53"/>
          <p:cNvSpPr/>
          <p:nvPr/>
        </p:nvSpPr>
        <p:spPr>
          <a:xfrm>
            <a:off x="2610934" y="4212038"/>
            <a:ext cx="612314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5" name="Rectangle 54"/>
          <p:cNvSpPr/>
          <p:nvPr/>
        </p:nvSpPr>
        <p:spPr>
          <a:xfrm>
            <a:off x="1993730" y="4566489"/>
            <a:ext cx="612314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6" name="Rectangle 55"/>
          <p:cNvSpPr/>
          <p:nvPr/>
        </p:nvSpPr>
        <p:spPr>
          <a:xfrm>
            <a:off x="1371603" y="4923783"/>
            <a:ext cx="612314" cy="3692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7" name="Rectangle 56"/>
          <p:cNvSpPr/>
          <p:nvPr/>
        </p:nvSpPr>
        <p:spPr>
          <a:xfrm>
            <a:off x="761731" y="5308961"/>
            <a:ext cx="612314" cy="4566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8" name="Rectangle 57"/>
          <p:cNvSpPr/>
          <p:nvPr/>
        </p:nvSpPr>
        <p:spPr>
          <a:xfrm>
            <a:off x="6260387" y="2385604"/>
            <a:ext cx="612314" cy="33800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9" name="Rectangle 58"/>
          <p:cNvSpPr/>
          <p:nvPr/>
        </p:nvSpPr>
        <p:spPr>
          <a:xfrm>
            <a:off x="6882499" y="2030540"/>
            <a:ext cx="700489" cy="37350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2" name="Rectangle 61"/>
          <p:cNvSpPr/>
          <p:nvPr/>
        </p:nvSpPr>
        <p:spPr>
          <a:xfrm>
            <a:off x="5650487" y="2757895"/>
            <a:ext cx="609881" cy="30077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3" name="Rectangle 62"/>
          <p:cNvSpPr/>
          <p:nvPr/>
        </p:nvSpPr>
        <p:spPr>
          <a:xfrm>
            <a:off x="5057751" y="3119424"/>
            <a:ext cx="619662" cy="265618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4" name="Rectangle 63"/>
          <p:cNvSpPr/>
          <p:nvPr/>
        </p:nvSpPr>
        <p:spPr>
          <a:xfrm>
            <a:off x="4436855" y="3503521"/>
            <a:ext cx="619662" cy="22412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5" name="Rectangle 64"/>
          <p:cNvSpPr/>
          <p:nvPr/>
        </p:nvSpPr>
        <p:spPr>
          <a:xfrm>
            <a:off x="3820874" y="3856037"/>
            <a:ext cx="619662" cy="19266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6" name="Rectangle 65"/>
          <p:cNvSpPr/>
          <p:nvPr/>
        </p:nvSpPr>
        <p:spPr>
          <a:xfrm>
            <a:off x="3223235" y="4224603"/>
            <a:ext cx="619662" cy="15369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7" name="Rectangle 66"/>
          <p:cNvSpPr/>
          <p:nvPr/>
        </p:nvSpPr>
        <p:spPr>
          <a:xfrm>
            <a:off x="2614595" y="4604259"/>
            <a:ext cx="619662" cy="11423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8" name="Rectangle 67"/>
          <p:cNvSpPr/>
          <p:nvPr/>
        </p:nvSpPr>
        <p:spPr>
          <a:xfrm>
            <a:off x="1987592" y="4923783"/>
            <a:ext cx="619662" cy="8468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9" name="Rectangle 68"/>
          <p:cNvSpPr/>
          <p:nvPr/>
        </p:nvSpPr>
        <p:spPr>
          <a:xfrm>
            <a:off x="1370368" y="5292144"/>
            <a:ext cx="619662" cy="4693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0" name="Oval 69"/>
          <p:cNvSpPr/>
          <p:nvPr/>
        </p:nvSpPr>
        <p:spPr>
          <a:xfrm>
            <a:off x="8126654" y="1793224"/>
            <a:ext cx="688300" cy="646135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71" name="Oval 70"/>
          <p:cNvSpPr/>
          <p:nvPr/>
        </p:nvSpPr>
        <p:spPr>
          <a:xfrm>
            <a:off x="7769059" y="2928947"/>
            <a:ext cx="558599" cy="453216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2" name="Oval 71"/>
          <p:cNvSpPr/>
          <p:nvPr/>
        </p:nvSpPr>
        <p:spPr>
          <a:xfrm>
            <a:off x="8632071" y="2930040"/>
            <a:ext cx="495804" cy="43568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cxnSp>
        <p:nvCxnSpPr>
          <p:cNvPr id="73" name="Straight Connector 72"/>
          <p:cNvCxnSpPr>
            <a:stCxn id="77" idx="0"/>
          </p:cNvCxnSpPr>
          <p:nvPr/>
        </p:nvCxnSpPr>
        <p:spPr>
          <a:xfrm flipV="1">
            <a:off x="8046103" y="2381157"/>
            <a:ext cx="201776" cy="553634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cxnSpLocks/>
          </p:cNvCxnSpPr>
          <p:nvPr/>
        </p:nvCxnSpPr>
        <p:spPr>
          <a:xfrm flipH="1" flipV="1">
            <a:off x="8611249" y="2381156"/>
            <a:ext cx="228598" cy="55510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8246801" y="188235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10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8753475" y="294358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7876024" y="293479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69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9" grpId="0" animBg="1"/>
      <p:bldP spid="34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5" grpId="0"/>
      <p:bldP spid="76" grpId="0"/>
      <p:bldP spid="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D34649-AC4E-4A03-950B-255CD60AAC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6D44F75C-E7C2-FD49-ACD8-BDB6FEB6F8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2826" y="1915903"/>
            <a:ext cx="2716960" cy="171408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929358"/>
            <a:ext cx="91440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 from last lesson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2EB7E3-3A3A-A84C-BAE9-B378A18DF6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16014" y="1894177"/>
            <a:ext cx="2716960" cy="17140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B4C58B-FFB8-794C-9CDA-7680F93A1F4E}"/>
              </a:ext>
            </a:extLst>
          </p:cNvPr>
          <p:cNvSpPr txBox="1"/>
          <p:nvPr/>
        </p:nvSpPr>
        <p:spPr>
          <a:xfrm>
            <a:off x="6177085" y="2079916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DB166C-0A48-7042-96BE-3DDA35012D53}"/>
              </a:ext>
            </a:extLst>
          </p:cNvPr>
          <p:cNvSpPr txBox="1"/>
          <p:nvPr/>
        </p:nvSpPr>
        <p:spPr>
          <a:xfrm>
            <a:off x="1162002" y="4037550"/>
            <a:ext cx="256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0 + 9 =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DB773B-C4E9-5E48-8299-980BB7B664C4}"/>
              </a:ext>
            </a:extLst>
          </p:cNvPr>
          <p:cNvSpPr/>
          <p:nvPr/>
        </p:nvSpPr>
        <p:spPr>
          <a:xfrm>
            <a:off x="2122203" y="4081145"/>
            <a:ext cx="468221" cy="3949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99543D-53C2-1946-ACD3-7FB41C2D5C52}"/>
              </a:ext>
            </a:extLst>
          </p:cNvPr>
          <p:cNvSpPr txBox="1"/>
          <p:nvPr/>
        </p:nvSpPr>
        <p:spPr>
          <a:xfrm>
            <a:off x="2364421" y="2994748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79504D-D748-BF43-9D5F-32B695FE7B30}"/>
              </a:ext>
            </a:extLst>
          </p:cNvPr>
          <p:cNvSpPr txBox="1"/>
          <p:nvPr/>
        </p:nvSpPr>
        <p:spPr>
          <a:xfrm>
            <a:off x="1879135" y="2137706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DE3020-2376-E14F-876F-CF4FBAB6F5FA}"/>
              </a:ext>
            </a:extLst>
          </p:cNvPr>
          <p:cNvSpPr txBox="1"/>
          <p:nvPr/>
        </p:nvSpPr>
        <p:spPr>
          <a:xfrm>
            <a:off x="1386709" y="3011565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81DFC8-682B-5D4F-A73A-1325839F7C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4420" y="1894177"/>
            <a:ext cx="2716960" cy="171408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1A2C3E2-8073-9A49-9F73-11BE59E1E019}"/>
              </a:ext>
            </a:extLst>
          </p:cNvPr>
          <p:cNvSpPr txBox="1"/>
          <p:nvPr/>
        </p:nvSpPr>
        <p:spPr>
          <a:xfrm>
            <a:off x="3515468" y="2979244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DA4EEA-9C86-6242-95F3-22F113A61647}"/>
              </a:ext>
            </a:extLst>
          </p:cNvPr>
          <p:cNvSpPr txBox="1"/>
          <p:nvPr/>
        </p:nvSpPr>
        <p:spPr>
          <a:xfrm>
            <a:off x="4553274" y="2959030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C783D72-8884-2545-BE2C-5C891A019FBD}"/>
              </a:ext>
            </a:extLst>
          </p:cNvPr>
          <p:cNvSpPr txBox="1"/>
          <p:nvPr/>
        </p:nvSpPr>
        <p:spPr>
          <a:xfrm>
            <a:off x="4039309" y="2078824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5172E6-1F13-0048-A6B0-37931B2C4A5C}"/>
              </a:ext>
            </a:extLst>
          </p:cNvPr>
          <p:cNvSpPr txBox="1"/>
          <p:nvPr/>
        </p:nvSpPr>
        <p:spPr>
          <a:xfrm>
            <a:off x="1162001" y="4634766"/>
            <a:ext cx="256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0 + 2 =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688F06-92EE-8B43-B3D3-2E1D3C9E8FB2}"/>
              </a:ext>
            </a:extLst>
          </p:cNvPr>
          <p:cNvSpPr/>
          <p:nvPr/>
        </p:nvSpPr>
        <p:spPr>
          <a:xfrm>
            <a:off x="2144404" y="4656563"/>
            <a:ext cx="468221" cy="3949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E5139A-BE51-B24F-8934-DA3F67F42D45}"/>
              </a:ext>
            </a:extLst>
          </p:cNvPr>
          <p:cNvSpPr txBox="1"/>
          <p:nvPr/>
        </p:nvSpPr>
        <p:spPr>
          <a:xfrm>
            <a:off x="1150863" y="5144822"/>
            <a:ext cx="256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0 + 0 =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F27285F-7AFA-D14A-832D-4174AB11A098}"/>
              </a:ext>
            </a:extLst>
          </p:cNvPr>
          <p:cNvSpPr/>
          <p:nvPr/>
        </p:nvSpPr>
        <p:spPr>
          <a:xfrm>
            <a:off x="2199382" y="5196663"/>
            <a:ext cx="408107" cy="3949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DE3020-2376-E14F-876F-CF4FBAB6F5FA}"/>
              </a:ext>
            </a:extLst>
          </p:cNvPr>
          <p:cNvSpPr txBox="1"/>
          <p:nvPr/>
        </p:nvSpPr>
        <p:spPr>
          <a:xfrm>
            <a:off x="1407694" y="2994748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DE3020-2376-E14F-876F-CF4FBAB6F5FA}"/>
              </a:ext>
            </a:extLst>
          </p:cNvPr>
          <p:cNvSpPr txBox="1"/>
          <p:nvPr/>
        </p:nvSpPr>
        <p:spPr>
          <a:xfrm>
            <a:off x="4041917" y="2116402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1DE3020-2376-E14F-876F-CF4FBAB6F5FA}"/>
              </a:ext>
            </a:extLst>
          </p:cNvPr>
          <p:cNvSpPr txBox="1"/>
          <p:nvPr/>
        </p:nvSpPr>
        <p:spPr>
          <a:xfrm>
            <a:off x="6668592" y="2979244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1DE3020-2376-E14F-876F-CF4FBAB6F5FA}"/>
              </a:ext>
            </a:extLst>
          </p:cNvPr>
          <p:cNvSpPr txBox="1"/>
          <p:nvPr/>
        </p:nvSpPr>
        <p:spPr>
          <a:xfrm>
            <a:off x="2199382" y="4083336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DE3020-2376-E14F-876F-CF4FBAB6F5FA}"/>
              </a:ext>
            </a:extLst>
          </p:cNvPr>
          <p:cNvSpPr txBox="1"/>
          <p:nvPr/>
        </p:nvSpPr>
        <p:spPr>
          <a:xfrm>
            <a:off x="2256979" y="4658047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1DE3020-2376-E14F-876F-CF4FBAB6F5FA}"/>
              </a:ext>
            </a:extLst>
          </p:cNvPr>
          <p:cNvSpPr txBox="1"/>
          <p:nvPr/>
        </p:nvSpPr>
        <p:spPr>
          <a:xfrm>
            <a:off x="2256979" y="5207479"/>
            <a:ext cx="2430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100" dirty="0"/>
              <a:t>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684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149F0A-2B59-4679-8199-70BAE25923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248" b="83465"/>
          <a:stretch/>
        </p:blipFill>
        <p:spPr>
          <a:xfrm>
            <a:off x="5659663" y="1687308"/>
            <a:ext cx="1674186" cy="3162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169142A-D1AF-4C7A-ADAD-74312F5DFF68}"/>
              </a:ext>
            </a:extLst>
          </p:cNvPr>
          <p:cNvSpPr/>
          <p:nvPr/>
        </p:nvSpPr>
        <p:spPr bwMode="auto">
          <a:xfrm>
            <a:off x="4134151" y="4313177"/>
            <a:ext cx="324036" cy="1620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 dirty="0">
              <a:latin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B16AF1-B4D7-4F0D-A85A-821A343CD8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833" y="1725381"/>
            <a:ext cx="1556099" cy="18362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06A328-B090-462D-AFED-96049097EF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968"/>
          <a:stretch/>
        </p:blipFill>
        <p:spPr>
          <a:xfrm>
            <a:off x="3324061" y="1666883"/>
            <a:ext cx="1998221" cy="324036"/>
          </a:xfrm>
          <a:prstGeom prst="rect">
            <a:avLst/>
          </a:prstGeom>
        </p:spPr>
      </p:pic>
      <p:pic>
        <p:nvPicPr>
          <p:cNvPr id="9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47C8AEBA-30B9-419C-91B5-8575F3D25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833" y="4583207"/>
            <a:ext cx="5967000" cy="271227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4B5155-1C3C-4082-94CB-698F7D8CBFF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73911" y="4313177"/>
            <a:ext cx="324036" cy="2700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0BF758-86A6-4042-B67C-047AE083572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3540085" y="5010164"/>
            <a:ext cx="432048" cy="32912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641A58-167E-437A-BA62-440D26A6F0B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4594321" y="5021441"/>
            <a:ext cx="270030" cy="3291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1154" y="4962461"/>
            <a:ext cx="351039" cy="35307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898EA81-9AC8-4F5D-980A-99B7F8EE571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1183" y="5046088"/>
            <a:ext cx="189022" cy="2328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B16AF1-B4D7-4F0D-A85A-821A343CD8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9"/>
          <a:stretch/>
        </p:blipFill>
        <p:spPr>
          <a:xfrm>
            <a:off x="3504618" y="2067201"/>
            <a:ext cx="1556099" cy="15363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2667" y="4283385"/>
            <a:ext cx="351039" cy="35307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8641A58-167E-437A-BA62-440D26A6F0B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6217632" y="4310617"/>
            <a:ext cx="270030" cy="3291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AB16AF1-B4D7-4F0D-A85A-821A343CD8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9"/>
          <a:stretch/>
        </p:blipFill>
        <p:spPr>
          <a:xfrm>
            <a:off x="5709613" y="2016301"/>
            <a:ext cx="1556099" cy="153637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069255" y="430205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+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39685" y="498113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+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71833" y="5454078"/>
            <a:ext cx="702679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>
                <a:solidFill>
                  <a:srgbClr val="7030A0"/>
                </a:solidFill>
              </a:rPr>
              <a:t>When 0 is added to a number, the number remains unchanged.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069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149F0A-2B59-4679-8199-70BAE25923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248" b="83465"/>
          <a:stretch/>
        </p:blipFill>
        <p:spPr>
          <a:xfrm>
            <a:off x="5659663" y="1687308"/>
            <a:ext cx="1674186" cy="3162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169142A-D1AF-4C7A-ADAD-74312F5DFF68}"/>
              </a:ext>
            </a:extLst>
          </p:cNvPr>
          <p:cNvSpPr/>
          <p:nvPr/>
        </p:nvSpPr>
        <p:spPr bwMode="auto">
          <a:xfrm>
            <a:off x="4134151" y="4313177"/>
            <a:ext cx="324036" cy="1620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B16AF1-B4D7-4F0D-A85A-821A343CD8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833" y="1725381"/>
            <a:ext cx="1556099" cy="18362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06A328-B090-462D-AFED-96049097EF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968"/>
          <a:stretch/>
        </p:blipFill>
        <p:spPr>
          <a:xfrm>
            <a:off x="3324061" y="1666883"/>
            <a:ext cx="1998221" cy="324036"/>
          </a:xfrm>
          <a:prstGeom prst="rect">
            <a:avLst/>
          </a:prstGeom>
        </p:spPr>
      </p:pic>
      <p:pic>
        <p:nvPicPr>
          <p:cNvPr id="9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47C8AEBA-30B9-419C-91B5-8575F3D25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833" y="4583207"/>
            <a:ext cx="5967000" cy="271227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4B5155-1C3C-4082-94CB-698F7D8CBFF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73911" y="4313177"/>
            <a:ext cx="324036" cy="2700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C0011F-BF88-4755-91A7-8F5C480BE94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6139" y="4365986"/>
            <a:ext cx="270030" cy="271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0BF758-86A6-4042-B67C-047AE083572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3540085" y="5010164"/>
            <a:ext cx="432048" cy="3291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34BAC0-0D8C-44CE-A954-211182D1D07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8274" y="5038742"/>
            <a:ext cx="270030" cy="27122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641A58-167E-437A-BA62-440D26A6F0B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4594321" y="5021441"/>
            <a:ext cx="270030" cy="3291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1154" y="4962461"/>
            <a:ext cx="351039" cy="35307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898EA81-9AC8-4F5D-980A-99B7F8EE571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1183" y="5046088"/>
            <a:ext cx="189022" cy="2328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B16AF1-B4D7-4F0D-A85A-821A343CD8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9"/>
          <a:stretch/>
        </p:blipFill>
        <p:spPr>
          <a:xfrm>
            <a:off x="3504618" y="2067201"/>
            <a:ext cx="1556099" cy="15363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2667" y="4283385"/>
            <a:ext cx="351039" cy="35307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8641A58-167E-437A-BA62-440D26A6F0B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6217632" y="4310617"/>
            <a:ext cx="270030" cy="3291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AB16AF1-B4D7-4F0D-A85A-821A343CD8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9"/>
          <a:stretch/>
        </p:blipFill>
        <p:spPr>
          <a:xfrm>
            <a:off x="5709613" y="2016301"/>
            <a:ext cx="1556099" cy="153637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24036" y="5482544"/>
            <a:ext cx="781060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>
                <a:solidFill>
                  <a:srgbClr val="7030A0"/>
                </a:solidFill>
              </a:rPr>
              <a:t>When 0 is subtracted from a number, the number remains unchanged.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860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4E34F30-C92C-42D5-9BA8-7A822DA5B6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0385" y="4280233"/>
            <a:ext cx="351039" cy="35307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BB5856E-3873-4543-AA13-E61ACF89E9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73163" y="1990920"/>
            <a:ext cx="2592288" cy="240813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6149F0A-2B59-4679-8199-70BAE25923F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248"/>
          <a:stretch/>
        </p:blipFill>
        <p:spPr>
          <a:xfrm>
            <a:off x="5659663" y="1687307"/>
            <a:ext cx="1674186" cy="1912352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E169142A-D1AF-4C7A-ADAD-74312F5DFF68}"/>
              </a:ext>
            </a:extLst>
          </p:cNvPr>
          <p:cNvSpPr/>
          <p:nvPr/>
        </p:nvSpPr>
        <p:spPr bwMode="auto">
          <a:xfrm>
            <a:off x="4134151" y="4313177"/>
            <a:ext cx="324036" cy="1620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AB16AF1-B4D7-4F0D-A85A-821A343CD80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833" y="1725381"/>
            <a:ext cx="1556099" cy="183620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906A328-B090-462D-AFED-96049097EF7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968"/>
          <a:stretch/>
        </p:blipFill>
        <p:spPr>
          <a:xfrm>
            <a:off x="3324061" y="1666883"/>
            <a:ext cx="1998221" cy="324036"/>
          </a:xfrm>
          <a:prstGeom prst="rect">
            <a:avLst/>
          </a:prstGeom>
        </p:spPr>
      </p:pic>
      <p:pic>
        <p:nvPicPr>
          <p:cNvPr id="38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47C8AEBA-30B9-419C-91B5-8575F3D25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833" y="4583207"/>
            <a:ext cx="5967000" cy="271227"/>
          </a:xfrm>
          <a:prstGeom prst="rect">
            <a:avLst/>
          </a:prstGeom>
          <a:noFill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C4B5155-1C3C-4082-94CB-698F7D8CBFF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73911" y="4313177"/>
            <a:ext cx="324036" cy="27003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4C0011F-BF88-4755-91A7-8F5C480BE94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6139" y="4365986"/>
            <a:ext cx="270030" cy="27122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D0BF758-86A6-4042-B67C-047AE083572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3540085" y="5010164"/>
            <a:ext cx="432048" cy="32912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54AFEE00-8372-47F7-AE87-74E2E6966F2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4239019" y="4342499"/>
            <a:ext cx="270030" cy="32912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934BAC0-0D8C-44CE-A954-211182D1D07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8274" y="5038742"/>
            <a:ext cx="270030" cy="27122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8641A58-167E-437A-BA62-440D26A6F0B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4161154" y="5015255"/>
            <a:ext cx="270030" cy="32912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3202" y="4962446"/>
            <a:ext cx="351039" cy="35307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9898EA81-9AC8-4F5D-980A-99B7F8EE5711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1183" y="5046088"/>
            <a:ext cx="189022" cy="2328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100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55B65DE-3320-4736-9009-0CB8DBC6AF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2" r="-1196"/>
          <a:stretch/>
        </p:blipFill>
        <p:spPr>
          <a:xfrm>
            <a:off x="1017047" y="2444387"/>
            <a:ext cx="1646520" cy="156337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6149F0A-2B59-4679-8199-70BAE25923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248"/>
          <a:stretch/>
        </p:blipFill>
        <p:spPr>
          <a:xfrm>
            <a:off x="5836012" y="2055493"/>
            <a:ext cx="1674186" cy="191235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BB5856E-3873-4543-AA13-E61ACF89E95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26"/>
          <a:stretch/>
        </p:blipFill>
        <p:spPr>
          <a:xfrm>
            <a:off x="2953646" y="2294632"/>
            <a:ext cx="2592288" cy="180547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906A328-B090-462D-AFED-96049097EF7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968"/>
          <a:stretch/>
        </p:blipFill>
        <p:spPr>
          <a:xfrm>
            <a:off x="3250679" y="1955534"/>
            <a:ext cx="1998221" cy="32403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AB16AF1-B4D7-4F0D-A85A-821A343CD80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74"/>
          <a:stretch/>
        </p:blipFill>
        <p:spPr>
          <a:xfrm>
            <a:off x="1062258" y="1988241"/>
            <a:ext cx="1556099" cy="32181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4E34F30-C92C-42D5-9BA8-7A822DA5B65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0385" y="4429066"/>
            <a:ext cx="351039" cy="35307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E169142A-D1AF-4C7A-ADAD-74312F5DFF68}"/>
              </a:ext>
            </a:extLst>
          </p:cNvPr>
          <p:cNvSpPr/>
          <p:nvPr/>
        </p:nvSpPr>
        <p:spPr bwMode="auto">
          <a:xfrm>
            <a:off x="4134151" y="4462010"/>
            <a:ext cx="324036" cy="1620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4C0011F-BF88-4755-91A7-8F5C480BE94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6139" y="4514819"/>
            <a:ext cx="270030" cy="27122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934BAC0-0D8C-44CE-A954-211182D1D07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8274" y="5187575"/>
            <a:ext cx="270030" cy="27122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3202" y="5111279"/>
            <a:ext cx="351039" cy="35307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898EA81-9AC8-4F5D-980A-99B7F8EE571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1183" y="5194921"/>
            <a:ext cx="189022" cy="232826"/>
          </a:xfrm>
          <a:prstGeom prst="rect">
            <a:avLst/>
          </a:prstGeom>
        </p:spPr>
      </p:pic>
      <p:pic>
        <p:nvPicPr>
          <p:cNvPr id="36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47C8AEBA-30B9-419C-91B5-8575F3D25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289" y="4722386"/>
            <a:ext cx="5967000" cy="27122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19247" y="4463824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3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736" y="4462010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3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730245" y="5126981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3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155627" y="5126981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539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1" grpId="0"/>
      <p:bldP spid="42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34BAC0-0D8C-44CE-A954-211182D1D0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6388" y="3571047"/>
            <a:ext cx="270030" cy="2712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1316" y="3494751"/>
            <a:ext cx="351039" cy="3530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98EA81-9AC8-4F5D-980A-99B7F8EE57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9298" y="3578393"/>
            <a:ext cx="189022" cy="2328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38359" y="3510453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63741" y="3510453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/>
              <a:t>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0BF758-86A6-4042-B67C-047AE083572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3148199" y="2979703"/>
            <a:ext cx="432048" cy="3291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34BAC0-0D8C-44CE-A954-211182D1D0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6388" y="3008281"/>
            <a:ext cx="270030" cy="2712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8641A58-167E-437A-BA62-440D26A6F0B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3769268" y="2984794"/>
            <a:ext cx="270030" cy="3291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1316" y="2931985"/>
            <a:ext cx="351039" cy="35307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898EA81-9AC8-4F5D-980A-99B7F8EE57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9298" y="3015627"/>
            <a:ext cx="189022" cy="23282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86773" y="4494880"/>
            <a:ext cx="658379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>
                <a:solidFill>
                  <a:srgbClr val="7030A0"/>
                </a:solidFill>
              </a:rPr>
              <a:t>Subtracting a number from itself gives a difference of zero.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3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48764" t="34423" r="30303" b="32053"/>
          <a:stretch/>
        </p:blipFill>
        <p:spPr>
          <a:xfrm>
            <a:off x="1870390" y="1801521"/>
            <a:ext cx="4090019" cy="368269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333016" y="2496529"/>
            <a:ext cx="22495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7030A0"/>
                </a:solidFill>
              </a:rPr>
              <a:t>Subtracting a number from itself gives a difference of zero.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0834" y="1896517"/>
            <a:ext cx="351039" cy="35307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0834" y="2516699"/>
            <a:ext cx="351039" cy="35307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0834" y="3165008"/>
            <a:ext cx="351039" cy="35307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1004" y="3781379"/>
            <a:ext cx="351039" cy="35307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1004" y="4401561"/>
            <a:ext cx="351039" cy="35307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1004" y="5049870"/>
            <a:ext cx="351039" cy="35307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3643" y="1896517"/>
            <a:ext cx="351039" cy="35307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3643" y="2516699"/>
            <a:ext cx="351039" cy="35307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3643" y="3165008"/>
            <a:ext cx="351039" cy="35307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3643" y="3785888"/>
            <a:ext cx="351039" cy="35307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3643" y="4406071"/>
            <a:ext cx="351039" cy="3530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87076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037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52432" y="2228851"/>
            <a:ext cx="154401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700" dirty="0"/>
              <a:t>53 – 53 = </a:t>
            </a:r>
          </a:p>
        </p:txBody>
      </p:sp>
      <p:sp>
        <p:nvSpPr>
          <p:cNvPr id="4" name="Rectangle 3"/>
          <p:cNvSpPr/>
          <p:nvPr/>
        </p:nvSpPr>
        <p:spPr>
          <a:xfrm>
            <a:off x="4149476" y="2228851"/>
            <a:ext cx="600698" cy="4847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9" name="TextBox 28"/>
          <p:cNvSpPr txBox="1"/>
          <p:nvPr/>
        </p:nvSpPr>
        <p:spPr>
          <a:xfrm>
            <a:off x="2652432" y="3058008"/>
            <a:ext cx="154401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700" dirty="0"/>
              <a:t>99 – 99 = 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149476" y="3058008"/>
            <a:ext cx="600698" cy="4847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5970" y="2284601"/>
            <a:ext cx="351039" cy="35307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5E8A04A-BD40-41D6-91BF-62F71A5DA1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4281" y="3078459"/>
            <a:ext cx="351039" cy="35307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553011" y="4604356"/>
            <a:ext cx="80379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7030A0"/>
                </a:solidFill>
              </a:rPr>
              <a:t>Subtracting a number from itself gives a difference of zero.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951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29" grpId="0"/>
      <p:bldP spid="30" grpId="0" animBg="1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|12.4|10.3|13.3|4.3|11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10.2|10.5|12.7|12.5|10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|8.6|8.7|3.8|3.8|6.1|13.9|5.2|4.3|2.4|5.6|12.7|3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4.8|5|3.3|4.9|7|3.3|6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|8|5.1|2.5|8|7.2|4.1|5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6.3|9|6|8|8.3|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5.8|7.4|13.8|6.6|10|7.3|4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8.4|19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9.1|14.2|4.9|12.2|24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8.2|7.9|8.1|4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9.1|10.9|7.6|5.5|15.2|2.7|6.1|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8A07BDA-7ED6-452A-96AA-6827F8486EA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00E825-6053-446C-9201-4A95E2AFF13F}"/>
</file>

<file path=customXml/itemProps3.xml><?xml version="1.0" encoding="utf-8"?>
<ds:datastoreItem xmlns:ds="http://schemas.openxmlformats.org/officeDocument/2006/customXml" ds:itemID="{6314F053-181E-4837-9AA7-12F322E977A1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1549</TotalTime>
  <Words>647</Words>
  <Application>Microsoft Office PowerPoint</Application>
  <PresentationFormat>On-screen Show (4:3)</PresentationFormat>
  <Paragraphs>244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Myriad Pro</vt:lpstr>
      <vt:lpstr>Custom Design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Morice Town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Stage: LKS2 Topic: Fractions Lesson Number: 24</dc:title>
  <dc:creator>Rachael Hill</dc:creator>
  <cp:lastModifiedBy>Andrew Young</cp:lastModifiedBy>
  <cp:revision>28</cp:revision>
  <dcterms:created xsi:type="dcterms:W3CDTF">2020-07-08T09:37:25Z</dcterms:created>
  <dcterms:modified xsi:type="dcterms:W3CDTF">2020-08-26T11:19:09Z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