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8" r:id="rId5"/>
  </p:sldMasterIdLst>
  <p:notesMasterIdLst>
    <p:notesMasterId r:id="rId30"/>
  </p:notesMasterIdLst>
  <p:sldIdLst>
    <p:sldId id="267" r:id="rId6"/>
    <p:sldId id="306" r:id="rId7"/>
    <p:sldId id="300" r:id="rId8"/>
    <p:sldId id="307" r:id="rId9"/>
    <p:sldId id="309" r:id="rId10"/>
    <p:sldId id="312" r:id="rId11"/>
    <p:sldId id="308" r:id="rId12"/>
    <p:sldId id="311" r:id="rId13"/>
    <p:sldId id="310" r:id="rId14"/>
    <p:sldId id="305" r:id="rId15"/>
    <p:sldId id="313" r:id="rId16"/>
    <p:sldId id="314" r:id="rId17"/>
    <p:sldId id="315" r:id="rId18"/>
    <p:sldId id="316" r:id="rId19"/>
    <p:sldId id="317" r:id="rId20"/>
    <p:sldId id="325" r:id="rId21"/>
    <p:sldId id="326" r:id="rId22"/>
    <p:sldId id="320" r:id="rId23"/>
    <p:sldId id="329" r:id="rId24"/>
    <p:sldId id="327" r:id="rId25"/>
    <p:sldId id="328" r:id="rId26"/>
    <p:sldId id="319" r:id="rId27"/>
    <p:sldId id="318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bie Morgan" initials="DM" lastIdx="1" clrIdx="0">
    <p:extLst>
      <p:ext uri="{19B8F6BF-5375-455C-9EA6-DF929625EA0E}">
        <p15:presenceInfo xmlns:p15="http://schemas.microsoft.com/office/powerpoint/2012/main" userId="S::Debbie.Morgan@ncetm.org.uk::868466ab-5c08-402c-b25f-4108e2b23c3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7BA1DD-55DD-4756-B9C8-2F58FA8D6C93}" v="1" dt="2020-08-26T11:14:33.0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6" autoAdjust="0"/>
    <p:restoredTop sz="67064" autoAdjust="0"/>
  </p:normalViewPr>
  <p:slideViewPr>
    <p:cSldViewPr snapToGrid="0">
      <p:cViewPr varScale="1">
        <p:scale>
          <a:sx n="48" d="100"/>
          <a:sy n="48" d="100"/>
        </p:scale>
        <p:origin x="21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F7BA1DD-55DD-4756-B9C8-2F58FA8D6C93}"/>
    <pc:docChg chg="custSel modSld">
      <pc:chgData name="Andrew Young" userId="3d7dab09-352b-4858-b937-4a4f8b94e613" providerId="ADAL" clId="{EF7BA1DD-55DD-4756-B9C8-2F58FA8D6C93}" dt="2020-08-26T11:14:33.092" v="13" actId="207"/>
      <pc:docMkLst>
        <pc:docMk/>
      </pc:docMkLst>
      <pc:sldChg chg="modSp mod">
        <pc:chgData name="Andrew Young" userId="3d7dab09-352b-4858-b937-4a4f8b94e613" providerId="ADAL" clId="{EF7BA1DD-55DD-4756-B9C8-2F58FA8D6C93}" dt="2020-08-26T11:13:15.125" v="8" actId="14100"/>
        <pc:sldMkLst>
          <pc:docMk/>
          <pc:sldMk cId="241470110" sldId="267"/>
        </pc:sldMkLst>
        <pc:spChg chg="mod">
          <ac:chgData name="Andrew Young" userId="3d7dab09-352b-4858-b937-4a4f8b94e613" providerId="ADAL" clId="{EF7BA1DD-55DD-4756-B9C8-2F58FA8D6C93}" dt="2020-08-26T11:13:15.125" v="8" actId="14100"/>
          <ac:spMkLst>
            <pc:docMk/>
            <pc:sldMk cId="241470110" sldId="267"/>
            <ac:spMk id="3" creationId="{0D40E574-D5D1-47BA-949F-4D233B9F09ED}"/>
          </ac:spMkLst>
        </pc:spChg>
      </pc:sldChg>
      <pc:sldChg chg="modSp mod">
        <pc:chgData name="Andrew Young" userId="3d7dab09-352b-4858-b937-4a4f8b94e613" providerId="ADAL" clId="{EF7BA1DD-55DD-4756-B9C8-2F58FA8D6C93}" dt="2020-08-26T11:14:33.092" v="13" actId="207"/>
        <pc:sldMkLst>
          <pc:docMk/>
          <pc:sldMk cId="3325029660" sldId="278"/>
        </pc:sldMkLst>
        <pc:spChg chg="mod">
          <ac:chgData name="Andrew Young" userId="3d7dab09-352b-4858-b937-4a4f8b94e613" providerId="ADAL" clId="{EF7BA1DD-55DD-4756-B9C8-2F58FA8D6C93}" dt="2020-08-26T11:14:33.092" v="13" actId="207"/>
          <ac:spMkLst>
            <pc:docMk/>
            <pc:sldMk cId="3325029660" sldId="278"/>
            <ac:spMk id="2" creationId="{7FC8CB91-31B9-4546-B49F-7A10FAF697B4}"/>
          </ac:spMkLst>
        </pc:spChg>
      </pc:sldChg>
      <pc:sldChg chg="addSp mod">
        <pc:chgData name="Andrew Young" userId="3d7dab09-352b-4858-b937-4a4f8b94e613" providerId="ADAL" clId="{EF7BA1DD-55DD-4756-B9C8-2F58FA8D6C93}" dt="2020-08-26T11:13:35.459" v="9" actId="22"/>
        <pc:sldMkLst>
          <pc:docMk/>
          <pc:sldMk cId="1690180138" sldId="300"/>
        </pc:sldMkLst>
        <pc:spChg chg="add">
          <ac:chgData name="Andrew Young" userId="3d7dab09-352b-4858-b937-4a4f8b94e613" providerId="ADAL" clId="{EF7BA1DD-55DD-4756-B9C8-2F58FA8D6C93}" dt="2020-08-26T11:13:35.459" v="9" actId="22"/>
          <ac:spMkLst>
            <pc:docMk/>
            <pc:sldMk cId="1690180138" sldId="300"/>
            <ac:spMk id="3" creationId="{1A10CC3B-3428-46BC-BDF5-B47C37B7F69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0A746-E67F-44E4-9F3D-BF99A318DF5F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90708-4855-463E-88EA-C92973D169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345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2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394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1823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278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671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66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23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4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30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888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79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55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143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2454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38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793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776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219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733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540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25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75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290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70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829379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02316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005910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3111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93992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4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22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321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15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367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15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67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73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4C6D6-D532-4DF1-BD85-7A4CCBA62AF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4CB64-563C-4F05-A2E6-5182335CF8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65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54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tm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27983" cy="3121056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KS1 Number, </a:t>
            </a:r>
            <a:r>
              <a:rPr lang="en-GB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Addition and Subtraction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Lesson 12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678180" y="1371600"/>
            <a:ext cx="75514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Subtracting 2 from an even number gives the previous even number.</a:t>
            </a:r>
          </a:p>
        </p:txBody>
      </p:sp>
    </p:spTree>
    <p:extLst>
      <p:ext uri="{BB962C8B-B14F-4D97-AF65-F5344CB8AC3E}">
        <p14:creationId xmlns:p14="http://schemas.microsoft.com/office/powerpoint/2010/main" val="2135719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91DCC1-1873-4886-B265-1D59747C1C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633" y="3573016"/>
            <a:ext cx="7926735" cy="8106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B9217D-5885-4598-AE35-1ECB48A66D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6"/>
          <a:stretch/>
        </p:blipFill>
        <p:spPr>
          <a:xfrm>
            <a:off x="6012160" y="2876550"/>
            <a:ext cx="1656184" cy="70363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8368A50-8C63-46BC-95C0-163084FF5D30}"/>
              </a:ext>
            </a:extLst>
          </p:cNvPr>
          <p:cNvSpPr/>
          <p:nvPr/>
        </p:nvSpPr>
        <p:spPr bwMode="auto">
          <a:xfrm>
            <a:off x="7587617" y="3291658"/>
            <a:ext cx="152735" cy="269478"/>
          </a:xfrm>
          <a:custGeom>
            <a:avLst/>
            <a:gdLst>
              <a:gd name="connsiteX0" fmla="*/ 10048 w 152735"/>
              <a:gd name="connsiteY0" fmla="*/ 34346 h 269478"/>
              <a:gd name="connsiteX1" fmla="*/ 6029 w 152735"/>
              <a:gd name="connsiteY1" fmla="*/ 56453 h 269478"/>
              <a:gd name="connsiteX2" fmla="*/ 4019 w 152735"/>
              <a:gd name="connsiteY2" fmla="*/ 66501 h 269478"/>
              <a:gd name="connsiteX3" fmla="*/ 0 w 152735"/>
              <a:gd name="connsiteY3" fmla="*/ 74540 h 269478"/>
              <a:gd name="connsiteX4" fmla="*/ 2009 w 152735"/>
              <a:gd name="connsiteY4" fmla="*/ 106695 h 269478"/>
              <a:gd name="connsiteX5" fmla="*/ 10048 w 152735"/>
              <a:gd name="connsiteY5" fmla="*/ 124782 h 269478"/>
              <a:gd name="connsiteX6" fmla="*/ 12058 w 152735"/>
              <a:gd name="connsiteY6" fmla="*/ 130811 h 269478"/>
              <a:gd name="connsiteX7" fmla="*/ 14067 w 152735"/>
              <a:gd name="connsiteY7" fmla="*/ 146888 h 269478"/>
              <a:gd name="connsiteX8" fmla="*/ 18087 w 152735"/>
              <a:gd name="connsiteY8" fmla="*/ 150907 h 269478"/>
              <a:gd name="connsiteX9" fmla="*/ 20096 w 152735"/>
              <a:gd name="connsiteY9" fmla="*/ 156936 h 269478"/>
              <a:gd name="connsiteX10" fmla="*/ 22106 w 152735"/>
              <a:gd name="connsiteY10" fmla="*/ 164975 h 269478"/>
              <a:gd name="connsiteX11" fmla="*/ 28135 w 152735"/>
              <a:gd name="connsiteY11" fmla="*/ 168994 h 269478"/>
              <a:gd name="connsiteX12" fmla="*/ 34164 w 152735"/>
              <a:gd name="connsiteY12" fmla="*/ 187081 h 269478"/>
              <a:gd name="connsiteX13" fmla="*/ 36174 w 152735"/>
              <a:gd name="connsiteY13" fmla="*/ 193110 h 269478"/>
              <a:gd name="connsiteX14" fmla="*/ 40193 w 152735"/>
              <a:gd name="connsiteY14" fmla="*/ 199139 h 269478"/>
              <a:gd name="connsiteX15" fmla="*/ 46222 w 152735"/>
              <a:gd name="connsiteY15" fmla="*/ 217226 h 269478"/>
              <a:gd name="connsiteX16" fmla="*/ 48232 w 152735"/>
              <a:gd name="connsiteY16" fmla="*/ 225265 h 269478"/>
              <a:gd name="connsiteX17" fmla="*/ 54261 w 152735"/>
              <a:gd name="connsiteY17" fmla="*/ 239333 h 269478"/>
              <a:gd name="connsiteX18" fmla="*/ 68329 w 152735"/>
              <a:gd name="connsiteY18" fmla="*/ 255410 h 269478"/>
              <a:gd name="connsiteX19" fmla="*/ 82396 w 152735"/>
              <a:gd name="connsiteY19" fmla="*/ 267468 h 269478"/>
              <a:gd name="connsiteX20" fmla="*/ 94454 w 152735"/>
              <a:gd name="connsiteY20" fmla="*/ 269478 h 269478"/>
              <a:gd name="connsiteX21" fmla="*/ 114551 w 152735"/>
              <a:gd name="connsiteY21" fmla="*/ 265458 h 269478"/>
              <a:gd name="connsiteX22" fmla="*/ 120580 w 152735"/>
              <a:gd name="connsiteY22" fmla="*/ 259429 h 269478"/>
              <a:gd name="connsiteX23" fmla="*/ 130628 w 152735"/>
              <a:gd name="connsiteY23" fmla="*/ 247371 h 269478"/>
              <a:gd name="connsiteX24" fmla="*/ 132638 w 152735"/>
              <a:gd name="connsiteY24" fmla="*/ 237323 h 269478"/>
              <a:gd name="connsiteX25" fmla="*/ 142686 w 152735"/>
              <a:gd name="connsiteY25" fmla="*/ 219236 h 269478"/>
              <a:gd name="connsiteX26" fmla="*/ 146706 w 152735"/>
              <a:gd name="connsiteY26" fmla="*/ 203159 h 269478"/>
              <a:gd name="connsiteX27" fmla="*/ 148715 w 152735"/>
              <a:gd name="connsiteY27" fmla="*/ 197130 h 269478"/>
              <a:gd name="connsiteX28" fmla="*/ 152735 w 152735"/>
              <a:gd name="connsiteY28" fmla="*/ 177033 h 269478"/>
              <a:gd name="connsiteX29" fmla="*/ 150725 w 152735"/>
              <a:gd name="connsiteY29" fmla="*/ 72530 h 269478"/>
              <a:gd name="connsiteX30" fmla="*/ 142686 w 152735"/>
              <a:gd name="connsiteY30" fmla="*/ 34346 h 269478"/>
              <a:gd name="connsiteX31" fmla="*/ 130628 w 152735"/>
              <a:gd name="connsiteY31" fmla="*/ 16259 h 269478"/>
              <a:gd name="connsiteX32" fmla="*/ 124599 w 152735"/>
              <a:gd name="connsiteY32" fmla="*/ 14250 h 269478"/>
              <a:gd name="connsiteX33" fmla="*/ 120580 w 152735"/>
              <a:gd name="connsiteY33" fmla="*/ 10230 h 269478"/>
              <a:gd name="connsiteX34" fmla="*/ 104503 w 152735"/>
              <a:gd name="connsiteY34" fmla="*/ 6211 h 269478"/>
              <a:gd name="connsiteX35" fmla="*/ 86416 w 152735"/>
              <a:gd name="connsiteY35" fmla="*/ 182 h 269478"/>
              <a:gd name="connsiteX36" fmla="*/ 10048 w 152735"/>
              <a:gd name="connsiteY36" fmla="*/ 34346 h 269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2735" h="269478">
                <a:moveTo>
                  <a:pt x="10048" y="34346"/>
                </a:moveTo>
                <a:cubicBezTo>
                  <a:pt x="-3350" y="43724"/>
                  <a:pt x="9817" y="39406"/>
                  <a:pt x="6029" y="56453"/>
                </a:cubicBezTo>
                <a:cubicBezTo>
                  <a:pt x="5288" y="59787"/>
                  <a:pt x="5099" y="63261"/>
                  <a:pt x="4019" y="66501"/>
                </a:cubicBezTo>
                <a:cubicBezTo>
                  <a:pt x="3072" y="69343"/>
                  <a:pt x="1340" y="71860"/>
                  <a:pt x="0" y="74540"/>
                </a:cubicBezTo>
                <a:cubicBezTo>
                  <a:pt x="670" y="85258"/>
                  <a:pt x="558" y="96054"/>
                  <a:pt x="2009" y="106695"/>
                </a:cubicBezTo>
                <a:cubicBezTo>
                  <a:pt x="3953" y="120949"/>
                  <a:pt x="5298" y="115282"/>
                  <a:pt x="10048" y="124782"/>
                </a:cubicBezTo>
                <a:cubicBezTo>
                  <a:pt x="10995" y="126677"/>
                  <a:pt x="11388" y="128801"/>
                  <a:pt x="12058" y="130811"/>
                </a:cubicBezTo>
                <a:cubicBezTo>
                  <a:pt x="12728" y="136170"/>
                  <a:pt x="12515" y="141715"/>
                  <a:pt x="14067" y="146888"/>
                </a:cubicBezTo>
                <a:cubicBezTo>
                  <a:pt x="14611" y="148703"/>
                  <a:pt x="17112" y="149282"/>
                  <a:pt x="18087" y="150907"/>
                </a:cubicBezTo>
                <a:cubicBezTo>
                  <a:pt x="19177" y="152723"/>
                  <a:pt x="19514" y="154899"/>
                  <a:pt x="20096" y="156936"/>
                </a:cubicBezTo>
                <a:cubicBezTo>
                  <a:pt x="20855" y="159592"/>
                  <a:pt x="20574" y="162677"/>
                  <a:pt x="22106" y="164975"/>
                </a:cubicBezTo>
                <a:cubicBezTo>
                  <a:pt x="23446" y="166985"/>
                  <a:pt x="26125" y="167654"/>
                  <a:pt x="28135" y="168994"/>
                </a:cubicBezTo>
                <a:lnTo>
                  <a:pt x="34164" y="187081"/>
                </a:lnTo>
                <a:cubicBezTo>
                  <a:pt x="34834" y="189091"/>
                  <a:pt x="34999" y="191347"/>
                  <a:pt x="36174" y="193110"/>
                </a:cubicBezTo>
                <a:lnTo>
                  <a:pt x="40193" y="199139"/>
                </a:lnTo>
                <a:cubicBezTo>
                  <a:pt x="45010" y="218404"/>
                  <a:pt x="38654" y="194523"/>
                  <a:pt x="46222" y="217226"/>
                </a:cubicBezTo>
                <a:cubicBezTo>
                  <a:pt x="47095" y="219846"/>
                  <a:pt x="47473" y="222609"/>
                  <a:pt x="48232" y="225265"/>
                </a:cubicBezTo>
                <a:cubicBezTo>
                  <a:pt x="49671" y="230301"/>
                  <a:pt x="51442" y="234823"/>
                  <a:pt x="54261" y="239333"/>
                </a:cubicBezTo>
                <a:cubicBezTo>
                  <a:pt x="58872" y="246711"/>
                  <a:pt x="62099" y="249180"/>
                  <a:pt x="68329" y="255410"/>
                </a:cubicBezTo>
                <a:cubicBezTo>
                  <a:pt x="71621" y="258702"/>
                  <a:pt x="78100" y="265750"/>
                  <a:pt x="82396" y="267468"/>
                </a:cubicBezTo>
                <a:cubicBezTo>
                  <a:pt x="86179" y="268981"/>
                  <a:pt x="90435" y="268808"/>
                  <a:pt x="94454" y="269478"/>
                </a:cubicBezTo>
                <a:cubicBezTo>
                  <a:pt x="101153" y="268138"/>
                  <a:pt x="108175" y="267911"/>
                  <a:pt x="114551" y="265458"/>
                </a:cubicBezTo>
                <a:cubicBezTo>
                  <a:pt x="117204" y="264438"/>
                  <a:pt x="118730" y="261587"/>
                  <a:pt x="120580" y="259429"/>
                </a:cubicBezTo>
                <a:cubicBezTo>
                  <a:pt x="134923" y="242697"/>
                  <a:pt x="120181" y="257821"/>
                  <a:pt x="130628" y="247371"/>
                </a:cubicBezTo>
                <a:cubicBezTo>
                  <a:pt x="131298" y="244022"/>
                  <a:pt x="131471" y="240533"/>
                  <a:pt x="132638" y="237323"/>
                </a:cubicBezTo>
                <a:cubicBezTo>
                  <a:pt x="140714" y="215114"/>
                  <a:pt x="135655" y="233299"/>
                  <a:pt x="142686" y="219236"/>
                </a:cubicBezTo>
                <a:cubicBezTo>
                  <a:pt x="144983" y="214642"/>
                  <a:pt x="145559" y="207747"/>
                  <a:pt x="146706" y="203159"/>
                </a:cubicBezTo>
                <a:cubicBezTo>
                  <a:pt x="147220" y="201104"/>
                  <a:pt x="148239" y="199194"/>
                  <a:pt x="148715" y="197130"/>
                </a:cubicBezTo>
                <a:cubicBezTo>
                  <a:pt x="150251" y="190473"/>
                  <a:pt x="151395" y="183732"/>
                  <a:pt x="152735" y="177033"/>
                </a:cubicBezTo>
                <a:cubicBezTo>
                  <a:pt x="152065" y="142199"/>
                  <a:pt x="151848" y="107353"/>
                  <a:pt x="150725" y="72530"/>
                </a:cubicBezTo>
                <a:cubicBezTo>
                  <a:pt x="150298" y="59307"/>
                  <a:pt x="148647" y="46269"/>
                  <a:pt x="142686" y="34346"/>
                </a:cubicBezTo>
                <a:cubicBezTo>
                  <a:pt x="141694" y="32361"/>
                  <a:pt x="135665" y="19281"/>
                  <a:pt x="130628" y="16259"/>
                </a:cubicBezTo>
                <a:cubicBezTo>
                  <a:pt x="128812" y="15169"/>
                  <a:pt x="126609" y="14920"/>
                  <a:pt x="124599" y="14250"/>
                </a:cubicBezTo>
                <a:cubicBezTo>
                  <a:pt x="123259" y="12910"/>
                  <a:pt x="122205" y="11205"/>
                  <a:pt x="120580" y="10230"/>
                </a:cubicBezTo>
                <a:cubicBezTo>
                  <a:pt x="117129" y="8159"/>
                  <a:pt x="107246" y="6995"/>
                  <a:pt x="104503" y="6211"/>
                </a:cubicBezTo>
                <a:cubicBezTo>
                  <a:pt x="98392" y="4465"/>
                  <a:pt x="92659" y="1371"/>
                  <a:pt x="86416" y="182"/>
                </a:cubicBezTo>
                <a:cubicBezTo>
                  <a:pt x="72359" y="-2496"/>
                  <a:pt x="23446" y="24968"/>
                  <a:pt x="10048" y="34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27167D-E71D-4B47-A051-62988A95A1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5"/>
          <a:stretch/>
        </p:blipFill>
        <p:spPr>
          <a:xfrm>
            <a:off x="4464144" y="2876548"/>
            <a:ext cx="1656184" cy="703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F908A6-E822-4D46-A068-BC451C8A45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5"/>
          <a:stretch/>
        </p:blipFill>
        <p:spPr>
          <a:xfrm>
            <a:off x="2916160" y="2876548"/>
            <a:ext cx="1656184" cy="7036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ED65FB-CFED-457C-9BF6-C1DB4117BE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5"/>
          <a:stretch/>
        </p:blipFill>
        <p:spPr>
          <a:xfrm>
            <a:off x="1368160" y="2876546"/>
            <a:ext cx="1656184" cy="7036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2E913F-6C4A-4BBB-973B-7F1869D66D5D}"/>
              </a:ext>
            </a:extLst>
          </p:cNvPr>
          <p:cNvSpPr txBox="1"/>
          <p:nvPr/>
        </p:nvSpPr>
        <p:spPr>
          <a:xfrm>
            <a:off x="355269" y="2229416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            -2        -2        -2         -2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4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04D6E9-F082-40B1-BAE3-EBE156CCF102}"/>
              </a:ext>
            </a:extLst>
          </p:cNvPr>
          <p:cNvSpPr txBox="1"/>
          <p:nvPr/>
        </p:nvSpPr>
        <p:spPr bwMode="auto">
          <a:xfrm>
            <a:off x="486003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78D264-DE48-4D8F-9D42-0C7B064EC2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AC6907-7EB0-4716-BBFE-4BF5A853C5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3200" y="4507200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589391-27CC-4085-8E5A-5B577ACBF0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4509120"/>
            <a:ext cx="648072" cy="648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4AAD4C-DEEA-4724-A519-E711703C10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5200" y="3790880"/>
            <a:ext cx="648072" cy="6480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36ABBF1-A025-49CC-986E-49149C284DB9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1E769B-B96B-41AB-BD50-E5D0D4AF4E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9604D7-8A0A-4AEE-8338-E70988620C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4509120"/>
            <a:ext cx="648072" cy="648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DBBFB5-DF96-4281-920B-2ED348BE60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90880"/>
            <a:ext cx="648072" cy="6480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CDB9B6-6ABE-4253-BDEE-48F5B9CDE111}"/>
              </a:ext>
            </a:extLst>
          </p:cNvPr>
          <p:cNvSpPr txBox="1"/>
          <p:nvPr/>
        </p:nvSpPr>
        <p:spPr bwMode="auto">
          <a:xfrm>
            <a:off x="3707904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8A35C1-B22E-4622-93A6-4BFEB680C937}"/>
              </a:ext>
            </a:extLst>
          </p:cNvPr>
          <p:cNvSpPr txBox="1"/>
          <p:nvPr/>
        </p:nvSpPr>
        <p:spPr bwMode="auto">
          <a:xfrm>
            <a:off x="3959896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A196B4-2771-416A-A119-D6F88C09954F}"/>
              </a:ext>
            </a:extLst>
          </p:cNvPr>
          <p:cNvSpPr txBox="1"/>
          <p:nvPr/>
        </p:nvSpPr>
        <p:spPr bwMode="auto">
          <a:xfrm>
            <a:off x="460799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1FE2FEB-F1F7-4FBC-9087-78C439C1C1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3030404"/>
            <a:ext cx="648072" cy="6480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37C874-F4AE-4174-A1FB-B657765AA5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051522"/>
            <a:ext cx="648072" cy="6480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A54F61A-1FD2-4F39-AEC4-19E519F0C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2304000"/>
            <a:ext cx="648072" cy="6480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544BF3-010C-4179-86E0-F0C7D00B02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2325647"/>
            <a:ext cx="648072" cy="6480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2473282-408B-40CC-A6C4-EF09A06D82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1578125"/>
            <a:ext cx="648072" cy="648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231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59184 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8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8437 1.85185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3.05556E-6 0.1057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3.05556E-6 0.1060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9259E-6 L 2.77778E-7 0.1057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1108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3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2.77778E-7 0.1078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9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-0.00122 0.104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00121 0.1044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3D5298-EC2B-443E-8262-C0667D1A2F88}"/>
              </a:ext>
            </a:extLst>
          </p:cNvPr>
          <p:cNvSpPr txBox="1"/>
          <p:nvPr/>
        </p:nvSpPr>
        <p:spPr bwMode="auto">
          <a:xfrm>
            <a:off x="486003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5CD693-4790-4323-8399-650F5F7E38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E36210-9098-42F0-A7A6-247D13718E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3200" y="4507201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D6216F-757D-4C10-AB51-C83E725EE7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4509120"/>
            <a:ext cx="648072" cy="648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429A69-D968-440A-96E9-16C95BA59E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5200" y="3790880"/>
            <a:ext cx="648072" cy="6480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CF44D7-C2C8-4CE0-955B-74C4BAF697E3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FD56D6-9C9C-4D85-950A-72984BDFE8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6B82C7-1185-40EA-B6F0-94C37750A9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4509120"/>
            <a:ext cx="648072" cy="648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7CAC60-82B8-4096-A15E-7AB14404A0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90880"/>
            <a:ext cx="648072" cy="6480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736A0BE-4F07-474A-82A4-4E8148FD3C71}"/>
              </a:ext>
            </a:extLst>
          </p:cNvPr>
          <p:cNvSpPr txBox="1"/>
          <p:nvPr/>
        </p:nvSpPr>
        <p:spPr bwMode="auto">
          <a:xfrm>
            <a:off x="3707904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EB781A-61DD-4C25-BB9F-98417A3F2893}"/>
              </a:ext>
            </a:extLst>
          </p:cNvPr>
          <p:cNvSpPr txBox="1"/>
          <p:nvPr/>
        </p:nvSpPr>
        <p:spPr bwMode="auto">
          <a:xfrm>
            <a:off x="3959896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A16A96-69D0-42F4-ADDC-7C7F5D554875}"/>
              </a:ext>
            </a:extLst>
          </p:cNvPr>
          <p:cNvSpPr txBox="1"/>
          <p:nvPr/>
        </p:nvSpPr>
        <p:spPr bwMode="auto">
          <a:xfrm>
            <a:off x="460799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885BCE6-4D21-404C-99ED-972DECFA10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3030404"/>
            <a:ext cx="648072" cy="6480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5B0D52-4BCB-46DC-82E1-350EAEE7FC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051522"/>
            <a:ext cx="648072" cy="6480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60D852-F342-4670-B6EF-62DE2B234B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2304000"/>
            <a:ext cx="648072" cy="64807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3831050-8AB4-44C9-8F75-BC26DB4D917E}"/>
              </a:ext>
            </a:extLst>
          </p:cNvPr>
          <p:cNvSpPr txBox="1"/>
          <p:nvPr/>
        </p:nvSpPr>
        <p:spPr bwMode="auto">
          <a:xfrm>
            <a:off x="4860032" y="5589239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97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10955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58386 1.85185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84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843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-0.00122 0.104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00121 0.1044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1108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2.77778E-7 0.1078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9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3.05556E-6 0.10602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3" grpId="1"/>
      <p:bldP spid="14" grpId="0"/>
      <p:bldP spid="14" grpId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67B3CA-BE63-4675-8A74-F53A1B4AEF64}"/>
              </a:ext>
            </a:extLst>
          </p:cNvPr>
          <p:cNvSpPr txBox="1"/>
          <p:nvPr/>
        </p:nvSpPr>
        <p:spPr bwMode="auto">
          <a:xfrm>
            <a:off x="486003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4DB831-5716-48F6-AD16-E3BDBAC67D89}"/>
              </a:ext>
            </a:extLst>
          </p:cNvPr>
          <p:cNvSpPr txBox="1"/>
          <p:nvPr/>
        </p:nvSpPr>
        <p:spPr bwMode="auto">
          <a:xfrm>
            <a:off x="4860032" y="5589239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77D022-31EE-4666-A6D5-E5D9EE9D31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236E9C-3E81-43B8-A614-CE90F71F6C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3200" y="4507201"/>
            <a:ext cx="576062" cy="64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60ACC4-F46F-4ED8-87A2-C9E2CD1C47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600" y="4509120"/>
            <a:ext cx="648072" cy="648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E51219-BBEB-4B9C-B62B-D1289C2538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600" y="3790880"/>
            <a:ext cx="648072" cy="6480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06D3B0-CEFA-4A1A-975A-2B5FF922D91B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463814-28E5-4240-A209-4B5453E02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0"/>
            <a:ext cx="576062" cy="6480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E1A8B2-A94B-4640-976E-D3A30BEDFE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0800" y="4509120"/>
            <a:ext cx="648072" cy="6480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E369AA-E699-4490-9CC5-350FB8DD27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3790880"/>
            <a:ext cx="648072" cy="6480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231126-A845-4E34-A43C-DB0542D632CA}"/>
              </a:ext>
            </a:extLst>
          </p:cNvPr>
          <p:cNvSpPr txBox="1"/>
          <p:nvPr/>
        </p:nvSpPr>
        <p:spPr bwMode="auto">
          <a:xfrm>
            <a:off x="3682800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3203DC-AB5E-4827-BB35-978D52FAD4E3}"/>
              </a:ext>
            </a:extLst>
          </p:cNvPr>
          <p:cNvSpPr txBox="1"/>
          <p:nvPr/>
        </p:nvSpPr>
        <p:spPr bwMode="auto">
          <a:xfrm>
            <a:off x="3959896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A753DC-3AA5-4428-B40D-0FE7A8F0FB8B}"/>
              </a:ext>
            </a:extLst>
          </p:cNvPr>
          <p:cNvSpPr txBox="1"/>
          <p:nvPr/>
        </p:nvSpPr>
        <p:spPr bwMode="auto">
          <a:xfrm>
            <a:off x="460799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04C274D-A029-495F-ADBF-A7F0DC2DE7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3030404"/>
            <a:ext cx="648072" cy="648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364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10955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58386 1.85185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84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843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-0.00121 0.104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022E-16 L -0.00122 0.1044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2.77778E-7 0.1108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  <p:bldP spid="14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2FA5ED-8CC7-4937-A088-C8F00EEE621B}"/>
              </a:ext>
            </a:extLst>
          </p:cNvPr>
          <p:cNvSpPr txBox="1"/>
          <p:nvPr/>
        </p:nvSpPr>
        <p:spPr bwMode="auto">
          <a:xfrm>
            <a:off x="486003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ECF740-1254-4453-958D-6FC6F5A9D90A}"/>
              </a:ext>
            </a:extLst>
          </p:cNvPr>
          <p:cNvSpPr txBox="1"/>
          <p:nvPr/>
        </p:nvSpPr>
        <p:spPr bwMode="auto">
          <a:xfrm>
            <a:off x="4860032" y="5589239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434C64-0AC1-49BA-900E-0F1906B130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298C48-0819-4171-832E-02980BEEBD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3200" y="4507201"/>
            <a:ext cx="576062" cy="64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1F99C2-6486-4610-A58B-9C929159F1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4509120"/>
            <a:ext cx="648072" cy="6480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B5B9208-A5E2-47C4-9597-52ED108CC4B5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655270-0772-4FF2-9F0D-0710C90AAA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1D155B-2EAD-477A-B693-A41F8947B2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7200" y="4509120"/>
            <a:ext cx="648072" cy="648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381A35-BCCE-4E75-9289-75A7641755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3790880"/>
            <a:ext cx="648072" cy="6480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9D48E7-33FD-4177-AD69-034E7A288498}"/>
              </a:ext>
            </a:extLst>
          </p:cNvPr>
          <p:cNvSpPr txBox="1"/>
          <p:nvPr/>
        </p:nvSpPr>
        <p:spPr bwMode="auto">
          <a:xfrm>
            <a:off x="3682800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908B81-1739-4C0A-83F7-EE5FA2035199}"/>
              </a:ext>
            </a:extLst>
          </p:cNvPr>
          <p:cNvSpPr txBox="1"/>
          <p:nvPr/>
        </p:nvSpPr>
        <p:spPr bwMode="auto">
          <a:xfrm>
            <a:off x="3959896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F3871-CCFF-4650-91A0-DD981A2866A1}"/>
              </a:ext>
            </a:extLst>
          </p:cNvPr>
          <p:cNvSpPr txBox="1"/>
          <p:nvPr/>
        </p:nvSpPr>
        <p:spPr bwMode="auto">
          <a:xfrm>
            <a:off x="4607992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08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10955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60747 1.85185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65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9219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-0.00121 0.104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3" grpId="1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678180" y="1371600"/>
            <a:ext cx="75514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Subtracting 2 from an odd number gives the previous odd number.</a:t>
            </a:r>
          </a:p>
        </p:txBody>
      </p:sp>
    </p:spTree>
    <p:extLst>
      <p:ext uri="{BB962C8B-B14F-4D97-AF65-F5344CB8AC3E}">
        <p14:creationId xmlns:p14="http://schemas.microsoft.com/office/powerpoint/2010/main" val="777487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845820" y="899220"/>
            <a:ext cx="73075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Subtracting 2 </a:t>
            </a:r>
            <a:r>
              <a:rPr lang="en-GB" sz="4800" dirty="0"/>
              <a:t>from an </a:t>
            </a:r>
            <a:r>
              <a:rPr lang="en-GB" sz="4800" dirty="0">
                <a:solidFill>
                  <a:srgbClr val="FFC000"/>
                </a:solidFill>
              </a:rPr>
              <a:t>odd number </a:t>
            </a:r>
            <a:r>
              <a:rPr lang="en-GB" sz="4800" dirty="0"/>
              <a:t>gives the </a:t>
            </a:r>
            <a:r>
              <a:rPr lang="en-GB" sz="4800" dirty="0">
                <a:solidFill>
                  <a:srgbClr val="FFC000"/>
                </a:solidFill>
              </a:rPr>
              <a:t>previous odd number</a:t>
            </a:r>
            <a:r>
              <a:rPr lang="en-GB" sz="48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9E4D81-3262-4F04-88B2-FA82EBEEC441}"/>
              </a:ext>
            </a:extLst>
          </p:cNvPr>
          <p:cNvSpPr txBox="1"/>
          <p:nvPr/>
        </p:nvSpPr>
        <p:spPr>
          <a:xfrm>
            <a:off x="990600" y="3390692"/>
            <a:ext cx="7787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Subtracting 2 </a:t>
            </a:r>
            <a:r>
              <a:rPr lang="en-GB" sz="4800" dirty="0"/>
              <a:t>from an </a:t>
            </a:r>
            <a:r>
              <a:rPr lang="en-GB" sz="4800" dirty="0">
                <a:solidFill>
                  <a:srgbClr val="00B050"/>
                </a:solidFill>
              </a:rPr>
              <a:t>even number </a:t>
            </a:r>
            <a:r>
              <a:rPr lang="en-GB" sz="4800" dirty="0"/>
              <a:t>gives the </a:t>
            </a:r>
            <a:r>
              <a:rPr lang="en-GB" sz="4800" dirty="0">
                <a:solidFill>
                  <a:srgbClr val="00B050"/>
                </a:solidFill>
              </a:rPr>
              <a:t>previous even number</a:t>
            </a:r>
            <a:r>
              <a:rPr lang="en-GB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9084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83267890-D867-46F6-B919-D5867F201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54" y="1311965"/>
            <a:ext cx="7476061" cy="486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33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83267890-D867-46F6-B919-D5867F201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54" y="1311965"/>
            <a:ext cx="7476061" cy="48635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36EF21-120C-48F2-A025-93924E28267C}"/>
              </a:ext>
            </a:extLst>
          </p:cNvPr>
          <p:cNvSpPr txBox="1"/>
          <p:nvPr/>
        </p:nvSpPr>
        <p:spPr>
          <a:xfrm>
            <a:off x="3233531" y="1524000"/>
            <a:ext cx="861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8</a:t>
            </a:r>
            <a:endParaRPr lang="en-GB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665DB7-2216-4A6C-BD62-EEC15CFA91DC}"/>
              </a:ext>
            </a:extLst>
          </p:cNvPr>
          <p:cNvSpPr txBox="1"/>
          <p:nvPr/>
        </p:nvSpPr>
        <p:spPr>
          <a:xfrm>
            <a:off x="3233530" y="2498352"/>
            <a:ext cx="861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6</a:t>
            </a:r>
            <a:endParaRPr lang="en-GB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658CFC-21FF-44F1-B4DF-8D9110AE1B6A}"/>
              </a:ext>
            </a:extLst>
          </p:cNvPr>
          <p:cNvSpPr txBox="1"/>
          <p:nvPr/>
        </p:nvSpPr>
        <p:spPr>
          <a:xfrm>
            <a:off x="3233529" y="3482486"/>
            <a:ext cx="861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4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412919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EBA81-60EB-4BA7-B4E0-CD59A3934198}"/>
              </a:ext>
            </a:extLst>
          </p:cNvPr>
          <p:cNvSpPr txBox="1"/>
          <p:nvPr/>
        </p:nvSpPr>
        <p:spPr>
          <a:xfrm>
            <a:off x="0" y="83449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5E56F0AE-78E5-4D35-B622-983D04CB03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608696"/>
            <a:ext cx="2288505" cy="4607728"/>
          </a:xfrm>
          <a:prstGeom prst="rect">
            <a:avLst/>
          </a:prstGeom>
        </p:spPr>
      </p:pic>
      <p:pic>
        <p:nvPicPr>
          <p:cNvPr id="6" name="Picture 5" descr="A picture containing table  Description automatically generated">
            <a:extLst>
              <a:ext uri="{FF2B5EF4-FFF2-40B4-BE49-F238E27FC236}">
                <a16:creationId xmlns:a16="http://schemas.microsoft.com/office/drawing/2014/main" id="{C90C13E3-B86C-4FA1-8BA7-D2BAC3079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505" y="1608697"/>
            <a:ext cx="2399400" cy="47028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C375C7-BC96-4A9F-94FD-C23698ED9EAE}"/>
              </a:ext>
            </a:extLst>
          </p:cNvPr>
          <p:cNvSpPr txBox="1"/>
          <p:nvPr/>
        </p:nvSpPr>
        <p:spPr>
          <a:xfrm>
            <a:off x="5029501" y="1680301"/>
            <a:ext cx="3893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FFC000"/>
                </a:solidFill>
              </a:rPr>
              <a:t>odd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FFC000"/>
                </a:solidFill>
              </a:rPr>
              <a:t>next odd number</a:t>
            </a:r>
            <a:r>
              <a:rPr lang="en-GB" sz="24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BFE9F-462B-40E4-A40C-0D36CBAF9402}"/>
              </a:ext>
            </a:extLst>
          </p:cNvPr>
          <p:cNvSpPr txBox="1"/>
          <p:nvPr/>
        </p:nvSpPr>
        <p:spPr>
          <a:xfrm>
            <a:off x="4930441" y="2817923"/>
            <a:ext cx="4091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00B050"/>
                </a:solidFill>
              </a:rPr>
              <a:t>even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00B050"/>
                </a:solidFill>
              </a:rPr>
              <a:t>next even number</a:t>
            </a:r>
            <a:r>
              <a:rPr lang="en-GB" sz="2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B38906-DECC-478E-BBB8-E566FB20EF77}"/>
              </a:ext>
            </a:extLst>
          </p:cNvPr>
          <p:cNvSpPr txBox="1"/>
          <p:nvPr/>
        </p:nvSpPr>
        <p:spPr>
          <a:xfrm>
            <a:off x="5029501" y="4186377"/>
            <a:ext cx="3893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you change the order of the addends, the sum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896617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9E4D81-3262-4F04-88B2-FA82EBEEC441}"/>
              </a:ext>
            </a:extLst>
          </p:cNvPr>
          <p:cNvSpPr txBox="1"/>
          <p:nvPr/>
        </p:nvSpPr>
        <p:spPr>
          <a:xfrm>
            <a:off x="678180" y="2503169"/>
            <a:ext cx="7787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Subtracting 2 </a:t>
            </a:r>
            <a:r>
              <a:rPr lang="en-GB" sz="2800" dirty="0"/>
              <a:t>from an </a:t>
            </a:r>
            <a:r>
              <a:rPr lang="en-GB" sz="2800" dirty="0">
                <a:solidFill>
                  <a:srgbClr val="00B050"/>
                </a:solidFill>
              </a:rPr>
              <a:t>even number </a:t>
            </a:r>
            <a:r>
              <a:rPr lang="en-GB" sz="2800" dirty="0"/>
              <a:t>gives the </a:t>
            </a:r>
            <a:r>
              <a:rPr lang="en-GB" sz="2800" dirty="0">
                <a:solidFill>
                  <a:srgbClr val="00B050"/>
                </a:solidFill>
              </a:rPr>
              <a:t>previous even number</a:t>
            </a:r>
            <a:r>
              <a:rPr lang="en-GB" sz="28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00C86A-3164-4ECE-9FA6-F55678A569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180" y="5215602"/>
            <a:ext cx="8032811" cy="7817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833BC4-84AA-4C43-827F-DB43B6D529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 flipH="1">
            <a:off x="3902496" y="4508882"/>
            <a:ext cx="1584177" cy="7194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2DC784-2013-4C51-BB92-9D2163C9D2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2236295" y="4496196"/>
            <a:ext cx="1584177" cy="7194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23992FD-52A6-4D05-99BA-A95A492DE594}"/>
              </a:ext>
            </a:extLst>
          </p:cNvPr>
          <p:cNvSpPr txBox="1"/>
          <p:nvPr/>
        </p:nvSpPr>
        <p:spPr>
          <a:xfrm>
            <a:off x="2540335" y="3785607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-2         +2       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2E9817-7546-4281-A832-BE9F17E0E225}"/>
              </a:ext>
            </a:extLst>
          </p:cNvPr>
          <p:cNvSpPr txBox="1"/>
          <p:nvPr/>
        </p:nvSpPr>
        <p:spPr>
          <a:xfrm>
            <a:off x="678180" y="907843"/>
            <a:ext cx="7787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Adding 2 </a:t>
            </a:r>
            <a:r>
              <a:rPr lang="en-GB" sz="2800" dirty="0"/>
              <a:t>to an </a:t>
            </a:r>
            <a:r>
              <a:rPr lang="en-GB" sz="2800" dirty="0">
                <a:solidFill>
                  <a:srgbClr val="00B050"/>
                </a:solidFill>
              </a:rPr>
              <a:t>even number </a:t>
            </a:r>
            <a:r>
              <a:rPr lang="en-GB" sz="2800" dirty="0"/>
              <a:t>gives the </a:t>
            </a:r>
          </a:p>
          <a:p>
            <a:r>
              <a:rPr lang="en-GB" sz="2800" dirty="0">
                <a:solidFill>
                  <a:srgbClr val="00B050"/>
                </a:solidFill>
              </a:rPr>
              <a:t>next even number</a:t>
            </a:r>
            <a:r>
              <a:rPr lang="en-GB" sz="28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84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918210" y="2378943"/>
            <a:ext cx="73075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Subtracting 2 </a:t>
            </a:r>
            <a:r>
              <a:rPr lang="en-GB" sz="2800" dirty="0"/>
              <a:t>from an </a:t>
            </a:r>
            <a:r>
              <a:rPr lang="en-GB" sz="2800" dirty="0">
                <a:solidFill>
                  <a:srgbClr val="FFC000"/>
                </a:solidFill>
              </a:rPr>
              <a:t>odd number </a:t>
            </a:r>
            <a:r>
              <a:rPr lang="en-GB" sz="2800" dirty="0"/>
              <a:t>gives the </a:t>
            </a:r>
            <a:r>
              <a:rPr lang="en-GB" sz="2800" dirty="0">
                <a:solidFill>
                  <a:srgbClr val="FFC000"/>
                </a:solidFill>
              </a:rPr>
              <a:t>previous odd number</a:t>
            </a:r>
            <a:r>
              <a:rPr lang="en-GB" sz="2800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136A08-BD96-4B62-921B-D13CA799B4AC}"/>
              </a:ext>
            </a:extLst>
          </p:cNvPr>
          <p:cNvSpPr txBox="1"/>
          <p:nvPr/>
        </p:nvSpPr>
        <p:spPr>
          <a:xfrm>
            <a:off x="918210" y="1027418"/>
            <a:ext cx="73075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Adding 2 </a:t>
            </a:r>
            <a:r>
              <a:rPr lang="en-GB" sz="2800" dirty="0"/>
              <a:t>to an </a:t>
            </a:r>
            <a:r>
              <a:rPr lang="en-GB" sz="2800" dirty="0">
                <a:solidFill>
                  <a:srgbClr val="FFC000"/>
                </a:solidFill>
              </a:rPr>
              <a:t>odd number </a:t>
            </a:r>
            <a:r>
              <a:rPr lang="en-GB" sz="2800" dirty="0"/>
              <a:t>gives the </a:t>
            </a:r>
          </a:p>
          <a:p>
            <a:r>
              <a:rPr lang="en-GB" sz="2800" dirty="0">
                <a:solidFill>
                  <a:srgbClr val="FFC000"/>
                </a:solidFill>
              </a:rPr>
              <a:t>next odd number</a:t>
            </a:r>
            <a:r>
              <a:rPr lang="en-GB" sz="28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2B8656-AAB5-4577-97D7-1D08781FCF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180" y="5215602"/>
            <a:ext cx="8032811" cy="7817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610D5A-2748-4CAE-8782-6088E74EA3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 flipH="1">
            <a:off x="4681554" y="4496196"/>
            <a:ext cx="1584177" cy="7194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86B3AE-355C-4BE1-A380-80E463D3B3C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3097377" y="4496194"/>
            <a:ext cx="1584177" cy="719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18546D-0BD9-4FA0-950C-14DC3B6B9255}"/>
              </a:ext>
            </a:extLst>
          </p:cNvPr>
          <p:cNvSpPr txBox="1"/>
          <p:nvPr/>
        </p:nvSpPr>
        <p:spPr>
          <a:xfrm>
            <a:off x="3401417" y="3827513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-2         +2       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5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2C31018E-EAF9-4A5D-A544-EE707F8682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6" t="19556" r="-162" b="-1105"/>
          <a:stretch/>
        </p:blipFill>
        <p:spPr>
          <a:xfrm>
            <a:off x="3472070" y="2964426"/>
            <a:ext cx="5297172" cy="2237052"/>
          </a:xfrm>
          <a:prstGeom prst="rect">
            <a:avLst/>
          </a:prstGeom>
        </p:spPr>
      </p:pic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63D05356-D980-4CBC-A246-96E0584193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3" t="18451" r="65105"/>
          <a:stretch/>
        </p:blipFill>
        <p:spPr>
          <a:xfrm>
            <a:off x="106018" y="2937922"/>
            <a:ext cx="2402340" cy="22370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41C1FB-2D36-4500-9584-7123926EF42B}"/>
              </a:ext>
            </a:extLst>
          </p:cNvPr>
          <p:cNvSpPr txBox="1"/>
          <p:nvPr/>
        </p:nvSpPr>
        <p:spPr>
          <a:xfrm>
            <a:off x="352926" y="1089327"/>
            <a:ext cx="8416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250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77A7BE-C530-4B40-8179-08E66B5A5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351"/>
          <a:stretch/>
        </p:blipFill>
        <p:spPr>
          <a:xfrm>
            <a:off x="6372200" y="2496870"/>
            <a:ext cx="2376264" cy="18900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AFB71C-AECC-497A-9A87-A3E6B9ADC5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864" y="2483963"/>
            <a:ext cx="2520280" cy="1890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133531-1AD8-4BE2-842B-8717C458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483963"/>
            <a:ext cx="2081515" cy="18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D28DA4-33AD-46EB-82E5-AAD90EEB8468}"/>
              </a:ext>
            </a:extLst>
          </p:cNvPr>
          <p:cNvSpPr txBox="1"/>
          <p:nvPr/>
        </p:nvSpPr>
        <p:spPr>
          <a:xfrm>
            <a:off x="401053" y="1100442"/>
            <a:ext cx="855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607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C8CB91-31B9-4546-B49F-7A10FAF697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218E96-7172-4715-990F-8F9F4A3CC8BA}"/>
              </a:ext>
            </a:extLst>
          </p:cNvPr>
          <p:cNvGrpSpPr/>
          <p:nvPr/>
        </p:nvGrpSpPr>
        <p:grpSpPr>
          <a:xfrm>
            <a:off x="30488" y="2936681"/>
            <a:ext cx="9113512" cy="2611973"/>
            <a:chOff x="159260" y="1956439"/>
            <a:chExt cx="9113512" cy="261197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8318E8A-C4D5-4F7D-AE70-8A2B83DCE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159260" y="2458943"/>
              <a:ext cx="301839" cy="3353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0D780E-A594-4828-82D7-C23A65943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1293" y="2472333"/>
              <a:ext cx="838432" cy="83843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642560-9399-4F6B-9634-1F41E1BF5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01522" y="2458943"/>
              <a:ext cx="838431" cy="11738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A6560-4B3F-492E-B132-9118339F4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91121" y="2458943"/>
              <a:ext cx="838432" cy="15930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D80E2C-B60C-4C9B-AFBF-94C2C6590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93038" y="2472333"/>
              <a:ext cx="922275" cy="18445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0DBE3EE-5E8D-464E-A522-60B103D54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339703" y="2472333"/>
              <a:ext cx="838432" cy="209607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C3713-5707-49DE-AA5B-EEBC48C6D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369" y="2437978"/>
              <a:ext cx="534107" cy="93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B0DEE9-F1D5-4BB5-B47D-A2E38289A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0215" y="2364742"/>
              <a:ext cx="686710" cy="126800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91C0D6-700E-4577-98AE-F8E9E87F8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51664" y="2343777"/>
              <a:ext cx="763011" cy="160337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E3822A-A094-42A9-8D08-A928AB2D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145" y="2364742"/>
              <a:ext cx="839312" cy="19387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E4A5163-280F-4675-A49E-AB7F3DA68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554081" y="2472333"/>
              <a:ext cx="763011" cy="2064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3EAE66B-5712-415F-AD60-62B12314C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60" y="1956439"/>
              <a:ext cx="9113512" cy="39252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3F68A4E-62BA-4EB3-8311-D57AF2F4FC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14" y="-848480"/>
            <a:ext cx="9018875" cy="497418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A10CC3B-3428-46BC-BDF5-B47C37B7F69B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9018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E4F6431-3060-4F43-A641-E8E1492B50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596" y="2647267"/>
            <a:ext cx="8032811" cy="7817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EC4C19-69ED-4E43-B12A-82B7DD33F8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 b="-1"/>
          <a:stretch/>
        </p:blipFill>
        <p:spPr>
          <a:xfrm>
            <a:off x="6804002" y="1927862"/>
            <a:ext cx="1584177" cy="7194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8C88A1-B30A-4BEF-A6AB-4A89CCF566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5256002" y="1927862"/>
            <a:ext cx="1584177" cy="7194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162805-BAA2-4973-AF22-FC1BAC1EB7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3708002" y="1927862"/>
            <a:ext cx="1584177" cy="7194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6F8939-8E07-4985-A51B-A460AA5E79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2160002" y="1927862"/>
            <a:ext cx="1584177" cy="7194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9F9AC9-660A-477E-9FD3-19EBD103C2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1"/>
          <a:stretch/>
        </p:blipFill>
        <p:spPr>
          <a:xfrm>
            <a:off x="611562" y="1927862"/>
            <a:ext cx="1584177" cy="7194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E0E728-296F-4A02-BFAD-185790CE146F}"/>
              </a:ext>
            </a:extLst>
          </p:cNvPr>
          <p:cNvSpPr txBox="1"/>
          <p:nvPr/>
        </p:nvSpPr>
        <p:spPr>
          <a:xfrm>
            <a:off x="1088694" y="1200716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-2         -2        -2        -2         -2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05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8B710F-B5C7-4896-9582-CF45D24048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53C06C7-A0C4-4D5D-9CAE-23545375F531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95CB905-B606-4EE3-A3C0-4C428B706F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1"/>
            <a:ext cx="576062" cy="6480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1D65F79-1040-4EEC-B283-A17A916FC6E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4509120"/>
            <a:ext cx="648072" cy="6480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468A413-DF9B-4B6D-90BD-533F4CD8E7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6000" y="4507201"/>
            <a:ext cx="576062" cy="64807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1A07A97-07CE-4BDA-A45C-A9877B5EF1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914" y="4509120"/>
            <a:ext cx="648072" cy="6480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19287D9-B045-4452-B04E-882A708E3C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80000"/>
            <a:ext cx="648072" cy="6480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C88DAFF-D27B-41AD-AB65-C8B7453EC4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780000"/>
            <a:ext cx="648072" cy="6480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6ACE31-936B-4813-91D2-0DC3B2ECA0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3055815"/>
            <a:ext cx="648072" cy="6480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45099A9-2A93-4275-9BC7-FD8D8BB414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3055815"/>
            <a:ext cx="648072" cy="6480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1079EDB-0B26-4F58-AC61-BB76992551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2304000"/>
            <a:ext cx="648072" cy="6480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B3DFA78-6289-4725-BA6F-F13F07040A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2304000"/>
            <a:ext cx="648072" cy="64807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72F73AB-9DBB-4451-96DC-BADC660219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1576800"/>
            <a:ext cx="648072" cy="6480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304F103-6B43-4955-A1ED-49EE9A2F72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1576800"/>
            <a:ext cx="648072" cy="64807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2C86760-512A-42CF-9330-0F85015E7AE2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C0F3D9-376B-4E06-831E-BCAA8B730976}"/>
              </a:ext>
            </a:extLst>
          </p:cNvPr>
          <p:cNvSpPr txBox="1"/>
          <p:nvPr/>
        </p:nvSpPr>
        <p:spPr bwMode="auto">
          <a:xfrm>
            <a:off x="3653976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4F03AE-819E-418C-8B87-8201D73C6DD2}"/>
              </a:ext>
            </a:extLst>
          </p:cNvPr>
          <p:cNvSpPr txBox="1"/>
          <p:nvPr/>
        </p:nvSpPr>
        <p:spPr bwMode="auto">
          <a:xfrm>
            <a:off x="4067944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DE06C8-B0DA-4876-82E7-BE784ED0A186}"/>
              </a:ext>
            </a:extLst>
          </p:cNvPr>
          <p:cNvSpPr txBox="1"/>
          <p:nvPr/>
        </p:nvSpPr>
        <p:spPr bwMode="auto">
          <a:xfrm>
            <a:off x="4590080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2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6875 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7587 1.85185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0104 0.1060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0104 0.1060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-3.05556E-6 0.1055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1.66667E-6 0.1055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3.05556E-6 0.1097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-1.66667E-6 0.1097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3.05556E-6 0.1060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-1.66667E-6 0.1060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48F2D-D05C-433C-9F10-8A51C84E80E9}"/>
              </a:ext>
            </a:extLst>
          </p:cNvPr>
          <p:cNvSpPr txBox="1"/>
          <p:nvPr/>
        </p:nvSpPr>
        <p:spPr bwMode="auto">
          <a:xfrm>
            <a:off x="3654000" y="5589240"/>
            <a:ext cx="561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B464F7-663E-4310-82B8-505FDCA00D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B0D12E-77E4-44E9-B167-54E3F736A540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74E2AB-F5A2-41D4-9000-6E54DAF630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2"/>
            <a:ext cx="576062" cy="64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B8A80F-F0B0-418E-BA54-F3DA23DD82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4509120"/>
            <a:ext cx="648072" cy="648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7D9211-9E87-4DE0-A541-1AC4046D2B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6000" y="4507201"/>
            <a:ext cx="576062" cy="6480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A29D55-88EA-4303-B751-E93374730B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914" y="4509120"/>
            <a:ext cx="648072" cy="6480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6B23E6-318E-4419-8856-9B016CC655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80000"/>
            <a:ext cx="648072" cy="648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81A802-5CB6-40B4-A550-C8B8A56157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780000"/>
            <a:ext cx="648072" cy="6480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E216A3-C788-44C7-A29B-14EDAAFB71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3055815"/>
            <a:ext cx="648072" cy="6480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3D1B5A-D8A8-4A47-AC7D-4FB563325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3055815"/>
            <a:ext cx="648072" cy="6480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D49BCB-C46B-466A-9744-3629EAA4A7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2304000"/>
            <a:ext cx="648072" cy="6480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0A55DA-E0E6-41F6-8F93-8F9F8DE909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2304000"/>
            <a:ext cx="648072" cy="64807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19D8D7-AD1F-46E3-A185-DBAB3BACF229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C05155-E317-4726-AFBF-0CAF5717E529}"/>
              </a:ext>
            </a:extLst>
          </p:cNvPr>
          <p:cNvSpPr txBox="1"/>
          <p:nvPr/>
        </p:nvSpPr>
        <p:spPr bwMode="auto">
          <a:xfrm>
            <a:off x="4067944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AAD857-82F2-4D73-B34C-F7DA8E99538E}"/>
              </a:ext>
            </a:extLst>
          </p:cNvPr>
          <p:cNvSpPr txBox="1"/>
          <p:nvPr/>
        </p:nvSpPr>
        <p:spPr bwMode="auto">
          <a:xfrm>
            <a:off x="4590080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B6DDC0-D7CF-461A-97BD-8044922B9B03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38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-0.11806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6875 1.85185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7587 1.85185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0104 0.1060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0104 0.1060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-3.05556E-6 0.1055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1.66667E-6 0.1055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3.05556E-6 0.10972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-1.66667E-6 0.10972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7" grpId="1"/>
      <p:bldP spid="18" grpId="0"/>
      <p:bldP spid="18" grpId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9D559CD-40DF-43B5-A662-17EA2B4067A9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A9BE6D1-125A-4CD3-ADBE-BCF5C03A4665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4685211-6F0E-4D1C-B2A3-B8612DDAA6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C19639B-1391-40C5-B6DA-055D401FDFE5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75FC125-652D-414E-B639-B684B89F0F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2"/>
            <a:ext cx="576062" cy="64807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A973AE8-2F21-4D9C-91FB-41174CAEF79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4509120"/>
            <a:ext cx="648072" cy="64807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32847F-8ACD-4943-924B-78238102A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6000" y="4507201"/>
            <a:ext cx="576062" cy="64807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D1095AA-18F8-4CE6-B48F-FE55298C79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914" y="4509120"/>
            <a:ext cx="648072" cy="6480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45066D5-B5DE-444E-9F3B-24CD74E38C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80000"/>
            <a:ext cx="648072" cy="64807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873099A-48BE-495D-A4F0-9942900185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780000"/>
            <a:ext cx="648072" cy="64807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95DB790-CF73-418F-B109-44A77C9209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4400" y="3055815"/>
            <a:ext cx="648072" cy="64807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D39A2F3-034D-4F3A-8B20-8A7941EA25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0800" y="3055815"/>
            <a:ext cx="648072" cy="64807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3EB8F20-8566-43B9-BEF9-7BA3355E0DA1}"/>
              </a:ext>
            </a:extLst>
          </p:cNvPr>
          <p:cNvSpPr txBox="1"/>
          <p:nvPr/>
        </p:nvSpPr>
        <p:spPr bwMode="auto">
          <a:xfrm>
            <a:off x="3816080" y="5589238"/>
            <a:ext cx="32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2C0AD61-DDA0-463F-A56B-9FA3E6836870}"/>
              </a:ext>
            </a:extLst>
          </p:cNvPr>
          <p:cNvSpPr txBox="1"/>
          <p:nvPr/>
        </p:nvSpPr>
        <p:spPr bwMode="auto">
          <a:xfrm>
            <a:off x="4067944" y="5589240"/>
            <a:ext cx="68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B95B2F6-BB34-4E1B-B9B8-004E8B4093CA}"/>
              </a:ext>
            </a:extLst>
          </p:cNvPr>
          <p:cNvSpPr txBox="1"/>
          <p:nvPr/>
        </p:nvSpPr>
        <p:spPr bwMode="auto">
          <a:xfrm>
            <a:off x="4590080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966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-0.11806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6875 1.85185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7587 1.85185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0104 0.1060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0104 0.1060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-3.05556E-6 0.1055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1.66667E-6 0.1055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8" grpId="0"/>
      <p:bldP spid="49" grpId="0"/>
      <p:bldP spid="49" grpId="1"/>
      <p:bldP spid="50" grpId="0"/>
      <p:bldP spid="5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C1F912-44A9-4388-8579-B7C8AF2FAC05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55238F-4DE6-4FFC-B0FB-C27BC8719F93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E8C44E4-CC65-41A1-B5E3-E09B9950FE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99A1278-447A-4C88-B172-449A73A8A6C2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0896D53-F0B9-42FB-B5ED-B8FCA738CF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2"/>
            <a:ext cx="576062" cy="6480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2A28F01-D8D6-4F06-8DB1-0D781F2BDE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4509120"/>
            <a:ext cx="648072" cy="64807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A73CD4F-041B-47C4-812B-46D733AD70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6000" y="4507201"/>
            <a:ext cx="576062" cy="6480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BB7D3C3-DCDD-47BE-B11C-278303BBE7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914" y="4509120"/>
            <a:ext cx="648072" cy="6480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75CF842-7762-4D36-B14F-1DB6CC409A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600" y="3780000"/>
            <a:ext cx="648072" cy="64807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01B69E2-BB62-43BC-8A36-48C1F30FE6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0" y="3780000"/>
            <a:ext cx="648072" cy="64807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8633B2E-E3B4-4A61-873A-CCBC0DC6B5AC}"/>
              </a:ext>
            </a:extLst>
          </p:cNvPr>
          <p:cNvSpPr txBox="1"/>
          <p:nvPr/>
        </p:nvSpPr>
        <p:spPr bwMode="auto">
          <a:xfrm>
            <a:off x="3816080" y="5589238"/>
            <a:ext cx="32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FF7AB0-BBF8-496F-B7BE-A224F22F1D6B}"/>
              </a:ext>
            </a:extLst>
          </p:cNvPr>
          <p:cNvSpPr txBox="1"/>
          <p:nvPr/>
        </p:nvSpPr>
        <p:spPr bwMode="auto">
          <a:xfrm>
            <a:off x="4067944" y="5589240"/>
            <a:ext cx="68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514159-7F76-4F64-8D75-C172CCB595EF}"/>
              </a:ext>
            </a:extLst>
          </p:cNvPr>
          <p:cNvSpPr txBox="1"/>
          <p:nvPr/>
        </p:nvSpPr>
        <p:spPr bwMode="auto">
          <a:xfrm>
            <a:off x="4590080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1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-0.11806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6875 1.85185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7587 1.85185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0104 0.1060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0104 0.1060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5" grpId="0"/>
      <p:bldP spid="36" grpId="0"/>
      <p:bldP spid="36" grpId="1"/>
      <p:bldP spid="37" grpId="0"/>
      <p:bldP spid="3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052E0B-5B5F-42D0-9D2F-86D0E69788B5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C32AF2-7AD4-4462-9A17-3280E295BF37}"/>
              </a:ext>
            </a:extLst>
          </p:cNvPr>
          <p:cNvSpPr txBox="1"/>
          <p:nvPr/>
        </p:nvSpPr>
        <p:spPr bwMode="auto">
          <a:xfrm>
            <a:off x="4896112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0FC806A-DB5B-446D-8449-4A083567F1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CE571A8-F67D-4207-93CD-DC7FE7DD0CDF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E508610-D666-46DE-A70F-2F1F84958C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09600" y="4507202"/>
            <a:ext cx="576062" cy="64807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D555F1A-BA15-420C-8CB2-D3C87B56AB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4509120"/>
            <a:ext cx="648072" cy="64807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28C7E9F-86C0-4B84-860F-0B6BB333D0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6000" y="4507201"/>
            <a:ext cx="576062" cy="64807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91159A9-0CFE-440C-B107-8A78BE0611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914" y="4509120"/>
            <a:ext cx="648072" cy="64807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12C6345-EB23-4A6F-9865-15EF3A98846D}"/>
              </a:ext>
            </a:extLst>
          </p:cNvPr>
          <p:cNvSpPr txBox="1"/>
          <p:nvPr/>
        </p:nvSpPr>
        <p:spPr bwMode="auto">
          <a:xfrm>
            <a:off x="3816080" y="5589238"/>
            <a:ext cx="32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3E0E3F5-2166-4272-8B36-EB6C21263E2E}"/>
              </a:ext>
            </a:extLst>
          </p:cNvPr>
          <p:cNvSpPr txBox="1"/>
          <p:nvPr/>
        </p:nvSpPr>
        <p:spPr bwMode="auto">
          <a:xfrm>
            <a:off x="4067944" y="5589240"/>
            <a:ext cx="68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EC16E5C-72CE-44F5-BB6A-BD2933B088B2}"/>
              </a:ext>
            </a:extLst>
          </p:cNvPr>
          <p:cNvSpPr txBox="1"/>
          <p:nvPr/>
        </p:nvSpPr>
        <p:spPr bwMode="auto">
          <a:xfrm>
            <a:off x="4590080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05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-0.11806 -1.1111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6875 1.85185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57587 1.85185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7" grpId="0"/>
      <p:bldP spid="38" grpId="0"/>
      <p:bldP spid="38" grpId="1"/>
      <p:bldP spid="39" grpId="0"/>
      <p:bldP spid="3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3|2|2.3|1.5|8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8|5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3|4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8|4.4|4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0.8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6.2|5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7.2|4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15.9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14.2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4.3|3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6|2.6|1.9|1.2|5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17.3|9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8|1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C5FD87-719D-4DC1-846E-F53CD2CD6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658C57-ECC0-4B85-A3FF-8C11EFAF264D}"/>
</file>

<file path=customXml/itemProps3.xml><?xml version="1.0" encoding="utf-8"?>
<ds:datastoreItem xmlns:ds="http://schemas.openxmlformats.org/officeDocument/2006/customXml" ds:itemID="{08913421-F798-4053-895F-1B03AFA5D524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</TotalTime>
  <Words>302</Words>
  <Application>Microsoft Office PowerPoint</Application>
  <PresentationFormat>On-screen Show (4:3)</PresentationFormat>
  <Paragraphs>115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Key Stage 1 Topic: Lesson Number : 11</dc:title>
  <dc:creator>Emma Parr</dc:creator>
  <cp:lastModifiedBy>Andrew Young</cp:lastModifiedBy>
  <cp:revision>20</cp:revision>
  <dcterms:created xsi:type="dcterms:W3CDTF">2020-07-14T07:08:03Z</dcterms:created>
  <dcterms:modified xsi:type="dcterms:W3CDTF">2020-08-26T11:14:36Z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