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</p:sldMasterIdLst>
  <p:notesMasterIdLst>
    <p:notesMasterId r:id="rId16"/>
  </p:notesMasterIdLst>
  <p:handoutMasterIdLst>
    <p:handoutMasterId r:id="rId17"/>
  </p:handoutMasterIdLst>
  <p:sldIdLst>
    <p:sldId id="324" r:id="rId2"/>
    <p:sldId id="335" r:id="rId3"/>
    <p:sldId id="348" r:id="rId4"/>
    <p:sldId id="344" r:id="rId5"/>
    <p:sldId id="337" r:id="rId6"/>
    <p:sldId id="336" r:id="rId7"/>
    <p:sldId id="343" r:id="rId8"/>
    <p:sldId id="338" r:id="rId9"/>
    <p:sldId id="339" r:id="rId10"/>
    <p:sldId id="345" r:id="rId11"/>
    <p:sldId id="340" r:id="rId12"/>
    <p:sldId id="347" r:id="rId13"/>
    <p:sldId id="346" r:id="rId14"/>
    <p:sldId id="349" r:id="rId1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22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ho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773"/>
    <a:srgbClr val="7F6114"/>
    <a:srgbClr val="8CB8CB"/>
    <a:srgbClr val="816214"/>
    <a:srgbClr val="51A14F"/>
    <a:srgbClr val="FFFFFF"/>
    <a:srgbClr val="FFF2CC"/>
    <a:srgbClr val="C8E2E8"/>
    <a:srgbClr val="000000"/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939588-B775-48DF-91CF-2111308F150B}" v="1" dt="2020-08-26T13:12:56.9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503" autoAdjust="0"/>
    <p:restoredTop sz="80631" autoAdjust="0"/>
  </p:normalViewPr>
  <p:slideViewPr>
    <p:cSldViewPr snapToGrid="0">
      <p:cViewPr varScale="1">
        <p:scale>
          <a:sx n="58" d="100"/>
          <a:sy n="58" d="100"/>
        </p:scale>
        <p:origin x="1338" y="66"/>
      </p:cViewPr>
      <p:guideLst>
        <p:guide pos="2880"/>
        <p:guide orient="horz" pos="2259"/>
      </p:guideLst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 snapToGrid="0">
      <p:cViewPr>
        <p:scale>
          <a:sx n="125" d="100"/>
          <a:sy n="125" d="100"/>
        </p:scale>
        <p:origin x="2076" y="-12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2368A-073F-454C-AA2E-3C44DC4C47C1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5692D-1BD2-0646-89ED-8056ECA92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57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82ED8-BF9E-1842-9745-8BACABFF8F0C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033A-FB0F-7949-A9F0-CBC790DC5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6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833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46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66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865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5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25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24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58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01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559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06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702440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7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737957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17C71EE9-BA72-3342-AD7C-7458D51D3716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rgbClr val="00628C"/>
          </a:solidFill>
          <a:latin typeface="Myriad Pro Semibold" charset="0"/>
          <a:ea typeface="Myriad Pro Semibold" charset="0"/>
          <a:cs typeface="Myriad Pro Semibold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defRPr sz="28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82CBDD"/>
        </a:buClr>
        <a:buFont typeface="Arial" charset="0"/>
        <a:buChar char="●"/>
        <a:defRPr sz="24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–"/>
        <a:defRPr sz="20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atin typeface="+mj-lt"/>
              </a:rPr>
              <a:t>LKS2 Fractions 1</a:t>
            </a:r>
          </a:p>
          <a:p>
            <a:pPr eaLnBrk="1" hangingPunct="1"/>
            <a:r>
              <a:rPr lang="en-US" altLang="en-US" dirty="0">
                <a:latin typeface="+mj-lt"/>
              </a:rPr>
              <a:t>Lesson 9</a:t>
            </a:r>
          </a:p>
        </p:txBody>
      </p:sp>
    </p:spTree>
    <p:extLst>
      <p:ext uri="{BB962C8B-B14F-4D97-AF65-F5344CB8AC3E}">
        <p14:creationId xmlns:p14="http://schemas.microsoft.com/office/powerpoint/2010/main" val="1712708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C6FD19-F245-40C3-AE0F-B1DA6D795BB1}"/>
              </a:ext>
            </a:extLst>
          </p:cNvPr>
          <p:cNvSpPr txBox="1"/>
          <p:nvPr/>
        </p:nvSpPr>
        <p:spPr bwMode="auto">
          <a:xfrm>
            <a:off x="1082535" y="863505"/>
            <a:ext cx="7237879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If the whole has been divided into three equal parts,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then ____ of those parts make one whole.</a:t>
            </a:r>
          </a:p>
          <a:p>
            <a:pPr algn="ctr">
              <a:buClr>
                <a:srgbClr val="82CBDD"/>
              </a:buClr>
              <a:buNone/>
            </a:pP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140DCB-112F-434E-AAAC-2616651A78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719" y="2925172"/>
            <a:ext cx="716801" cy="1112644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548D7811-AEB4-40D9-A6FB-BABE04DB9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475" y="2593568"/>
            <a:ext cx="711451" cy="1101946"/>
          </a:xfrm>
          <a:prstGeom prst="rect">
            <a:avLst/>
          </a:prstGeom>
        </p:spPr>
      </p:pic>
      <p:pic>
        <p:nvPicPr>
          <p:cNvPr id="11" name="Picture 10" descr="A close up of a logo  Description automatically generated">
            <a:extLst>
              <a:ext uri="{FF2B5EF4-FFF2-40B4-BE49-F238E27FC236}">
                <a16:creationId xmlns:a16="http://schemas.microsoft.com/office/drawing/2014/main" id="{762F694F-BC8B-411B-982D-2C16161D09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160" y="2593568"/>
            <a:ext cx="1091247" cy="508178"/>
          </a:xfrm>
          <a:prstGeom prst="rect">
            <a:avLst/>
          </a:prstGeom>
        </p:spPr>
      </p:pic>
      <p:pic>
        <p:nvPicPr>
          <p:cNvPr id="13" name="Picture 12" descr="A close up of a logo  Description automatically generated">
            <a:extLst>
              <a:ext uri="{FF2B5EF4-FFF2-40B4-BE49-F238E27FC236}">
                <a16:creationId xmlns:a16="http://schemas.microsoft.com/office/drawing/2014/main" id="{F8D6BE30-FA2B-4ED0-89D9-76570B403F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66" y="3088667"/>
            <a:ext cx="936119" cy="6044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5F7AF7-DA22-41B9-A85B-0D6A6D77F4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96" y="2379062"/>
            <a:ext cx="716801" cy="11126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3F5EDD-D734-403C-969E-F50538A14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206" y="1831221"/>
            <a:ext cx="716801" cy="1112644"/>
          </a:xfrm>
          <a:prstGeom prst="rect">
            <a:avLst/>
          </a:prstGeom>
        </p:spPr>
      </p:pic>
      <p:pic>
        <p:nvPicPr>
          <p:cNvPr id="16" name="Picture 15" descr="A close up of a logo  Description automatically generated">
            <a:extLst>
              <a:ext uri="{FF2B5EF4-FFF2-40B4-BE49-F238E27FC236}">
                <a16:creationId xmlns:a16="http://schemas.microsoft.com/office/drawing/2014/main" id="{618EB117-B78C-4E99-AFB1-5237FFE75F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134" y="4255710"/>
            <a:ext cx="936119" cy="604466"/>
          </a:xfrm>
          <a:prstGeom prst="rect">
            <a:avLst/>
          </a:prstGeom>
        </p:spPr>
      </p:pic>
      <p:pic>
        <p:nvPicPr>
          <p:cNvPr id="17" name="Picture 16" descr="A close up of a logo  Description automatically generated">
            <a:extLst>
              <a:ext uri="{FF2B5EF4-FFF2-40B4-BE49-F238E27FC236}">
                <a16:creationId xmlns:a16="http://schemas.microsoft.com/office/drawing/2014/main" id="{E8DAAC25-5D40-4F9A-8D7F-261D19B014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93" y="4753190"/>
            <a:ext cx="936119" cy="604466"/>
          </a:xfrm>
          <a:prstGeom prst="rect">
            <a:avLst/>
          </a:prstGeom>
        </p:spPr>
      </p:pic>
      <p:pic>
        <p:nvPicPr>
          <p:cNvPr id="18" name="Picture 17" descr="A close up of a logo  Description automatically generated">
            <a:extLst>
              <a:ext uri="{FF2B5EF4-FFF2-40B4-BE49-F238E27FC236}">
                <a16:creationId xmlns:a16="http://schemas.microsoft.com/office/drawing/2014/main" id="{9A06B060-B7F6-46F0-8FA6-EE54CC3063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89" y="4768683"/>
            <a:ext cx="936119" cy="604466"/>
          </a:xfrm>
          <a:prstGeom prst="rect">
            <a:avLst/>
          </a:prstGeom>
        </p:spPr>
      </p:pic>
      <p:pic>
        <p:nvPicPr>
          <p:cNvPr id="19" name="Picture 18" descr="A close up of a logo  Description automatically generated">
            <a:extLst>
              <a:ext uri="{FF2B5EF4-FFF2-40B4-BE49-F238E27FC236}">
                <a16:creationId xmlns:a16="http://schemas.microsoft.com/office/drawing/2014/main" id="{A2197732-3FEA-4FF3-95E7-9FA07A2F5F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318" y="4768683"/>
            <a:ext cx="936119" cy="604466"/>
          </a:xfrm>
          <a:prstGeom prst="rect">
            <a:avLst/>
          </a:prstGeom>
        </p:spPr>
      </p:pic>
      <p:pic>
        <p:nvPicPr>
          <p:cNvPr id="20" name="Picture 19" descr="A close up of a logo  Description automatically generated">
            <a:extLst>
              <a:ext uri="{FF2B5EF4-FFF2-40B4-BE49-F238E27FC236}">
                <a16:creationId xmlns:a16="http://schemas.microsoft.com/office/drawing/2014/main" id="{5E449D6D-122C-498B-8478-7C305F8F43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177" y="4180884"/>
            <a:ext cx="936119" cy="604466"/>
          </a:xfrm>
          <a:prstGeom prst="rect">
            <a:avLst/>
          </a:prstGeom>
        </p:spPr>
      </p:pic>
      <p:pic>
        <p:nvPicPr>
          <p:cNvPr id="21" name="Picture 20" descr="A close up of a logo  Description automatically generated">
            <a:extLst>
              <a:ext uri="{FF2B5EF4-FFF2-40B4-BE49-F238E27FC236}">
                <a16:creationId xmlns:a16="http://schemas.microsoft.com/office/drawing/2014/main" id="{BE4B9EC6-8179-4CD1-B7B0-E452D4A97C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844" y="4255710"/>
            <a:ext cx="711451" cy="11019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0787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C838CA-7C41-470B-A313-C4BE850D318E}"/>
              </a:ext>
            </a:extLst>
          </p:cNvPr>
          <p:cNvSpPr txBox="1"/>
          <p:nvPr/>
        </p:nvSpPr>
        <p:spPr bwMode="auto">
          <a:xfrm>
            <a:off x="1446787" y="695392"/>
            <a:ext cx="62167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Who has drawn the correct shape? Why?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6B1ED0-49D0-4DF1-923B-AE01F210B6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72393" y="1140497"/>
            <a:ext cx="889000" cy="7977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24F041-3A32-47A1-BCA3-6E97F75B93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18" y="3407101"/>
            <a:ext cx="6816764" cy="15296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19F7E8-CD6F-4FBF-BAA4-9D9185C653E8}"/>
              </a:ext>
            </a:extLst>
          </p:cNvPr>
          <p:cNvSpPr txBox="1"/>
          <p:nvPr/>
        </p:nvSpPr>
        <p:spPr bwMode="auto">
          <a:xfrm>
            <a:off x="1541463" y="1937425"/>
            <a:ext cx="566488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One part of a whole. 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The whole has </a:t>
            </a:r>
            <a:r>
              <a:rPr lang="en-GB" sz="2400" u="sng" dirty="0">
                <a:latin typeface="+mn-lt"/>
                <a:ea typeface="Myriad Pro Semibold" charset="0"/>
                <a:cs typeface="Myriad Pro Semibold" charset="0"/>
              </a:rPr>
              <a:t>three</a:t>
            </a: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 </a:t>
            </a:r>
            <a:r>
              <a:rPr lang="en-GB" sz="2400" u="sng" dirty="0">
                <a:latin typeface="+mn-lt"/>
                <a:ea typeface="Myriad Pro Semibold" charset="0"/>
                <a:cs typeface="Myriad Pro Semibold" charset="0"/>
              </a:rPr>
              <a:t>equal</a:t>
            </a: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 parts.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ACD46C-03AE-40B7-9661-D2F0768B65E9}"/>
              </a:ext>
            </a:extLst>
          </p:cNvPr>
          <p:cNvSpPr txBox="1"/>
          <p:nvPr/>
        </p:nvSpPr>
        <p:spPr bwMode="auto">
          <a:xfrm>
            <a:off x="1528642" y="2880044"/>
            <a:ext cx="7585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Max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09EFF4-EAB9-4C3B-A0FC-E68DEAD70576}"/>
              </a:ext>
            </a:extLst>
          </p:cNvPr>
          <p:cNvSpPr txBox="1"/>
          <p:nvPr/>
        </p:nvSpPr>
        <p:spPr bwMode="auto">
          <a:xfrm>
            <a:off x="3372173" y="2880044"/>
            <a:ext cx="800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Beth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9FD358-E905-41E9-BCBF-018980DF1FDD}"/>
              </a:ext>
            </a:extLst>
          </p:cNvPr>
          <p:cNvSpPr txBox="1"/>
          <p:nvPr/>
        </p:nvSpPr>
        <p:spPr bwMode="auto">
          <a:xfrm>
            <a:off x="5257383" y="2880044"/>
            <a:ext cx="8258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Ellen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11647-EBB8-4949-8A26-D6B5E4D6D7F6}"/>
              </a:ext>
            </a:extLst>
          </p:cNvPr>
          <p:cNvSpPr txBox="1"/>
          <p:nvPr/>
        </p:nvSpPr>
        <p:spPr bwMode="auto">
          <a:xfrm>
            <a:off x="6666836" y="2880044"/>
            <a:ext cx="11344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Florent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DAA1B3-2534-4F72-BC0C-4F294793B736}"/>
              </a:ext>
            </a:extLst>
          </p:cNvPr>
          <p:cNvSpPr txBox="1"/>
          <p:nvPr/>
        </p:nvSpPr>
        <p:spPr bwMode="auto">
          <a:xfrm>
            <a:off x="2198665" y="2808406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370D4-BC26-481D-9846-F0A6A2DAFF3C}"/>
              </a:ext>
            </a:extLst>
          </p:cNvPr>
          <p:cNvSpPr txBox="1"/>
          <p:nvPr/>
        </p:nvSpPr>
        <p:spPr bwMode="auto">
          <a:xfrm>
            <a:off x="4085061" y="2813364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DCBF15-B995-48B9-A1A3-6783A6F11C74}"/>
              </a:ext>
            </a:extLst>
          </p:cNvPr>
          <p:cNvSpPr txBox="1"/>
          <p:nvPr/>
        </p:nvSpPr>
        <p:spPr bwMode="auto">
          <a:xfrm>
            <a:off x="7720150" y="2782998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D25181-58EC-4E11-A6E6-0AEF43C312B5}"/>
              </a:ext>
            </a:extLst>
          </p:cNvPr>
          <p:cNvSpPr txBox="1"/>
          <p:nvPr/>
        </p:nvSpPr>
        <p:spPr bwMode="auto">
          <a:xfrm>
            <a:off x="6052736" y="2782998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8B6C585-D57D-4E58-9BF9-CE79F21B8154}"/>
              </a:ext>
            </a:extLst>
          </p:cNvPr>
          <p:cNvGrpSpPr/>
          <p:nvPr/>
        </p:nvGrpSpPr>
        <p:grpSpPr>
          <a:xfrm>
            <a:off x="1444602" y="3397885"/>
            <a:ext cx="1400175" cy="1407795"/>
            <a:chOff x="1444602" y="3397885"/>
            <a:chExt cx="1400175" cy="1407795"/>
          </a:xfrm>
        </p:grpSpPr>
        <p:cxnSp>
          <p:nvCxnSpPr>
            <p:cNvPr id="6" name="Straight Connector 5"/>
            <p:cNvCxnSpPr/>
            <p:nvPr/>
          </p:nvCxnSpPr>
          <p:spPr bwMode="auto">
            <a:xfrm flipV="1">
              <a:off x="1444602" y="4113669"/>
              <a:ext cx="1400175" cy="11864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2076735" y="3397885"/>
              <a:ext cx="0" cy="1407795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7050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7ECCCA-038C-4D70-88F9-27D0193494F0}"/>
              </a:ext>
            </a:extLst>
          </p:cNvPr>
          <p:cNvSpPr txBox="1"/>
          <p:nvPr/>
        </p:nvSpPr>
        <p:spPr bwMode="auto">
          <a:xfrm>
            <a:off x="3127392" y="891761"/>
            <a:ext cx="2967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whole?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E585A-D850-427E-A896-A144B3B0B9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453" y="1516194"/>
            <a:ext cx="1371096" cy="11704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506501-55E0-4FF1-9AE0-BC9B0EC2531B}"/>
              </a:ext>
            </a:extLst>
          </p:cNvPr>
          <p:cNvSpPr txBox="1"/>
          <p:nvPr/>
        </p:nvSpPr>
        <p:spPr bwMode="auto">
          <a:xfrm>
            <a:off x="5414696" y="1953513"/>
            <a:ext cx="1340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one part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405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84A76-69EC-40BC-A4F4-0484E5ABBB25}"/>
              </a:ext>
            </a:extLst>
          </p:cNvPr>
          <p:cNvSpPr txBox="1"/>
          <p:nvPr/>
        </p:nvSpPr>
        <p:spPr bwMode="auto">
          <a:xfrm>
            <a:off x="1595064" y="742849"/>
            <a:ext cx="595387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n-lt"/>
                <a:ea typeface="Myriad Pro Semibold" charset="0"/>
                <a:cs typeface="Myriad Pro Semibold" charset="0"/>
              </a:rPr>
              <a:t>Practice Activity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Can you draw what the wholes might be…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CD0096-61B2-4503-813B-C7133F5C9B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4" r="20050" b="66775"/>
          <a:stretch/>
        </p:blipFill>
        <p:spPr>
          <a:xfrm>
            <a:off x="6027417" y="2608507"/>
            <a:ext cx="2481943" cy="1372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CD0096-61B2-4503-813B-C7133F5C9B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25" r="14911"/>
          <a:stretch/>
        </p:blipFill>
        <p:spPr>
          <a:xfrm>
            <a:off x="582398" y="1496118"/>
            <a:ext cx="5226657" cy="275777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47651" y="4160717"/>
            <a:ext cx="8648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+mn-lt"/>
                <a:ea typeface="Myriad Pro Semibold" charset="0"/>
                <a:cs typeface="Myriad Pro Semibold" charset="0"/>
              </a:rPr>
              <a:t>The whole is made out of ___ </a:t>
            </a:r>
            <a:r>
              <a:rPr lang="en-GB" u="sng" dirty="0">
                <a:latin typeface="+mn-lt"/>
                <a:ea typeface="Myriad Pro Semibold" charset="0"/>
                <a:cs typeface="Myriad Pro Semibold" charset="0"/>
              </a:rPr>
              <a:t>unequal</a:t>
            </a:r>
            <a:r>
              <a:rPr lang="en-GB" dirty="0">
                <a:latin typeface="+mn-lt"/>
                <a:ea typeface="Myriad Pro Semibold" charset="0"/>
                <a:cs typeface="Myriad Pro Semibold" charset="0"/>
              </a:rPr>
              <a:t> parts.</a:t>
            </a:r>
            <a:endParaRPr lang="en-GB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723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608539-A0EB-4E13-9833-3E74F06C7A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8510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531812" y="2142486"/>
            <a:ext cx="5328310" cy="3705225"/>
          </a:xfrm>
        </p:spPr>
        <p:txBody>
          <a:bodyPr/>
          <a:lstStyle/>
          <a:p>
            <a:endParaRPr lang="en-GB" dirty="0"/>
          </a:p>
          <a:p>
            <a:r>
              <a:rPr lang="en-GB" sz="2400" dirty="0">
                <a:latin typeface="+mn-lt"/>
              </a:rPr>
              <a:t>part</a:t>
            </a:r>
          </a:p>
          <a:p>
            <a:r>
              <a:rPr lang="en-GB" sz="2400" dirty="0">
                <a:latin typeface="+mn-lt"/>
              </a:rPr>
              <a:t>whole</a:t>
            </a:r>
          </a:p>
          <a:p>
            <a:r>
              <a:rPr lang="en-GB" sz="2400" dirty="0">
                <a:latin typeface="+mn-lt"/>
              </a:rPr>
              <a:t>equal</a:t>
            </a:r>
          </a:p>
          <a:p>
            <a:r>
              <a:rPr lang="en-GB" sz="2400" dirty="0">
                <a:latin typeface="+mn-lt"/>
              </a:rPr>
              <a:t>unequal</a:t>
            </a:r>
          </a:p>
          <a:p>
            <a:endParaRPr lang="en-GB" sz="2400" dirty="0">
              <a:latin typeface="+mn-lt"/>
            </a:endParaRPr>
          </a:p>
          <a:p>
            <a:r>
              <a:rPr lang="en-GB" sz="2400" dirty="0">
                <a:latin typeface="+mn-lt"/>
              </a:rPr>
              <a:t>The whole has ___ equal parts.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5102225" y="2722723"/>
            <a:ext cx="4041775" cy="3705225"/>
          </a:xfrm>
        </p:spPr>
        <p:txBody>
          <a:bodyPr/>
          <a:lstStyle/>
          <a:p>
            <a:r>
              <a:rPr lang="en-GB" sz="2400" dirty="0">
                <a:latin typeface="+mn-lt"/>
              </a:rPr>
              <a:t>pencil or pen</a:t>
            </a:r>
          </a:p>
          <a:p>
            <a:r>
              <a:rPr lang="en-GB" sz="2400" dirty="0">
                <a:latin typeface="+mn-lt"/>
              </a:rPr>
              <a:t>ruler</a:t>
            </a:r>
          </a:p>
          <a:p>
            <a:r>
              <a:rPr lang="en-GB" sz="2400" dirty="0">
                <a:latin typeface="+mn-lt"/>
              </a:rPr>
              <a:t>paper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6405CDDD-D52E-45A4-B936-2461E03FB507}"/>
              </a:ext>
            </a:extLst>
          </p:cNvPr>
          <p:cNvSpPr txBox="1">
            <a:spLocks/>
          </p:cNvSpPr>
          <p:nvPr/>
        </p:nvSpPr>
        <p:spPr bwMode="auto"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spcFirstLastPara="1" vert="horz" wrap="square" lIns="180000" tIns="45700" rIns="180000" bIns="45700" numCol="1" anchor="ctr" anchorCtr="0" compatLnSpc="1">
            <a:prstTxWarp prst="textNoShape">
              <a:avLst/>
            </a:prstTxWarp>
            <a:noAutofit/>
          </a:bodyPr>
          <a:lstStyle>
            <a:lvl1pPr marL="457200" lvl="0" indent="-228600" algn="r" rtl="0" eaLnBrk="1" fontAlgn="base" hangingPunct="1">
              <a:spcBef>
                <a:spcPts val="420"/>
              </a:spcBef>
              <a:spcAft>
                <a:spcPts val="0"/>
              </a:spcAft>
              <a:buClr>
                <a:schemeClr val="tx2"/>
              </a:buClr>
              <a:buSzPts val="1400"/>
              <a:buFont typeface="Arial" charset="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rgbClr val="82CBDD"/>
              </a:buClr>
              <a:buSzPts val="1800"/>
              <a:buFont typeface="Arial" charset="0"/>
              <a:buChar char="●"/>
              <a:defRPr sz="24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2pPr>
            <a:lvl3pPr marL="1371600" lvl="2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rgbClr val="00628C"/>
              </a:buClr>
              <a:buSzPts val="1800"/>
              <a:buFont typeface="Arial" charset="0"/>
              <a:buChar char="–"/>
              <a:defRPr sz="200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3pPr>
            <a:lvl4pPr marL="1828800" lvl="3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286000" lvl="4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chemeClr val="tx2"/>
              </a:buClr>
              <a:buSzPts val="1800"/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743200" lvl="5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chemeClr val="tx2"/>
              </a:buClr>
              <a:buSzPts val="1800"/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3200400" lvl="6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chemeClr val="tx2"/>
              </a:buClr>
              <a:buSzPts val="1800"/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657600" lvl="7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chemeClr val="tx2"/>
              </a:buClr>
              <a:buSzPts val="1800"/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4114800" lvl="8" indent="-342900" algn="l" rtl="0" eaLnBrk="1" fontAlgn="base" hangingPunct="1">
              <a:spcBef>
                <a:spcPts val="360"/>
              </a:spcBef>
              <a:spcAft>
                <a:spcPts val="0"/>
              </a:spcAft>
              <a:buClr>
                <a:schemeClr val="tx2"/>
              </a:buClr>
              <a:buSzPts val="1800"/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/>
              <a:t>	</a:t>
            </a:r>
            <a:endParaRPr lang="en-US" kern="0" dirty="0">
              <a:solidFill>
                <a:srgbClr val="00628C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4C444C4-EF0B-4688-9F9F-859DD3430040}"/>
              </a:ext>
            </a:extLst>
          </p:cNvPr>
          <p:cNvSpPr txBox="1">
            <a:spLocks/>
          </p:cNvSpPr>
          <p:nvPr/>
        </p:nvSpPr>
        <p:spPr bwMode="auto">
          <a:xfrm>
            <a:off x="531812" y="1786601"/>
            <a:ext cx="4040188" cy="71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None/>
              <a:defRPr sz="1800" b="1">
                <a:solidFill>
                  <a:schemeClr val="tx1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b="1">
                <a:solidFill>
                  <a:schemeClr val="tx1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b="1">
                <a:solidFill>
                  <a:schemeClr val="tx1"/>
                </a:solidFill>
                <a:latin typeface="+mn-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Key Language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F7B900D4-C41B-4DD4-B700-0C686700EDA6}"/>
              </a:ext>
            </a:extLst>
          </p:cNvPr>
          <p:cNvSpPr txBox="1">
            <a:spLocks/>
          </p:cNvSpPr>
          <p:nvPr/>
        </p:nvSpPr>
        <p:spPr bwMode="auto">
          <a:xfrm>
            <a:off x="5102224" y="1786601"/>
            <a:ext cx="4041775" cy="71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None/>
              <a:defRPr sz="1800" b="1">
                <a:solidFill>
                  <a:schemeClr val="tx1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None/>
              <a:defRPr sz="1600" b="1">
                <a:solidFill>
                  <a:schemeClr val="tx1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b="1">
                <a:solidFill>
                  <a:schemeClr val="tx1"/>
                </a:solidFill>
                <a:latin typeface="+mn-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None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You will need: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698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9" y="3165427"/>
            <a:ext cx="1474223" cy="8186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49" y="4092633"/>
            <a:ext cx="1465718" cy="8700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49" y="5071209"/>
            <a:ext cx="1465718" cy="134295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9163" y="635234"/>
            <a:ext cx="2884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b="1" dirty="0"/>
              <a:t>Practice Activity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05167" y="1363552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 part of _______.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937" y="1014553"/>
            <a:ext cx="1339735" cy="891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909" y="2024261"/>
            <a:ext cx="1425763" cy="102299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513672" y="2327384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_______.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1513672" y="3300347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_______.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1505166" y="4257160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________.</a:t>
            </a:r>
            <a:endParaRPr lang="en-GB" dirty="0"/>
          </a:p>
        </p:txBody>
      </p:sp>
      <p:sp>
        <p:nvSpPr>
          <p:cNvPr id="18" name="Rectangle 17"/>
          <p:cNvSpPr/>
          <p:nvPr/>
        </p:nvSpPr>
        <p:spPr>
          <a:xfrm>
            <a:off x="1513672" y="5417294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________.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76946" y="1428833"/>
            <a:ext cx="3625100" cy="3625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62377" y="1428833"/>
            <a:ext cx="6198325" cy="36540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969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7ECCCA-038C-4D70-88F9-27D0193494F0}"/>
              </a:ext>
            </a:extLst>
          </p:cNvPr>
          <p:cNvSpPr txBox="1"/>
          <p:nvPr/>
        </p:nvSpPr>
        <p:spPr bwMode="auto">
          <a:xfrm>
            <a:off x="3127392" y="891761"/>
            <a:ext cx="2967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whole?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E585A-D850-427E-A896-A144B3B0B9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453" y="1516194"/>
            <a:ext cx="1371096" cy="11704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506501-55E0-4FF1-9AE0-BC9B0EC2531B}"/>
              </a:ext>
            </a:extLst>
          </p:cNvPr>
          <p:cNvSpPr txBox="1"/>
          <p:nvPr/>
        </p:nvSpPr>
        <p:spPr bwMode="auto">
          <a:xfrm>
            <a:off x="5414696" y="1953513"/>
            <a:ext cx="1340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one part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66224" y="2953710"/>
            <a:ext cx="87283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The whole has </a:t>
            </a:r>
            <a:r>
              <a:rPr lang="en-GB" u="sng" dirty="0"/>
              <a:t>four</a:t>
            </a:r>
            <a:r>
              <a:rPr lang="en-GB" dirty="0"/>
              <a:t> </a:t>
            </a:r>
            <a:r>
              <a:rPr lang="en-GB" u="sng" dirty="0"/>
              <a:t>equal</a:t>
            </a:r>
            <a:r>
              <a:rPr lang="en-GB" dirty="0"/>
              <a:t> parts.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714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84A76-69EC-40BC-A4F4-0484E5ABBB25}"/>
              </a:ext>
            </a:extLst>
          </p:cNvPr>
          <p:cNvSpPr txBox="1"/>
          <p:nvPr/>
        </p:nvSpPr>
        <p:spPr bwMode="auto">
          <a:xfrm>
            <a:off x="2078177" y="952160"/>
            <a:ext cx="4987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Mr Ted thinks the whole might be…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CD0096-61B2-4503-813B-C7133F5C9B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60" b="62677"/>
          <a:stretch/>
        </p:blipFill>
        <p:spPr>
          <a:xfrm>
            <a:off x="3500485" y="1183182"/>
            <a:ext cx="1807495" cy="26006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262" y="1833824"/>
            <a:ext cx="1394640" cy="15951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600388" y="3229984"/>
            <a:ext cx="63070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The whole has </a:t>
            </a:r>
            <a:r>
              <a:rPr lang="en-GB" u="sng" dirty="0"/>
              <a:t>four</a:t>
            </a:r>
            <a:r>
              <a:rPr lang="en-GB" dirty="0"/>
              <a:t> </a:t>
            </a:r>
            <a:r>
              <a:rPr lang="en-GB" u="sng" dirty="0"/>
              <a:t>equal</a:t>
            </a:r>
            <a:r>
              <a:rPr lang="en-GB" dirty="0"/>
              <a:t> parts.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31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7ECCCA-038C-4D70-88F9-27D0193494F0}"/>
              </a:ext>
            </a:extLst>
          </p:cNvPr>
          <p:cNvSpPr txBox="1"/>
          <p:nvPr/>
        </p:nvSpPr>
        <p:spPr bwMode="auto">
          <a:xfrm>
            <a:off x="3135408" y="891761"/>
            <a:ext cx="29514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whole?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CE585A-D850-427E-A896-A144B3B0B9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6453" y="1516194"/>
            <a:ext cx="1371096" cy="11704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506501-55E0-4FF1-9AE0-BC9B0EC2531B}"/>
              </a:ext>
            </a:extLst>
          </p:cNvPr>
          <p:cNvSpPr txBox="1"/>
          <p:nvPr/>
        </p:nvSpPr>
        <p:spPr bwMode="auto">
          <a:xfrm>
            <a:off x="5414696" y="1953513"/>
            <a:ext cx="1340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one part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58128" y="2963552"/>
            <a:ext cx="59084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The whole has </a:t>
            </a:r>
            <a:r>
              <a:rPr lang="en-GB" u="sng" dirty="0"/>
              <a:t>four</a:t>
            </a:r>
            <a:r>
              <a:rPr lang="en-GB" dirty="0"/>
              <a:t> </a:t>
            </a:r>
            <a:r>
              <a:rPr lang="en-GB" u="sng" dirty="0"/>
              <a:t>equal</a:t>
            </a:r>
            <a:r>
              <a:rPr lang="en-GB" dirty="0"/>
              <a:t> parts.</a:t>
            </a:r>
          </a:p>
        </p:txBody>
      </p:sp>
    </p:spTree>
    <p:extLst>
      <p:ext uri="{BB962C8B-B14F-4D97-AF65-F5344CB8AC3E}">
        <p14:creationId xmlns:p14="http://schemas.microsoft.com/office/powerpoint/2010/main" val="3254874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84A76-69EC-40BC-A4F4-0484E5ABBB25}"/>
              </a:ext>
            </a:extLst>
          </p:cNvPr>
          <p:cNvSpPr txBox="1"/>
          <p:nvPr/>
        </p:nvSpPr>
        <p:spPr bwMode="auto">
          <a:xfrm>
            <a:off x="3000938" y="594963"/>
            <a:ext cx="33345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The wholes might be…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80010" y="1767126"/>
            <a:ext cx="3506369" cy="1037061"/>
            <a:chOff x="1004708" y="2347466"/>
            <a:chExt cx="3596141" cy="103706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04708" y="2347466"/>
              <a:ext cx="907220" cy="77444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896688" y="2347466"/>
              <a:ext cx="907220" cy="77444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7186260">
              <a:off x="3760015" y="2543693"/>
              <a:ext cx="907220" cy="77444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781048" y="2347466"/>
              <a:ext cx="907220" cy="774448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835544" y="3159165"/>
            <a:ext cx="1841265" cy="1419954"/>
            <a:chOff x="1157108" y="3620006"/>
            <a:chExt cx="1841265" cy="141995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57108" y="3620006"/>
              <a:ext cx="907220" cy="77444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49088" y="3620006"/>
              <a:ext cx="907220" cy="77444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3601557">
              <a:off x="1265559" y="4199126"/>
              <a:ext cx="907220" cy="77444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3601557">
              <a:off x="2157539" y="4199126"/>
              <a:ext cx="907220" cy="774448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4663204" y="1528194"/>
            <a:ext cx="2275295" cy="1013380"/>
            <a:chOff x="5102808" y="1769191"/>
            <a:chExt cx="2275295" cy="101338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02808" y="2008123"/>
              <a:ext cx="907220" cy="77444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94788" y="2008123"/>
              <a:ext cx="907220" cy="77444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3592207">
              <a:off x="5652909" y="1835577"/>
              <a:ext cx="907220" cy="774448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3592207">
              <a:off x="6537269" y="1835577"/>
              <a:ext cx="907220" cy="774448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3434225" y="3115137"/>
            <a:ext cx="1783930" cy="1774169"/>
            <a:chOff x="3856126" y="4202824"/>
            <a:chExt cx="1783930" cy="177416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56126" y="4455413"/>
              <a:ext cx="907220" cy="77444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3592207">
              <a:off x="4403472" y="4269210"/>
              <a:ext cx="907220" cy="77444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94481" y="5202545"/>
              <a:ext cx="907220" cy="774448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7CE585A-D850-427E-A896-A144B3B0B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732836" y="4468680"/>
              <a:ext cx="907220" cy="774448"/>
            </a:xfrm>
            <a:prstGeom prst="rect">
              <a:avLst/>
            </a:prstGeom>
          </p:spPr>
        </p:pic>
      </p:grpSp>
      <p:grpSp>
        <p:nvGrpSpPr>
          <p:cNvPr id="29" name="Group 28"/>
          <p:cNvGrpSpPr/>
          <p:nvPr/>
        </p:nvGrpSpPr>
        <p:grpSpPr>
          <a:xfrm>
            <a:off x="6852648" y="2382133"/>
            <a:ext cx="1834005" cy="1851111"/>
            <a:chOff x="6991535" y="2728008"/>
            <a:chExt cx="1834005" cy="1851111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25783">
              <a:off x="7917157" y="3210016"/>
              <a:ext cx="908383" cy="774259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91535" y="3420779"/>
              <a:ext cx="1188823" cy="115834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04496">
              <a:off x="7187064" y="2728008"/>
              <a:ext cx="908383" cy="774259"/>
            </a:xfrm>
            <a:prstGeom prst="rect">
              <a:avLst/>
            </a:prstGeom>
          </p:spPr>
        </p:pic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2410" y="3317331"/>
            <a:ext cx="1396105" cy="159119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538785" y="1027893"/>
            <a:ext cx="6066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The whole has ___ </a:t>
            </a:r>
            <a:r>
              <a:rPr lang="en-GB" sz="2400" u="sng" dirty="0">
                <a:latin typeface="+mn-lt"/>
                <a:ea typeface="Myriad Pro Semibold" charset="0"/>
                <a:cs typeface="Myriad Pro Semibold" charset="0"/>
              </a:rPr>
              <a:t>equal</a:t>
            </a: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 parts.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F676C99E-9ACE-48C2-AB08-191F9824E47D}"/>
              </a:ext>
            </a:extLst>
          </p:cNvPr>
          <p:cNvSpPr/>
          <p:nvPr/>
        </p:nvSpPr>
        <p:spPr bwMode="auto">
          <a:xfrm>
            <a:off x="118753" y="1542628"/>
            <a:ext cx="4093581" cy="139396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80059FA-22F2-48A9-9D48-C085AE61FC6B}"/>
              </a:ext>
            </a:extLst>
          </p:cNvPr>
          <p:cNvSpPr/>
          <p:nvPr/>
        </p:nvSpPr>
        <p:spPr bwMode="auto">
          <a:xfrm>
            <a:off x="70685" y="3074905"/>
            <a:ext cx="3226854" cy="172272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01164C5-56FB-42BE-93C0-D7B1DD89C4F8}"/>
              </a:ext>
            </a:extLst>
          </p:cNvPr>
          <p:cNvSpPr/>
          <p:nvPr/>
        </p:nvSpPr>
        <p:spPr bwMode="auto">
          <a:xfrm>
            <a:off x="3198957" y="3141424"/>
            <a:ext cx="2371467" cy="197684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109B95A-24CB-415B-A70C-90D20D8068CB}"/>
              </a:ext>
            </a:extLst>
          </p:cNvPr>
          <p:cNvSpPr/>
          <p:nvPr/>
        </p:nvSpPr>
        <p:spPr bwMode="auto">
          <a:xfrm>
            <a:off x="4269755" y="1493076"/>
            <a:ext cx="3140448" cy="139396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347B324-2C0C-4F73-AA56-DA707D5BD186}"/>
              </a:ext>
            </a:extLst>
          </p:cNvPr>
          <p:cNvSpPr/>
          <p:nvPr/>
        </p:nvSpPr>
        <p:spPr bwMode="auto">
          <a:xfrm>
            <a:off x="6244047" y="2310889"/>
            <a:ext cx="2581155" cy="2142168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0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78CAEFD-B926-4747-BE1F-029C68CF37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235" y="1290763"/>
            <a:ext cx="1353316" cy="1170436"/>
          </a:xfrm>
          <a:prstGeom prst="rect">
            <a:avLst/>
          </a:prstGeom>
        </p:spPr>
      </p:pic>
      <p:pic>
        <p:nvPicPr>
          <p:cNvPr id="13" name="Picture 12" descr="A close up of a logo  Description automatically generated">
            <a:extLst>
              <a:ext uri="{FF2B5EF4-FFF2-40B4-BE49-F238E27FC236}">
                <a16:creationId xmlns:a16="http://schemas.microsoft.com/office/drawing/2014/main" id="{06218E9C-2908-4B1B-B945-599970D71B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001" y="2439353"/>
            <a:ext cx="1353316" cy="1170436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28E7E-254F-4CE1-A34B-FFA6B1E6FA71}"/>
              </a:ext>
            </a:extLst>
          </p:cNvPr>
          <p:cNvSpPr txBox="1"/>
          <p:nvPr/>
        </p:nvSpPr>
        <p:spPr bwMode="auto">
          <a:xfrm>
            <a:off x="3088262" y="805749"/>
            <a:ext cx="2967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whole?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4C7622-1319-4825-9952-01F245C6D1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24" y="2439353"/>
            <a:ext cx="1353316" cy="11704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23180" y="3990172"/>
            <a:ext cx="63722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The whole has </a:t>
            </a:r>
            <a:r>
              <a:rPr lang="en-GB" u="sng" dirty="0"/>
              <a:t>three</a:t>
            </a:r>
            <a:r>
              <a:rPr lang="en-GB" dirty="0"/>
              <a:t> </a:t>
            </a:r>
            <a:r>
              <a:rPr lang="en-GB" u="sng" dirty="0"/>
              <a:t>equal</a:t>
            </a:r>
            <a:r>
              <a:rPr lang="en-GB" dirty="0"/>
              <a:t> parts.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618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C6FD19-F245-40C3-AE0F-B1DA6D795BB1}"/>
              </a:ext>
            </a:extLst>
          </p:cNvPr>
          <p:cNvSpPr txBox="1"/>
          <p:nvPr/>
        </p:nvSpPr>
        <p:spPr bwMode="auto">
          <a:xfrm>
            <a:off x="2025053" y="678358"/>
            <a:ext cx="509389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The rhombus is one part of a whole 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that has ___ </a:t>
            </a:r>
            <a:r>
              <a:rPr lang="en-GB" sz="2400" u="sng" dirty="0">
                <a:latin typeface="+mn-lt"/>
                <a:ea typeface="Myriad Pro Semibold" charset="0"/>
                <a:cs typeface="Myriad Pro Semibold" charset="0"/>
              </a:rPr>
              <a:t>equal/unequal</a:t>
            </a:r>
            <a:r>
              <a:rPr lang="en-GB" sz="2400" dirty="0">
                <a:latin typeface="+mn-lt"/>
                <a:ea typeface="Myriad Pro Semibold" charset="0"/>
                <a:cs typeface="Myriad Pro Semibold" charset="0"/>
              </a:rPr>
              <a:t> parts.</a:t>
            </a:r>
            <a:endParaRPr lang="en-GB" sz="24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140DCB-112F-434E-AAAC-2616651A78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719" y="2925172"/>
            <a:ext cx="716801" cy="1112644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548D7811-AEB4-40D9-A6FB-BABE04DB92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475" y="2593568"/>
            <a:ext cx="711451" cy="1101946"/>
          </a:xfrm>
          <a:prstGeom prst="rect">
            <a:avLst/>
          </a:prstGeom>
        </p:spPr>
      </p:pic>
      <p:pic>
        <p:nvPicPr>
          <p:cNvPr id="11" name="Picture 10" descr="A close up of a logo  Description automatically generated">
            <a:extLst>
              <a:ext uri="{FF2B5EF4-FFF2-40B4-BE49-F238E27FC236}">
                <a16:creationId xmlns:a16="http://schemas.microsoft.com/office/drawing/2014/main" id="{762F694F-BC8B-411B-982D-2C16161D09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160" y="2593568"/>
            <a:ext cx="1091247" cy="508178"/>
          </a:xfrm>
          <a:prstGeom prst="rect">
            <a:avLst/>
          </a:prstGeom>
        </p:spPr>
      </p:pic>
      <p:pic>
        <p:nvPicPr>
          <p:cNvPr id="13" name="Picture 12" descr="A close up of a logo  Description automatically generated">
            <a:extLst>
              <a:ext uri="{FF2B5EF4-FFF2-40B4-BE49-F238E27FC236}">
                <a16:creationId xmlns:a16="http://schemas.microsoft.com/office/drawing/2014/main" id="{F8D6BE30-FA2B-4ED0-89D9-76570B403F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66" y="3088667"/>
            <a:ext cx="936119" cy="6044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5F7AF7-DA22-41B9-A85B-0D6A6D77F4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96" y="2379062"/>
            <a:ext cx="716801" cy="11126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83F5EDD-D734-403C-969E-F50538A14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206" y="1831221"/>
            <a:ext cx="716801" cy="1112644"/>
          </a:xfrm>
          <a:prstGeom prst="rect">
            <a:avLst/>
          </a:prstGeom>
        </p:spPr>
      </p:pic>
      <p:pic>
        <p:nvPicPr>
          <p:cNvPr id="16" name="Picture 15" descr="A close up of a logo  Description automatically generated">
            <a:extLst>
              <a:ext uri="{FF2B5EF4-FFF2-40B4-BE49-F238E27FC236}">
                <a16:creationId xmlns:a16="http://schemas.microsoft.com/office/drawing/2014/main" id="{618EB117-B78C-4E99-AFB1-5237FFE75F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134" y="4255710"/>
            <a:ext cx="936119" cy="604466"/>
          </a:xfrm>
          <a:prstGeom prst="rect">
            <a:avLst/>
          </a:prstGeom>
        </p:spPr>
      </p:pic>
      <p:pic>
        <p:nvPicPr>
          <p:cNvPr id="17" name="Picture 16" descr="A close up of a logo  Description automatically generated">
            <a:extLst>
              <a:ext uri="{FF2B5EF4-FFF2-40B4-BE49-F238E27FC236}">
                <a16:creationId xmlns:a16="http://schemas.microsoft.com/office/drawing/2014/main" id="{E8DAAC25-5D40-4F9A-8D7F-261D19B014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193" y="4753190"/>
            <a:ext cx="936119" cy="604466"/>
          </a:xfrm>
          <a:prstGeom prst="rect">
            <a:avLst/>
          </a:prstGeom>
        </p:spPr>
      </p:pic>
      <p:pic>
        <p:nvPicPr>
          <p:cNvPr id="18" name="Picture 17" descr="A close up of a logo  Description automatically generated">
            <a:extLst>
              <a:ext uri="{FF2B5EF4-FFF2-40B4-BE49-F238E27FC236}">
                <a16:creationId xmlns:a16="http://schemas.microsoft.com/office/drawing/2014/main" id="{9A06B060-B7F6-46F0-8FA6-EE54CC3063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389" y="4768683"/>
            <a:ext cx="936119" cy="604466"/>
          </a:xfrm>
          <a:prstGeom prst="rect">
            <a:avLst/>
          </a:prstGeom>
        </p:spPr>
      </p:pic>
      <p:pic>
        <p:nvPicPr>
          <p:cNvPr id="19" name="Picture 18" descr="A close up of a logo  Description automatically generated">
            <a:extLst>
              <a:ext uri="{FF2B5EF4-FFF2-40B4-BE49-F238E27FC236}">
                <a16:creationId xmlns:a16="http://schemas.microsoft.com/office/drawing/2014/main" id="{A2197732-3FEA-4FF3-95E7-9FA07A2F5F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318" y="4768683"/>
            <a:ext cx="936119" cy="604466"/>
          </a:xfrm>
          <a:prstGeom prst="rect">
            <a:avLst/>
          </a:prstGeom>
        </p:spPr>
      </p:pic>
      <p:pic>
        <p:nvPicPr>
          <p:cNvPr id="20" name="Picture 19" descr="A close up of a logo  Description automatically generated">
            <a:extLst>
              <a:ext uri="{FF2B5EF4-FFF2-40B4-BE49-F238E27FC236}">
                <a16:creationId xmlns:a16="http://schemas.microsoft.com/office/drawing/2014/main" id="{5E449D6D-122C-498B-8478-7C305F8F43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177" y="4180884"/>
            <a:ext cx="936119" cy="604466"/>
          </a:xfrm>
          <a:prstGeom prst="rect">
            <a:avLst/>
          </a:prstGeom>
        </p:spPr>
      </p:pic>
      <p:pic>
        <p:nvPicPr>
          <p:cNvPr id="21" name="Picture 20" descr="A close up of a logo  Description automatically generated">
            <a:extLst>
              <a:ext uri="{FF2B5EF4-FFF2-40B4-BE49-F238E27FC236}">
                <a16:creationId xmlns:a16="http://schemas.microsoft.com/office/drawing/2014/main" id="{BE4B9EC6-8179-4CD1-B7B0-E452D4A97C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844" y="4255710"/>
            <a:ext cx="711451" cy="11019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6862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3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8|18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7|7.2|9.3|8.7|7.8|8.2|13.5|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13.3|14.4|11.1|1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6.6|6.5|5.1|6|5.8|7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9.2|24.5|10.2|10.1|16.5"/>
</p:tagLst>
</file>

<file path=ppt/theme/theme1.xml><?xml version="1.0" encoding="utf-8"?>
<a:theme xmlns:a="http://schemas.openxmlformats.org/drawingml/2006/main" name="nctem1">
  <a:themeElements>
    <a:clrScheme name="Mastery PD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  <a:ext uri="{FAA26D3D-D897-4be2-8F04-BA451C77F1D7}">
            <ma14:placeholderFlag xmlns="" xmlns:ma14="http://schemas.microsoft.com/office/mac/drawingml/2011/main" val="1"/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457200" indent="-457200">
          <a:buClr>
            <a:srgbClr val="82CBDD"/>
          </a:buClr>
          <a:defRPr b="1" dirty="0" smtClean="0">
            <a:latin typeface="Myriad Pro Semibold" charset="0"/>
            <a:ea typeface="Myriad Pro Semibold" charset="0"/>
            <a:cs typeface="Myriad Pro Semibold" charset="0"/>
          </a:defRPr>
        </a:defPPr>
      </a:lstStyle>
    </a:tx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F33C67A-F54B-477A-A519-5F799D7DBA14}" vid="{F44717A8-41BF-4583-ACC8-94B48B139E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28D073B-0E92-44B9-8FB0-553CE082D9F7}"/>
</file>

<file path=customXml/itemProps2.xml><?xml version="1.0" encoding="utf-8"?>
<ds:datastoreItem xmlns:ds="http://schemas.openxmlformats.org/officeDocument/2006/customXml" ds:itemID="{77286E5D-3BC8-488E-B026-157FDEB0CEFA}"/>
</file>

<file path=customXml/itemProps3.xml><?xml version="1.0" encoding="utf-8"?>
<ds:datastoreItem xmlns:ds="http://schemas.openxmlformats.org/officeDocument/2006/customXml" ds:itemID="{D8431CB0-31AC-4B6F-B7B0-4B8B96B8A72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312</Words>
  <Application>Microsoft Office PowerPoint</Application>
  <PresentationFormat>On-screen Show (4:3)</PresentationFormat>
  <Paragraphs>77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Comic Sans MS</vt:lpstr>
      <vt:lpstr>Myriad Pro</vt:lpstr>
      <vt:lpstr>Myriad Pro Semibold</vt:lpstr>
      <vt:lpstr>Open Sans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2019-06-19T10:42:03Z</dcterms:created>
  <dcterms:modified xsi:type="dcterms:W3CDTF">2020-08-26T13:12:58Z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