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5"/>
  </p:sldMasterIdLst>
  <p:notesMasterIdLst>
    <p:notesMasterId r:id="rId20"/>
  </p:notesMasterIdLst>
  <p:sldIdLst>
    <p:sldId id="256" r:id="rId6"/>
    <p:sldId id="269" r:id="rId7"/>
    <p:sldId id="257" r:id="rId8"/>
    <p:sldId id="261" r:id="rId9"/>
    <p:sldId id="262" r:id="rId10"/>
    <p:sldId id="267" r:id="rId11"/>
    <p:sldId id="270" r:id="rId12"/>
    <p:sldId id="264" r:id="rId13"/>
    <p:sldId id="265" r:id="rId14"/>
    <p:sldId id="266" r:id="rId15"/>
    <p:sldId id="273" r:id="rId16"/>
    <p:sldId id="271" r:id="rId17"/>
    <p:sldId id="272" r:id="rId18"/>
    <p:sldId id="274" r:id="rId19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28C"/>
    <a:srgbClr val="C8E2E8"/>
    <a:srgbClr val="82CB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668284-FC5C-4FFC-AE91-01953ACF1260}" v="10" dt="2020-08-26T13:03:01.9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5" autoAdjust="0"/>
    <p:restoredTop sz="89964" autoAdjust="0"/>
  </p:normalViewPr>
  <p:slideViewPr>
    <p:cSldViewPr>
      <p:cViewPr varScale="1">
        <p:scale>
          <a:sx n="65" d="100"/>
          <a:sy n="65" d="100"/>
        </p:scale>
        <p:origin x="147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EB668284-FC5C-4FFC-AE91-01953ACF1260}"/>
    <pc:docChg chg="custSel modSld">
      <pc:chgData name="Andrew Young" userId="3d7dab09-352b-4858-b937-4a4f8b94e613" providerId="ADAL" clId="{EB668284-FC5C-4FFC-AE91-01953ACF1260}" dt="2020-08-26T13:03:01.998" v="13" actId="207"/>
      <pc:docMkLst>
        <pc:docMk/>
      </pc:docMkLst>
      <pc:sldChg chg="modSp mod">
        <pc:chgData name="Andrew Young" userId="3d7dab09-352b-4858-b937-4a4f8b94e613" providerId="ADAL" clId="{EB668284-FC5C-4FFC-AE91-01953ACF1260}" dt="2020-08-26T13:01:04.369" v="1" actId="20577"/>
        <pc:sldMkLst>
          <pc:docMk/>
          <pc:sldMk cId="0" sldId="256"/>
        </pc:sldMkLst>
        <pc:spChg chg="mod">
          <ac:chgData name="Andrew Young" userId="3d7dab09-352b-4858-b937-4a4f8b94e613" providerId="ADAL" clId="{EB668284-FC5C-4FFC-AE91-01953ACF1260}" dt="2020-08-26T13:01:04.369" v="1" actId="20577"/>
          <ac:spMkLst>
            <pc:docMk/>
            <pc:sldMk cId="0" sldId="256"/>
            <ac:spMk id="12291" creationId="{868050C9-2513-4A87-8959-BA8B2A86C217}"/>
          </ac:spMkLst>
        </pc:spChg>
      </pc:sldChg>
      <pc:sldChg chg="modSp mod">
        <pc:chgData name="Andrew Young" userId="3d7dab09-352b-4858-b937-4a4f8b94e613" providerId="ADAL" clId="{EB668284-FC5C-4FFC-AE91-01953ACF1260}" dt="2020-08-26T13:01:31.368" v="2" actId="20577"/>
        <pc:sldMkLst>
          <pc:docMk/>
          <pc:sldMk cId="1545654427" sldId="262"/>
        </pc:sldMkLst>
        <pc:spChg chg="mod">
          <ac:chgData name="Andrew Young" userId="3d7dab09-352b-4858-b937-4a4f8b94e613" providerId="ADAL" clId="{EB668284-FC5C-4FFC-AE91-01953ACF1260}" dt="2020-08-26T13:01:31.368" v="2" actId="20577"/>
          <ac:spMkLst>
            <pc:docMk/>
            <pc:sldMk cId="1545654427" sldId="262"/>
            <ac:spMk id="3" creationId="{48F0C1D5-A0D5-430F-8B71-30F962F779AF}"/>
          </ac:spMkLst>
        </pc:spChg>
      </pc:sldChg>
      <pc:sldChg chg="modSp">
        <pc:chgData name="Andrew Young" userId="3d7dab09-352b-4858-b937-4a4f8b94e613" providerId="ADAL" clId="{EB668284-FC5C-4FFC-AE91-01953ACF1260}" dt="2020-08-26T13:02:01.770" v="7" actId="20577"/>
        <pc:sldMkLst>
          <pc:docMk/>
          <pc:sldMk cId="620695294" sldId="265"/>
        </pc:sldMkLst>
        <pc:spChg chg="mod">
          <ac:chgData name="Andrew Young" userId="3d7dab09-352b-4858-b937-4a4f8b94e613" providerId="ADAL" clId="{EB668284-FC5C-4FFC-AE91-01953ACF1260}" dt="2020-08-26T13:02:01.770" v="7" actId="20577"/>
          <ac:spMkLst>
            <pc:docMk/>
            <pc:sldMk cId="620695294" sldId="265"/>
            <ac:spMk id="10" creationId="{00000000-0000-0000-0000-000000000000}"/>
          </ac:spMkLst>
        </pc:spChg>
      </pc:sldChg>
      <pc:sldChg chg="modSp">
        <pc:chgData name="Andrew Young" userId="3d7dab09-352b-4858-b937-4a4f8b94e613" providerId="ADAL" clId="{EB668284-FC5C-4FFC-AE91-01953ACF1260}" dt="2020-08-26T13:02:12.180" v="8" actId="115"/>
        <pc:sldMkLst>
          <pc:docMk/>
          <pc:sldMk cId="69737139" sldId="266"/>
        </pc:sldMkLst>
        <pc:spChg chg="mod">
          <ac:chgData name="Andrew Young" userId="3d7dab09-352b-4858-b937-4a4f8b94e613" providerId="ADAL" clId="{EB668284-FC5C-4FFC-AE91-01953ACF1260}" dt="2020-08-26T13:02:12.180" v="8" actId="115"/>
          <ac:spMkLst>
            <pc:docMk/>
            <pc:sldMk cId="69737139" sldId="266"/>
            <ac:spMk id="6" creationId="{00000000-0000-0000-0000-000000000000}"/>
          </ac:spMkLst>
        </pc:spChg>
      </pc:sldChg>
      <pc:sldChg chg="modSp">
        <pc:chgData name="Andrew Young" userId="3d7dab09-352b-4858-b937-4a4f8b94e613" providerId="ADAL" clId="{EB668284-FC5C-4FFC-AE91-01953ACF1260}" dt="2020-08-26T13:02:34.219" v="9" actId="115"/>
        <pc:sldMkLst>
          <pc:docMk/>
          <pc:sldMk cId="3516334171" sldId="271"/>
        </pc:sldMkLst>
        <pc:spChg chg="mod">
          <ac:chgData name="Andrew Young" userId="3d7dab09-352b-4858-b937-4a4f8b94e613" providerId="ADAL" clId="{EB668284-FC5C-4FFC-AE91-01953ACF1260}" dt="2020-08-26T13:02:34.219" v="9" actId="115"/>
          <ac:spMkLst>
            <pc:docMk/>
            <pc:sldMk cId="3516334171" sldId="271"/>
            <ac:spMk id="6" creationId="{00000000-0000-0000-0000-000000000000}"/>
          </ac:spMkLst>
        </pc:spChg>
      </pc:sldChg>
      <pc:sldChg chg="modSp">
        <pc:chgData name="Andrew Young" userId="3d7dab09-352b-4858-b937-4a4f8b94e613" providerId="ADAL" clId="{EB668284-FC5C-4FFC-AE91-01953ACF1260}" dt="2020-08-26T13:02:47.516" v="10" actId="14100"/>
        <pc:sldMkLst>
          <pc:docMk/>
          <pc:sldMk cId="2042564944" sldId="272"/>
        </pc:sldMkLst>
        <pc:spChg chg="mod">
          <ac:chgData name="Andrew Young" userId="3d7dab09-352b-4858-b937-4a4f8b94e613" providerId="ADAL" clId="{EB668284-FC5C-4FFC-AE91-01953ACF1260}" dt="2020-08-26T13:02:47.516" v="10" actId="14100"/>
          <ac:spMkLst>
            <pc:docMk/>
            <pc:sldMk cId="2042564944" sldId="272"/>
            <ac:spMk id="4" creationId="{00000000-0000-0000-0000-000000000000}"/>
          </ac:spMkLst>
        </pc:spChg>
      </pc:sldChg>
      <pc:sldChg chg="modSp mod">
        <pc:chgData name="Andrew Young" userId="3d7dab09-352b-4858-b937-4a4f8b94e613" providerId="ADAL" clId="{EB668284-FC5C-4FFC-AE91-01953ACF1260}" dt="2020-08-26T13:03:01.998" v="13" actId="207"/>
        <pc:sldMkLst>
          <pc:docMk/>
          <pc:sldMk cId="1970622276" sldId="274"/>
        </pc:sldMkLst>
        <pc:spChg chg="mod">
          <ac:chgData name="Andrew Young" userId="3d7dab09-352b-4858-b937-4a4f8b94e613" providerId="ADAL" clId="{EB668284-FC5C-4FFC-AE91-01953ACF1260}" dt="2020-08-26T13:03:01.998" v="13" actId="207"/>
          <ac:spMkLst>
            <pc:docMk/>
            <pc:sldMk cId="1970622276" sldId="274"/>
            <ac:spMk id="2" creationId="{04B1D863-36D1-4577-B0CD-A2C6FA27782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5CCB5-57DE-4E71-B237-63B50AC3718F}" type="datetimeFigureOut">
              <a:rPr lang="en-US" smtClean="0"/>
              <a:t>26-Aug-20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B4A4F7-C368-4BD1-A8A5-2EB2E4EA4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441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B4A4F7-C368-4BD1-A8A5-2EB2E4EA4A4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431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2189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9011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3132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43561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4A4F7-C368-4BD1-A8A5-2EB2E4EA4A4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513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1027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1" y="1237880"/>
            <a:ext cx="4546847" cy="3121056"/>
          </a:xfrm>
        </p:spPr>
        <p:txBody>
          <a:bodyPr/>
          <a:lstStyle>
            <a:lvl1pPr marL="0" indent="0">
              <a:buNone/>
              <a:defRPr sz="3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4" y="381099"/>
            <a:ext cx="454684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725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4675189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342900" lvl="0" indent="-171450" algn="r">
              <a:spcBef>
                <a:spcPts val="315"/>
              </a:spcBef>
              <a:spcAft>
                <a:spcPts val="0"/>
              </a:spcAft>
              <a:buSzPts val="1400"/>
              <a:buNone/>
              <a:defRPr sz="1575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685800" lvl="1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2pPr>
            <a:lvl3pPr marL="1028700" lvl="2" indent="-257175" algn="l">
              <a:spcBef>
                <a:spcPts val="270"/>
              </a:spcBef>
              <a:spcAft>
                <a:spcPts val="0"/>
              </a:spcAft>
              <a:buSzPts val="1800"/>
              <a:buChar char="–"/>
              <a:defRPr/>
            </a:lvl3pPr>
            <a:lvl4pPr marL="1371600" lvl="3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4pPr>
            <a:lvl5pPr marL="1714500" lvl="4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5pPr>
            <a:lvl6pPr marL="2057400" lvl="5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6pPr>
            <a:lvl7pPr marL="2400300" lvl="6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7pPr>
            <a:lvl8pPr marL="2743200" lvl="7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8pPr>
            <a:lvl9pPr marL="3086100" lvl="8" indent="-257175" algn="l">
              <a:spcBef>
                <a:spcPts val="27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342900" marR="0" lvl="0" indent="-171450" algn="r" defTabSz="685800" rtl="0" eaLnBrk="1" fontAlgn="auto" latinLnBrk="0" hangingPunct="1">
              <a:lnSpc>
                <a:spcPct val="100000"/>
              </a:lnSpc>
              <a:spcBef>
                <a:spcPts val="315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8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18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2970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1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5" y="2191818"/>
            <a:ext cx="42130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lang="en-GB" kern="0">
              <a:solidFill>
                <a:srgbClr val="99CCCC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2517619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1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7">
            <a:extLst>
              <a:ext uri="{FF2B5EF4-FFF2-40B4-BE49-F238E27FC236}">
                <a16:creationId xmlns:a16="http://schemas.microsoft.com/office/drawing/2014/main" id="{868050C9-2513-4A87-8959-BA8B2A86C21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95536" y="1268760"/>
            <a:ext cx="6984776" cy="2340792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LKS2 Fractions 1</a:t>
            </a:r>
          </a:p>
          <a:p>
            <a:pPr eaLnBrk="1" hangingPunct="1"/>
            <a:r>
              <a:rPr lang="en-US" altLang="en-US" sz="4000" dirty="0"/>
              <a:t>Lesson 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C5AE51-665B-45F2-A103-2F1C41AF2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1493658" y="1808820"/>
            <a:ext cx="6372708" cy="209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100" kern="0" dirty="0"/>
              <a:t>Try and find 3 identical glasses, cups or containers.</a:t>
            </a:r>
          </a:p>
          <a:p>
            <a:pPr>
              <a:buNone/>
            </a:pPr>
            <a:r>
              <a:rPr lang="en-GB" sz="2100" kern="0" dirty="0"/>
              <a:t>If you can’t you could draw 3 cups like I have.</a:t>
            </a:r>
          </a:p>
          <a:p>
            <a:pPr>
              <a:buNone/>
            </a:pPr>
            <a:endParaRPr lang="en-GB" sz="525" kern="0" dirty="0"/>
          </a:p>
          <a:p>
            <a:pPr>
              <a:buNone/>
            </a:pPr>
            <a:r>
              <a:rPr lang="en-GB" sz="2100" kern="0" dirty="0"/>
              <a:t>The whole is </a:t>
            </a:r>
            <a:r>
              <a:rPr lang="en-GB" sz="2100" u="sng" kern="0" dirty="0"/>
              <a:t>the glass</a:t>
            </a:r>
            <a:r>
              <a:rPr lang="en-GB" sz="2100" kern="0" dirty="0"/>
              <a:t>.</a:t>
            </a:r>
          </a:p>
          <a:p>
            <a:pPr>
              <a:buNone/>
            </a:pPr>
            <a:endParaRPr lang="en-GB" sz="525" u="sng" kern="0" dirty="0"/>
          </a:p>
          <a:p>
            <a:pPr>
              <a:buNone/>
            </a:pPr>
            <a:r>
              <a:rPr lang="en-GB" sz="2100" kern="0" dirty="0"/>
              <a:t>Fill the cups with different amounts of water (or shade on a picture) so that the following is true:</a:t>
            </a:r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A067AA8C-0F23-40F5-9CD1-995BDE09D0FD}"/>
              </a:ext>
            </a:extLst>
          </p:cNvPr>
          <p:cNvSpPr txBox="1">
            <a:spLocks noChangeArrowheads="1"/>
          </p:cNvSpPr>
          <p:nvPr/>
        </p:nvSpPr>
        <p:spPr>
          <a:xfrm>
            <a:off x="3263058" y="1269193"/>
            <a:ext cx="2617883" cy="8572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 i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lang="en-US" altLang="en-US" sz="2400" kern="0" dirty="0">
                <a:solidFill>
                  <a:schemeClr val="tx1"/>
                </a:solidFill>
                <a:latin typeface="+mj-lt"/>
              </a:rPr>
              <a:t>Practice activity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5677" y="3969060"/>
            <a:ext cx="781678" cy="15487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863" y="3973948"/>
            <a:ext cx="781678" cy="154874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461" y="3973948"/>
            <a:ext cx="781678" cy="154874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 bwMode="auto">
          <a:xfrm>
            <a:off x="3245140" y="5427222"/>
            <a:ext cx="93487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100" dirty="0">
                <a:latin typeface="Myriad Pro Semibold" charset="0"/>
                <a:ea typeface="Myriad Pro Semibold" charset="0"/>
                <a:cs typeface="Myriad Pro Semibold" charset="0"/>
              </a:rPr>
              <a:t>largest</a:t>
            </a:r>
            <a:endParaRPr lang="en-US" sz="21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69676" y="5428026"/>
            <a:ext cx="114486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100" dirty="0">
                <a:latin typeface="Myriad Pro Semibold" charset="0"/>
                <a:ea typeface="Myriad Pro Semibold" charset="0"/>
                <a:cs typeface="Myriad Pro Semibold" charset="0"/>
              </a:rPr>
              <a:t>smallest</a:t>
            </a:r>
            <a:endParaRPr lang="en-US" sz="21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5FA69F-0123-43AC-9EEA-081382F181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73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0FEA1A6-8A0B-4DBC-A172-8057F14D4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A3EA165-D042-430F-853C-BA1F30A3E1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6F708C-2CD1-418A-9260-1E6EE7E1D494}"/>
              </a:ext>
            </a:extLst>
          </p:cNvPr>
          <p:cNvSpPr txBox="1"/>
          <p:nvPr/>
        </p:nvSpPr>
        <p:spPr>
          <a:xfrm>
            <a:off x="1763688" y="2708920"/>
            <a:ext cx="5446377" cy="905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This is a practical activity, watch the video, to see what </a:t>
            </a: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Arial"/>
                <a:cs typeface="Arial"/>
                <a:sym typeface="Arial"/>
              </a:rPr>
              <a:t>the</a:t>
            </a:r>
            <a:r>
              <a:rPr kumimoji="0" lang="en-GB" sz="2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teacher does.</a:t>
            </a:r>
          </a:p>
        </p:txBody>
      </p:sp>
    </p:spTree>
    <p:extLst>
      <p:ext uri="{BB962C8B-B14F-4D97-AF65-F5344CB8AC3E}">
        <p14:creationId xmlns:p14="http://schemas.microsoft.com/office/powerpoint/2010/main" val="17079800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2D569DD-158D-4024-A98A-1723C0428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A screen shot of a computer  Description automatically generated">
            <a:extLst>
              <a:ext uri="{FF2B5EF4-FFF2-40B4-BE49-F238E27FC236}">
                <a16:creationId xmlns:a16="http://schemas.microsoft.com/office/drawing/2014/main" id="{D60D69E6-549D-4002-99C1-654C852E0E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857"/>
          <a:stretch/>
        </p:blipFill>
        <p:spPr>
          <a:xfrm>
            <a:off x="2249742" y="1916832"/>
            <a:ext cx="1566174" cy="150606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43000" y="3397291"/>
            <a:ext cx="6858000" cy="14819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500" kern="0" dirty="0"/>
              <a:t>Write as many sentences as possible to compare the sizes of the three parts.</a:t>
            </a:r>
          </a:p>
          <a:p>
            <a:pPr algn="ctr">
              <a:buNone/>
            </a:pPr>
            <a:r>
              <a:rPr lang="en-GB" sz="525" kern="0" dirty="0"/>
              <a:t> </a:t>
            </a:r>
          </a:p>
          <a:p>
            <a:pPr algn="ctr">
              <a:buNone/>
            </a:pPr>
            <a:r>
              <a:rPr lang="en-GB" sz="1500" kern="0" dirty="0"/>
              <a:t>______ is a larger part of the whole than _____.</a:t>
            </a:r>
          </a:p>
          <a:p>
            <a:pPr algn="ctr">
              <a:buNone/>
            </a:pPr>
            <a:r>
              <a:rPr lang="en-GB" sz="1500" kern="0" dirty="0"/>
              <a:t>______ is a smaller part of the whole than _____.</a:t>
            </a:r>
          </a:p>
          <a:p>
            <a:pPr algn="ctr">
              <a:buNone/>
            </a:pPr>
            <a:r>
              <a:rPr lang="en-GB" sz="1500" kern="0" dirty="0"/>
              <a:t>E.g. </a:t>
            </a:r>
            <a:r>
              <a:rPr lang="en-GB" sz="1500" u="sng" kern="0" dirty="0"/>
              <a:t>The water in glass b</a:t>
            </a:r>
            <a:r>
              <a:rPr lang="en-GB" sz="1500" kern="0" dirty="0"/>
              <a:t> is a larger part of the whole than ____________________.</a:t>
            </a:r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A067AA8C-0F23-40F5-9CD1-995BDE09D0FD}"/>
              </a:ext>
            </a:extLst>
          </p:cNvPr>
          <p:cNvSpPr txBox="1">
            <a:spLocks noChangeArrowheads="1"/>
          </p:cNvSpPr>
          <p:nvPr/>
        </p:nvSpPr>
        <p:spPr>
          <a:xfrm>
            <a:off x="3275122" y="1008937"/>
            <a:ext cx="2593757" cy="8572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 i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en-US" altLang="en-US" sz="2400" kern="0" dirty="0">
                <a:solidFill>
                  <a:schemeClr val="tx1"/>
                </a:solidFill>
                <a:latin typeface="+mj-lt"/>
              </a:rPr>
              <a:t>Practice activity</a:t>
            </a:r>
          </a:p>
        </p:txBody>
      </p:sp>
      <p:pic>
        <p:nvPicPr>
          <p:cNvPr id="10" name="Picture 9" descr="A screen shot of a computer  Description automatically generated">
            <a:extLst>
              <a:ext uri="{FF2B5EF4-FFF2-40B4-BE49-F238E27FC236}">
                <a16:creationId xmlns:a16="http://schemas.microsoft.com/office/drawing/2014/main" id="{D60D69E6-549D-4002-99C1-654C852E0E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82" r="38930"/>
          <a:stretch/>
        </p:blipFill>
        <p:spPr>
          <a:xfrm>
            <a:off x="4409981" y="1922932"/>
            <a:ext cx="918102" cy="1506068"/>
          </a:xfrm>
          <a:prstGeom prst="rect">
            <a:avLst/>
          </a:prstGeom>
        </p:spPr>
      </p:pic>
      <p:pic>
        <p:nvPicPr>
          <p:cNvPr id="11" name="Picture 10" descr="A screen shot of a computer  Description automatically generated">
            <a:extLst>
              <a:ext uri="{FF2B5EF4-FFF2-40B4-BE49-F238E27FC236}">
                <a16:creationId xmlns:a16="http://schemas.microsoft.com/office/drawing/2014/main" id="{D60D69E6-549D-4002-99C1-654C852E0E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62" r="14004"/>
          <a:stretch/>
        </p:blipFill>
        <p:spPr>
          <a:xfrm>
            <a:off x="5760131" y="1922932"/>
            <a:ext cx="972108" cy="15060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3167843" y="1613301"/>
            <a:ext cx="28277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100" b="1" dirty="0">
                <a:latin typeface="Myriad Pro Semibold" charset="0"/>
                <a:ea typeface="Myriad Pro Semibold" charset="0"/>
                <a:cs typeface="Myriad Pro Semibold" charset="0"/>
              </a:rPr>
              <a:t>a</a:t>
            </a:r>
            <a:endParaRPr lang="en-US" sz="2100" b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4672768" y="1595473"/>
            <a:ext cx="30521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100" b="1" dirty="0">
                <a:latin typeface="Myriad Pro Semibold" charset="0"/>
                <a:ea typeface="Myriad Pro Semibold" charset="0"/>
                <a:cs typeface="Myriad Pro Semibold" charset="0"/>
              </a:rPr>
              <a:t>b</a:t>
            </a:r>
            <a:endParaRPr lang="en-US" sz="2100" b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6101794" y="1595473"/>
            <a:ext cx="26834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100" b="1" dirty="0">
                <a:latin typeface="Myriad Pro Semibold" charset="0"/>
                <a:ea typeface="Myriad Pro Semibold" charset="0"/>
                <a:cs typeface="Myriad Pro Semibold" charset="0"/>
              </a:rPr>
              <a:t>c</a:t>
            </a:r>
            <a:endParaRPr lang="en-US" sz="2100" b="1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6C33C18-0AF9-4F0E-8EDD-9C073758A5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633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232B0EBE-8424-46C0-AE44-087438216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13">
            <a:extLst>
              <a:ext uri="{FF2B5EF4-FFF2-40B4-BE49-F238E27FC236}">
                <a16:creationId xmlns:a16="http://schemas.microsoft.com/office/drawing/2014/main" id="{A067AA8C-0F23-40F5-9CD1-995BDE09D0FD}"/>
              </a:ext>
            </a:extLst>
          </p:cNvPr>
          <p:cNvSpPr txBox="1">
            <a:spLocks noChangeArrowheads="1"/>
          </p:cNvSpPr>
          <p:nvPr/>
        </p:nvSpPr>
        <p:spPr>
          <a:xfrm>
            <a:off x="1449020" y="1087156"/>
            <a:ext cx="5943600" cy="8572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 i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ctr">
              <a:buClrTx/>
              <a:buFontTx/>
              <a:buNone/>
            </a:pPr>
            <a:r>
              <a:rPr lang="en-GB" sz="2400" dirty="0">
                <a:solidFill>
                  <a:schemeClr val="tx1"/>
                </a:solidFill>
                <a:latin typeface="+mj-lt"/>
              </a:rPr>
              <a:t>Are you ready for a challenge?</a:t>
            </a:r>
            <a:endParaRPr lang="en-US" altLang="en-US" sz="2400" kern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305526" y="1916832"/>
            <a:ext cx="7218802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100" dirty="0">
                <a:latin typeface="+mn-lt"/>
                <a:ea typeface="Myriad Pro Semibold" charset="0"/>
                <a:cs typeface="Myriad Pro Semibold" charset="0"/>
              </a:rPr>
              <a:t>Find a small glass and fill it with water.</a:t>
            </a:r>
          </a:p>
          <a:p>
            <a:pPr>
              <a:buClr>
                <a:srgbClr val="82CBDD"/>
              </a:buClr>
              <a:buNone/>
            </a:pPr>
            <a:r>
              <a:rPr lang="en-GB" sz="2100" dirty="0">
                <a:latin typeface="+mn-lt"/>
                <a:ea typeface="Myriad Pro Semibold" charset="0"/>
                <a:cs typeface="Myriad Pro Semibold" charset="0"/>
              </a:rPr>
              <a:t>Pour this glass into different sized glasses and containers and see what happens.</a:t>
            </a:r>
          </a:p>
          <a:p>
            <a:pPr>
              <a:buClr>
                <a:srgbClr val="82CBDD"/>
              </a:buClr>
              <a:buNone/>
            </a:pPr>
            <a:endParaRPr lang="en-GB" sz="2100" dirty="0">
              <a:latin typeface="+mn-lt"/>
              <a:ea typeface="Myriad Pro Semibold" charset="0"/>
              <a:cs typeface="Myriad Pro Semibold" charset="0"/>
            </a:endParaRPr>
          </a:p>
          <a:p>
            <a:pPr>
              <a:buClr>
                <a:srgbClr val="82CBDD"/>
              </a:buClr>
              <a:buNone/>
            </a:pPr>
            <a:r>
              <a:rPr lang="en-GB" sz="2100" dirty="0">
                <a:latin typeface="+mn-lt"/>
                <a:ea typeface="Myriad Pro Semibold" charset="0"/>
                <a:cs typeface="Myriad Pro Semibold" charset="0"/>
              </a:rPr>
              <a:t>Does it fill a large part of the whole glass/container?</a:t>
            </a:r>
          </a:p>
          <a:p>
            <a:pPr>
              <a:buClr>
                <a:srgbClr val="82CBDD"/>
              </a:buClr>
              <a:buNone/>
            </a:pPr>
            <a:r>
              <a:rPr lang="en-GB" sz="2100" dirty="0">
                <a:latin typeface="+mn-lt"/>
                <a:ea typeface="Myriad Pro Semibold" charset="0"/>
                <a:cs typeface="Myriad Pro Semibold" charset="0"/>
              </a:rPr>
              <a:t>Does it fill a small part of the whole glass/container?</a:t>
            </a:r>
            <a:endParaRPr lang="en-US" sz="2100" dirty="0">
              <a:latin typeface="+mn-lt"/>
              <a:ea typeface="Myriad Pro Semibold" charset="0"/>
              <a:cs typeface="Myriad Pro Semibold" charset="0"/>
            </a:endParaRPr>
          </a:p>
          <a:p>
            <a:pPr>
              <a:buClr>
                <a:srgbClr val="82CBDD"/>
              </a:buClr>
              <a:buNone/>
            </a:pPr>
            <a:endParaRPr lang="en-US" sz="21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754" y="4671138"/>
            <a:ext cx="594066" cy="748665"/>
          </a:xfrm>
          <a:prstGeom prst="rect">
            <a:avLst/>
          </a:prstGeom>
        </p:spPr>
      </p:pic>
      <p:pic>
        <p:nvPicPr>
          <p:cNvPr id="6" name="Picture 5" descr="A screen shot of a computer  Description automatically generated">
            <a:extLst>
              <a:ext uri="{FF2B5EF4-FFF2-40B4-BE49-F238E27FC236}">
                <a16:creationId xmlns:a16="http://schemas.microsoft.com/office/drawing/2014/main" id="{D60D69E6-549D-4002-99C1-654C852E0E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62" t="42164" r="14004"/>
          <a:stretch/>
        </p:blipFill>
        <p:spPr>
          <a:xfrm>
            <a:off x="912124" y="4830972"/>
            <a:ext cx="731021" cy="6550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6395" y="4455114"/>
            <a:ext cx="765545" cy="9646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6514" y="4455114"/>
            <a:ext cx="1305607" cy="964689"/>
          </a:xfrm>
          <a:prstGeom prst="rect">
            <a:avLst/>
          </a:prstGeom>
        </p:spPr>
      </p:pic>
      <p:sp>
        <p:nvSpPr>
          <p:cNvPr id="9" name="Curved Down Arrow 8"/>
          <p:cNvSpPr/>
          <p:nvPr/>
        </p:nvSpPr>
        <p:spPr bwMode="auto">
          <a:xfrm>
            <a:off x="1449020" y="4159075"/>
            <a:ext cx="800628" cy="412331"/>
          </a:xfrm>
          <a:prstGeom prst="curvedDownArrow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US" sz="2100">
              <a:latin typeface="Arial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C5EBD2C-FF1F-47B9-9F22-CCCA672574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256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B1D863-36D1-4577-B0CD-A2C6FA2778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https://www.ncetm.org.uk/classroom-resources/vl-lower-key-stage-2-fractions-1-video-lessons/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0622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30000"/>
          </a:xfrm>
        </p:spPr>
        <p:txBody>
          <a:bodyPr/>
          <a:lstStyle/>
          <a:p>
            <a:endParaRPr lang="en-US" dirty="0">
              <a:solidFill>
                <a:srgbClr val="00628C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1867F86-A6F3-4FFF-BAAD-C58A3C131F57}"/>
              </a:ext>
            </a:extLst>
          </p:cNvPr>
          <p:cNvSpPr txBox="1"/>
          <p:nvPr/>
        </p:nvSpPr>
        <p:spPr bwMode="auto">
          <a:xfrm>
            <a:off x="3571415" y="1740802"/>
            <a:ext cx="200118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  <a:defRPr/>
            </a:pPr>
            <a:r>
              <a:rPr lang="en-GB" sz="2400" b="1" dirty="0">
                <a:solidFill>
                  <a:srgbClr val="000000"/>
                </a:solidFill>
                <a:latin typeface="+mj-lt"/>
                <a:ea typeface="Myriad Pro Semibold" charset="0"/>
                <a:cs typeface="Myriad Pro Semibold" charset="0"/>
              </a:rPr>
              <a:t>Equal parts?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pic>
        <p:nvPicPr>
          <p:cNvPr id="7" name="Picture 6" descr="A close up of a logo  Description automatically generated">
            <a:extLst>
              <a:ext uri="{FF2B5EF4-FFF2-40B4-BE49-F238E27FC236}">
                <a16:creationId xmlns:a16="http://schemas.microsoft.com/office/drawing/2014/main" id="{E15DF94D-0CF1-4540-9E83-454A4AC9BB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992" y="3098672"/>
            <a:ext cx="2366016" cy="905259"/>
          </a:xfrm>
          <a:prstGeom prst="rect">
            <a:avLst/>
          </a:prstGeom>
        </p:spPr>
      </p:pic>
      <p:pic>
        <p:nvPicPr>
          <p:cNvPr id="9" name="Picture 8" descr="A close up of a logo  Description automatically generated">
            <a:extLst>
              <a:ext uri="{FF2B5EF4-FFF2-40B4-BE49-F238E27FC236}">
                <a16:creationId xmlns:a16="http://schemas.microsoft.com/office/drawing/2014/main" id="{02499B32-B2D9-4B1C-924D-C1DB76CC6F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992" y="3098672"/>
            <a:ext cx="2366016" cy="905259"/>
          </a:xfrm>
          <a:prstGeom prst="rect">
            <a:avLst/>
          </a:prstGeom>
        </p:spPr>
      </p:pic>
      <p:pic>
        <p:nvPicPr>
          <p:cNvPr id="11" name="Picture 10" descr="A close up of a logo  Description automatically generated">
            <a:extLst>
              <a:ext uri="{FF2B5EF4-FFF2-40B4-BE49-F238E27FC236}">
                <a16:creationId xmlns:a16="http://schemas.microsoft.com/office/drawing/2014/main" id="{4A5636A0-F50C-424A-9F3C-36D3C3333F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992" y="3098672"/>
            <a:ext cx="2366016" cy="90525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0B56E68-7E81-4B81-97A9-25D98FF0751D}"/>
              </a:ext>
            </a:extLst>
          </p:cNvPr>
          <p:cNvSpPr txBox="1"/>
          <p:nvPr/>
        </p:nvSpPr>
        <p:spPr bwMode="auto">
          <a:xfrm>
            <a:off x="5957046" y="3281415"/>
            <a:ext cx="382156" cy="53091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  <a:defRPr/>
            </a:pPr>
            <a:r>
              <a:rPr lang="en-GB" sz="3000" dirty="0">
                <a:solidFill>
                  <a:srgbClr val="FF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</a:t>
            </a:r>
            <a:endParaRPr lang="en-GB" sz="30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D3C859-DDDD-4229-9C23-2FAD42F3C402}"/>
              </a:ext>
            </a:extLst>
          </p:cNvPr>
          <p:cNvSpPr txBox="1"/>
          <p:nvPr/>
        </p:nvSpPr>
        <p:spPr bwMode="auto">
          <a:xfrm>
            <a:off x="5956244" y="3292132"/>
            <a:ext cx="441468" cy="53091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  <a:defRPr/>
            </a:pPr>
            <a:r>
              <a:rPr lang="en-GB" sz="3000" dirty="0">
                <a:solidFill>
                  <a:srgbClr val="00B05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3000" dirty="0">
              <a:solidFill>
                <a:srgbClr val="00B05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396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3" grpId="1"/>
      <p:bldP spid="13" grpId="2"/>
      <p:bldP spid="13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61119" y="1376772"/>
            <a:ext cx="79248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>
              <a:buClrTx/>
              <a:buFontTx/>
              <a:buNone/>
            </a:pPr>
            <a:r>
              <a:rPr lang="en-GB" sz="2700" kern="0" dirty="0">
                <a:solidFill>
                  <a:schemeClr val="tx1"/>
                </a:solidFill>
              </a:rPr>
              <a:t>Key </a:t>
            </a:r>
            <a:r>
              <a:rPr lang="en-GB" sz="2400" kern="0" dirty="0">
                <a:solidFill>
                  <a:schemeClr val="tx1"/>
                </a:solidFill>
              </a:rPr>
              <a:t>Language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67545" y="2227660"/>
            <a:ext cx="6085421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9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en-GB" sz="2100" kern="0" dirty="0"/>
              <a:t>Part</a:t>
            </a:r>
          </a:p>
          <a:p>
            <a:pPr>
              <a:buNone/>
            </a:pPr>
            <a:r>
              <a:rPr lang="en-GB" sz="2100" kern="0" dirty="0"/>
              <a:t>Whole</a:t>
            </a:r>
          </a:p>
          <a:p>
            <a:pPr>
              <a:buNone/>
            </a:pPr>
            <a:endParaRPr lang="en-GB" sz="2100" kern="0" dirty="0"/>
          </a:p>
          <a:p>
            <a:pPr>
              <a:buNone/>
            </a:pPr>
            <a:r>
              <a:rPr lang="en-GB" sz="2100" kern="0" dirty="0"/>
              <a:t>The whole is ______. </a:t>
            </a:r>
          </a:p>
          <a:p>
            <a:pPr>
              <a:buNone/>
            </a:pPr>
            <a:r>
              <a:rPr lang="en-GB" sz="2100" kern="0" dirty="0"/>
              <a:t>______ is a larger part of the whole than _____.</a:t>
            </a:r>
          </a:p>
          <a:p>
            <a:pPr>
              <a:buNone/>
            </a:pPr>
            <a:r>
              <a:rPr lang="en-GB" sz="2100" kern="0" dirty="0"/>
              <a:t>______ is a smaller part of the whole than ____.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CB99E90-C430-4D68-BFD8-12E6F0E136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8F0C1D5-A0D5-430F-8B71-30F962F779AF}"/>
              </a:ext>
            </a:extLst>
          </p:cNvPr>
          <p:cNvSpPr txBox="1"/>
          <p:nvPr/>
        </p:nvSpPr>
        <p:spPr bwMode="auto">
          <a:xfrm>
            <a:off x="1109625" y="1333635"/>
            <a:ext cx="6612066" cy="42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51435" tIns="25718" rIns="51435" bIns="25718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514350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000000"/>
                </a:solidFill>
                <a:latin typeface="+mj-lt"/>
                <a:ea typeface="Myriad Pro Semibold" charset="0"/>
                <a:cs typeface="Myriad Pro Semibold" charset="0"/>
              </a:rPr>
              <a:t>Are the parts of the whole equal or unequal?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7874" y="3358932"/>
            <a:ext cx="2292096" cy="217630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8F0C1D5-A0D5-430F-8B71-30F962F779AF}"/>
              </a:ext>
            </a:extLst>
          </p:cNvPr>
          <p:cNvSpPr txBox="1"/>
          <p:nvPr/>
        </p:nvSpPr>
        <p:spPr bwMode="auto">
          <a:xfrm>
            <a:off x="2990819" y="1765593"/>
            <a:ext cx="3162404" cy="42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51435" tIns="25718" rIns="51435" bIns="25718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514350">
              <a:buClr>
                <a:srgbClr val="82CBDD"/>
              </a:buClr>
              <a:buNone/>
            </a:pPr>
            <a:r>
              <a:rPr lang="en-GB" sz="2400" b="1" dirty="0">
                <a:solidFill>
                  <a:srgbClr val="000000"/>
                </a:solidFill>
                <a:latin typeface="+mj-lt"/>
                <a:ea typeface="Myriad Pro Semibold" charset="0"/>
                <a:cs typeface="Myriad Pro Semibold" charset="0"/>
              </a:rPr>
              <a:t>Which part is larger?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F0C1D5-A0D5-430F-8B71-30F962F779AF}"/>
              </a:ext>
            </a:extLst>
          </p:cNvPr>
          <p:cNvSpPr txBox="1"/>
          <p:nvPr/>
        </p:nvSpPr>
        <p:spPr bwMode="auto">
          <a:xfrm>
            <a:off x="1143017" y="2332438"/>
            <a:ext cx="6858000" cy="340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1435" tIns="25718" rIns="51435" bIns="25718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514350">
              <a:buClr>
                <a:srgbClr val="82CBDD"/>
              </a:buClr>
              <a:buNone/>
            </a:pPr>
            <a:r>
              <a:rPr lang="en-GB" sz="1875" dirty="0">
                <a:solidFill>
                  <a:srgbClr val="000000"/>
                </a:solidFill>
                <a:latin typeface="+mn-lt"/>
                <a:ea typeface="Myriad Pro Semibold" charset="0"/>
                <a:cs typeface="Myriad Pro Semibold" charset="0"/>
              </a:rPr>
              <a:t>The ____ part is a larger part of the whole than the ____ part.</a:t>
            </a:r>
            <a:endParaRPr lang="en-GB" sz="1875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F0C1D5-A0D5-430F-8B71-30F962F779AF}"/>
              </a:ext>
            </a:extLst>
          </p:cNvPr>
          <p:cNvSpPr txBox="1"/>
          <p:nvPr/>
        </p:nvSpPr>
        <p:spPr bwMode="auto">
          <a:xfrm>
            <a:off x="1143000" y="2872878"/>
            <a:ext cx="6858000" cy="340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1435" tIns="25718" rIns="51435" bIns="25718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514350">
              <a:buClr>
                <a:srgbClr val="82CBDD"/>
              </a:buClr>
              <a:buNone/>
            </a:pPr>
            <a:r>
              <a:rPr lang="en-GB" sz="1875" dirty="0">
                <a:solidFill>
                  <a:srgbClr val="000000"/>
                </a:solidFill>
                <a:latin typeface="+mn-lt"/>
                <a:ea typeface="Myriad Pro Semibold" charset="0"/>
                <a:cs typeface="Myriad Pro Semibold" charset="0"/>
              </a:rPr>
              <a:t>The ____ part is a smaller part of the whole than the ____ part</a:t>
            </a:r>
            <a:r>
              <a:rPr lang="en-GB" sz="1875" dirty="0">
                <a:solidFill>
                  <a:srgbClr val="00000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  <a:endParaRPr lang="en-GB" sz="1875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05D9C49-EF4E-40F8-B5E7-9A5670A489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967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8F0C1D5-A0D5-430F-8B71-30F962F779AF}"/>
              </a:ext>
            </a:extLst>
          </p:cNvPr>
          <p:cNvSpPr txBox="1"/>
          <p:nvPr/>
        </p:nvSpPr>
        <p:spPr bwMode="auto">
          <a:xfrm>
            <a:off x="1811308" y="1181033"/>
            <a:ext cx="5521384" cy="881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  <a:defRPr/>
            </a:pPr>
            <a:r>
              <a:rPr lang="en-GB" sz="2400" b="1" dirty="0">
                <a:solidFill>
                  <a:srgbClr val="000000"/>
                </a:solidFill>
                <a:latin typeface="+mj-lt"/>
                <a:ea typeface="Myriad Pro Semibold" charset="0"/>
                <a:cs typeface="Myriad Pro Semibold" charset="0"/>
              </a:rPr>
              <a:t>What is the same? What is different?</a:t>
            </a:r>
          </a:p>
          <a:p>
            <a:pPr algn="ctr">
              <a:buClr>
                <a:srgbClr val="82CBDD"/>
              </a:buClr>
              <a:buNone/>
              <a:defRPr/>
            </a:pPr>
            <a:r>
              <a:rPr lang="en-GB" sz="2400" b="1" dirty="0">
                <a:solidFill>
                  <a:srgbClr val="000000"/>
                </a:solidFill>
                <a:latin typeface="+mj-lt"/>
                <a:ea typeface="Myriad Pro Semibold" charset="0"/>
                <a:cs typeface="Myriad Pro Semibold" charset="0"/>
              </a:rPr>
              <a:t>Key language: whole, part.</a:t>
            </a:r>
            <a:endParaRPr lang="en-GB" sz="2400" b="1" dirty="0">
              <a:solidFill>
                <a:srgbClr val="FF0000"/>
              </a:solidFill>
              <a:latin typeface="+mj-lt"/>
              <a:ea typeface="Myriad Pro Semibold" charset="0"/>
              <a:cs typeface="Myriad Pro Semi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87DF06-6A7E-4573-9FBF-90465E8952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47" y="2329023"/>
            <a:ext cx="5981709" cy="126199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F0C1D5-A0D5-430F-8B71-30F962F779AF}"/>
              </a:ext>
            </a:extLst>
          </p:cNvPr>
          <p:cNvSpPr txBox="1"/>
          <p:nvPr/>
        </p:nvSpPr>
        <p:spPr bwMode="auto">
          <a:xfrm>
            <a:off x="2067388" y="3591019"/>
            <a:ext cx="289566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  <a:defRPr/>
            </a:pPr>
            <a:r>
              <a:rPr lang="en-GB" sz="2400" dirty="0">
                <a:solidFill>
                  <a:srgbClr val="000000"/>
                </a:solidFill>
                <a:latin typeface="+mn-lt"/>
                <a:ea typeface="Myriad Pro Semibold" charset="0"/>
                <a:cs typeface="Myriad Pro Semibold" charset="0"/>
              </a:rPr>
              <a:t>The whole is _____.</a:t>
            </a:r>
            <a:endParaRPr lang="en-GB" sz="1500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F0C1D5-A0D5-430F-8B71-30F962F779AF}"/>
              </a:ext>
            </a:extLst>
          </p:cNvPr>
          <p:cNvSpPr txBox="1"/>
          <p:nvPr/>
        </p:nvSpPr>
        <p:spPr bwMode="auto">
          <a:xfrm>
            <a:off x="1143000" y="4060630"/>
            <a:ext cx="6858000" cy="340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1435" tIns="25718" rIns="51435" bIns="25718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514350">
              <a:buClr>
                <a:srgbClr val="82CBDD"/>
              </a:buClr>
              <a:buNone/>
            </a:pPr>
            <a:r>
              <a:rPr lang="en-GB" sz="1875" dirty="0">
                <a:solidFill>
                  <a:srgbClr val="000000"/>
                </a:solidFill>
                <a:latin typeface="+mn-lt"/>
                <a:ea typeface="Myriad Pro Semibold" charset="0"/>
                <a:cs typeface="Myriad Pro Semibold" charset="0"/>
              </a:rPr>
              <a:t>The ____ part is a larger part of the whole than the ____ part</a:t>
            </a:r>
            <a:r>
              <a:rPr lang="en-GB" sz="1875" dirty="0">
                <a:solidFill>
                  <a:srgbClr val="00000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  <a:endParaRPr lang="en-GB" sz="1875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F0C1D5-A0D5-430F-8B71-30F962F779AF}"/>
              </a:ext>
            </a:extLst>
          </p:cNvPr>
          <p:cNvSpPr txBox="1"/>
          <p:nvPr/>
        </p:nvSpPr>
        <p:spPr bwMode="auto">
          <a:xfrm>
            <a:off x="1143000" y="4432139"/>
            <a:ext cx="6858000" cy="340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1435" tIns="25718" rIns="51435" bIns="25718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514350">
              <a:buClr>
                <a:srgbClr val="82CBDD"/>
              </a:buClr>
              <a:buNone/>
            </a:pPr>
            <a:r>
              <a:rPr lang="en-GB" sz="1875" dirty="0">
                <a:solidFill>
                  <a:srgbClr val="000000"/>
                </a:solidFill>
                <a:latin typeface="+mn-lt"/>
                <a:ea typeface="Myriad Pro Semibold" charset="0"/>
                <a:cs typeface="Myriad Pro Semibold" charset="0"/>
              </a:rPr>
              <a:t>The </a:t>
            </a:r>
            <a:r>
              <a:rPr lang="en-GB" sz="1875" u="sng" dirty="0">
                <a:solidFill>
                  <a:srgbClr val="000000"/>
                </a:solidFill>
                <a:latin typeface="+mn-lt"/>
                <a:ea typeface="Myriad Pro Semibold" charset="0"/>
                <a:cs typeface="Myriad Pro Semibold" charset="0"/>
              </a:rPr>
              <a:t>red</a:t>
            </a:r>
            <a:r>
              <a:rPr lang="en-GB" sz="1875" dirty="0">
                <a:solidFill>
                  <a:srgbClr val="000000"/>
                </a:solidFill>
                <a:latin typeface="+mn-lt"/>
                <a:ea typeface="Myriad Pro Semibold" charset="0"/>
                <a:cs typeface="Myriad Pro Semibold" charset="0"/>
              </a:rPr>
              <a:t> part and </a:t>
            </a:r>
            <a:r>
              <a:rPr lang="en-GB" sz="1875" u="sng" dirty="0">
                <a:solidFill>
                  <a:srgbClr val="000000"/>
                </a:solidFill>
                <a:latin typeface="+mn-lt"/>
                <a:ea typeface="Myriad Pro Semibold" charset="0"/>
                <a:cs typeface="Myriad Pro Semibold" charset="0"/>
              </a:rPr>
              <a:t>blue</a:t>
            </a:r>
            <a:r>
              <a:rPr lang="en-GB" sz="1875" dirty="0">
                <a:solidFill>
                  <a:srgbClr val="000000"/>
                </a:solidFill>
                <a:latin typeface="+mn-lt"/>
                <a:ea typeface="Myriad Pro Semibold" charset="0"/>
                <a:cs typeface="Myriad Pro Semibold" charset="0"/>
              </a:rPr>
              <a:t> part are equally-sized parts of the whole.</a:t>
            </a:r>
            <a:endParaRPr lang="en-GB" sz="1875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52E884DE-21F4-43FD-8F9C-C35F2E671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01174DE-506E-4C13-AF27-6FCBF01358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654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B57DCB0-1ADE-4158-AD28-BAFC88305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3277415" y="1308393"/>
            <a:ext cx="258917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  <a:buNone/>
              <a:defRPr/>
            </a:pPr>
            <a:r>
              <a:rPr lang="en-GB" sz="2100" dirty="0">
                <a:solidFill>
                  <a:srgbClr val="000000"/>
                </a:solidFill>
                <a:latin typeface="+mn-lt"/>
                <a:ea typeface="Myriad Pro Semibold" charset="0"/>
                <a:cs typeface="Myriad Pro Semibold" charset="0"/>
              </a:rPr>
              <a:t>The whole is _____.</a:t>
            </a:r>
            <a:endParaRPr lang="en-GB" sz="1350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66632" y="1700808"/>
            <a:ext cx="461074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  <a:buNone/>
              <a:defRPr/>
            </a:pPr>
            <a:r>
              <a:rPr lang="en-GB" sz="2100" dirty="0">
                <a:solidFill>
                  <a:srgbClr val="000000"/>
                </a:solidFill>
                <a:latin typeface="+mn-lt"/>
                <a:ea typeface="Myriad Pro Semibold" charset="0"/>
                <a:cs typeface="Myriad Pro Semibold" charset="0"/>
              </a:rPr>
              <a:t>Let’s compare two parts of the whole.</a:t>
            </a:r>
            <a:endParaRPr lang="en-GB" sz="1350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43001" y="2118483"/>
            <a:ext cx="68580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100" kern="0" dirty="0"/>
              <a:t>______ is a larger part of the whole than _____.</a:t>
            </a:r>
          </a:p>
        </p:txBody>
      </p:sp>
      <p:pic>
        <p:nvPicPr>
          <p:cNvPr id="12" name="Picture 11" descr="A picture containing text, map  Description automatically generated">
            <a:extLst>
              <a:ext uri="{FF2B5EF4-FFF2-40B4-BE49-F238E27FC236}">
                <a16:creationId xmlns:a16="http://schemas.microsoft.com/office/drawing/2014/main" id="{A4CDAAC6-15E4-451D-A7F2-642DEEDD1A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185" y="2672917"/>
            <a:ext cx="3033255" cy="2841329"/>
          </a:xfrm>
          <a:prstGeom prst="rect">
            <a:avLst/>
          </a:prstGeom>
        </p:spPr>
      </p:pic>
      <p:pic>
        <p:nvPicPr>
          <p:cNvPr id="13" name="Picture 12" descr="A close up of a map  Description automatically generated">
            <a:extLst>
              <a:ext uri="{FF2B5EF4-FFF2-40B4-BE49-F238E27FC236}">
                <a16:creationId xmlns:a16="http://schemas.microsoft.com/office/drawing/2014/main" id="{F33F0175-A8B4-4C01-B7BE-4FF6EA3EAF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185" y="2672917"/>
            <a:ext cx="3033255" cy="2843416"/>
          </a:xfrm>
          <a:prstGeom prst="rect">
            <a:avLst/>
          </a:prstGeom>
        </p:spPr>
      </p:pic>
      <p:pic>
        <p:nvPicPr>
          <p:cNvPr id="14" name="Picture 13" descr="A picture containing text, map  Description automatically generated">
            <a:extLst>
              <a:ext uri="{FF2B5EF4-FFF2-40B4-BE49-F238E27FC236}">
                <a16:creationId xmlns:a16="http://schemas.microsoft.com/office/drawing/2014/main" id="{90D801D3-4FDC-4B72-B7D8-50BF9C5264B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1673" y="2672917"/>
            <a:ext cx="1120767" cy="2841329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16951EF-2D42-46EF-897C-7FB8891550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751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5432EDE-ADE7-440C-8405-A99215992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3378404" y="1376772"/>
            <a:ext cx="2387193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  <a:buNone/>
              <a:defRPr/>
            </a:pPr>
            <a:r>
              <a:rPr lang="en-GB" sz="2100" dirty="0">
                <a:solidFill>
                  <a:srgbClr val="000000"/>
                </a:solidFill>
                <a:latin typeface="+mn-lt"/>
                <a:ea typeface="Myriad Pro Semibold" charset="0"/>
                <a:cs typeface="Myriad Pro Semibold" charset="0"/>
              </a:rPr>
              <a:t>The whole is </a:t>
            </a:r>
            <a:r>
              <a:rPr lang="en-GB" sz="2100" dirty="0">
                <a:solidFill>
                  <a:srgbClr val="00000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_____.</a:t>
            </a:r>
            <a:endParaRPr lang="en-GB" sz="1350" dirty="0">
              <a:solidFill>
                <a:srgbClr val="FF0000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43001" y="1862826"/>
            <a:ext cx="68580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100" kern="0" dirty="0"/>
              <a:t>______ is a larger part of the whole than _____.</a:t>
            </a:r>
          </a:p>
        </p:txBody>
      </p:sp>
      <p:pic>
        <p:nvPicPr>
          <p:cNvPr id="12" name="Picture 11" descr="A picture containing text, map  Description automatically generated">
            <a:extLst>
              <a:ext uri="{FF2B5EF4-FFF2-40B4-BE49-F238E27FC236}">
                <a16:creationId xmlns:a16="http://schemas.microsoft.com/office/drawing/2014/main" id="{A4CDAAC6-15E4-451D-A7F2-642DEEDD1A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724" y="2402561"/>
            <a:ext cx="3456384" cy="323768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D7B33-7A1F-44BE-9118-5EEEF65359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9800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3371389-7BCF-49DC-8A75-B7BEDDE499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659" y="1416857"/>
            <a:ext cx="3195359" cy="13755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70CD6A-3967-42AF-B931-39FB622EC2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659" y="2825756"/>
            <a:ext cx="3195359" cy="13755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313F74B-0625-49D5-83D4-D66BA2804F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659" y="4234654"/>
            <a:ext cx="3195359" cy="1375563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5A0EB6ED-21D9-4132-858C-36A946F88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D422AD-E03E-4D6D-924A-2A6883EC37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659" y="1416857"/>
            <a:ext cx="3195359" cy="13755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4F4BF0-37EE-4661-9AE0-066AEF42E1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659" y="2825756"/>
            <a:ext cx="3195359" cy="13755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BD593B-9F9F-4942-A2BA-F4FBA0D849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659" y="4234654"/>
            <a:ext cx="3195359" cy="137556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240863" y="1416405"/>
            <a:ext cx="258917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  <a:buNone/>
              <a:defRPr/>
            </a:pPr>
            <a:r>
              <a:rPr lang="en-GB" sz="2100" dirty="0">
                <a:solidFill>
                  <a:srgbClr val="000000"/>
                </a:solidFill>
                <a:latin typeface="+mn-lt"/>
                <a:ea typeface="Myriad Pro Semibold" charset="0"/>
                <a:cs typeface="Myriad Pro Semibold" charset="0"/>
              </a:rPr>
              <a:t>The whole is _____.</a:t>
            </a:r>
            <a:endParaRPr lang="en-GB" sz="1350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896037" y="2118484"/>
            <a:ext cx="31049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100" kern="0" dirty="0"/>
              <a:t>______ is a larger part of the whole than _____.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2D62BED-1859-4897-8BBD-07BC320F65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575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E31B1166-65E2-450B-8AA6-F3C3639DC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A picture containing pallette  Description automatically generated">
            <a:extLst>
              <a:ext uri="{FF2B5EF4-FFF2-40B4-BE49-F238E27FC236}">
                <a16:creationId xmlns:a16="http://schemas.microsoft.com/office/drawing/2014/main" id="{C9B6D914-C4AC-4452-AEB5-6F3265FB7E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87" y="1646803"/>
            <a:ext cx="5549663" cy="636181"/>
          </a:xfrm>
          <a:prstGeom prst="rect">
            <a:avLst/>
          </a:prstGeom>
        </p:spPr>
      </p:pic>
      <p:pic>
        <p:nvPicPr>
          <p:cNvPr id="6" name="Picture 5" descr="A close up of a logo  Description automatically generated">
            <a:extLst>
              <a:ext uri="{FF2B5EF4-FFF2-40B4-BE49-F238E27FC236}">
                <a16:creationId xmlns:a16="http://schemas.microsoft.com/office/drawing/2014/main" id="{18574EA5-C8C2-420E-B0B4-993957172E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87" y="2792820"/>
            <a:ext cx="5549663" cy="636181"/>
          </a:xfrm>
          <a:prstGeom prst="rect">
            <a:avLst/>
          </a:prstGeom>
        </p:spPr>
      </p:pic>
      <p:pic>
        <p:nvPicPr>
          <p:cNvPr id="8" name="Picture 7" descr="A picture containing pallette, object  Description automatically generated">
            <a:extLst>
              <a:ext uri="{FF2B5EF4-FFF2-40B4-BE49-F238E27FC236}">
                <a16:creationId xmlns:a16="http://schemas.microsoft.com/office/drawing/2014/main" id="{320BFCDC-C69F-42BD-9DF4-C885C746CA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87" y="4023067"/>
            <a:ext cx="5549663" cy="63618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240863" y="1416405"/>
            <a:ext cx="258917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82CBDD"/>
              </a:buClr>
              <a:buNone/>
              <a:defRPr/>
            </a:pPr>
            <a:r>
              <a:rPr lang="en-GB" sz="2100" dirty="0">
                <a:solidFill>
                  <a:srgbClr val="000000"/>
                </a:solidFill>
                <a:latin typeface="+mn-lt"/>
                <a:ea typeface="Myriad Pro Semibold" charset="0"/>
                <a:cs typeface="Myriad Pro Semibold" charset="0"/>
              </a:rPr>
              <a:t>The whole is _____.</a:t>
            </a:r>
            <a:endParaRPr lang="en-GB" sz="1350" dirty="0">
              <a:solidFill>
                <a:srgbClr val="FF0000"/>
              </a:solidFill>
              <a:latin typeface="+mn-lt"/>
              <a:ea typeface="Myriad Pro Semibold" charset="0"/>
              <a:cs typeface="Myriad Pro Semibold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96037" y="2118484"/>
            <a:ext cx="31049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100" kern="0" dirty="0"/>
              <a:t>______ is a larger part of the whole than _____.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67463" y="4779151"/>
            <a:ext cx="497071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100" kern="0" dirty="0"/>
              <a:t>Is it possible to make equal-sized parts using the counters? Why/Why not? 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1184789" y="1639414"/>
            <a:ext cx="3890591" cy="6361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US" sz="2100"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157389" y="2823467"/>
            <a:ext cx="3890591" cy="6361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557213" indent="-214313">
              <a:buFont typeface="Arial" charset="0"/>
              <a:buChar char="●"/>
            </a:pPr>
            <a:endParaRPr lang="en-US" sz="2100">
              <a:latin typeface="Arial" charset="0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9D2DFEB-3FCB-49ED-9B7C-18DCE79759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069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22.3|7.7|9|7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9|8.9|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5|31.4|7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7|1.5|10.5|8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7|9.6|6.1|35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5|27.6|2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5|5.3|4.7|15.5|6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1.8|7.7|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20.2|25.4|3.4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LongProperties xmlns="http://schemas.microsoft.com/office/2006/metadata/longPropertie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1B18B3D-5C68-4030-BEF3-6F927E24DA37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2271028d-ccd4-470e-b3a6-2ee8809238ba"/>
    <ds:schemaRef ds:uri="http://schemas.microsoft.com/office/2006/metadata/properties"/>
    <ds:schemaRef ds:uri="http://purl.org/dc/elements/1.1/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59BD4401-0B5E-49C3-874A-5A1E3A9F3E02}"/>
</file>

<file path=customXml/itemProps4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2301</TotalTime>
  <Words>420</Words>
  <Application>Microsoft Office PowerPoint</Application>
  <PresentationFormat>On-screen Show (4:3)</PresentationFormat>
  <Paragraphs>64</Paragraphs>
  <Slides>14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Comic Sans MS</vt:lpstr>
      <vt:lpstr>Myriad Pro</vt:lpstr>
      <vt:lpstr>Myriad Pro Semibold</vt:lpstr>
      <vt:lpstr>Open Sans</vt:lpstr>
      <vt:lpstr>nctem1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54</cp:revision>
  <dcterms:created xsi:type="dcterms:W3CDTF">2008-01-11T09:41:35Z</dcterms:created>
  <dcterms:modified xsi:type="dcterms:W3CDTF">2020-08-26T13:03:04Z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