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1"/>
  </p:notesMasterIdLst>
  <p:sldIdLst>
    <p:sldId id="256" r:id="rId6"/>
    <p:sldId id="321" r:id="rId7"/>
    <p:sldId id="322" r:id="rId8"/>
    <p:sldId id="323" r:id="rId9"/>
    <p:sldId id="324" r:id="rId10"/>
    <p:sldId id="325" r:id="rId11"/>
    <p:sldId id="326" r:id="rId12"/>
    <p:sldId id="331" r:id="rId13"/>
    <p:sldId id="327" r:id="rId14"/>
    <p:sldId id="267" r:id="rId15"/>
    <p:sldId id="329" r:id="rId16"/>
    <p:sldId id="330" r:id="rId17"/>
    <p:sldId id="328" r:id="rId18"/>
    <p:sldId id="310" r:id="rId19"/>
    <p:sldId id="33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3875A1"/>
    <a:srgbClr val="F37A00"/>
    <a:srgbClr val="E6E6E6"/>
    <a:srgbClr val="387538"/>
    <a:srgbClr val="F26C5F"/>
    <a:srgbClr val="3E678B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1A4EE-A430-4DCA-A9A8-C3D7E316674F}" v="1" dt="2020-08-27T13:02:05.6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5" autoAdjust="0"/>
    <p:restoredTop sz="77431" autoAdjust="0"/>
  </p:normalViewPr>
  <p:slideViewPr>
    <p:cSldViewPr snapToGrid="0">
      <p:cViewPr varScale="1">
        <p:scale>
          <a:sx n="56" d="100"/>
          <a:sy n="56" d="100"/>
        </p:scale>
        <p:origin x="1848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9392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059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179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4038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899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619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402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267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752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59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688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75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464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19768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3746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106751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5473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UKS2 Number</a:t>
            </a:r>
            <a:r>
              <a:rPr lang="en-GB" dirty="0"/>
              <a:t>, Addition and Subtraction</a:t>
            </a:r>
            <a:br>
              <a:rPr lang="en-GB" dirty="0"/>
            </a:br>
            <a:r>
              <a:rPr lang="en-GB" dirty="0"/>
              <a:t>Lesson15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7A2A86-7D80-084C-972E-C6C9993BC08D}"/>
              </a:ext>
            </a:extLst>
          </p:cNvPr>
          <p:cNvSpPr txBox="1"/>
          <p:nvPr/>
        </p:nvSpPr>
        <p:spPr>
          <a:xfrm>
            <a:off x="692151" y="1085850"/>
            <a:ext cx="775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48.7  -  6.9  =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7A2A86-7D80-084C-972E-C6C9993BC08D}"/>
              </a:ext>
            </a:extLst>
          </p:cNvPr>
          <p:cNvSpPr txBox="1"/>
          <p:nvPr/>
        </p:nvSpPr>
        <p:spPr>
          <a:xfrm>
            <a:off x="544325" y="4293117"/>
            <a:ext cx="775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986  -  261  =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886259" y="1748598"/>
            <a:ext cx="2921759" cy="962248"/>
            <a:chOff x="2094686" y="1784983"/>
            <a:chExt cx="2921759" cy="96224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2EF2218-087C-44E3-83E2-2D775523DD23}"/>
                </a:ext>
              </a:extLst>
            </p:cNvPr>
            <p:cNvSpPr txBox="1"/>
            <p:nvPr/>
          </p:nvSpPr>
          <p:spPr bwMode="auto">
            <a:xfrm flipH="1">
              <a:off x="2094686" y="2090040"/>
              <a:ext cx="292175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+ 0.1</a:t>
              </a:r>
              <a:endPara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20" name="Picture 19" descr="A close up of a logo  Description generated with high confidence">
              <a:extLst>
                <a:ext uri="{FF2B5EF4-FFF2-40B4-BE49-F238E27FC236}">
                  <a16:creationId xmlns:a16="http://schemas.microsoft.com/office/drawing/2014/main" id="{EABD0CD1-2589-413B-B65D-4979C8A55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646730" y="1784983"/>
              <a:ext cx="534620" cy="962248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97A2A86-7D80-084C-972E-C6C9993BC08D}"/>
              </a:ext>
            </a:extLst>
          </p:cNvPr>
          <p:cNvSpPr txBox="1"/>
          <p:nvPr/>
        </p:nvSpPr>
        <p:spPr>
          <a:xfrm>
            <a:off x="2504670" y="2756447"/>
            <a:ext cx="775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259591" y="1804931"/>
            <a:ext cx="2921759" cy="962248"/>
            <a:chOff x="2094686" y="1784983"/>
            <a:chExt cx="2921759" cy="96224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2EF2218-087C-44E3-83E2-2D775523DD23}"/>
                </a:ext>
              </a:extLst>
            </p:cNvPr>
            <p:cNvSpPr txBox="1"/>
            <p:nvPr/>
          </p:nvSpPr>
          <p:spPr bwMode="auto">
            <a:xfrm flipH="1">
              <a:off x="2094686" y="2090040"/>
              <a:ext cx="292175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+ 0.1</a:t>
              </a:r>
              <a:endPara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27" name="Picture 26" descr="A close up of a logo  Description generated with high confidence">
              <a:extLst>
                <a:ext uri="{FF2B5EF4-FFF2-40B4-BE49-F238E27FC236}">
                  <a16:creationId xmlns:a16="http://schemas.microsoft.com/office/drawing/2014/main" id="{EABD0CD1-2589-413B-B65D-4979C8A55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646730" y="1784983"/>
              <a:ext cx="534620" cy="962248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97A2A86-7D80-084C-972E-C6C9993BC08D}"/>
              </a:ext>
            </a:extLst>
          </p:cNvPr>
          <p:cNvSpPr txBox="1"/>
          <p:nvPr/>
        </p:nvSpPr>
        <p:spPr>
          <a:xfrm>
            <a:off x="460375" y="2747929"/>
            <a:ext cx="775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48.8     -         =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97A2A86-7D80-084C-972E-C6C9993BC08D}"/>
              </a:ext>
            </a:extLst>
          </p:cNvPr>
          <p:cNvSpPr txBox="1"/>
          <p:nvPr/>
        </p:nvSpPr>
        <p:spPr>
          <a:xfrm>
            <a:off x="3663085" y="2753949"/>
            <a:ext cx="775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41.8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487698" y="1040712"/>
            <a:ext cx="7519392" cy="2171118"/>
            <a:chOff x="3487698" y="1040712"/>
            <a:chExt cx="7759700" cy="2171118"/>
          </a:xfrm>
        </p:grpSpPr>
        <p:pic>
          <p:nvPicPr>
            <p:cNvPr id="30" name="Picture 29" descr="A close up of a logo  Description generated with high confidence">
              <a:extLst>
                <a:ext uri="{FF2B5EF4-FFF2-40B4-BE49-F238E27FC236}">
                  <a16:creationId xmlns:a16="http://schemas.microsoft.com/office/drawing/2014/main" id="{D85EE8CB-9427-4622-8454-F9211CDD9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7045" y="1335288"/>
              <a:ext cx="778109" cy="187654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97A2A86-7D80-084C-972E-C6C9993BC08D}"/>
                </a:ext>
              </a:extLst>
            </p:cNvPr>
            <p:cNvSpPr txBox="1"/>
            <p:nvPr/>
          </p:nvSpPr>
          <p:spPr>
            <a:xfrm>
              <a:off x="3487698" y="1040712"/>
              <a:ext cx="77597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/>
                <a:t>41.8</a:t>
              </a:r>
            </a:p>
          </p:txBody>
        </p:sp>
      </p:grpSp>
      <p:sp>
        <p:nvSpPr>
          <p:cNvPr id="10" name="AutoShape 2" descr="Knowledge - Highway Sign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AutoShape 4" descr="Knowledge - Highway Sign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24" grpId="0"/>
      <p:bldP spid="24" grpId="1"/>
      <p:bldP spid="28" grpId="0"/>
      <p:bldP spid="28" grpId="1"/>
      <p:bldP spid="28" grpId="2"/>
      <p:bldP spid="29" grpId="0"/>
      <p:bldP spid="2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961455" y="18214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986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57203" y="18214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261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717296" y="182142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717298" y="468381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3845981" y="468381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260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972679" y="468381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985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506094" y="3252622"/>
            <a:ext cx="542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473414" y="3252622"/>
            <a:ext cx="542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52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961455" y="18214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986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57203" y="18214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261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717296" y="182142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725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717298" y="4683816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3845981" y="468381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275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886918" y="4683816"/>
            <a:ext cx="870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506094" y="3252622"/>
            <a:ext cx="859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415706" y="3252622"/>
            <a:ext cx="6575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+14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10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endParaRPr lang="en-GB" sz="2000" dirty="0">
              <a:solidFill>
                <a:prstClr val="black"/>
              </a:solidFill>
            </a:endParaRPr>
          </a:p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7A2A86-7D80-084C-972E-C6C9993BC08D}"/>
              </a:ext>
            </a:extLst>
          </p:cNvPr>
          <p:cNvSpPr txBox="1"/>
          <p:nvPr/>
        </p:nvSpPr>
        <p:spPr>
          <a:xfrm>
            <a:off x="2260121" y="963321"/>
            <a:ext cx="775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986  -  261  =  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138687" y="1518249"/>
            <a:ext cx="1311213" cy="1035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576422" y="1518249"/>
            <a:ext cx="150963" cy="1035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027872" y="1526491"/>
            <a:ext cx="612475" cy="10269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1423" y="2553419"/>
            <a:ext cx="915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20582" y="2538432"/>
            <a:ext cx="915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45452" y="2538432"/>
            <a:ext cx="915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176246" y="963321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725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362309" y="4123426"/>
            <a:ext cx="3546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         986</a:t>
            </a:r>
          </a:p>
          <a:p>
            <a:r>
              <a:rPr lang="en-GB" sz="3600" dirty="0"/>
              <a:t>    -   </a:t>
            </a:r>
            <a:r>
              <a:rPr lang="en-GB" sz="200" dirty="0"/>
              <a:t>            </a:t>
            </a:r>
            <a:r>
              <a:rPr lang="en-GB" sz="3600" dirty="0"/>
              <a:t>261  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671423" y="5323755"/>
            <a:ext cx="20559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292883" y="5264627"/>
            <a:ext cx="1002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725</a:t>
            </a:r>
            <a:endParaRPr lang="en-GB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804511" y="1866557"/>
            <a:ext cx="10703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-200</a:t>
            </a:r>
            <a:endParaRPr lang="en-GB" sz="16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806939" y="1845935"/>
            <a:ext cx="10703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-60</a:t>
            </a:r>
            <a:endParaRPr lang="en-GB" sz="16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3100899" y="1835251"/>
            <a:ext cx="10703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-1</a:t>
            </a:r>
            <a:endParaRPr lang="en-GB" sz="16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759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975" y="4955472"/>
            <a:ext cx="4600661" cy="176212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112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D592A-9DD5-5D49-9C00-0E7E79FE8807}"/>
              </a:ext>
            </a:extLst>
          </p:cNvPr>
          <p:cNvSpPr txBox="1"/>
          <p:nvPr/>
        </p:nvSpPr>
        <p:spPr>
          <a:xfrm>
            <a:off x="2278576" y="3337994"/>
            <a:ext cx="52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400" dirty="0"/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FCE573-44EF-C142-9B60-B80928FBB73D}"/>
              </a:ext>
            </a:extLst>
          </p:cNvPr>
          <p:cNvSpPr/>
          <p:nvPr/>
        </p:nvSpPr>
        <p:spPr>
          <a:xfrm>
            <a:off x="254833" y="1537654"/>
            <a:ext cx="4871803" cy="313701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93C8FD-57D9-904E-B3FA-0C78BE6A280E}"/>
              </a:ext>
            </a:extLst>
          </p:cNvPr>
          <p:cNvSpPr txBox="1"/>
          <p:nvPr/>
        </p:nvSpPr>
        <p:spPr>
          <a:xfrm>
            <a:off x="396449" y="6052122"/>
            <a:ext cx="5210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20,000 – 1658 =</a:t>
            </a:r>
          </a:p>
          <a:p>
            <a:endParaRPr lang="en-US" sz="2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EA4952-807F-B847-9758-0FB34F46FB77}"/>
              </a:ext>
            </a:extLst>
          </p:cNvPr>
          <p:cNvSpPr/>
          <p:nvPr/>
        </p:nvSpPr>
        <p:spPr>
          <a:xfrm>
            <a:off x="254834" y="4815071"/>
            <a:ext cx="4871803" cy="2042929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1BB45-3CE4-A54D-8DBF-25988454D359}"/>
              </a:ext>
            </a:extLst>
          </p:cNvPr>
          <p:cNvSpPr txBox="1"/>
          <p:nvPr/>
        </p:nvSpPr>
        <p:spPr>
          <a:xfrm>
            <a:off x="254833" y="804649"/>
            <a:ext cx="872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5319839" y="1517198"/>
            <a:ext cx="36610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/>
              <a:t>If the minuend and subtrahend are changed by the same amount, the difference stays the same.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9221" y="1557530"/>
            <a:ext cx="473018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/>
          </a:p>
          <a:p>
            <a:r>
              <a:rPr lang="en-GB" sz="2800" dirty="0"/>
              <a:t>5,864 – 2,996 =</a:t>
            </a:r>
          </a:p>
          <a:p>
            <a:endParaRPr lang="en-GB" sz="1000" dirty="0"/>
          </a:p>
          <a:p>
            <a:r>
              <a:rPr lang="en-GB" sz="2800" dirty="0"/>
              <a:t>9,746 – 5,005 = </a:t>
            </a:r>
          </a:p>
          <a:p>
            <a:endParaRPr lang="en-GB" sz="1000" dirty="0"/>
          </a:p>
          <a:p>
            <a:r>
              <a:rPr lang="en-GB" sz="2800" dirty="0"/>
              <a:t>56,331 – 29, 985 =</a:t>
            </a:r>
          </a:p>
          <a:p>
            <a:endParaRPr lang="en-GB" sz="1000" dirty="0"/>
          </a:p>
          <a:p>
            <a:r>
              <a:rPr lang="en-GB" sz="2800" dirty="0"/>
              <a:t>57.88 – 12.03 =</a:t>
            </a:r>
          </a:p>
          <a:p>
            <a:endParaRPr lang="en-GB" sz="1000" dirty="0"/>
          </a:p>
          <a:p>
            <a:r>
              <a:rPr lang="en-GB" sz="2800" dirty="0"/>
              <a:t>17.56 – 9.78 = </a:t>
            </a:r>
          </a:p>
          <a:p>
            <a:endParaRPr lang="en-GB" sz="2800" dirty="0"/>
          </a:p>
          <a:p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576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8E44C9-DB44-4252-88DE-B464D76640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78618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7112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B65E1F-3842-7141-BB30-E9D440CFCDE3}"/>
              </a:ext>
            </a:extLst>
          </p:cNvPr>
          <p:cNvSpPr txBox="1"/>
          <p:nvPr/>
        </p:nvSpPr>
        <p:spPr>
          <a:xfrm>
            <a:off x="889001" y="794685"/>
            <a:ext cx="4237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35,621      </a:t>
            </a:r>
            <a:r>
              <a:rPr lang="en-GB" sz="2400" dirty="0">
                <a:latin typeface="Myriad Pro Semibold"/>
              </a:rPr>
              <a:t>−</a:t>
            </a:r>
            <a:r>
              <a:rPr lang="en-US" sz="2400" dirty="0"/>
              <a:t>           25,478         =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35E087-1077-A34A-8EB7-837684BD3E9C}"/>
              </a:ext>
            </a:extLst>
          </p:cNvPr>
          <p:cNvSpPr/>
          <p:nvPr/>
        </p:nvSpPr>
        <p:spPr bwMode="auto">
          <a:xfrm>
            <a:off x="3076844" y="4430497"/>
            <a:ext cx="144014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7B66D1-6E19-204D-A101-71684959C873}"/>
              </a:ext>
            </a:extLst>
          </p:cNvPr>
          <p:cNvSpPr/>
          <p:nvPr/>
        </p:nvSpPr>
        <p:spPr bwMode="auto">
          <a:xfrm>
            <a:off x="674900" y="3226827"/>
            <a:ext cx="1336969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0D80BE-1FCD-6940-924C-4A6543C468C0}"/>
              </a:ext>
            </a:extLst>
          </p:cNvPr>
          <p:cNvSpPr/>
          <p:nvPr/>
        </p:nvSpPr>
        <p:spPr bwMode="auto">
          <a:xfrm>
            <a:off x="3050072" y="3226827"/>
            <a:ext cx="1336969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D592A-9DD5-5D49-9C00-0E7E79FE8807}"/>
              </a:ext>
            </a:extLst>
          </p:cNvPr>
          <p:cNvSpPr txBox="1"/>
          <p:nvPr/>
        </p:nvSpPr>
        <p:spPr>
          <a:xfrm>
            <a:off x="2278576" y="3337994"/>
            <a:ext cx="52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sz="2400" dirty="0">
                <a:solidFill>
                  <a:prstClr val="black"/>
                </a:solidFill>
                <a:latin typeface="Myriad Pro Semibold"/>
              </a:rPr>
              <a:t>−</a:t>
            </a:r>
            <a:endParaRPr lang="en-GB" sz="2400" dirty="0">
              <a:solidFill>
                <a:prstClr val="black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8365CA-A2A2-2644-A5FF-05FAD24E25D4}"/>
              </a:ext>
            </a:extLst>
          </p:cNvPr>
          <p:cNvSpPr txBox="1"/>
          <p:nvPr/>
        </p:nvSpPr>
        <p:spPr>
          <a:xfrm>
            <a:off x="4768743" y="3244111"/>
            <a:ext cx="590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=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7C18F7-0F83-8E4A-863C-59D0919C8C1A}"/>
              </a:ext>
            </a:extLst>
          </p:cNvPr>
          <p:cNvSpPr/>
          <p:nvPr/>
        </p:nvSpPr>
        <p:spPr bwMode="auto">
          <a:xfrm>
            <a:off x="5544734" y="1584500"/>
            <a:ext cx="134091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FCE573-44EF-C142-9B60-B80928FBB73D}"/>
              </a:ext>
            </a:extLst>
          </p:cNvPr>
          <p:cNvSpPr/>
          <p:nvPr/>
        </p:nvSpPr>
        <p:spPr>
          <a:xfrm>
            <a:off x="254833" y="1449999"/>
            <a:ext cx="7073067" cy="282529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93C8FD-57D9-904E-B3FA-0C78BE6A280E}"/>
              </a:ext>
            </a:extLst>
          </p:cNvPr>
          <p:cNvSpPr txBox="1"/>
          <p:nvPr/>
        </p:nvSpPr>
        <p:spPr>
          <a:xfrm>
            <a:off x="419018" y="4509738"/>
            <a:ext cx="52101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74, 123   - 32,088  = 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36, 496  - 3246  = 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E64BBF-A586-5846-B2F9-88E278FA9CF2}"/>
              </a:ext>
            </a:extLst>
          </p:cNvPr>
          <p:cNvSpPr/>
          <p:nvPr/>
        </p:nvSpPr>
        <p:spPr bwMode="auto">
          <a:xfrm>
            <a:off x="3076844" y="5338780"/>
            <a:ext cx="1440144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EA4952-807F-B847-9758-0FB34F46FB77}"/>
              </a:ext>
            </a:extLst>
          </p:cNvPr>
          <p:cNvSpPr/>
          <p:nvPr/>
        </p:nvSpPr>
        <p:spPr>
          <a:xfrm>
            <a:off x="254833" y="4298483"/>
            <a:ext cx="4871803" cy="2042929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EB5A30-DB4D-C544-A440-369EDC256274}"/>
              </a:ext>
            </a:extLst>
          </p:cNvPr>
          <p:cNvSpPr/>
          <p:nvPr/>
        </p:nvSpPr>
        <p:spPr bwMode="auto">
          <a:xfrm>
            <a:off x="5578719" y="3226827"/>
            <a:ext cx="134091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71BB45-3CE4-A54D-8DBF-25988454D359}"/>
              </a:ext>
            </a:extLst>
          </p:cNvPr>
          <p:cNvSpPr txBox="1"/>
          <p:nvPr/>
        </p:nvSpPr>
        <p:spPr>
          <a:xfrm>
            <a:off x="174917" y="790503"/>
            <a:ext cx="4317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review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22881" y="3257363"/>
            <a:ext cx="1336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25,500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3391" y="3287469"/>
            <a:ext cx="1336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35,643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68309" y="3332685"/>
            <a:ext cx="1336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10,143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8309" y="1634241"/>
            <a:ext cx="1336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10,143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3603547" y="2062779"/>
            <a:ext cx="783494" cy="1005390"/>
            <a:chOff x="3603547" y="2062779"/>
            <a:chExt cx="783494" cy="1005390"/>
          </a:xfrm>
        </p:grpSpPr>
        <p:pic>
          <p:nvPicPr>
            <p:cNvPr id="6" name="Picture 5" descr="A close up of a logo  Description generated with high confidence">
              <a:extLst>
                <a:ext uri="{FF2B5EF4-FFF2-40B4-BE49-F238E27FC236}">
                  <a16:creationId xmlns:a16="http://schemas.microsoft.com/office/drawing/2014/main" id="{F9E85344-3EDB-D947-80EA-9612278FAA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3547" y="2062779"/>
              <a:ext cx="140614" cy="100539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1C1D44D-7A05-D948-A788-84FF5E8C2D53}"/>
                </a:ext>
              </a:extLst>
            </p:cNvPr>
            <p:cNvSpPr txBox="1"/>
            <p:nvPr/>
          </p:nvSpPr>
          <p:spPr>
            <a:xfrm>
              <a:off x="3744161" y="2375708"/>
              <a:ext cx="642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+22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43385" y="2139389"/>
            <a:ext cx="719460" cy="1005390"/>
            <a:chOff x="1343385" y="2139389"/>
            <a:chExt cx="719460" cy="1005390"/>
          </a:xfrm>
        </p:grpSpPr>
        <p:pic>
          <p:nvPicPr>
            <p:cNvPr id="5" name="Picture 4" descr="A close up of a logo  Description generated with high confidence">
              <a:extLst>
                <a:ext uri="{FF2B5EF4-FFF2-40B4-BE49-F238E27FC236}">
                  <a16:creationId xmlns:a16="http://schemas.microsoft.com/office/drawing/2014/main" id="{05B237F7-4F13-6948-948F-4B89E699B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385" y="2139389"/>
              <a:ext cx="140614" cy="100539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C1D44D-7A05-D948-A788-84FF5E8C2D53}"/>
                </a:ext>
              </a:extLst>
            </p:cNvPr>
            <p:cNvSpPr txBox="1"/>
            <p:nvPr/>
          </p:nvSpPr>
          <p:spPr>
            <a:xfrm>
              <a:off x="1419965" y="2382822"/>
              <a:ext cx="642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+22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235032" y="4499577"/>
            <a:ext cx="1336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42,035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43040" y="5462781"/>
            <a:ext cx="1336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33,250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282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-14264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0777E9-BF3E-E543-BF6B-935AF5CE08FA}"/>
              </a:ext>
            </a:extLst>
          </p:cNvPr>
          <p:cNvSpPr txBox="1"/>
          <p:nvPr/>
        </p:nvSpPr>
        <p:spPr>
          <a:xfrm>
            <a:off x="562470" y="1082300"/>
            <a:ext cx="2818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74,123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0415-C6A8-CB4E-9AFA-A73DA5FC9AC1}"/>
              </a:ext>
            </a:extLst>
          </p:cNvPr>
          <p:cNvSpPr txBox="1"/>
          <p:nvPr/>
        </p:nvSpPr>
        <p:spPr>
          <a:xfrm>
            <a:off x="1579519" y="1114571"/>
            <a:ext cx="888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GB" sz="2400" dirty="0">
                <a:solidFill>
                  <a:prstClr val="black"/>
                </a:solidFill>
                <a:latin typeface="Myriad Pro Semibold"/>
              </a:rPr>
              <a:t>−</a:t>
            </a:r>
            <a:endParaRPr lang="en-GB" sz="2400" dirty="0">
              <a:solidFill>
                <a:prstClr val="black"/>
              </a:solidFill>
              <a:latin typeface="Myriad Pro Semibold"/>
              <a:ea typeface="Myriad Pro Semibold" charset="0"/>
              <a:cs typeface="Myriad Pro Semibold" charset="0"/>
            </a:endParaRPr>
          </a:p>
          <a:p>
            <a:r>
              <a:rPr lang="en-US" sz="2400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51F80F-BCBC-B14B-9AF2-230805E22413}"/>
              </a:ext>
            </a:extLst>
          </p:cNvPr>
          <p:cNvSpPr txBox="1"/>
          <p:nvPr/>
        </p:nvSpPr>
        <p:spPr>
          <a:xfrm>
            <a:off x="2342314" y="1116099"/>
            <a:ext cx="1742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32,088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C993D-593B-664B-9D77-BEB68A0A67DA}"/>
              </a:ext>
            </a:extLst>
          </p:cNvPr>
          <p:cNvSpPr txBox="1"/>
          <p:nvPr/>
        </p:nvSpPr>
        <p:spPr>
          <a:xfrm>
            <a:off x="3169670" y="1092199"/>
            <a:ext cx="989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 =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1DF4C3-0ECF-C447-B62F-3D6B6B13EF55}"/>
              </a:ext>
            </a:extLst>
          </p:cNvPr>
          <p:cNvSpPr txBox="1"/>
          <p:nvPr/>
        </p:nvSpPr>
        <p:spPr>
          <a:xfrm>
            <a:off x="3847741" y="1082300"/>
            <a:ext cx="1063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42,035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ECE9E-E8FB-804F-843E-4B32111C74F7}"/>
              </a:ext>
            </a:extLst>
          </p:cNvPr>
          <p:cNvSpPr/>
          <p:nvPr/>
        </p:nvSpPr>
        <p:spPr bwMode="auto">
          <a:xfrm>
            <a:off x="3690584" y="981031"/>
            <a:ext cx="1416153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133D7D-43ED-4748-B587-6DF0AB8E2411}"/>
              </a:ext>
            </a:extLst>
          </p:cNvPr>
          <p:cNvSpPr txBox="1"/>
          <p:nvPr/>
        </p:nvSpPr>
        <p:spPr>
          <a:xfrm>
            <a:off x="369916" y="3697714"/>
            <a:ext cx="1912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82CBDD"/>
              </a:buClr>
            </a:pPr>
            <a:r>
              <a:rPr lang="en-US" sz="2400" dirty="0"/>
              <a:t>  74,135    </a:t>
            </a:r>
            <a:r>
              <a:rPr lang="en-GB" sz="2400" dirty="0">
                <a:solidFill>
                  <a:prstClr val="black"/>
                </a:solidFill>
                <a:latin typeface="Myriad Pro Semibold"/>
              </a:rPr>
              <a:t>−</a:t>
            </a:r>
            <a:endParaRPr lang="en-GB" sz="2400" dirty="0">
              <a:solidFill>
                <a:prstClr val="black"/>
              </a:solidFill>
              <a:latin typeface="Myriad Pro Semibold"/>
              <a:ea typeface="Myriad Pro Semibold" charset="0"/>
              <a:cs typeface="Myriad Pro Semibold" charset="0"/>
            </a:endParaRPr>
          </a:p>
          <a:p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63F260-E63F-AB4A-B348-B7B0C712273E}"/>
              </a:ext>
            </a:extLst>
          </p:cNvPr>
          <p:cNvSpPr txBox="1"/>
          <p:nvPr/>
        </p:nvSpPr>
        <p:spPr>
          <a:xfrm>
            <a:off x="2330148" y="3687302"/>
            <a:ext cx="1360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32,100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984500" y="3717659"/>
            <a:ext cx="2591292" cy="465106"/>
            <a:chOff x="2984500" y="3717659"/>
            <a:chExt cx="2591292" cy="46510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5588F32-C889-B043-A49A-FB09D098D312}"/>
                </a:ext>
              </a:extLst>
            </p:cNvPr>
            <p:cNvSpPr txBox="1"/>
            <p:nvPr/>
          </p:nvSpPr>
          <p:spPr>
            <a:xfrm>
              <a:off x="2984500" y="3721100"/>
              <a:ext cx="1587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     =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86405B4-F390-1E43-A922-18A29580A532}"/>
                </a:ext>
              </a:extLst>
            </p:cNvPr>
            <p:cNvSpPr txBox="1"/>
            <p:nvPr/>
          </p:nvSpPr>
          <p:spPr>
            <a:xfrm>
              <a:off x="3987128" y="3717659"/>
              <a:ext cx="15886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42,035</a:t>
              </a:r>
            </a:p>
          </p:txBody>
        </p:sp>
      </p:grp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360F8BA4-469B-5945-95DD-005565202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623" y="1116099"/>
            <a:ext cx="580870" cy="295585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50760" y="1779828"/>
            <a:ext cx="816747" cy="1390870"/>
            <a:chOff x="450760" y="1779828"/>
            <a:chExt cx="816747" cy="1390870"/>
          </a:xfrm>
        </p:grpSpPr>
        <p:pic>
          <p:nvPicPr>
            <p:cNvPr id="11" name="Picture 10" descr="A close up of a logo  Description generated with high confidence">
              <a:extLst>
                <a:ext uri="{FF2B5EF4-FFF2-40B4-BE49-F238E27FC236}">
                  <a16:creationId xmlns:a16="http://schemas.microsoft.com/office/drawing/2014/main" id="{8D1F67C0-3846-274E-A112-F7A43DD1E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980" y="1779828"/>
              <a:ext cx="194527" cy="139087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14CEA5-7770-AC48-B3E9-0E76893CCC19}"/>
                </a:ext>
              </a:extLst>
            </p:cNvPr>
            <p:cNvSpPr txBox="1"/>
            <p:nvPr/>
          </p:nvSpPr>
          <p:spPr>
            <a:xfrm>
              <a:off x="450760" y="2375456"/>
              <a:ext cx="603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+12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543859" y="1779828"/>
            <a:ext cx="1303881" cy="1390870"/>
            <a:chOff x="2543859" y="1779828"/>
            <a:chExt cx="1303881" cy="1390870"/>
          </a:xfrm>
        </p:grpSpPr>
        <p:pic>
          <p:nvPicPr>
            <p:cNvPr id="12" name="Picture 11" descr="A close up of a logo  Description generated with high confidence">
              <a:extLst>
                <a:ext uri="{FF2B5EF4-FFF2-40B4-BE49-F238E27FC236}">
                  <a16:creationId xmlns:a16="http://schemas.microsoft.com/office/drawing/2014/main" id="{90AFE582-7FDB-ED4F-8BA4-61003A198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3859" y="1779828"/>
              <a:ext cx="194527" cy="139087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1C1D44D-7A05-D948-A788-84FF5E8C2D53}"/>
                </a:ext>
              </a:extLst>
            </p:cNvPr>
            <p:cNvSpPr txBox="1"/>
            <p:nvPr/>
          </p:nvSpPr>
          <p:spPr>
            <a:xfrm>
              <a:off x="2882899" y="2322576"/>
              <a:ext cx="964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+12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2318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0777E9-BF3E-E543-BF6B-935AF5CE08FA}"/>
              </a:ext>
            </a:extLst>
          </p:cNvPr>
          <p:cNvSpPr txBox="1"/>
          <p:nvPr/>
        </p:nvSpPr>
        <p:spPr>
          <a:xfrm>
            <a:off x="1109346" y="1587913"/>
            <a:ext cx="2113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36,496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0415-C6A8-CB4E-9AFA-A73DA5FC9AC1}"/>
              </a:ext>
            </a:extLst>
          </p:cNvPr>
          <p:cNvSpPr txBox="1"/>
          <p:nvPr/>
        </p:nvSpPr>
        <p:spPr>
          <a:xfrm>
            <a:off x="2290038" y="1587913"/>
            <a:ext cx="66646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 Semibold"/>
              </a:rPr>
              <a:t>−</a:t>
            </a:r>
            <a:endParaRPr lang="en-GB" sz="2800" dirty="0">
              <a:latin typeface="Myriad Pro Semibold"/>
              <a:ea typeface="Myriad Pro Semibold" charset="0"/>
              <a:cs typeface="Myriad Pro Semibold" charset="0"/>
            </a:endParaRPr>
          </a:p>
          <a:p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51F80F-BCBC-B14B-9AF2-230805E22413}"/>
              </a:ext>
            </a:extLst>
          </p:cNvPr>
          <p:cNvSpPr txBox="1"/>
          <p:nvPr/>
        </p:nvSpPr>
        <p:spPr>
          <a:xfrm>
            <a:off x="2744687" y="1587913"/>
            <a:ext cx="1306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3,246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C993D-593B-664B-9D77-BEB68A0A67DA}"/>
              </a:ext>
            </a:extLst>
          </p:cNvPr>
          <p:cNvSpPr txBox="1"/>
          <p:nvPr/>
        </p:nvSpPr>
        <p:spPr>
          <a:xfrm>
            <a:off x="3520252" y="1676400"/>
            <a:ext cx="742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=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1DF4C3-0ECF-C447-B62F-3D6B6B13EF55}"/>
              </a:ext>
            </a:extLst>
          </p:cNvPr>
          <p:cNvSpPr txBox="1"/>
          <p:nvPr/>
        </p:nvSpPr>
        <p:spPr>
          <a:xfrm>
            <a:off x="4063976" y="1581051"/>
            <a:ext cx="1475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33,250</a:t>
            </a:r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ECE9E-E8FB-804F-843E-4B32111C74F7}"/>
              </a:ext>
            </a:extLst>
          </p:cNvPr>
          <p:cNvSpPr/>
          <p:nvPr/>
        </p:nvSpPr>
        <p:spPr bwMode="auto">
          <a:xfrm>
            <a:off x="3981279" y="1593023"/>
            <a:ext cx="1452802" cy="513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 dirty="0"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133D7D-43ED-4748-B587-6DF0AB8E2411}"/>
              </a:ext>
            </a:extLst>
          </p:cNvPr>
          <p:cNvSpPr txBox="1"/>
          <p:nvPr/>
        </p:nvSpPr>
        <p:spPr>
          <a:xfrm>
            <a:off x="1165238" y="3568551"/>
            <a:ext cx="18601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800" dirty="0"/>
              <a:t>36,500</a:t>
            </a:r>
            <a:r>
              <a:rPr lang="en-US" dirty="0"/>
              <a:t>   </a:t>
            </a:r>
            <a:r>
              <a:rPr lang="en-GB" sz="2800" dirty="0">
                <a:latin typeface="Myriad Pro Semibold"/>
              </a:rPr>
              <a:t>−</a:t>
            </a:r>
            <a:endParaRPr lang="en-GB" sz="2800" dirty="0">
              <a:latin typeface="Myriad Pro Semibold"/>
              <a:ea typeface="Myriad Pro Semibold" charset="0"/>
              <a:cs typeface="Myriad Pro Semibold" charset="0"/>
            </a:endParaRPr>
          </a:p>
          <a:p>
            <a:endParaRPr lang="en-US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63F260-E63F-AB4A-B348-B7B0C712273E}"/>
              </a:ext>
            </a:extLst>
          </p:cNvPr>
          <p:cNvSpPr txBox="1"/>
          <p:nvPr/>
        </p:nvSpPr>
        <p:spPr>
          <a:xfrm>
            <a:off x="2872845" y="3551123"/>
            <a:ext cx="1020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3,250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3640284" y="3549997"/>
            <a:ext cx="1849292" cy="531934"/>
            <a:chOff x="3640284" y="3549997"/>
            <a:chExt cx="1849292" cy="53193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5588F32-C889-B043-A49A-FB09D098D312}"/>
                </a:ext>
              </a:extLst>
            </p:cNvPr>
            <p:cNvSpPr txBox="1"/>
            <p:nvPr/>
          </p:nvSpPr>
          <p:spPr>
            <a:xfrm>
              <a:off x="3640284" y="3558711"/>
              <a:ext cx="1190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   </a:t>
              </a:r>
              <a:r>
                <a:rPr lang="en-US" sz="2800" dirty="0"/>
                <a:t>=</a:t>
              </a:r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86405B4-F390-1E43-A922-18A29580A532}"/>
                </a:ext>
              </a:extLst>
            </p:cNvPr>
            <p:cNvSpPr txBox="1"/>
            <p:nvPr/>
          </p:nvSpPr>
          <p:spPr>
            <a:xfrm>
              <a:off x="4298078" y="3549997"/>
              <a:ext cx="11914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33,250</a:t>
              </a:r>
            </a:p>
          </p:txBody>
        </p:sp>
      </p:grp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360F8BA4-469B-5945-95DD-005565202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741" y="1799477"/>
            <a:ext cx="435653" cy="221689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481070" y="2192121"/>
            <a:ext cx="612561" cy="1043153"/>
            <a:chOff x="1481070" y="2192121"/>
            <a:chExt cx="612561" cy="1043153"/>
          </a:xfrm>
        </p:grpSpPr>
        <p:pic>
          <p:nvPicPr>
            <p:cNvPr id="11" name="Picture 10" descr="A close up of a logo  Description generated with high confidence">
              <a:extLst>
                <a:ext uri="{FF2B5EF4-FFF2-40B4-BE49-F238E27FC236}">
                  <a16:creationId xmlns:a16="http://schemas.microsoft.com/office/drawing/2014/main" id="{8D1F67C0-3846-274E-A112-F7A43DD1E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7736" y="2192121"/>
              <a:ext cx="145895" cy="1043153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14CEA5-7770-AC48-B3E9-0E76893CCC19}"/>
                </a:ext>
              </a:extLst>
            </p:cNvPr>
            <p:cNvSpPr txBox="1"/>
            <p:nvPr/>
          </p:nvSpPr>
          <p:spPr>
            <a:xfrm>
              <a:off x="1481070" y="2638842"/>
              <a:ext cx="45245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+4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050896" y="2192121"/>
            <a:ext cx="977910" cy="1043153"/>
            <a:chOff x="3050896" y="2192121"/>
            <a:chExt cx="977910" cy="1043153"/>
          </a:xfrm>
        </p:grpSpPr>
        <p:pic>
          <p:nvPicPr>
            <p:cNvPr id="12" name="Picture 11" descr="A close up of a logo  Description generated with high confidence">
              <a:extLst>
                <a:ext uri="{FF2B5EF4-FFF2-40B4-BE49-F238E27FC236}">
                  <a16:creationId xmlns:a16="http://schemas.microsoft.com/office/drawing/2014/main" id="{90AFE582-7FDB-ED4F-8BA4-61003A198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896" y="2192121"/>
              <a:ext cx="145895" cy="1043153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1C1D44D-7A05-D948-A788-84FF5E8C2D53}"/>
                </a:ext>
              </a:extLst>
            </p:cNvPr>
            <p:cNvSpPr txBox="1"/>
            <p:nvPr/>
          </p:nvSpPr>
          <p:spPr>
            <a:xfrm>
              <a:off x="3305175" y="2599182"/>
              <a:ext cx="723631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+4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6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833214" y="1821426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19.72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14722" y="182142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4.94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609895" y="1821426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14.78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556996" y="4683816"/>
            <a:ext cx="10679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14.78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4017501" y="4683816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844436" y="4683816"/>
            <a:ext cx="955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19.78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245606" y="3252622"/>
            <a:ext cx="1063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+ 0.06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212926" y="3252622"/>
            <a:ext cx="1063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+ 0.06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687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918975" y="182142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9.69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14723" y="182142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4.08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703670" y="1821426"/>
            <a:ext cx="774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5.61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650773" y="4683816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5.61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4017501" y="4683816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930198" y="468381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9.61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255223" y="3252622"/>
            <a:ext cx="10438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- 0.08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222544" y="3252622"/>
            <a:ext cx="10438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- 0.08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732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844628" y="1821426"/>
            <a:ext cx="932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11.15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14724" y="182142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7.67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3803502" y="4683816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7.52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2066934" y="4683816"/>
            <a:ext cx="5107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325756" y="3252622"/>
            <a:ext cx="90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-0.15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293076" y="3252622"/>
            <a:ext cx="90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-0.15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972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5" grpId="0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851649" y="182142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11.15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BB50F-AC5E-47AE-9E72-84BD3100D489}"/>
              </a:ext>
            </a:extLst>
          </p:cNvPr>
          <p:cNvSpPr txBox="1"/>
          <p:nvPr/>
        </p:nvSpPr>
        <p:spPr bwMode="auto">
          <a:xfrm>
            <a:off x="3052028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830752" y="1821426"/>
            <a:ext cx="752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7.67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603A20-3366-4086-A0A6-033217C411D4}"/>
              </a:ext>
            </a:extLst>
          </p:cNvPr>
          <p:cNvSpPr txBox="1"/>
          <p:nvPr/>
        </p:nvSpPr>
        <p:spPr bwMode="auto">
          <a:xfrm>
            <a:off x="5678824" y="1821426"/>
            <a:ext cx="824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3.48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13DA3-8AFB-4ED6-9645-85B2D5F32EC7}"/>
              </a:ext>
            </a:extLst>
          </p:cNvPr>
          <p:cNvSpPr txBox="1"/>
          <p:nvPr/>
        </p:nvSpPr>
        <p:spPr bwMode="auto">
          <a:xfrm>
            <a:off x="5650772" y="4683816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3.48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DE8D4-0230-484D-9DC4-F8215C4A0DF1}"/>
              </a:ext>
            </a:extLst>
          </p:cNvPr>
          <p:cNvSpPr txBox="1"/>
          <p:nvPr/>
        </p:nvSpPr>
        <p:spPr bwMode="auto">
          <a:xfrm>
            <a:off x="4015097" y="4683816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63112-4474-4E8B-9FA7-AE1C1BC94E06}"/>
              </a:ext>
            </a:extLst>
          </p:cNvPr>
          <p:cNvSpPr txBox="1"/>
          <p:nvPr/>
        </p:nvSpPr>
        <p:spPr bwMode="auto">
          <a:xfrm>
            <a:off x="1835620" y="4683816"/>
            <a:ext cx="9733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11.48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C0AB0-B223-454F-9751-69942ED10139}"/>
              </a:ext>
            </a:extLst>
          </p:cNvPr>
          <p:cNvSpPr txBox="1"/>
          <p:nvPr/>
        </p:nvSpPr>
        <p:spPr bwMode="auto">
          <a:xfrm>
            <a:off x="4821124" y="4683816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717DD-1D74-49F4-8D01-085CE6D00485}"/>
              </a:ext>
            </a:extLst>
          </p:cNvPr>
          <p:cNvSpPr txBox="1"/>
          <p:nvPr/>
        </p:nvSpPr>
        <p:spPr bwMode="auto">
          <a:xfrm>
            <a:off x="4840360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EA9B5E-7E0B-4DC7-B70A-84071A6B0EA6}"/>
              </a:ext>
            </a:extLst>
          </p:cNvPr>
          <p:cNvSpPr txBox="1"/>
          <p:nvPr/>
        </p:nvSpPr>
        <p:spPr bwMode="auto">
          <a:xfrm>
            <a:off x="3071264" y="18214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D85EE8CB-9427-4622-8454-F9211CDD99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514" y="2009892"/>
            <a:ext cx="778109" cy="29081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A6D3C-00CD-4FE4-A311-5EF494D9A670}"/>
              </a:ext>
            </a:extLst>
          </p:cNvPr>
          <p:cNvSpPr/>
          <p:nvPr/>
        </p:nvSpPr>
        <p:spPr bwMode="auto">
          <a:xfrm>
            <a:off x="5481099" y="1710912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7BE988-A946-4816-AA0C-B9CBDC04CA29}"/>
              </a:ext>
            </a:extLst>
          </p:cNvPr>
          <p:cNvSpPr txBox="1"/>
          <p:nvPr/>
        </p:nvSpPr>
        <p:spPr bwMode="auto">
          <a:xfrm>
            <a:off x="1245606" y="3252622"/>
            <a:ext cx="1063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+ 0.33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EF2218-087C-44E3-83E2-2D775523DD23}"/>
              </a:ext>
            </a:extLst>
          </p:cNvPr>
          <p:cNvSpPr txBox="1"/>
          <p:nvPr/>
        </p:nvSpPr>
        <p:spPr bwMode="auto">
          <a:xfrm>
            <a:off x="4212926" y="3252622"/>
            <a:ext cx="1063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+ 0.33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EABD0CD1-2589-413B-B65D-4979C8A55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53" y="2788019"/>
            <a:ext cx="194527" cy="1390870"/>
          </a:xfrm>
          <a:prstGeom prst="rect">
            <a:avLst/>
          </a:prstGeom>
        </p:spPr>
      </p:pic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188F65DC-A7C8-470C-A615-5AB524657E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06" y="2788019"/>
            <a:ext cx="194527" cy="139087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3903516" y="708135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74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11708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16977"/>
          <a:stretch/>
        </p:blipFill>
        <p:spPr>
          <a:xfrm>
            <a:off x="685800" y="1627321"/>
            <a:ext cx="4648200" cy="353294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85800" y="3429000"/>
            <a:ext cx="2571750" cy="781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390900" y="3569642"/>
            <a:ext cx="1581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110,374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FCE8C3-6F4F-9042-BABD-65455C020D50}"/>
              </a:ext>
            </a:extLst>
          </p:cNvPr>
          <p:cNvSpPr txBox="1"/>
          <p:nvPr/>
        </p:nvSpPr>
        <p:spPr>
          <a:xfrm>
            <a:off x="272569" y="5312213"/>
            <a:ext cx="506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If the minuend and subtrahend are changed by the same amount, the difference stays the same.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90900" y="4364955"/>
            <a:ext cx="1581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110,374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390900" y="2774328"/>
            <a:ext cx="1581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110,374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390900" y="1979014"/>
            <a:ext cx="1581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110,374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3B63D1-7AF7-4DA9-8305-C4167B94CD2F}"/>
              </a:ext>
            </a:extLst>
          </p:cNvPr>
          <p:cNvSpPr txBox="1"/>
          <p:nvPr/>
        </p:nvSpPr>
        <p:spPr>
          <a:xfrm>
            <a:off x="685800" y="1165656"/>
            <a:ext cx="4317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Fill in the missing numbers.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019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2|1.6|19|3.2|15.7|16|24.6|6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2.1|1.2|1.7|7.7|2.8|9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2|12.4|2|9.5|3|12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6.5|3.6|2.2|7.7|9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5|1.1|4.1|1.6|11.1|1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1.7|21.3|1.2|0.7|9.2|8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2|4.7|7.1|3|12.9|3.2|8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4|2.4|8.7|0.9|7.1|9|1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8|2.6|6.5|2.2|2.1|2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3.3|3.6|1.5|5.4|4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34.2|15.6|44.6|17.8|24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1|1.7|5.8|11.6|3.8|3.6|1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26511F7-96A7-45D4-8FAC-4344806D966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Microsoft Office PowerPoint</Application>
  <PresentationFormat>On-screen Show (4:3)</PresentationFormat>
  <Paragraphs>187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2020-08-27T13:02:06Z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