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986F45-BBC2-4CD7-A858-B8B681A44DAF}" v="4" dt="2020-09-01T15:49:01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DE20A-67C6-4AA8-8BA9-C5EB202CBF7F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15141-CE90-49A9-A972-9D96FDF89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17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a handout for Activity 2 – you may like to print it out for participants.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015141-CE90-49A9-A972-9D96FDF8998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628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slide is animated for use in Activity 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015141-CE90-49A9-A972-9D96FDF8998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01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6A2B0-40A5-47F0-8D29-6EAB69D8D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49FE3-E3CD-45C5-92C0-DE99D85D4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C9CDC-7C53-4849-8DA1-2C54C1FAC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734FC-E8C2-4892-AA37-0E410041E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4131B-A8A4-43D6-BA2C-C27A5627E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3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C88F8-8F10-4C97-97BE-6D027F440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7E28C-8FA9-41E0-8B9D-08381C795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95393-27AC-4AFC-8E5E-1D8427D28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67AB2-41DA-4894-AAF9-85195957C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43128-80C1-4B5A-8FE8-8B592CCCB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8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C166BB-BD23-4B8D-B701-3F5F0822C4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2FFF4-8F98-4669-AA68-B105B7984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0464A-9261-4BF3-8631-3DD4F9125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5A39E-E648-4196-9453-5D4C86482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4DD21-665A-41CD-97C2-9983CED6F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3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9FD25-3D07-41A5-A138-2FE7EE378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F8A15-D148-4DD1-84A0-0977D6998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3E0F0-5ED6-474C-8F76-51BE4D8B1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84729-DD5B-4635-B93A-324D309D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1EFC4-B411-4699-BE08-3EDB25866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2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67D12-5E4C-4480-8287-FF783E68B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886BC-85A4-430E-B2D2-D8FA256B4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9E35B-E3CB-4928-8475-060D45411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E85E2-F12C-4E99-A256-C8FD50C64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70FC2-3DD7-4E88-9F61-6F52D8E33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6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09608-8CCC-4974-9B17-18C14562F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3E582-A80F-4CD4-908F-459DCEB37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F69B6A-5B7B-4443-986C-F07EDD7AC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32FC6-5C05-40A6-8134-598D1B8CB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0D74C-5CE6-48C0-84D6-B6CF4DA2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7FB1D3-575C-4A90-BD5C-ACBD5200A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4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F7281-DB27-4698-8353-40896C558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CB924-5026-4D4C-A7E2-9C698B225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F43CF-F76C-4484-BCC6-BDABFA072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0DEE61-8152-491B-B05D-B767DFBB71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2AD0F-01C9-4502-ACF1-02A5838FD3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1A5AA8-8552-4BD1-BEBB-4E2ABB48C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BC6FF5-BE32-4AF7-B9F8-08DF123E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76D72E-B0A9-4DD9-8098-8CD3C9F3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9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C485F-8244-4796-968A-1B712100D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3ADC31-9334-4129-A3BE-E1598D1A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32670-A249-4C3A-B6FD-F7FE882AA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F655E3-249C-46D9-BED4-D1813A424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7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6008F1-3889-499E-9FFE-48F5DBEC2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99FDCB-9DB5-41CD-95B1-3E7DFC3D7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36570-10F3-4EFF-9B53-5B459270C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33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ED37F-DE44-44AA-8285-8EA726713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20516-CE81-4E27-8837-7432FE76E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511284-B8DD-4991-AEEC-31C3D91EB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684EF0-F005-494D-BBBA-FED816CA4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C62A0-B778-4FA7-8E8A-E0D26BE9F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C53F6-C68E-44F9-9C9F-14DD2654F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1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DA11D-4A31-4001-B82E-DFCF9CCB6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C0BD4F-2FA4-4298-83F6-629F6B38A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0D34DB-72BD-413B-87EE-B43D4F8F4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FB228-8070-4DF6-84AB-7BD1CD548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B6501-D05F-4268-A876-7FA6BB272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DD84C1-47B1-455D-98F3-09FE3ADB8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9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86D089-3A41-4F02-A329-6391AA615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2C16E-50A6-4658-8EEA-DC21D3DFD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C7049-9F10-4AD1-BA34-4BD09C28F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48C49-B0E1-4261-BAF1-AC71F07C49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3D75F-8218-45E4-A1B1-46950CEABC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40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FC5FFEF-1F92-4045-84BB-944B8F60E936}"/>
              </a:ext>
            </a:extLst>
          </p:cNvPr>
          <p:cNvGrpSpPr/>
          <p:nvPr/>
        </p:nvGrpSpPr>
        <p:grpSpPr>
          <a:xfrm>
            <a:off x="484107" y="445735"/>
            <a:ext cx="3788229" cy="2046514"/>
            <a:chOff x="0" y="-149671"/>
            <a:chExt cx="3788229" cy="2046514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C9F3CC5C-93FA-47B0-92CD-0CC1EAFCA57D}"/>
                </a:ext>
              </a:extLst>
            </p:cNvPr>
            <p:cNvGrpSpPr/>
            <p:nvPr/>
          </p:nvGrpSpPr>
          <p:grpSpPr>
            <a:xfrm>
              <a:off x="141514" y="57156"/>
              <a:ext cx="3516086" cy="1836958"/>
              <a:chOff x="141514" y="57156"/>
              <a:chExt cx="3516086" cy="1836958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BAFF145C-4C6A-4A2C-8A1D-FD68ED2049DC}"/>
                  </a:ext>
                </a:extLst>
              </p:cNvPr>
              <p:cNvGrpSpPr/>
              <p:nvPr/>
            </p:nvGrpSpPr>
            <p:grpSpPr>
              <a:xfrm>
                <a:off x="141514" y="57156"/>
                <a:ext cx="3516086" cy="1513115"/>
                <a:chOff x="1088571" y="2830286"/>
                <a:chExt cx="3516086" cy="1513115"/>
              </a:xfrm>
            </p:grpSpPr>
            <p:cxnSp>
              <p:nvCxnSpPr>
                <p:cNvPr id="5" name="Straight Connector 4">
                  <a:extLst>
                    <a:ext uri="{FF2B5EF4-FFF2-40B4-BE49-F238E27FC236}">
                      <a16:creationId xmlns:a16="http://schemas.microsoft.com/office/drawing/2014/main" id="{BEB3B0CF-6CC6-4A74-B1BA-FF3AFFFC80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8571" y="2830286"/>
                  <a:ext cx="3385458" cy="1415143"/>
                </a:xfrm>
                <a:prstGeom prst="line">
                  <a:avLst/>
                </a:prstGeom>
                <a:ln w="412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>
                  <a:extLst>
                    <a:ext uri="{FF2B5EF4-FFF2-40B4-BE49-F238E27FC236}">
                      <a16:creationId xmlns:a16="http://schemas.microsoft.com/office/drawing/2014/main" id="{9AFF7305-6F65-4107-95B9-6C7E061F6D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19199" y="2928258"/>
                  <a:ext cx="3385458" cy="1415143"/>
                </a:xfrm>
                <a:prstGeom prst="line">
                  <a:avLst/>
                </a:prstGeom>
                <a:ln w="412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DC330F57-C4A7-4A5F-8ACE-270CC21D5858}"/>
                  </a:ext>
                </a:extLst>
              </p:cNvPr>
              <p:cNvGrpSpPr/>
              <p:nvPr/>
            </p:nvGrpSpPr>
            <p:grpSpPr>
              <a:xfrm>
                <a:off x="1219203" y="478971"/>
                <a:ext cx="690380" cy="1415143"/>
                <a:chOff x="1219203" y="478971"/>
                <a:chExt cx="690380" cy="1415143"/>
              </a:xfrm>
            </p:grpSpPr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5CB1881D-84B9-433B-A200-0AC89B4D1AE2}"/>
                    </a:ext>
                  </a:extLst>
                </p:cNvPr>
                <p:cNvSpPr txBox="1"/>
                <p:nvPr/>
              </p:nvSpPr>
              <p:spPr>
                <a:xfrm>
                  <a:off x="1219203" y="662644"/>
                  <a:ext cx="69038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a°</a:t>
                  </a:r>
                </a:p>
              </p:txBody>
            </p:sp>
            <p:sp>
              <p:nvSpPr>
                <p:cNvPr id="67" name="Arc 66">
                  <a:extLst>
                    <a:ext uri="{FF2B5EF4-FFF2-40B4-BE49-F238E27FC236}">
                      <a16:creationId xmlns:a16="http://schemas.microsoft.com/office/drawing/2014/main" id="{8BDBA8F7-5D5A-44AB-BFB4-8A871D4F2902}"/>
                    </a:ext>
                  </a:extLst>
                </p:cNvPr>
                <p:cNvSpPr/>
                <p:nvPr/>
              </p:nvSpPr>
              <p:spPr>
                <a:xfrm rot="20831801" flipH="1">
                  <a:off x="1328063" y="478971"/>
                  <a:ext cx="544285" cy="1415143"/>
                </a:xfrm>
                <a:prstGeom prst="arc">
                  <a:avLst>
                    <a:gd name="adj1" fmla="val 16844335"/>
                    <a:gd name="adj2" fmla="val 19973084"/>
                  </a:avLst>
                </a:prstGeom>
                <a:ln w="349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D87BDEC-3344-444D-B3F8-659640713625}"/>
                </a:ext>
              </a:extLst>
            </p:cNvPr>
            <p:cNvSpPr/>
            <p:nvPr/>
          </p:nvSpPr>
          <p:spPr>
            <a:xfrm>
              <a:off x="0" y="-149671"/>
              <a:ext cx="3788229" cy="2046514"/>
            </a:xfrm>
            <a:prstGeom prst="rect">
              <a:avLst/>
            </a:prstGeom>
            <a:noFill/>
            <a:ln w="381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E8A9B42-66B7-4194-9774-1B765F063C75}"/>
              </a:ext>
            </a:extLst>
          </p:cNvPr>
          <p:cNvGrpSpPr/>
          <p:nvPr/>
        </p:nvGrpSpPr>
        <p:grpSpPr>
          <a:xfrm>
            <a:off x="5430620" y="58807"/>
            <a:ext cx="6277273" cy="2819768"/>
            <a:chOff x="2026484" y="992236"/>
            <a:chExt cx="6277273" cy="2819768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2A84E333-D026-43C1-A7D5-FFED5D817B43}"/>
                </a:ext>
              </a:extLst>
            </p:cNvPr>
            <p:cNvGrpSpPr/>
            <p:nvPr/>
          </p:nvGrpSpPr>
          <p:grpSpPr>
            <a:xfrm>
              <a:off x="2214688" y="1163573"/>
              <a:ext cx="5825558" cy="2475100"/>
              <a:chOff x="2767851" y="1668243"/>
              <a:chExt cx="5825558" cy="2475100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96CA071C-00F2-4F87-A20E-EF1CD51E2338}"/>
                  </a:ext>
                </a:extLst>
              </p:cNvPr>
              <p:cNvGrpSpPr/>
              <p:nvPr/>
            </p:nvGrpSpPr>
            <p:grpSpPr>
              <a:xfrm>
                <a:off x="2767851" y="1668243"/>
                <a:ext cx="5825558" cy="2475100"/>
                <a:chOff x="784360" y="2141766"/>
                <a:chExt cx="5825558" cy="2475100"/>
              </a:xfrm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253E886D-5B27-410B-9EE3-7D12D8F05690}"/>
                    </a:ext>
                  </a:extLst>
                </p:cNvPr>
                <p:cNvGrpSpPr/>
                <p:nvPr/>
              </p:nvGrpSpPr>
              <p:grpSpPr>
                <a:xfrm>
                  <a:off x="3093832" y="2141766"/>
                  <a:ext cx="3516086" cy="1415143"/>
                  <a:chOff x="1088571" y="2830286"/>
                  <a:chExt cx="3516086" cy="1415143"/>
                </a:xfrm>
              </p:grpSpPr>
              <p:cxnSp>
                <p:nvCxnSpPr>
                  <p:cNvPr id="33" name="Straight Connector 32">
                    <a:extLst>
                      <a:ext uri="{FF2B5EF4-FFF2-40B4-BE49-F238E27FC236}">
                        <a16:creationId xmlns:a16="http://schemas.microsoft.com/office/drawing/2014/main" id="{DC3B2F92-16BA-4A59-9AED-17502466E6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571" y="2830286"/>
                    <a:ext cx="3385458" cy="1415143"/>
                  </a:xfrm>
                  <a:prstGeom prst="line">
                    <a:avLst/>
                  </a:prstGeom>
                  <a:ln w="412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>
                    <a:extLst>
                      <a:ext uri="{FF2B5EF4-FFF2-40B4-BE49-F238E27FC236}">
                        <a16:creationId xmlns:a16="http://schemas.microsoft.com/office/drawing/2014/main" id="{C37AC555-8FCD-43DE-8DF5-5432CC06CA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539082" y="2928259"/>
                    <a:ext cx="3065575" cy="1317170"/>
                  </a:xfrm>
                  <a:prstGeom prst="line">
                    <a:avLst/>
                  </a:prstGeom>
                  <a:ln w="412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7BC333F8-C77E-4FE3-8269-D3017E826D38}"/>
                    </a:ext>
                  </a:extLst>
                </p:cNvPr>
                <p:cNvGrpSpPr/>
                <p:nvPr/>
              </p:nvGrpSpPr>
              <p:grpSpPr>
                <a:xfrm>
                  <a:off x="3855832" y="2462895"/>
                  <a:ext cx="337458" cy="283031"/>
                  <a:chOff x="5627914" y="2993571"/>
                  <a:chExt cx="337458" cy="283031"/>
                </a:xfrm>
              </p:grpSpPr>
              <p:cxnSp>
                <p:nvCxnSpPr>
                  <p:cNvPr id="40" name="Straight Connector 39">
                    <a:extLst>
                      <a:ext uri="{FF2B5EF4-FFF2-40B4-BE49-F238E27FC236}">
                        <a16:creationId xmlns:a16="http://schemas.microsoft.com/office/drawing/2014/main" id="{6C640D41-1758-48F6-BC98-95A4A97DC0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627914" y="2993571"/>
                    <a:ext cx="337458" cy="0"/>
                  </a:xfrm>
                  <a:prstGeom prst="line">
                    <a:avLst/>
                  </a:prstGeom>
                  <a:ln w="3175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>
                    <a:extLst>
                      <a:ext uri="{FF2B5EF4-FFF2-40B4-BE49-F238E27FC236}">
                        <a16:creationId xmlns:a16="http://schemas.microsoft.com/office/drawing/2014/main" id="{F8D3A4F6-E41E-4AF6-8A02-1C3A635A6C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627914" y="2993571"/>
                    <a:ext cx="225879" cy="283031"/>
                  </a:xfrm>
                  <a:prstGeom prst="line">
                    <a:avLst/>
                  </a:prstGeom>
                  <a:ln w="3175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7" name="Group 46">
                  <a:extLst>
                    <a:ext uri="{FF2B5EF4-FFF2-40B4-BE49-F238E27FC236}">
                      <a16:creationId xmlns:a16="http://schemas.microsoft.com/office/drawing/2014/main" id="{EFB9840F-E9BA-4C40-8DD6-8C967939A3E7}"/>
                    </a:ext>
                  </a:extLst>
                </p:cNvPr>
                <p:cNvGrpSpPr/>
                <p:nvPr/>
              </p:nvGrpSpPr>
              <p:grpSpPr>
                <a:xfrm>
                  <a:off x="784360" y="3051303"/>
                  <a:ext cx="3503975" cy="1565563"/>
                  <a:chOff x="1320050" y="2822704"/>
                  <a:chExt cx="3503975" cy="1565563"/>
                </a:xfrm>
              </p:grpSpPr>
              <p:grpSp>
                <p:nvGrpSpPr>
                  <p:cNvPr id="35" name="Group 34">
                    <a:extLst>
                      <a:ext uri="{FF2B5EF4-FFF2-40B4-BE49-F238E27FC236}">
                        <a16:creationId xmlns:a16="http://schemas.microsoft.com/office/drawing/2014/main" id="{7801F9C6-5215-41AA-861A-40EC2DC7120C}"/>
                      </a:ext>
                    </a:extLst>
                  </p:cNvPr>
                  <p:cNvGrpSpPr/>
                  <p:nvPr/>
                </p:nvGrpSpPr>
                <p:grpSpPr>
                  <a:xfrm>
                    <a:off x="1320050" y="2822704"/>
                    <a:ext cx="3503975" cy="1565563"/>
                    <a:chOff x="1600789" y="2558722"/>
                    <a:chExt cx="3503975" cy="1565563"/>
                  </a:xfrm>
                </p:grpSpPr>
                <p:cxnSp>
                  <p:nvCxnSpPr>
                    <p:cNvPr id="36" name="Straight Connector 35">
                      <a:extLst>
                        <a:ext uri="{FF2B5EF4-FFF2-40B4-BE49-F238E27FC236}">
                          <a16:creationId xmlns:a16="http://schemas.microsoft.com/office/drawing/2014/main" id="{7649AEAC-89B5-4522-BD73-40827656C16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19306" y="2558722"/>
                      <a:ext cx="3385458" cy="1415143"/>
                    </a:xfrm>
                    <a:prstGeom prst="line">
                      <a:avLst/>
                    </a:prstGeom>
                    <a:ln w="41275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>
                      <a:extLst>
                        <a:ext uri="{FF2B5EF4-FFF2-40B4-BE49-F238E27FC236}">
                          <a16:creationId xmlns:a16="http://schemas.microsoft.com/office/drawing/2014/main" id="{98118DB7-BAB4-491D-B45C-9C2AEBEF71D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600789" y="3064328"/>
                      <a:ext cx="2759983" cy="1059957"/>
                    </a:xfrm>
                    <a:prstGeom prst="line">
                      <a:avLst/>
                    </a:prstGeom>
                    <a:ln w="41275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2" name="Group 41">
                    <a:extLst>
                      <a:ext uri="{FF2B5EF4-FFF2-40B4-BE49-F238E27FC236}">
                        <a16:creationId xmlns:a16="http://schemas.microsoft.com/office/drawing/2014/main" id="{AD571432-4414-4FD9-9253-8203AEB5665E}"/>
                      </a:ext>
                    </a:extLst>
                  </p:cNvPr>
                  <p:cNvGrpSpPr/>
                  <p:nvPr/>
                </p:nvGrpSpPr>
                <p:grpSpPr>
                  <a:xfrm>
                    <a:off x="2483596" y="3247244"/>
                    <a:ext cx="337458" cy="283031"/>
                    <a:chOff x="6258649" y="2722007"/>
                    <a:chExt cx="337458" cy="283031"/>
                  </a:xfrm>
                </p:grpSpPr>
                <p:cxnSp>
                  <p:nvCxnSpPr>
                    <p:cNvPr id="43" name="Straight Connector 42">
                      <a:extLst>
                        <a:ext uri="{FF2B5EF4-FFF2-40B4-BE49-F238E27FC236}">
                          <a16:creationId xmlns:a16="http://schemas.microsoft.com/office/drawing/2014/main" id="{325C1220-095B-4A92-A88F-AB8D36D3552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258649" y="2722007"/>
                      <a:ext cx="337458" cy="0"/>
                    </a:xfrm>
                    <a:prstGeom prst="line">
                      <a:avLst/>
                    </a:prstGeom>
                    <a:ln w="31750">
                      <a:solidFill>
                        <a:srgbClr val="C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Straight Connector 43">
                      <a:extLst>
                        <a:ext uri="{FF2B5EF4-FFF2-40B4-BE49-F238E27FC236}">
                          <a16:creationId xmlns:a16="http://schemas.microsoft.com/office/drawing/2014/main" id="{477CEB56-94EC-4F6E-A7AF-B6D894FDA8C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258649" y="2722007"/>
                      <a:ext cx="225879" cy="283031"/>
                    </a:xfrm>
                    <a:prstGeom prst="line">
                      <a:avLst/>
                    </a:prstGeom>
                    <a:ln w="31750">
                      <a:solidFill>
                        <a:srgbClr val="C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360D9532-8DD0-4DDB-8C1D-9370C5D15750}"/>
                  </a:ext>
                </a:extLst>
              </p:cNvPr>
              <p:cNvGrpSpPr/>
              <p:nvPr/>
            </p:nvGrpSpPr>
            <p:grpSpPr>
              <a:xfrm>
                <a:off x="6184663" y="2075631"/>
                <a:ext cx="690380" cy="1415143"/>
                <a:chOff x="1219203" y="478971"/>
                <a:chExt cx="690380" cy="1415143"/>
              </a:xfrm>
            </p:grpSpPr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FD1A31DB-D029-4888-96C9-E102A868498D}"/>
                    </a:ext>
                  </a:extLst>
                </p:cNvPr>
                <p:cNvSpPr txBox="1"/>
                <p:nvPr/>
              </p:nvSpPr>
              <p:spPr>
                <a:xfrm>
                  <a:off x="1219203" y="662644"/>
                  <a:ext cx="69038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a°</a:t>
                  </a:r>
                </a:p>
              </p:txBody>
            </p:sp>
            <p:sp>
              <p:nvSpPr>
                <p:cNvPr id="71" name="Arc 70">
                  <a:extLst>
                    <a:ext uri="{FF2B5EF4-FFF2-40B4-BE49-F238E27FC236}">
                      <a16:creationId xmlns:a16="http://schemas.microsoft.com/office/drawing/2014/main" id="{82EA963F-91A8-409D-9D23-E56373EBBCB4}"/>
                    </a:ext>
                  </a:extLst>
                </p:cNvPr>
                <p:cNvSpPr/>
                <p:nvPr/>
              </p:nvSpPr>
              <p:spPr>
                <a:xfrm rot="20831801" flipH="1">
                  <a:off x="1328063" y="478971"/>
                  <a:ext cx="544285" cy="1415143"/>
                </a:xfrm>
                <a:prstGeom prst="arc">
                  <a:avLst>
                    <a:gd name="adj1" fmla="val 16844335"/>
                    <a:gd name="adj2" fmla="val 19973084"/>
                  </a:avLst>
                </a:prstGeom>
                <a:ln w="349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70E130B-7F13-4256-AD81-7AED1AD8DEC9}"/>
                </a:ext>
              </a:extLst>
            </p:cNvPr>
            <p:cNvSpPr/>
            <p:nvPr/>
          </p:nvSpPr>
          <p:spPr>
            <a:xfrm>
              <a:off x="2026484" y="992236"/>
              <a:ext cx="6277273" cy="2819768"/>
            </a:xfrm>
            <a:prstGeom prst="rect">
              <a:avLst/>
            </a:prstGeom>
            <a:noFill/>
            <a:ln w="381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DD4CE13-381F-4E59-AC5F-BC7CAD447CD9}"/>
              </a:ext>
            </a:extLst>
          </p:cNvPr>
          <p:cNvGrpSpPr/>
          <p:nvPr/>
        </p:nvGrpSpPr>
        <p:grpSpPr>
          <a:xfrm>
            <a:off x="2318350" y="3085326"/>
            <a:ext cx="7837715" cy="3660110"/>
            <a:chOff x="1654628" y="3197890"/>
            <a:chExt cx="7837715" cy="366011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AF7671D-4517-4A03-B172-5D57ED8A7531}"/>
                </a:ext>
              </a:extLst>
            </p:cNvPr>
            <p:cNvGrpSpPr/>
            <p:nvPr/>
          </p:nvGrpSpPr>
          <p:grpSpPr>
            <a:xfrm>
              <a:off x="1817914" y="3286686"/>
              <a:ext cx="7577006" cy="3499760"/>
              <a:chOff x="4193604" y="2892832"/>
              <a:chExt cx="7577006" cy="3499760"/>
            </a:xfrm>
          </p:grpSpPr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949174BB-BD2A-46F1-8BCB-A863FA7A6A8D}"/>
                  </a:ext>
                </a:extLst>
              </p:cNvPr>
              <p:cNvGrpSpPr/>
              <p:nvPr/>
            </p:nvGrpSpPr>
            <p:grpSpPr>
              <a:xfrm>
                <a:off x="4193604" y="2892832"/>
                <a:ext cx="7577006" cy="3499760"/>
                <a:chOff x="4614994" y="3083386"/>
                <a:chExt cx="7577006" cy="3499760"/>
              </a:xfrm>
            </p:grpSpPr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666C1C10-87CB-428D-A0F3-08A8E854F873}"/>
                    </a:ext>
                  </a:extLst>
                </p:cNvPr>
                <p:cNvGrpSpPr/>
                <p:nvPr/>
              </p:nvGrpSpPr>
              <p:grpSpPr>
                <a:xfrm>
                  <a:off x="5246236" y="3083386"/>
                  <a:ext cx="6945764" cy="3499760"/>
                  <a:chOff x="5246236" y="3083386"/>
                  <a:chExt cx="6945764" cy="3499760"/>
                </a:xfrm>
              </p:grpSpPr>
              <p:grpSp>
                <p:nvGrpSpPr>
                  <p:cNvPr id="77" name="Group 76">
                    <a:extLst>
                      <a:ext uri="{FF2B5EF4-FFF2-40B4-BE49-F238E27FC236}">
                        <a16:creationId xmlns:a16="http://schemas.microsoft.com/office/drawing/2014/main" id="{F1A3F339-EF71-4279-A3BD-578E85693C30}"/>
                      </a:ext>
                    </a:extLst>
                  </p:cNvPr>
                  <p:cNvGrpSpPr/>
                  <p:nvPr/>
                </p:nvGrpSpPr>
                <p:grpSpPr>
                  <a:xfrm>
                    <a:off x="5246236" y="3083386"/>
                    <a:ext cx="6945764" cy="3499760"/>
                    <a:chOff x="5246236" y="3083386"/>
                    <a:chExt cx="6945764" cy="3499760"/>
                  </a:xfrm>
                </p:grpSpPr>
                <p:cxnSp>
                  <p:nvCxnSpPr>
                    <p:cNvPr id="51" name="Straight Connector 50">
                      <a:extLst>
                        <a:ext uri="{FF2B5EF4-FFF2-40B4-BE49-F238E27FC236}">
                          <a16:creationId xmlns:a16="http://schemas.microsoft.com/office/drawing/2014/main" id="{3175E1CD-23D6-462C-981A-DB8094DB412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7269623" y="3083386"/>
                      <a:ext cx="2253089" cy="3499760"/>
                    </a:xfrm>
                    <a:prstGeom prst="line">
                      <a:avLst/>
                    </a:prstGeom>
                    <a:ln w="4127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2" name="Group 51">
                      <a:extLst>
                        <a:ext uri="{FF2B5EF4-FFF2-40B4-BE49-F238E27FC236}">
                          <a16:creationId xmlns:a16="http://schemas.microsoft.com/office/drawing/2014/main" id="{173C9B35-2341-477C-9C0F-7F94F696579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246236" y="3582997"/>
                      <a:ext cx="6945764" cy="3000149"/>
                      <a:chOff x="-335846" y="1835833"/>
                      <a:chExt cx="6945764" cy="3000149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F7C372C5-138F-4688-9DAB-CF02171127C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546617" y="1835833"/>
                        <a:ext cx="4063301" cy="1721076"/>
                        <a:chOff x="541356" y="2524353"/>
                        <a:chExt cx="4063301" cy="1721076"/>
                      </a:xfrm>
                    </p:grpSpPr>
                    <p:cxnSp>
                      <p:nvCxnSpPr>
                        <p:cNvPr id="64" name="Straight Connector 63">
                          <a:extLst>
                            <a:ext uri="{FF2B5EF4-FFF2-40B4-BE49-F238E27FC236}">
                              <a16:creationId xmlns:a16="http://schemas.microsoft.com/office/drawing/2014/main" id="{278A44A5-C21A-4FCF-8A9B-2BD5A3C977F6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41356" y="2524353"/>
                          <a:ext cx="3932673" cy="1721076"/>
                        </a:xfrm>
                        <a:prstGeom prst="line">
                          <a:avLst/>
                        </a:prstGeom>
                        <a:ln w="412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5" name="Straight Connector 64">
                          <a:extLst>
                            <a:ext uri="{FF2B5EF4-FFF2-40B4-BE49-F238E27FC236}">
                              <a16:creationId xmlns:a16="http://schemas.microsoft.com/office/drawing/2014/main" id="{1049097F-50DA-46C4-ADE6-D35E5DB642B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1788508" y="2928259"/>
                          <a:ext cx="2816149" cy="1176809"/>
                        </a:xfrm>
                        <a:prstGeom prst="line">
                          <a:avLst/>
                        </a:prstGeom>
                        <a:ln w="412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54" name="Group 53">
                        <a:extLst>
                          <a:ext uri="{FF2B5EF4-FFF2-40B4-BE49-F238E27FC236}">
                            <a16:creationId xmlns:a16="http://schemas.microsoft.com/office/drawing/2014/main" id="{C4B8AE80-1089-47C2-98E9-6196B954DB6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876889" y="2413340"/>
                        <a:ext cx="362814" cy="283031"/>
                        <a:chOff x="5648971" y="2944016"/>
                        <a:chExt cx="362814" cy="283031"/>
                      </a:xfrm>
                    </p:grpSpPr>
                    <p:cxnSp>
                      <p:nvCxnSpPr>
                        <p:cNvPr id="62" name="Straight Connector 61">
                          <a:extLst>
                            <a:ext uri="{FF2B5EF4-FFF2-40B4-BE49-F238E27FC236}">
                              <a16:creationId xmlns:a16="http://schemas.microsoft.com/office/drawing/2014/main" id="{4962DF32-F1CA-4AE6-9CF0-F7AE07377A6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648971" y="2944016"/>
                          <a:ext cx="362814" cy="0"/>
                        </a:xfrm>
                        <a:prstGeom prst="line">
                          <a:avLst/>
                        </a:prstGeom>
                        <a:ln w="31750">
                          <a:solidFill>
                            <a:srgbClr val="0070C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3" name="Straight Connector 62">
                          <a:extLst>
                            <a:ext uri="{FF2B5EF4-FFF2-40B4-BE49-F238E27FC236}">
                              <a16:creationId xmlns:a16="http://schemas.microsoft.com/office/drawing/2014/main" id="{427DBD2D-117F-4CC6-86AA-94EB25E64122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648971" y="2944016"/>
                          <a:ext cx="225879" cy="283031"/>
                        </a:xfrm>
                        <a:prstGeom prst="line">
                          <a:avLst/>
                        </a:prstGeom>
                        <a:ln w="31750">
                          <a:solidFill>
                            <a:srgbClr val="0070C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33173908-72CB-4213-BA8D-6526E58EF26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-335846" y="3005589"/>
                        <a:ext cx="4124074" cy="1830393"/>
                        <a:chOff x="199844" y="2776990"/>
                        <a:chExt cx="4124074" cy="1830393"/>
                      </a:xfrm>
                    </p:grpSpPr>
                    <p:grpSp>
                      <p:nvGrpSpPr>
                        <p:cNvPr id="56" name="Group 55">
                          <a:extLst>
                            <a:ext uri="{FF2B5EF4-FFF2-40B4-BE49-F238E27FC236}">
                              <a16:creationId xmlns:a16="http://schemas.microsoft.com/office/drawing/2014/main" id="{F35D0615-112C-4555-8537-18DB4CC9D2E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99844" y="2776990"/>
                          <a:ext cx="4124074" cy="1830393"/>
                          <a:chOff x="480583" y="2513008"/>
                          <a:chExt cx="4124074" cy="1830393"/>
                        </a:xfrm>
                      </p:grpSpPr>
                      <p:cxnSp>
                        <p:nvCxnSpPr>
                          <p:cNvPr id="60" name="Straight Connector 59">
                            <a:extLst>
                              <a:ext uri="{FF2B5EF4-FFF2-40B4-BE49-F238E27FC236}">
                                <a16:creationId xmlns:a16="http://schemas.microsoft.com/office/drawing/2014/main" id="{2BB4606C-9D61-4EF7-A9DE-3F30AEA21BD7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480583" y="2513008"/>
                            <a:ext cx="3993446" cy="1732421"/>
                          </a:xfrm>
                          <a:prstGeom prst="line">
                            <a:avLst/>
                          </a:prstGeom>
                          <a:ln w="412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1" name="Straight Connector 60">
                            <a:extLst>
                              <a:ext uri="{FF2B5EF4-FFF2-40B4-BE49-F238E27FC236}">
                                <a16:creationId xmlns:a16="http://schemas.microsoft.com/office/drawing/2014/main" id="{8BFFB553-A85F-4637-93B2-71E20CAD0A09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V="1">
                            <a:off x="1219199" y="2928258"/>
                            <a:ext cx="3385458" cy="1415143"/>
                          </a:xfrm>
                          <a:prstGeom prst="line">
                            <a:avLst/>
                          </a:prstGeom>
                          <a:ln w="412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15FEE586-274A-4776-8A4F-C4CC1E863B4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874959" y="3486078"/>
                          <a:ext cx="348272" cy="315761"/>
                          <a:chOff x="5650012" y="2960841"/>
                          <a:chExt cx="348272" cy="315761"/>
                        </a:xfrm>
                      </p:grpSpPr>
                      <p:cxnSp>
                        <p:nvCxnSpPr>
                          <p:cNvPr id="58" name="Straight Connector 57">
                            <a:extLst>
                              <a:ext uri="{FF2B5EF4-FFF2-40B4-BE49-F238E27FC236}">
                                <a16:creationId xmlns:a16="http://schemas.microsoft.com/office/drawing/2014/main" id="{F624EE8F-1BD4-43DA-9F6C-754DC70C00BE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5666055" y="2975883"/>
                            <a:ext cx="332229" cy="22765"/>
                          </a:xfrm>
                          <a:prstGeom prst="line">
                            <a:avLst/>
                          </a:prstGeom>
                          <a:ln w="31750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9" name="Straight Connector 58">
                            <a:extLst>
                              <a:ext uri="{FF2B5EF4-FFF2-40B4-BE49-F238E27FC236}">
                                <a16:creationId xmlns:a16="http://schemas.microsoft.com/office/drawing/2014/main" id="{800A4E8A-73AB-4506-BE6B-9E88C409A34B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5650012" y="2960841"/>
                            <a:ext cx="203781" cy="315761"/>
                          </a:xfrm>
                          <a:prstGeom prst="line">
                            <a:avLst/>
                          </a:prstGeom>
                          <a:ln w="31750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</p:grpSp>
              <p:grpSp>
                <p:nvGrpSpPr>
                  <p:cNvPr id="72" name="Group 71">
                    <a:extLst>
                      <a:ext uri="{FF2B5EF4-FFF2-40B4-BE49-F238E27FC236}">
                        <a16:creationId xmlns:a16="http://schemas.microsoft.com/office/drawing/2014/main" id="{7C0AC4CD-8067-429E-98AA-CD25592BE75D}"/>
                      </a:ext>
                    </a:extLst>
                  </p:cNvPr>
                  <p:cNvGrpSpPr/>
                  <p:nvPr/>
                </p:nvGrpSpPr>
                <p:grpSpPr>
                  <a:xfrm>
                    <a:off x="9821785" y="4292538"/>
                    <a:ext cx="690380" cy="1415143"/>
                    <a:chOff x="1219203" y="478971"/>
                    <a:chExt cx="690380" cy="1415143"/>
                  </a:xfrm>
                </p:grpSpPr>
                <p:sp>
                  <p:nvSpPr>
                    <p:cNvPr id="73" name="TextBox 72">
                      <a:extLst>
                        <a:ext uri="{FF2B5EF4-FFF2-40B4-BE49-F238E27FC236}">
                          <a16:creationId xmlns:a16="http://schemas.microsoft.com/office/drawing/2014/main" id="{AB778545-0ACB-4D1F-A2CE-F9B062A32C6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219203" y="662644"/>
                      <a:ext cx="690380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a°</a:t>
                      </a:r>
                    </a:p>
                  </p:txBody>
                </p:sp>
                <p:sp>
                  <p:nvSpPr>
                    <p:cNvPr id="74" name="Arc 73">
                      <a:extLst>
                        <a:ext uri="{FF2B5EF4-FFF2-40B4-BE49-F238E27FC236}">
                          <a16:creationId xmlns:a16="http://schemas.microsoft.com/office/drawing/2014/main" id="{C1B1066A-8569-4C31-8413-63925ECBF781}"/>
                        </a:ext>
                      </a:extLst>
                    </p:cNvPr>
                    <p:cNvSpPr/>
                    <p:nvPr/>
                  </p:nvSpPr>
                  <p:spPr>
                    <a:xfrm rot="20831801" flipH="1">
                      <a:off x="1328063" y="478971"/>
                      <a:ext cx="544285" cy="1415143"/>
                    </a:xfrm>
                    <a:prstGeom prst="arc">
                      <a:avLst>
                        <a:gd name="adj1" fmla="val 16844335"/>
                        <a:gd name="adj2" fmla="val 19973084"/>
                      </a:avLst>
                    </a:prstGeom>
                    <a:ln w="349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5959AEBE-A622-48AE-A823-03D83433D4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614994" y="3083386"/>
                  <a:ext cx="6434539" cy="2688117"/>
                </a:xfrm>
                <a:prstGeom prst="line">
                  <a:avLst/>
                </a:prstGeom>
                <a:ln w="41275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FB26D55B-8D0A-4D2C-9FB9-672E0136C4F1}"/>
                    </a:ext>
                  </a:extLst>
                </p:cNvPr>
                <p:cNvGrpSpPr/>
                <p:nvPr/>
              </p:nvGrpSpPr>
              <p:grpSpPr>
                <a:xfrm rot="8110910">
                  <a:off x="7240281" y="4376567"/>
                  <a:ext cx="465149" cy="333129"/>
                  <a:chOff x="7023144" y="3993685"/>
                  <a:chExt cx="465149" cy="333129"/>
                </a:xfrm>
              </p:grpSpPr>
              <p:grpSp>
                <p:nvGrpSpPr>
                  <p:cNvPr id="85" name="Group 84">
                    <a:extLst>
                      <a:ext uri="{FF2B5EF4-FFF2-40B4-BE49-F238E27FC236}">
                        <a16:creationId xmlns:a16="http://schemas.microsoft.com/office/drawing/2014/main" id="{BE78BD8F-86EB-4111-995F-B21E2C4F2CD1}"/>
                      </a:ext>
                    </a:extLst>
                  </p:cNvPr>
                  <p:cNvGrpSpPr/>
                  <p:nvPr/>
                </p:nvGrpSpPr>
                <p:grpSpPr>
                  <a:xfrm>
                    <a:off x="7023144" y="3993685"/>
                    <a:ext cx="337458" cy="283031"/>
                    <a:chOff x="7023144" y="3993685"/>
                    <a:chExt cx="337458" cy="283031"/>
                  </a:xfrm>
                </p:grpSpPr>
                <p:cxnSp>
                  <p:nvCxnSpPr>
                    <p:cNvPr id="83" name="Straight Connector 82">
                      <a:extLst>
                        <a:ext uri="{FF2B5EF4-FFF2-40B4-BE49-F238E27FC236}">
                          <a16:creationId xmlns:a16="http://schemas.microsoft.com/office/drawing/2014/main" id="{50443FAF-1C09-4B00-A57D-861D4AFC8A2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023144" y="3993685"/>
                      <a:ext cx="337458" cy="0"/>
                    </a:xfrm>
                    <a:prstGeom prst="line">
                      <a:avLst/>
                    </a:prstGeom>
                    <a:ln w="3175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" name="Straight Connector 83">
                      <a:extLst>
                        <a:ext uri="{FF2B5EF4-FFF2-40B4-BE49-F238E27FC236}">
                          <a16:creationId xmlns:a16="http://schemas.microsoft.com/office/drawing/2014/main" id="{812AC86C-AB8D-4ACD-97CF-E4EC38FFA5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023144" y="3993685"/>
                      <a:ext cx="225879" cy="283031"/>
                    </a:xfrm>
                    <a:prstGeom prst="line">
                      <a:avLst/>
                    </a:prstGeom>
                    <a:ln w="3175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6" name="Group 85">
                    <a:extLst>
                      <a:ext uri="{FF2B5EF4-FFF2-40B4-BE49-F238E27FC236}">
                        <a16:creationId xmlns:a16="http://schemas.microsoft.com/office/drawing/2014/main" id="{2EDBB91F-60D1-4481-A5D6-2CB8FB9BFB4E}"/>
                      </a:ext>
                    </a:extLst>
                  </p:cNvPr>
                  <p:cNvGrpSpPr/>
                  <p:nvPr/>
                </p:nvGrpSpPr>
                <p:grpSpPr>
                  <a:xfrm>
                    <a:off x="7150835" y="4043783"/>
                    <a:ext cx="337458" cy="283031"/>
                    <a:chOff x="7023144" y="3993685"/>
                    <a:chExt cx="337458" cy="283031"/>
                  </a:xfrm>
                </p:grpSpPr>
                <p:cxnSp>
                  <p:nvCxnSpPr>
                    <p:cNvPr id="87" name="Straight Connector 86">
                      <a:extLst>
                        <a:ext uri="{FF2B5EF4-FFF2-40B4-BE49-F238E27FC236}">
                          <a16:creationId xmlns:a16="http://schemas.microsoft.com/office/drawing/2014/main" id="{F0812BAB-BBD6-4F5E-A4CF-1962DF0BCA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023144" y="3993685"/>
                      <a:ext cx="337458" cy="0"/>
                    </a:xfrm>
                    <a:prstGeom prst="line">
                      <a:avLst/>
                    </a:prstGeom>
                    <a:ln w="3175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Straight Connector 87">
                      <a:extLst>
                        <a:ext uri="{FF2B5EF4-FFF2-40B4-BE49-F238E27FC236}">
                          <a16:creationId xmlns:a16="http://schemas.microsoft.com/office/drawing/2014/main" id="{7185911E-AFE3-4B11-B1BC-F0D5124F63F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023144" y="3993685"/>
                      <a:ext cx="225879" cy="283031"/>
                    </a:xfrm>
                    <a:prstGeom prst="line">
                      <a:avLst/>
                    </a:prstGeom>
                    <a:ln w="3175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90" name="Group 89">
                  <a:extLst>
                    <a:ext uri="{FF2B5EF4-FFF2-40B4-BE49-F238E27FC236}">
                      <a16:creationId xmlns:a16="http://schemas.microsoft.com/office/drawing/2014/main" id="{F73D8FC4-6662-4B0B-B61F-7527FC896156}"/>
                    </a:ext>
                  </a:extLst>
                </p:cNvPr>
                <p:cNvGrpSpPr/>
                <p:nvPr/>
              </p:nvGrpSpPr>
              <p:grpSpPr>
                <a:xfrm rot="8110910">
                  <a:off x="8831190" y="5086535"/>
                  <a:ext cx="465149" cy="333129"/>
                  <a:chOff x="7023144" y="3993685"/>
                  <a:chExt cx="465149" cy="333129"/>
                </a:xfrm>
              </p:grpSpPr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700F527E-AE99-4B42-95CD-7232F118E6B2}"/>
                      </a:ext>
                    </a:extLst>
                  </p:cNvPr>
                  <p:cNvGrpSpPr/>
                  <p:nvPr/>
                </p:nvGrpSpPr>
                <p:grpSpPr>
                  <a:xfrm>
                    <a:off x="7023144" y="3993685"/>
                    <a:ext cx="337458" cy="283031"/>
                    <a:chOff x="7023144" y="3993685"/>
                    <a:chExt cx="337458" cy="283031"/>
                  </a:xfrm>
                </p:grpSpPr>
                <p:cxnSp>
                  <p:nvCxnSpPr>
                    <p:cNvPr id="95" name="Straight Connector 94">
                      <a:extLst>
                        <a:ext uri="{FF2B5EF4-FFF2-40B4-BE49-F238E27FC236}">
                          <a16:creationId xmlns:a16="http://schemas.microsoft.com/office/drawing/2014/main" id="{E13C77CE-C049-4CAE-A2A2-68480102AAB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023144" y="3993685"/>
                      <a:ext cx="337458" cy="0"/>
                    </a:xfrm>
                    <a:prstGeom prst="line">
                      <a:avLst/>
                    </a:prstGeom>
                    <a:ln w="3175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Straight Connector 95">
                      <a:extLst>
                        <a:ext uri="{FF2B5EF4-FFF2-40B4-BE49-F238E27FC236}">
                          <a16:creationId xmlns:a16="http://schemas.microsoft.com/office/drawing/2014/main" id="{8E7422EC-8CFB-487E-8E5B-FA0AE813797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023144" y="3993685"/>
                      <a:ext cx="225879" cy="283031"/>
                    </a:xfrm>
                    <a:prstGeom prst="line">
                      <a:avLst/>
                    </a:prstGeom>
                    <a:ln w="3175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Group 91">
                    <a:extLst>
                      <a:ext uri="{FF2B5EF4-FFF2-40B4-BE49-F238E27FC236}">
                        <a16:creationId xmlns:a16="http://schemas.microsoft.com/office/drawing/2014/main" id="{305F7555-5023-4D4B-8D6A-C1482DC6DDD5}"/>
                      </a:ext>
                    </a:extLst>
                  </p:cNvPr>
                  <p:cNvGrpSpPr/>
                  <p:nvPr/>
                </p:nvGrpSpPr>
                <p:grpSpPr>
                  <a:xfrm>
                    <a:off x="7150835" y="4043783"/>
                    <a:ext cx="337458" cy="283031"/>
                    <a:chOff x="7023144" y="3993685"/>
                    <a:chExt cx="337458" cy="283031"/>
                  </a:xfrm>
                </p:grpSpPr>
                <p:cxnSp>
                  <p:nvCxnSpPr>
                    <p:cNvPr id="93" name="Straight Connector 92">
                      <a:extLst>
                        <a:ext uri="{FF2B5EF4-FFF2-40B4-BE49-F238E27FC236}">
                          <a16:creationId xmlns:a16="http://schemas.microsoft.com/office/drawing/2014/main" id="{C195474D-1070-4959-83E7-FBD8EF5C7B4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023144" y="3993685"/>
                      <a:ext cx="337458" cy="0"/>
                    </a:xfrm>
                    <a:prstGeom prst="line">
                      <a:avLst/>
                    </a:prstGeom>
                    <a:ln w="3175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Straight Connector 93">
                      <a:extLst>
                        <a:ext uri="{FF2B5EF4-FFF2-40B4-BE49-F238E27FC236}">
                          <a16:creationId xmlns:a16="http://schemas.microsoft.com/office/drawing/2014/main" id="{135CAFEB-E5A1-4213-866A-FF045FFFE3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023144" y="3993685"/>
                      <a:ext cx="225879" cy="283031"/>
                    </a:xfrm>
                    <a:prstGeom prst="line">
                      <a:avLst/>
                    </a:prstGeom>
                    <a:ln w="3175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93EE62B6-1E09-48E5-A176-2DA196565088}"/>
                  </a:ext>
                </a:extLst>
              </p:cNvPr>
              <p:cNvGrpSpPr/>
              <p:nvPr/>
            </p:nvGrpSpPr>
            <p:grpSpPr>
              <a:xfrm>
                <a:off x="6809987" y="4745953"/>
                <a:ext cx="1415143" cy="725389"/>
                <a:chOff x="6809987" y="4745953"/>
                <a:chExt cx="1415143" cy="725389"/>
              </a:xfrm>
            </p:grpSpPr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30D9793E-AF1D-4155-AF34-C69AEFE1E56C}"/>
                    </a:ext>
                  </a:extLst>
                </p:cNvPr>
                <p:cNvSpPr txBox="1"/>
                <p:nvPr/>
              </p:nvSpPr>
              <p:spPr>
                <a:xfrm>
                  <a:off x="7471053" y="5071232"/>
                  <a:ext cx="69038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b°</a:t>
                  </a:r>
                </a:p>
              </p:txBody>
            </p:sp>
            <p:sp>
              <p:nvSpPr>
                <p:cNvPr id="113" name="Arc 112">
                  <a:extLst>
                    <a:ext uri="{FF2B5EF4-FFF2-40B4-BE49-F238E27FC236}">
                      <a16:creationId xmlns:a16="http://schemas.microsoft.com/office/drawing/2014/main" id="{8E4FBFAB-6EC1-4C18-980B-54BF48410DD6}"/>
                    </a:ext>
                  </a:extLst>
                </p:cNvPr>
                <p:cNvSpPr/>
                <p:nvPr/>
              </p:nvSpPr>
              <p:spPr>
                <a:xfrm rot="7777987" flipH="1">
                  <a:off x="7245416" y="4310524"/>
                  <a:ext cx="544285" cy="1415143"/>
                </a:xfrm>
                <a:prstGeom prst="arc">
                  <a:avLst>
                    <a:gd name="adj1" fmla="val 16844335"/>
                    <a:gd name="adj2" fmla="val 19973084"/>
                  </a:avLst>
                </a:prstGeom>
                <a:ln w="349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886C78B4-4226-4314-9129-FCC794A1E4BC}"/>
                </a:ext>
              </a:extLst>
            </p:cNvPr>
            <p:cNvSpPr/>
            <p:nvPr/>
          </p:nvSpPr>
          <p:spPr>
            <a:xfrm>
              <a:off x="1654628" y="3197890"/>
              <a:ext cx="7837715" cy="3660110"/>
            </a:xfrm>
            <a:prstGeom prst="rect">
              <a:avLst/>
            </a:prstGeom>
            <a:noFill/>
            <a:ln w="381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57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175E1CD-23D6-462C-981A-DB8094DB4129}"/>
              </a:ext>
            </a:extLst>
          </p:cNvPr>
          <p:cNvCxnSpPr>
            <a:cxnSpLocks/>
          </p:cNvCxnSpPr>
          <p:nvPr/>
        </p:nvCxnSpPr>
        <p:spPr>
          <a:xfrm flipH="1">
            <a:off x="3489303" y="1309015"/>
            <a:ext cx="2397580" cy="3722898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7C372C5-138F-4688-9DAB-CF02171127CA}"/>
              </a:ext>
            </a:extLst>
          </p:cNvPr>
          <p:cNvGrpSpPr/>
          <p:nvPr/>
        </p:nvGrpSpPr>
        <p:grpSpPr>
          <a:xfrm>
            <a:off x="5040085" y="2114559"/>
            <a:ext cx="3516086" cy="1513115"/>
            <a:chOff x="1088571" y="2830286"/>
            <a:chExt cx="3516086" cy="1513115"/>
          </a:xfrm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78A44A5-C21A-4FCF-8A9B-2BD5A3C977F6}"/>
                </a:ext>
              </a:extLst>
            </p:cNvPr>
            <p:cNvCxnSpPr>
              <a:cxnSpLocks/>
            </p:cNvCxnSpPr>
            <p:nvPr/>
          </p:nvCxnSpPr>
          <p:spPr>
            <a:xfrm>
              <a:off x="1088571" y="2830286"/>
              <a:ext cx="3385458" cy="1415143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1049097F-50DA-46C4-ADE6-D35E5DB642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19199" y="2928258"/>
              <a:ext cx="3385458" cy="1415143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35D0615-112C-4555-8537-18DB4CC9D2E2}"/>
              </a:ext>
            </a:extLst>
          </p:cNvPr>
          <p:cNvGrpSpPr/>
          <p:nvPr/>
        </p:nvGrpSpPr>
        <p:grpSpPr>
          <a:xfrm>
            <a:off x="5040085" y="2114559"/>
            <a:ext cx="3516086" cy="1513115"/>
            <a:chOff x="1088571" y="2830286"/>
            <a:chExt cx="3516086" cy="1513115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BB4606C-9D61-4EF7-A9DE-3F30AEA21BD7}"/>
                </a:ext>
              </a:extLst>
            </p:cNvPr>
            <p:cNvCxnSpPr>
              <a:cxnSpLocks/>
            </p:cNvCxnSpPr>
            <p:nvPr/>
          </p:nvCxnSpPr>
          <p:spPr>
            <a:xfrm>
              <a:off x="1088571" y="2830286"/>
              <a:ext cx="3385458" cy="1415143"/>
            </a:xfrm>
            <a:prstGeom prst="line">
              <a:avLst/>
            </a:prstGeom>
            <a:ln w="412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BFFB553-A85F-4637-93B2-71E20CAD0A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19199" y="2928258"/>
              <a:ext cx="3385458" cy="1415143"/>
            </a:xfrm>
            <a:prstGeom prst="line">
              <a:avLst/>
            </a:prstGeom>
            <a:ln w="412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1E6A303-5F68-4CC5-A787-AA34E0EB5ADA}"/>
              </a:ext>
            </a:extLst>
          </p:cNvPr>
          <p:cNvGrpSpPr/>
          <p:nvPr/>
        </p:nvGrpSpPr>
        <p:grpSpPr>
          <a:xfrm>
            <a:off x="3263424" y="2435688"/>
            <a:ext cx="2876119" cy="1567543"/>
            <a:chOff x="3263424" y="2435688"/>
            <a:chExt cx="2876119" cy="156754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4B8AE80-1089-47C2-98E9-6196B954DB6A}"/>
                </a:ext>
              </a:extLst>
            </p:cNvPr>
            <p:cNvGrpSpPr/>
            <p:nvPr/>
          </p:nvGrpSpPr>
          <p:grpSpPr>
            <a:xfrm>
              <a:off x="5802085" y="2435688"/>
              <a:ext cx="337458" cy="283031"/>
              <a:chOff x="5627914" y="2993571"/>
              <a:chExt cx="337458" cy="283031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962DF32-F1CA-4AE6-9CF0-F7AE07377A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27914" y="2993571"/>
                <a:ext cx="337458" cy="0"/>
              </a:xfrm>
              <a:prstGeom prst="line">
                <a:avLst/>
              </a:prstGeom>
              <a:ln w="317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427DBD2D-117F-4CC6-86AA-94EB25E641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27914" y="2993571"/>
                <a:ext cx="225879" cy="283031"/>
              </a:xfrm>
              <a:prstGeom prst="line">
                <a:avLst/>
              </a:prstGeom>
              <a:ln w="317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15FEE586-274A-4776-8A4F-C4CC1E863B47}"/>
                </a:ext>
              </a:extLst>
            </p:cNvPr>
            <p:cNvGrpSpPr/>
            <p:nvPr/>
          </p:nvGrpSpPr>
          <p:grpSpPr>
            <a:xfrm>
              <a:off x="3263424" y="3720200"/>
              <a:ext cx="337458" cy="283031"/>
              <a:chOff x="5627914" y="2993571"/>
              <a:chExt cx="337458" cy="283031"/>
            </a:xfrm>
          </p:grpSpPr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F624EE8F-1BD4-43DA-9F6C-754DC70C00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27914" y="2993571"/>
                <a:ext cx="337458" cy="0"/>
              </a:xfrm>
              <a:prstGeom prst="line">
                <a:avLst/>
              </a:prstGeom>
              <a:ln w="317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800A4E8A-73AB-4506-BE6B-9E88C409A3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27914" y="2993571"/>
                <a:ext cx="225879" cy="283031"/>
              </a:xfrm>
              <a:prstGeom prst="line">
                <a:avLst/>
              </a:prstGeom>
              <a:ln w="317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C0AC4CD-8067-429E-98AA-CD25592BE75D}"/>
              </a:ext>
            </a:extLst>
          </p:cNvPr>
          <p:cNvGrpSpPr/>
          <p:nvPr/>
        </p:nvGrpSpPr>
        <p:grpSpPr>
          <a:xfrm>
            <a:off x="6185956" y="2518167"/>
            <a:ext cx="690380" cy="1415143"/>
            <a:chOff x="1219203" y="478971"/>
            <a:chExt cx="690380" cy="141514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B778545-0ACB-4D1F-A2CE-F9B062A32C67}"/>
                </a:ext>
              </a:extLst>
            </p:cNvPr>
            <p:cNvSpPr txBox="1"/>
            <p:nvPr/>
          </p:nvSpPr>
          <p:spPr>
            <a:xfrm>
              <a:off x="1219203" y="662644"/>
              <a:ext cx="690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a°</a:t>
              </a:r>
            </a:p>
          </p:txBody>
        </p:sp>
        <p:sp>
          <p:nvSpPr>
            <p:cNvPr id="74" name="Arc 73">
              <a:extLst>
                <a:ext uri="{FF2B5EF4-FFF2-40B4-BE49-F238E27FC236}">
                  <a16:creationId xmlns:a16="http://schemas.microsoft.com/office/drawing/2014/main" id="{C1B1066A-8569-4C31-8413-63925ECBF781}"/>
                </a:ext>
              </a:extLst>
            </p:cNvPr>
            <p:cNvSpPr/>
            <p:nvPr/>
          </p:nvSpPr>
          <p:spPr>
            <a:xfrm rot="20831801" flipH="1">
              <a:off x="1328063" y="478971"/>
              <a:ext cx="544285" cy="1415143"/>
            </a:xfrm>
            <a:prstGeom prst="arc">
              <a:avLst>
                <a:gd name="adj1" fmla="val 16844335"/>
                <a:gd name="adj2" fmla="val 19973084"/>
              </a:avLst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6312698-7CD6-432D-8068-9E7C9B940130}"/>
              </a:ext>
            </a:extLst>
          </p:cNvPr>
          <p:cNvGrpSpPr/>
          <p:nvPr/>
        </p:nvGrpSpPr>
        <p:grpSpPr>
          <a:xfrm>
            <a:off x="4113801" y="2373481"/>
            <a:ext cx="1517361" cy="1243534"/>
            <a:chOff x="4113801" y="2373481"/>
            <a:chExt cx="1517361" cy="1243534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95D78FC-2B3B-45BD-A362-5CAF3A8F3D6E}"/>
                </a:ext>
              </a:extLst>
            </p:cNvPr>
            <p:cNvGrpSpPr/>
            <p:nvPr/>
          </p:nvGrpSpPr>
          <p:grpSpPr>
            <a:xfrm rot="8110910">
              <a:off x="4113801" y="2373481"/>
              <a:ext cx="465149" cy="333129"/>
              <a:chOff x="7023144" y="3993685"/>
              <a:chExt cx="465149" cy="333129"/>
            </a:xfrm>
          </p:grpSpPr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F45773C2-510C-4745-A35F-6F6AED74F9F1}"/>
                  </a:ext>
                </a:extLst>
              </p:cNvPr>
              <p:cNvGrpSpPr/>
              <p:nvPr/>
            </p:nvGrpSpPr>
            <p:grpSpPr>
              <a:xfrm>
                <a:off x="7023144" y="3993685"/>
                <a:ext cx="337458" cy="283031"/>
                <a:chOff x="7023144" y="3993685"/>
                <a:chExt cx="337458" cy="283031"/>
              </a:xfrm>
            </p:grpSpPr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E35C2B6E-8AF5-4B0F-B931-7E9DAD9D83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3144" y="3993685"/>
                  <a:ext cx="337458" cy="0"/>
                </a:xfrm>
                <a:prstGeom prst="line">
                  <a:avLst/>
                </a:prstGeom>
                <a:ln w="317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D2A5BBCE-19E5-43C1-969C-1D1A2BE110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3144" y="3993685"/>
                  <a:ext cx="225879" cy="283031"/>
                </a:xfrm>
                <a:prstGeom prst="line">
                  <a:avLst/>
                </a:prstGeom>
                <a:ln w="317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355CA8DC-5690-49C9-846B-187114391AE3}"/>
                  </a:ext>
                </a:extLst>
              </p:cNvPr>
              <p:cNvGrpSpPr/>
              <p:nvPr/>
            </p:nvGrpSpPr>
            <p:grpSpPr>
              <a:xfrm>
                <a:off x="7150835" y="4043783"/>
                <a:ext cx="337458" cy="283031"/>
                <a:chOff x="7023144" y="3993685"/>
                <a:chExt cx="337458" cy="283031"/>
              </a:xfrm>
            </p:grpSpPr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2C6B08ED-FEC1-439E-B983-55F1382657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3144" y="3993685"/>
                  <a:ext cx="337458" cy="0"/>
                </a:xfrm>
                <a:prstGeom prst="line">
                  <a:avLst/>
                </a:prstGeom>
                <a:ln w="317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82B8B49B-3647-4BF0-B7E0-6EE2DA71CF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3144" y="3993685"/>
                  <a:ext cx="225879" cy="283031"/>
                </a:xfrm>
                <a:prstGeom prst="line">
                  <a:avLst/>
                </a:prstGeom>
                <a:ln w="317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BDB37C92-AB08-46D1-8EBF-45CCE52463FC}"/>
                </a:ext>
              </a:extLst>
            </p:cNvPr>
            <p:cNvGrpSpPr/>
            <p:nvPr/>
          </p:nvGrpSpPr>
          <p:grpSpPr>
            <a:xfrm rot="8110910">
              <a:off x="5166013" y="3314170"/>
              <a:ext cx="465149" cy="302845"/>
              <a:chOff x="7023144" y="3993685"/>
              <a:chExt cx="465149" cy="333129"/>
            </a:xfrm>
          </p:grpSpPr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04BE45E6-02A4-404D-A5C3-8AF200B8904A}"/>
                  </a:ext>
                </a:extLst>
              </p:cNvPr>
              <p:cNvGrpSpPr/>
              <p:nvPr/>
            </p:nvGrpSpPr>
            <p:grpSpPr>
              <a:xfrm>
                <a:off x="7023144" y="3993685"/>
                <a:ext cx="337458" cy="283031"/>
                <a:chOff x="7023144" y="3993685"/>
                <a:chExt cx="337458" cy="283031"/>
              </a:xfrm>
            </p:grpSpPr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D3BDFB1C-4E6B-4B2A-AAAB-851C8BF428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3144" y="3993685"/>
                  <a:ext cx="337458" cy="0"/>
                </a:xfrm>
                <a:prstGeom prst="line">
                  <a:avLst/>
                </a:prstGeom>
                <a:ln w="317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82B72231-F5E1-4BFD-883A-B43FC57125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3144" y="3993685"/>
                  <a:ext cx="225879" cy="283031"/>
                </a:xfrm>
                <a:prstGeom prst="line">
                  <a:avLst/>
                </a:prstGeom>
                <a:ln w="317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DCABF01E-8840-4D90-90A1-77A95BBC8879}"/>
                  </a:ext>
                </a:extLst>
              </p:cNvPr>
              <p:cNvGrpSpPr/>
              <p:nvPr/>
            </p:nvGrpSpPr>
            <p:grpSpPr>
              <a:xfrm>
                <a:off x="7150835" y="4043783"/>
                <a:ext cx="337458" cy="283031"/>
                <a:chOff x="7023144" y="3993685"/>
                <a:chExt cx="337458" cy="283031"/>
              </a:xfrm>
            </p:grpSpPr>
            <p:cxnSp>
              <p:nvCxnSpPr>
                <p:cNvPr id="88" name="Straight Connector 87">
                  <a:extLst>
                    <a:ext uri="{FF2B5EF4-FFF2-40B4-BE49-F238E27FC236}">
                      <a16:creationId xmlns:a16="http://schemas.microsoft.com/office/drawing/2014/main" id="{7FE7CA9F-CD49-4899-BA26-99B3B0E111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3144" y="3993685"/>
                  <a:ext cx="337458" cy="0"/>
                </a:xfrm>
                <a:prstGeom prst="line">
                  <a:avLst/>
                </a:prstGeom>
                <a:ln w="317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A73C8C88-0D66-40FD-86D7-5136E97362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3144" y="3993685"/>
                  <a:ext cx="225879" cy="283031"/>
                </a:xfrm>
                <a:prstGeom prst="line">
                  <a:avLst/>
                </a:prstGeom>
                <a:ln w="317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D25E6DF-62CD-47AD-9DEB-4BD9C321011A}"/>
              </a:ext>
            </a:extLst>
          </p:cNvPr>
          <p:cNvCxnSpPr>
            <a:cxnSpLocks/>
          </p:cNvCxnSpPr>
          <p:nvPr/>
        </p:nvCxnSpPr>
        <p:spPr>
          <a:xfrm flipV="1">
            <a:off x="1291185" y="983077"/>
            <a:ext cx="6984920" cy="2905221"/>
          </a:xfrm>
          <a:prstGeom prst="line">
            <a:avLst/>
          </a:prstGeom>
          <a:ln w="412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182B1CF-0F37-490A-8FB7-2D94B76A71A0}"/>
              </a:ext>
            </a:extLst>
          </p:cNvPr>
          <p:cNvGrpSpPr/>
          <p:nvPr/>
        </p:nvGrpSpPr>
        <p:grpSpPr>
          <a:xfrm>
            <a:off x="3642630" y="3130251"/>
            <a:ext cx="1415143" cy="725389"/>
            <a:chOff x="6809987" y="4745953"/>
            <a:chExt cx="1415143" cy="725389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184EFB3-7E7D-464D-A33B-F4B9152ADAD4}"/>
                </a:ext>
              </a:extLst>
            </p:cNvPr>
            <p:cNvSpPr txBox="1"/>
            <p:nvPr/>
          </p:nvSpPr>
          <p:spPr>
            <a:xfrm>
              <a:off x="7471053" y="5071232"/>
              <a:ext cx="690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b°</a:t>
              </a:r>
            </a:p>
          </p:txBody>
        </p:sp>
        <p:sp>
          <p:nvSpPr>
            <p:cNvPr id="95" name="Arc 94">
              <a:extLst>
                <a:ext uri="{FF2B5EF4-FFF2-40B4-BE49-F238E27FC236}">
                  <a16:creationId xmlns:a16="http://schemas.microsoft.com/office/drawing/2014/main" id="{6248A055-95AD-4165-AE0B-2F3AC8AD5123}"/>
                </a:ext>
              </a:extLst>
            </p:cNvPr>
            <p:cNvSpPr/>
            <p:nvPr/>
          </p:nvSpPr>
          <p:spPr>
            <a:xfrm rot="7777987" flipH="1">
              <a:off x="7245416" y="4310524"/>
              <a:ext cx="544285" cy="1415143"/>
            </a:xfrm>
            <a:prstGeom prst="arc">
              <a:avLst>
                <a:gd name="adj1" fmla="val 16844335"/>
                <a:gd name="adj2" fmla="val 19973084"/>
              </a:avLst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649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0.00324 L -0.22825 0.170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19" y="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1D6F0BF88B2B44B79917BD96CD0F31" ma:contentTypeVersion="3" ma:contentTypeDescription="Create a new document." ma:contentTypeScope="" ma:versionID="4bf756ce00a03b267a5d185f58442b28">
  <xsd:schema xmlns:xsd="http://www.w3.org/2001/XMLSchema" xmlns:xs="http://www.w3.org/2001/XMLSchema" xmlns:p="http://schemas.microsoft.com/office/2006/metadata/properties" xmlns:ns2="f8b25599-9617-4c53-909e-9a2d650ffd9a" targetNamespace="http://schemas.microsoft.com/office/2006/metadata/properties" ma:root="true" ma:fieldsID="02b4e43417f8ed5e5a3933c0afdea061" ns2:_="">
    <xsd:import namespace="f8b25599-9617-4c53-909e-9a2d650ffd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b25599-9617-4c53-909e-9a2d650ffd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C2B779-C009-4D6A-80AB-10AAE8921F63}">
  <ds:schemaRefs>
    <ds:schemaRef ds:uri="f8b25599-9617-4c53-909e-9a2d650ffd9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CADB041-9FDA-4EBF-8803-7551106EBEB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416F18D-92DB-4B69-A76A-4984A09FE0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42</Words>
  <Application>Microsoft Office PowerPoint</Application>
  <PresentationFormat>Widescreen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 Griffin</dc:creator>
  <cp:lastModifiedBy>Bethanie Goodliff</cp:lastModifiedBy>
  <cp:revision>4</cp:revision>
  <dcterms:created xsi:type="dcterms:W3CDTF">2020-06-08T14:18:42Z</dcterms:created>
  <dcterms:modified xsi:type="dcterms:W3CDTF">2020-09-07T07:37:13Z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0x010100FB1D6F0BF88B2B44B79917BD96CD0F31</vt:lpwstr>
  </property>
</Properties>
</file>