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5"/>
  </p:sldMasterIdLst>
  <p:notesMasterIdLst>
    <p:notesMasterId r:id="rId7"/>
  </p:notesMasterIdLst>
  <p:sldIdLst>
    <p:sldId id="264" r:id="rId6"/>
  </p:sldIdLst>
  <p:sldSz cx="12192000" cy="6858000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8"/>
    <a:srgbClr val="C8E2E8"/>
    <a:srgbClr val="82CBDD"/>
    <a:srgbClr val="006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4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DD315-CABA-48C9-B8B8-E7F4A7C4E8FE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C6D43-B330-470E-9514-C837501A6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22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may want to print this handout </a:t>
            </a:r>
            <a:r>
              <a:rPr lang="en-GB"/>
              <a:t>for participants.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973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42129DB-7CCB-4DFF-A799-E554B53301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7055" y="0"/>
            <a:ext cx="12228688" cy="687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22301" y="476673"/>
            <a:ext cx="6049764" cy="648071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2" y="1268758"/>
            <a:ext cx="6062463" cy="115213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59467-41A6-455E-929A-E40D1059C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None/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EA04C3-E93E-45FB-8B42-78A38976A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248400"/>
            <a:ext cx="8544983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184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22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511F86-0498-45AC-91EB-811F623B6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388843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585858"/>
              </a:buClr>
              <a:buFont typeface="Arial" panose="020B0604020202020204" pitchFamily="34" charset="0"/>
              <a:buChar char="•"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4B3B01-5D20-46B9-B2C9-7FD7F2BEA9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1515C61-0F49-4F5A-803B-A05DF82E1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229D3AA-4483-4C24-8D12-A45755748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3256F-83C8-4422-BB4B-79DB90083B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179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B39D9A-8B44-421F-82E0-5688E36905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729FEB22-335A-41BD-B17B-784C9EEF9A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785812D-06FB-4137-82DA-4C8636188B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35DD14D-38EC-424C-AF0C-03BA91A64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Font typeface="Arial" panose="020B0604020202020204" pitchFamily="34" charset="0"/>
              <a:buNone/>
            </a:pPr>
            <a:endParaRPr lang="en-GB" alt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DD91F02-38ED-4B06-B867-E4F68C54E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27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E8007C0-F29A-4315-965C-24C897F134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49080"/>
            <a:ext cx="10972800" cy="426170"/>
          </a:xfrm>
        </p:spPr>
        <p:txBody>
          <a:bodyPr/>
          <a:lstStyle>
            <a:lvl1pPr algn="l">
              <a:defRPr sz="2000" b="1">
                <a:solidFill>
                  <a:srgbClr val="5858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44954"/>
            <a:ext cx="10972800" cy="3560111"/>
          </a:xfrm>
        </p:spPr>
        <p:txBody>
          <a:bodyPr/>
          <a:lstStyle>
            <a:lvl1pPr marL="0" indent="0">
              <a:buNone/>
              <a:defRPr sz="3200">
                <a:solidFill>
                  <a:srgbClr val="58585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725144"/>
            <a:ext cx="10972800" cy="720080"/>
          </a:xfrm>
        </p:spPr>
        <p:txBody>
          <a:bodyPr/>
          <a:lstStyle>
            <a:lvl1pPr marL="0" indent="0">
              <a:buNone/>
              <a:defRPr sz="1400">
                <a:solidFill>
                  <a:srgbClr val="58585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F0D3A-200E-48B8-9EF9-7859E1660C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CEB8E3-53AE-439B-9428-72B81BD3B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C543D-1B00-4E11-9615-CDD988110A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Font typeface="Arial" panose="020B0604020202020204" pitchFamily="34" charset="0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0124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D10152-7721-41A0-A6C5-8721C8D0EB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7055" y="0"/>
            <a:ext cx="12228688" cy="687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59467-41A6-455E-929A-E40D1059C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None/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EA04C3-E93E-45FB-8B42-78A38976A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248400"/>
            <a:ext cx="8544983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D0B289-4844-44AC-86A0-5AEEE34C6957}"/>
              </a:ext>
            </a:extLst>
          </p:cNvPr>
          <p:cNvSpPr txBox="1"/>
          <p:nvPr userDrawn="1"/>
        </p:nvSpPr>
        <p:spPr>
          <a:xfrm>
            <a:off x="623392" y="2348880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3600" b="1" noProof="0" dirty="0">
                <a:solidFill>
                  <a:schemeClr val="bg1"/>
                </a:solidFill>
              </a:rPr>
              <a:t>Thank you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661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043FF3-1B19-4F6E-AED6-1F0E0B126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37" y="365125"/>
            <a:ext cx="109685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78F67-7D07-4B89-B1B7-77FCB2FBC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437" y="1825625"/>
            <a:ext cx="109685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AF1F1-6765-45EE-BEB9-185EDFB653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 typeface="Arial" panose="020B0604020202020204" pitchFamily="34" charset="0"/>
              <a:buNone/>
            </a:pPr>
            <a:fld id="{52CA6C61-5C46-4CCD-83FB-18DE309C7599}" type="datetimeFigureOut">
              <a:rPr lang="en-GB" smtClean="0"/>
              <a:pPr>
                <a:buFont typeface="Arial" panose="020B0604020202020204" pitchFamily="34" charset="0"/>
                <a:buNone/>
              </a:pPr>
              <a:t>07/09/2020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D2AC0-4764-4C71-9EC2-3E3309ED3F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79FDB-13C2-4DC1-8C93-EEA50C7287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 typeface="Arial" panose="020B0604020202020204" pitchFamily="34" charset="0"/>
              <a:buNone/>
            </a:pPr>
            <a:fld id="{3A4A998D-6F83-4D71-AA77-13FC1A139956}" type="slidenum">
              <a:rPr lang="en-GB" smtClean="0"/>
              <a:pPr>
                <a:buFont typeface="Arial" panose="020B0604020202020204" pitchFamily="34" charset="0"/>
                <a:buNone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00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58585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58585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8585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8585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8585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8585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See the source image">
            <a:extLst>
              <a:ext uri="{FF2B5EF4-FFF2-40B4-BE49-F238E27FC236}">
                <a16:creationId xmlns:a16="http://schemas.microsoft.com/office/drawing/2014/main" id="{3037EDC6-BED8-45F3-8B06-501B23807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6" y="620689"/>
            <a:ext cx="4680520" cy="28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499ADB45-9534-4DB2-9A70-ACCC40973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92" y="4653136"/>
            <a:ext cx="53721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">
            <a:extLst>
              <a:ext uri="{FF2B5EF4-FFF2-40B4-BE49-F238E27FC236}">
                <a16:creationId xmlns:a16="http://schemas.microsoft.com/office/drawing/2014/main" id="{BA57B190-8717-4F75-909D-DA27B4BC5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932" y="1333500"/>
            <a:ext cx="38766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14DE553-BC75-49BC-992A-3730E9C45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206433"/>
              </p:ext>
            </p:extLst>
          </p:nvPr>
        </p:nvGraphicFramePr>
        <p:xfrm>
          <a:off x="7003604" y="3772693"/>
          <a:ext cx="3376528" cy="21539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4132">
                  <a:extLst>
                    <a:ext uri="{9D8B030D-6E8A-4147-A177-3AD203B41FA5}">
                      <a16:colId xmlns:a16="http://schemas.microsoft.com/office/drawing/2014/main" val="2382676161"/>
                    </a:ext>
                  </a:extLst>
                </a:gridCol>
                <a:gridCol w="844132">
                  <a:extLst>
                    <a:ext uri="{9D8B030D-6E8A-4147-A177-3AD203B41FA5}">
                      <a16:colId xmlns:a16="http://schemas.microsoft.com/office/drawing/2014/main" val="529576296"/>
                    </a:ext>
                  </a:extLst>
                </a:gridCol>
                <a:gridCol w="844132">
                  <a:extLst>
                    <a:ext uri="{9D8B030D-6E8A-4147-A177-3AD203B41FA5}">
                      <a16:colId xmlns:a16="http://schemas.microsoft.com/office/drawing/2014/main" val="3197524593"/>
                    </a:ext>
                  </a:extLst>
                </a:gridCol>
                <a:gridCol w="844132">
                  <a:extLst>
                    <a:ext uri="{9D8B030D-6E8A-4147-A177-3AD203B41FA5}">
                      <a16:colId xmlns:a16="http://schemas.microsoft.com/office/drawing/2014/main" val="4248578203"/>
                    </a:ext>
                  </a:extLst>
                </a:gridCol>
              </a:tblGrid>
              <a:tr h="717991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Bef>
                          <a:spcPts val="1200"/>
                        </a:spcBef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Bef>
                          <a:spcPts val="1200"/>
                        </a:spcBef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Bef>
                          <a:spcPts val="1200"/>
                        </a:spcBef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Bef>
                          <a:spcPts val="1200"/>
                        </a:spcBef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141248"/>
                  </a:ext>
                </a:extLst>
              </a:tr>
              <a:tr h="717991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Bef>
                          <a:spcPts val="1200"/>
                        </a:spcBef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Bef>
                          <a:spcPts val="1200"/>
                        </a:spcBef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Bef>
                          <a:spcPts val="1200"/>
                        </a:spcBef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Bef>
                          <a:spcPts val="1200"/>
                        </a:spcBef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20828"/>
                  </a:ext>
                </a:extLst>
              </a:tr>
              <a:tr h="717991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Bef>
                          <a:spcPts val="1200"/>
                        </a:spcBef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Bef>
                          <a:spcPts val="1200"/>
                        </a:spcBef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Bef>
                          <a:spcPts val="1200"/>
                        </a:spcBef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Bef>
                          <a:spcPts val="1200"/>
                        </a:spcBef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491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52074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7">
      <a:dk1>
        <a:srgbClr val="585858"/>
      </a:dk1>
      <a:lt1>
        <a:srgbClr val="FFFFFF"/>
      </a:lt1>
      <a:dk2>
        <a:srgbClr val="006666"/>
      </a:dk2>
      <a:lt2>
        <a:srgbClr val="5F5F5F"/>
      </a:lt2>
      <a:accent1>
        <a:srgbClr val="585858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B0F0"/>
      </a:hlink>
      <a:folHlink>
        <a:srgbClr val="B2B2B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1D6F0BF88B2B44B79917BD96CD0F31" ma:contentTypeVersion="5" ma:contentTypeDescription="Create a new document." ma:contentTypeScope="" ma:versionID="35e9e06ab5b198ec808dee35937c01ba">
  <xsd:schema xmlns:xsd="http://www.w3.org/2001/XMLSchema" xmlns:xs="http://www.w3.org/2001/XMLSchema" xmlns:p="http://schemas.microsoft.com/office/2006/metadata/properties" xmlns:ns2="f8b25599-9617-4c53-909e-9a2d650ffd9a" targetNamespace="http://schemas.microsoft.com/office/2006/metadata/properties" ma:root="true" ma:fieldsID="647a17ce1a8bacf36a93eeda0ac0a3bd" ns2:_="">
    <xsd:import namespace="f8b25599-9617-4c53-909e-9a2d650ffd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b25599-9617-4c53-909e-9a2d650ffd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CA48D5-CF87-4E62-9CFA-B8134F07C6D3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614D725-2C21-4C66-9CD4-8D38560013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459F7B-623B-4A73-BDCC-4916399046BB}">
  <ds:schemaRefs>
    <ds:schemaRef ds:uri="f8b25599-9617-4c53-909e-9a2d650ffd9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B1B18B3D-5C68-4030-BEF3-6F927E24DA3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</TotalTime>
  <Words>23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Hubs PowerPoint Template</dc:title>
  <dc:creator>Stephen Peto</dc:creator>
  <cp:lastModifiedBy>Bethanie Goodliff</cp:lastModifiedBy>
  <cp:revision>40</cp:revision>
  <dcterms:created xsi:type="dcterms:W3CDTF">2008-01-11T09:41:35Z</dcterms:created>
  <dcterms:modified xsi:type="dcterms:W3CDTF">2020-09-07T09:47:38Z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Natasha Chippendale</vt:lpwstr>
  </property>
  <property fmtid="{D5CDD505-2E9C-101B-9397-08002B2CF9AE}" pid="3" name="display_urn:schemas-microsoft-com:office:office#Author">
    <vt:lpwstr>Natasha Chippendale</vt:lpwstr>
  </property>
  <property fmtid="{D5CDD505-2E9C-101B-9397-08002B2CF9AE}" pid="4" name="Order">
    <vt:lpwstr>148500.000000000</vt:lpwstr>
  </property>
  <property fmtid="{D5CDD505-2E9C-101B-9397-08002B2CF9AE}" pid="5" name="ContentTypeId">
    <vt:lpwstr>0x010100FB1D6F0BF88B2B44B79917BD96CD0F31</vt:lpwstr>
  </property>
</Properties>
</file>