
<file path=[Content_Types].xml><?xml version="1.0" encoding="utf-8"?>
<Types xmlns="http://schemas.openxmlformats.org/package/2006/content-types"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28F"/>
    <a:srgbClr val="00B0F0"/>
    <a:srgbClr val="00628C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E94F26-8FE9-4E63-AF8C-42AF745495EA}" v="16" dt="2020-08-28T14:16:46.334"/>
    <p1510:client id="{8A8E72AF-4259-4267-6D0D-20B521029E4C}" v="3" dt="2020-08-28T14:12:43.4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88C7-F933-458B-8D48-9249C48A7882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732CB-F671-4B0C-BECD-E834C6A9C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01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6732CB-F671-4B0C-BECD-E834C6A9CA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6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6A2B0-40A5-47F0-8D29-6EAB69D8D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549FE3-E3CD-45C5-92C0-DE99D85D47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C9CDC-7C53-4849-8DA1-2C54C1FAC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70D9-17E1-4C8C-9262-165BD379574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734FC-E8C2-4892-AA37-0E410041E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4131B-A8A4-43D6-BA2C-C27A5627E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3C3D-FF06-4B6B-935B-97C6F0FD9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3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C88F8-8F10-4C97-97BE-6D027F440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7E28C-8FA9-41E0-8B9D-08381C795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95393-27AC-4AFC-8E5E-1D8427D28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70D9-17E1-4C8C-9262-165BD379574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67AB2-41DA-4894-AAF9-85195957C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43128-80C1-4B5A-8FE8-8B592CCCB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3C3D-FF06-4B6B-935B-97C6F0FD9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8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C166BB-BD23-4B8D-B701-3F5F0822C4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2FFF4-8F98-4669-AA68-B105B7984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0464A-9261-4BF3-8631-3DD4F9125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70D9-17E1-4C8C-9262-165BD379574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5A39E-E648-4196-9453-5D4C86482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4DD21-665A-41CD-97C2-9983CED6F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3C3D-FF06-4B6B-935B-97C6F0FD9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3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9FD25-3D07-41A5-A138-2FE7EE378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F8A15-D148-4DD1-84A0-0977D6998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3E0F0-5ED6-474C-8F76-51BE4D8B1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70D9-17E1-4C8C-9262-165BD379574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84729-DD5B-4635-B93A-324D309D9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1EFC4-B411-4699-BE08-3EDB25866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3C3D-FF06-4B6B-935B-97C6F0FD9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2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67D12-5E4C-4480-8287-FF783E68B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886BC-85A4-430E-B2D2-D8FA256B4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9E35B-E3CB-4928-8475-060D45411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70D9-17E1-4C8C-9262-165BD379574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E85E2-F12C-4E99-A256-C8FD50C64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70FC2-3DD7-4E88-9F61-6F52D8E33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3C3D-FF06-4B6B-935B-97C6F0FD9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6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09608-8CCC-4974-9B17-18C14562F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3E582-A80F-4CD4-908F-459DCEB379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F69B6A-5B7B-4443-986C-F07EDD7AC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32FC6-5C05-40A6-8134-598D1B8CB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70D9-17E1-4C8C-9262-165BD379574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E0D74C-5CE6-48C0-84D6-B6CF4DA2E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7FB1D3-575C-4A90-BD5C-ACBD5200A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3C3D-FF06-4B6B-935B-97C6F0FD9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4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F7281-DB27-4698-8353-40896C558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CB924-5026-4D4C-A7E2-9C698B225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F43CF-F76C-4484-BCC6-BDABFA072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0DEE61-8152-491B-B05D-B767DFBB71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C2AD0F-01C9-4502-ACF1-02A5838FD3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1A5AA8-8552-4BD1-BEBB-4E2ABB48C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70D9-17E1-4C8C-9262-165BD379574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BC6FF5-BE32-4AF7-B9F8-08DF123E8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76D72E-B0A9-4DD9-8098-8CD3C9F3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3C3D-FF06-4B6B-935B-97C6F0FD9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9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C485F-8244-4796-968A-1B712100D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3ADC31-9334-4129-A3BE-E1598D1A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70D9-17E1-4C8C-9262-165BD379574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D32670-A249-4C3A-B6FD-F7FE882AA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F655E3-249C-46D9-BED4-D1813A424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3C3D-FF06-4B6B-935B-97C6F0FD9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79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6008F1-3889-499E-9FFE-48F5DBEC2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70D9-17E1-4C8C-9262-165BD379574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99FDCB-9DB5-41CD-95B1-3E7DFC3D7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36570-10F3-4EFF-9B53-5B459270C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3C3D-FF06-4B6B-935B-97C6F0FD9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33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ED37F-DE44-44AA-8285-8EA726713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20516-CE81-4E27-8837-7432FE76E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511284-B8DD-4991-AEEC-31C3D91EB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684EF0-F005-494D-BBBA-FED816CA4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70D9-17E1-4C8C-9262-165BD379574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EC62A0-B778-4FA7-8E8A-E0D26BE9F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3C53F6-C68E-44F9-9C9F-14DD2654F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3C3D-FF06-4B6B-935B-97C6F0FD9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1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DA11D-4A31-4001-B82E-DFCF9CCB6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C0BD4F-2FA4-4298-83F6-629F6B38A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0D34DB-72BD-413B-87EE-B43D4F8F4A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CFB228-8070-4DF6-84AB-7BD1CD548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70D9-17E1-4C8C-9262-165BD379574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B6501-D05F-4268-A876-7FA6BB272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DD84C1-47B1-455D-98F3-09FE3ADB8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3C3D-FF06-4B6B-935B-97C6F0FD9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9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86D089-3A41-4F02-A329-6391AA615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2C16E-50A6-4658-8EEA-DC21D3DFD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C7049-9F10-4AD1-BA34-4BD09C28F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270D9-17E1-4C8C-9262-165BD379574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48C49-B0E1-4261-BAF1-AC71F07C49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3D75F-8218-45E4-A1B1-46950CEABC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93C3D-FF06-4B6B-935B-97C6F0FD9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40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11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12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11" Type="http://schemas.openxmlformats.org/officeDocument/2006/relationships/image" Target="../media/image9.wmf"/><Relationship Id="rId5" Type="http://schemas.openxmlformats.org/officeDocument/2006/relationships/image" Target="../media/image3.wmf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wmf"/><Relationship Id="rId1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8946" y="344230"/>
            <a:ext cx="861786" cy="102751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11752" y="422249"/>
            <a:ext cx="1340310" cy="84795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23937" y="1067749"/>
            <a:ext cx="1091002" cy="61096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27925" y="3000565"/>
            <a:ext cx="861786" cy="1027514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F24F0F39-B648-4E1F-BA02-4886252FAF6C}"/>
              </a:ext>
            </a:extLst>
          </p:cNvPr>
          <p:cNvGrpSpPr/>
          <p:nvPr/>
        </p:nvGrpSpPr>
        <p:grpSpPr>
          <a:xfrm>
            <a:off x="7410592" y="191290"/>
            <a:ext cx="1453243" cy="1377940"/>
            <a:chOff x="3306544" y="1687286"/>
            <a:chExt cx="2100942" cy="1992077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D115651-8877-4BF9-9E03-2D1FB3746FC3}"/>
                </a:ext>
              </a:extLst>
            </p:cNvPr>
            <p:cNvSpPr/>
            <p:nvPr/>
          </p:nvSpPr>
          <p:spPr>
            <a:xfrm>
              <a:off x="3306544" y="1687286"/>
              <a:ext cx="2100942" cy="199207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Partial Circle 18">
              <a:extLst>
                <a:ext uri="{FF2B5EF4-FFF2-40B4-BE49-F238E27FC236}">
                  <a16:creationId xmlns:a16="http://schemas.microsoft.com/office/drawing/2014/main" id="{045F25D4-C16B-4B9E-B685-771B4C917909}"/>
                </a:ext>
              </a:extLst>
            </p:cNvPr>
            <p:cNvSpPr/>
            <p:nvPr/>
          </p:nvSpPr>
          <p:spPr>
            <a:xfrm flipH="1">
              <a:off x="3306544" y="1687286"/>
              <a:ext cx="2100938" cy="1992077"/>
            </a:xfrm>
            <a:prstGeom prst="pie">
              <a:avLst/>
            </a:prstGeom>
            <a:solidFill>
              <a:srgbClr val="00B0F0">
                <a:alpha val="3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FAFE347-30AD-4449-B8D2-19C843969643}"/>
              </a:ext>
            </a:extLst>
          </p:cNvPr>
          <p:cNvGrpSpPr/>
          <p:nvPr/>
        </p:nvGrpSpPr>
        <p:grpSpPr>
          <a:xfrm>
            <a:off x="9181945" y="196281"/>
            <a:ext cx="1442714" cy="1367957"/>
            <a:chOff x="7993743" y="3962400"/>
            <a:chExt cx="2100942" cy="1992077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AFD8582-CF58-472D-9376-62A94200FC43}"/>
                </a:ext>
              </a:extLst>
            </p:cNvPr>
            <p:cNvGrpSpPr/>
            <p:nvPr/>
          </p:nvGrpSpPr>
          <p:grpSpPr>
            <a:xfrm>
              <a:off x="7993743" y="3962400"/>
              <a:ext cx="2100942" cy="1992077"/>
              <a:chOff x="3306544" y="1687286"/>
              <a:chExt cx="2100942" cy="1992077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605D93E4-E6A4-431A-9ECD-B0E43602619A}"/>
                  </a:ext>
                </a:extLst>
              </p:cNvPr>
              <p:cNvSpPr/>
              <p:nvPr/>
            </p:nvSpPr>
            <p:spPr>
              <a:xfrm>
                <a:off x="3306544" y="1687286"/>
                <a:ext cx="2100942" cy="199207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Partial Circle 24">
                <a:extLst>
                  <a:ext uri="{FF2B5EF4-FFF2-40B4-BE49-F238E27FC236}">
                    <a16:creationId xmlns:a16="http://schemas.microsoft.com/office/drawing/2014/main" id="{7D658A35-1DD1-408F-A755-BA15C1910CA4}"/>
                  </a:ext>
                </a:extLst>
              </p:cNvPr>
              <p:cNvSpPr/>
              <p:nvPr/>
            </p:nvSpPr>
            <p:spPr>
              <a:xfrm flipH="1">
                <a:off x="3306544" y="1687286"/>
                <a:ext cx="2100938" cy="1992077"/>
              </a:xfrm>
              <a:prstGeom prst="pie">
                <a:avLst/>
              </a:prstGeom>
              <a:solidFill>
                <a:srgbClr val="00B0F0">
                  <a:alpha val="34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91A0E31-E9CA-497D-8FAE-7E566895241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44214" y="4947553"/>
              <a:ext cx="1050467" cy="163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19BEF38-C15E-4C5C-97AC-29DA3D320314}"/>
                </a:ext>
              </a:extLst>
            </p:cNvPr>
            <p:cNvCxnSpPr>
              <a:endCxn id="25" idx="1"/>
            </p:cNvCxnSpPr>
            <p:nvPr/>
          </p:nvCxnSpPr>
          <p:spPr>
            <a:xfrm>
              <a:off x="9044212" y="4958438"/>
              <a:ext cx="0" cy="9960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E701ABF9-043F-4C26-9D0F-06F1B7F61A37}"/>
              </a:ext>
            </a:extLst>
          </p:cNvPr>
          <p:cNvSpPr txBox="1"/>
          <p:nvPr/>
        </p:nvSpPr>
        <p:spPr>
          <a:xfrm>
            <a:off x="381000" y="1848320"/>
            <a:ext cx="2815771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How many 4s make 3?</a:t>
            </a:r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18127" y="1742231"/>
            <a:ext cx="954107" cy="954107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F5B1AFE5-5B20-421B-8AD9-55409CDF4815}"/>
              </a:ext>
            </a:extLst>
          </p:cNvPr>
          <p:cNvGrpSpPr/>
          <p:nvPr/>
        </p:nvGrpSpPr>
        <p:grpSpPr>
          <a:xfrm>
            <a:off x="8727068" y="3181640"/>
            <a:ext cx="3181484" cy="1546587"/>
            <a:chOff x="6724392" y="4550228"/>
            <a:chExt cx="5887434" cy="2862007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5CB15FA-DD7B-4F87-9D23-2F994D979437}"/>
                </a:ext>
              </a:extLst>
            </p:cNvPr>
            <p:cNvSpPr/>
            <p:nvPr/>
          </p:nvSpPr>
          <p:spPr>
            <a:xfrm>
              <a:off x="7506705" y="5231491"/>
              <a:ext cx="1094921" cy="1094921"/>
            </a:xfrm>
            <a:prstGeom prst="ellipse">
              <a:avLst/>
            </a:prstGeom>
            <a:solidFill>
              <a:srgbClr val="00B0F0">
                <a:alpha val="46667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8243046-0697-49AF-87F2-BD4FE5BBBF57}"/>
                </a:ext>
              </a:extLst>
            </p:cNvPr>
            <p:cNvSpPr/>
            <p:nvPr/>
          </p:nvSpPr>
          <p:spPr>
            <a:xfrm>
              <a:off x="10520037" y="5231492"/>
              <a:ext cx="1094921" cy="1094921"/>
            </a:xfrm>
            <a:prstGeom prst="ellipse">
              <a:avLst/>
            </a:prstGeom>
            <a:solidFill>
              <a:srgbClr val="00B0F0">
                <a:alpha val="46667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61EAE97-5370-4593-8698-F17B4D33738B}"/>
                </a:ext>
              </a:extLst>
            </p:cNvPr>
            <p:cNvSpPr/>
            <p:nvPr/>
          </p:nvSpPr>
          <p:spPr>
            <a:xfrm>
              <a:off x="9013371" y="5231493"/>
              <a:ext cx="1094921" cy="1094921"/>
            </a:xfrm>
            <a:prstGeom prst="ellipse">
              <a:avLst/>
            </a:prstGeom>
            <a:solidFill>
              <a:srgbClr val="00B0F0">
                <a:alpha val="46667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62BC1EC-2CFB-460A-B200-7164C58CEB68}"/>
                </a:ext>
              </a:extLst>
            </p:cNvPr>
            <p:cNvSpPr/>
            <p:nvPr/>
          </p:nvSpPr>
          <p:spPr>
            <a:xfrm>
              <a:off x="7179939" y="4746170"/>
              <a:ext cx="5012061" cy="2111829"/>
            </a:xfrm>
            <a:prstGeom prst="rect">
              <a:avLst/>
            </a:prstGeom>
            <a:solidFill>
              <a:srgbClr val="00B0F0">
                <a:alpha val="2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5007A1C-68BC-48F8-83B4-FA6D2F70CDF1}"/>
                </a:ext>
              </a:extLst>
            </p:cNvPr>
            <p:cNvCxnSpPr>
              <a:cxnSpLocks/>
            </p:cNvCxnSpPr>
            <p:nvPr/>
          </p:nvCxnSpPr>
          <p:spPr>
            <a:xfrm>
              <a:off x="9546285" y="4550228"/>
              <a:ext cx="0" cy="2862007"/>
            </a:xfrm>
            <a:prstGeom prst="line">
              <a:avLst/>
            </a:prstGeom>
            <a:ln w="571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25DD66E-788C-4588-87D8-E3B21C335F2F}"/>
                </a:ext>
              </a:extLst>
            </p:cNvPr>
            <p:cNvCxnSpPr>
              <a:cxnSpLocks/>
            </p:cNvCxnSpPr>
            <p:nvPr/>
          </p:nvCxnSpPr>
          <p:spPr>
            <a:xfrm>
              <a:off x="6724392" y="5769419"/>
              <a:ext cx="5887434" cy="0"/>
            </a:xfrm>
            <a:prstGeom prst="line">
              <a:avLst/>
            </a:prstGeom>
            <a:ln w="571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85CC1DA8-ABDD-42BD-8DF8-CFF2FD08EDD8}"/>
              </a:ext>
            </a:extLst>
          </p:cNvPr>
          <p:cNvGrpSpPr/>
          <p:nvPr/>
        </p:nvGrpSpPr>
        <p:grpSpPr>
          <a:xfrm>
            <a:off x="218527" y="3490696"/>
            <a:ext cx="6954157" cy="1699196"/>
            <a:chOff x="218527" y="3490696"/>
            <a:chExt cx="6954157" cy="1699196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9427D82A-3A82-44B9-A493-26102E885BFA}"/>
                </a:ext>
              </a:extLst>
            </p:cNvPr>
            <p:cNvGrpSpPr/>
            <p:nvPr/>
          </p:nvGrpSpPr>
          <p:grpSpPr>
            <a:xfrm>
              <a:off x="414469" y="3490696"/>
              <a:ext cx="1498144" cy="936439"/>
              <a:chOff x="414469" y="3490696"/>
              <a:chExt cx="1498144" cy="936439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363AFD3B-1CFB-416F-B0B1-313A2E2E3E5D}"/>
                  </a:ext>
                </a:extLst>
              </p:cNvPr>
              <p:cNvGrpSpPr/>
              <p:nvPr/>
            </p:nvGrpSpPr>
            <p:grpSpPr>
              <a:xfrm>
                <a:off x="414469" y="3497376"/>
                <a:ext cx="478154" cy="929759"/>
                <a:chOff x="414469" y="3497376"/>
                <a:chExt cx="478154" cy="929759"/>
              </a:xfrm>
            </p:grpSpPr>
            <p:sp>
              <p:nvSpPr>
                <p:cNvPr id="71" name="Arrow: Curved Down 70">
                  <a:extLst>
                    <a:ext uri="{FF2B5EF4-FFF2-40B4-BE49-F238E27FC236}">
                      <a16:creationId xmlns:a16="http://schemas.microsoft.com/office/drawing/2014/main" id="{AFC4EE7A-AE58-4579-8BDE-9ADE83D7E7D4}"/>
                    </a:ext>
                  </a:extLst>
                </p:cNvPr>
                <p:cNvSpPr/>
                <p:nvPr/>
              </p:nvSpPr>
              <p:spPr>
                <a:xfrm>
                  <a:off x="414469" y="4261057"/>
                  <a:ext cx="478154" cy="166078"/>
                </a:xfrm>
                <a:prstGeom prst="curvedDownArrow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72" name="Image 71"/>
                <p:cNvPicPr>
                  <a:picLocks noChangeAspect="1"/>
                </p:cNvPicPr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512557" y="3497376"/>
                  <a:ext cx="281978" cy="728444"/>
                </a:xfrm>
                <a:prstGeom prst="rect">
                  <a:avLst/>
                </a:prstGeom>
              </p:spPr>
            </p:pic>
          </p:grp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F958B55E-F2A9-47E3-B420-C54799D37154}"/>
                  </a:ext>
                </a:extLst>
              </p:cNvPr>
              <p:cNvGrpSpPr/>
              <p:nvPr/>
            </p:nvGrpSpPr>
            <p:grpSpPr>
              <a:xfrm>
                <a:off x="929440" y="3497376"/>
                <a:ext cx="478154" cy="929759"/>
                <a:chOff x="414469" y="3497376"/>
                <a:chExt cx="478154" cy="929759"/>
              </a:xfrm>
            </p:grpSpPr>
            <p:sp>
              <p:nvSpPr>
                <p:cNvPr id="75" name="Arrow: Curved Down 74">
                  <a:extLst>
                    <a:ext uri="{FF2B5EF4-FFF2-40B4-BE49-F238E27FC236}">
                      <a16:creationId xmlns:a16="http://schemas.microsoft.com/office/drawing/2014/main" id="{30FC4401-C9FA-461B-9E91-DB60F4E96FE0}"/>
                    </a:ext>
                  </a:extLst>
                </p:cNvPr>
                <p:cNvSpPr/>
                <p:nvPr/>
              </p:nvSpPr>
              <p:spPr>
                <a:xfrm>
                  <a:off x="414469" y="4261057"/>
                  <a:ext cx="478154" cy="166078"/>
                </a:xfrm>
                <a:prstGeom prst="curvedDownArrow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76" name="Image 75"/>
                <p:cNvPicPr>
                  <a:picLocks noChangeAspect="1"/>
                </p:cNvPicPr>
                <p:nvPr/>
              </p:nvPicPr>
              <p:blipFill>
                <a:blip r:embed="rId9" cstate="print"/>
                <a:stretch>
                  <a:fillRect/>
                </a:stretch>
              </p:blipFill>
              <p:spPr>
                <a:xfrm>
                  <a:off x="512557" y="3497376"/>
                  <a:ext cx="281978" cy="728444"/>
                </a:xfrm>
                <a:prstGeom prst="rect">
                  <a:avLst/>
                </a:prstGeom>
              </p:spPr>
            </p:pic>
          </p:grp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1EEEE9FD-3079-4AAD-83E8-6F9452647D82}"/>
                  </a:ext>
                </a:extLst>
              </p:cNvPr>
              <p:cNvGrpSpPr/>
              <p:nvPr/>
            </p:nvGrpSpPr>
            <p:grpSpPr>
              <a:xfrm>
                <a:off x="1434459" y="3490696"/>
                <a:ext cx="478154" cy="929759"/>
                <a:chOff x="414469" y="3497376"/>
                <a:chExt cx="478154" cy="929759"/>
              </a:xfrm>
            </p:grpSpPr>
            <p:sp>
              <p:nvSpPr>
                <p:cNvPr id="78" name="Arrow: Curved Down 77">
                  <a:extLst>
                    <a:ext uri="{FF2B5EF4-FFF2-40B4-BE49-F238E27FC236}">
                      <a16:creationId xmlns:a16="http://schemas.microsoft.com/office/drawing/2014/main" id="{FE1C312A-A858-4408-9AA8-4407AE7951BB}"/>
                    </a:ext>
                  </a:extLst>
                </p:cNvPr>
                <p:cNvSpPr/>
                <p:nvPr/>
              </p:nvSpPr>
              <p:spPr>
                <a:xfrm>
                  <a:off x="414469" y="4261057"/>
                  <a:ext cx="478154" cy="166078"/>
                </a:xfrm>
                <a:prstGeom prst="curvedDownArrow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79" name="Image 78"/>
                <p:cNvPicPr>
                  <a:picLocks noChangeAspect="1"/>
                </p:cNvPicPr>
                <p:nvPr/>
              </p:nvPicPr>
              <p:blipFill>
                <a:blip r:embed="rId9" cstate="print"/>
                <a:stretch>
                  <a:fillRect/>
                </a:stretch>
              </p:blipFill>
              <p:spPr>
                <a:xfrm>
                  <a:off x="512557" y="3497376"/>
                  <a:ext cx="281978" cy="728444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1106474E-7B95-408D-95E7-B81A6FE9CB0B}"/>
                </a:ext>
              </a:extLst>
            </p:cNvPr>
            <p:cNvGrpSpPr/>
            <p:nvPr/>
          </p:nvGrpSpPr>
          <p:grpSpPr>
            <a:xfrm>
              <a:off x="218527" y="4464684"/>
              <a:ext cx="6954157" cy="725208"/>
              <a:chOff x="218527" y="4464684"/>
              <a:chExt cx="6954157" cy="725208"/>
            </a:xfrm>
          </p:grpSpPr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E0925B20-12E5-427F-9BD7-0A4A4A613263}"/>
                  </a:ext>
                </a:extLst>
              </p:cNvPr>
              <p:cNvGrpSpPr/>
              <p:nvPr/>
            </p:nvGrpSpPr>
            <p:grpSpPr>
              <a:xfrm>
                <a:off x="218527" y="4464684"/>
                <a:ext cx="6954157" cy="725208"/>
                <a:chOff x="413654" y="4787339"/>
                <a:chExt cx="6954157" cy="725208"/>
              </a:xfrm>
            </p:grpSpPr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5DC712C9-BC93-4EA9-8E3A-0854898C5B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13654" y="4928854"/>
                  <a:ext cx="6954157" cy="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08969879-90B5-409E-AACA-272189E26B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9596" y="4787339"/>
                  <a:ext cx="0" cy="28302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70148C38-20B6-4AE9-9F10-92D4FBBA50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51791" y="4809682"/>
                  <a:ext cx="0" cy="28302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98DCB875-5559-4A5E-9344-C6C7FA1645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644819" y="4787339"/>
                  <a:ext cx="0" cy="28302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F6E73A06-3775-4D16-9EDF-7F9B187470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622197" y="4793476"/>
                  <a:ext cx="0" cy="28302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9D4DC66C-07E6-418E-99A2-EB7FA7E44A01}"/>
                    </a:ext>
                  </a:extLst>
                </p:cNvPr>
                <p:cNvSpPr txBox="1"/>
                <p:nvPr/>
              </p:nvSpPr>
              <p:spPr>
                <a:xfrm>
                  <a:off x="4483638" y="4988031"/>
                  <a:ext cx="30478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</a:p>
              </p:txBody>
            </p:sp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5A4CAC25-19F6-4443-9470-7C0E44CAF435}"/>
                    </a:ext>
                  </a:extLst>
                </p:cNvPr>
                <p:cNvSpPr txBox="1"/>
                <p:nvPr/>
              </p:nvSpPr>
              <p:spPr>
                <a:xfrm>
                  <a:off x="2394849" y="5020689"/>
                  <a:ext cx="30478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>
                      <a:latin typeface="Arial" panose="020B0604020202020204" pitchFamily="34" charset="0"/>
                      <a:cs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3398E578-1984-44A8-A815-2F614E8537A0}"/>
                    </a:ext>
                  </a:extLst>
                </p:cNvPr>
                <p:cNvSpPr txBox="1"/>
                <p:nvPr/>
              </p:nvSpPr>
              <p:spPr>
                <a:xfrm>
                  <a:off x="480562" y="5050882"/>
                  <a:ext cx="30478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</a:p>
              </p:txBody>
            </p:sp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183F1996-16CC-4F63-8DE6-2223446BF20D}"/>
                    </a:ext>
                  </a:extLst>
                </p:cNvPr>
                <p:cNvSpPr txBox="1"/>
                <p:nvPr/>
              </p:nvSpPr>
              <p:spPr>
                <a:xfrm>
                  <a:off x="6477969" y="4985800"/>
                  <a:ext cx="30478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</a:p>
              </p:txBody>
            </p:sp>
          </p:grp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EBB8FF68-3C17-4EF6-8ABF-2C5239012C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0765" y="4519554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57BD088E-124B-428F-9D77-980ED6AFCE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78851" y="4530436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4C801346-02E2-4311-B279-E6DFBA8424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01367" y="4519546"/>
                <a:ext cx="0" cy="18288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9AA0C9FD-13F4-42A5-B6A1-2E0FAFE6B2FE}"/>
              </a:ext>
            </a:extLst>
          </p:cNvPr>
          <p:cNvGrpSpPr/>
          <p:nvPr/>
        </p:nvGrpSpPr>
        <p:grpSpPr>
          <a:xfrm>
            <a:off x="203398" y="5189892"/>
            <a:ext cx="6954157" cy="1580153"/>
            <a:chOff x="203398" y="5014362"/>
            <a:chExt cx="6954157" cy="1580153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0E1C10FF-DEC8-4ED1-9B7F-C060CE2467CE}"/>
                </a:ext>
              </a:extLst>
            </p:cNvPr>
            <p:cNvGrpSpPr/>
            <p:nvPr/>
          </p:nvGrpSpPr>
          <p:grpSpPr>
            <a:xfrm>
              <a:off x="203398" y="5913329"/>
              <a:ext cx="6954157" cy="681186"/>
              <a:chOff x="381000" y="5821483"/>
              <a:chExt cx="6954157" cy="681186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15D85184-2484-42A9-9488-4060FB8542A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1000" y="5962998"/>
                <a:ext cx="6954157" cy="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1660AE4C-3178-4FBB-819F-A95079EC1F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6942" y="5821483"/>
                <a:ext cx="0" cy="28302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F259C303-6331-45E4-A771-A3D10F75A5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19137" y="5843826"/>
                <a:ext cx="0" cy="28302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9FBB276A-F873-475C-8957-3BDB5381B4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12165" y="5821483"/>
                <a:ext cx="0" cy="28302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AF195790-A88D-4C2A-95BB-31B6980826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89543" y="5827620"/>
                <a:ext cx="0" cy="28302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25679B4F-D1E6-4B72-A25B-D4A7AEA52708}"/>
                  </a:ext>
                </a:extLst>
              </p:cNvPr>
              <p:cNvSpPr txBox="1"/>
              <p:nvPr/>
            </p:nvSpPr>
            <p:spPr>
              <a:xfrm>
                <a:off x="457204" y="6041004"/>
                <a:ext cx="30478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D03D023-3B40-47D1-96FF-FF28DA0404BE}"/>
                  </a:ext>
                </a:extLst>
              </p:cNvPr>
              <p:cNvSpPr txBox="1"/>
              <p:nvPr/>
            </p:nvSpPr>
            <p:spPr>
              <a:xfrm>
                <a:off x="2325731" y="6041004"/>
                <a:ext cx="3739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4EF89DA-048F-488F-B013-77F3063BA6CE}"/>
                  </a:ext>
                </a:extLst>
              </p:cNvPr>
              <p:cNvSpPr txBox="1"/>
              <p:nvPr/>
            </p:nvSpPr>
            <p:spPr>
              <a:xfrm>
                <a:off x="6459773" y="6019801"/>
                <a:ext cx="30478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F0825D90-A261-440F-AB0B-FBCC74A1B047}"/>
                  </a:ext>
                </a:extLst>
              </p:cNvPr>
              <p:cNvSpPr txBox="1"/>
              <p:nvPr/>
            </p:nvSpPr>
            <p:spPr>
              <a:xfrm>
                <a:off x="4451665" y="6015194"/>
                <a:ext cx="30478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EA24A0E1-5649-4501-962A-BDFBFB922D6F}"/>
                </a:ext>
              </a:extLst>
            </p:cNvPr>
            <p:cNvGrpSpPr/>
            <p:nvPr/>
          </p:nvGrpSpPr>
          <p:grpSpPr>
            <a:xfrm>
              <a:off x="578848" y="5014362"/>
              <a:ext cx="5839665" cy="868654"/>
              <a:chOff x="578848" y="5014362"/>
              <a:chExt cx="5839665" cy="868654"/>
            </a:xfrm>
          </p:grpSpPr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DEDA59BA-D372-434F-9FA8-E7345C7E0E34}"/>
                  </a:ext>
                </a:extLst>
              </p:cNvPr>
              <p:cNvGrpSpPr/>
              <p:nvPr/>
            </p:nvGrpSpPr>
            <p:grpSpPr>
              <a:xfrm>
                <a:off x="578848" y="5014362"/>
                <a:ext cx="1399423" cy="868654"/>
                <a:chOff x="547004" y="5050811"/>
                <a:chExt cx="1399423" cy="868654"/>
              </a:xfrm>
            </p:grpSpPr>
            <p:sp>
              <p:nvSpPr>
                <p:cNvPr id="89" name="Arrow: Curved Down 88">
                  <a:extLst>
                    <a:ext uri="{FF2B5EF4-FFF2-40B4-BE49-F238E27FC236}">
                      <a16:creationId xmlns:a16="http://schemas.microsoft.com/office/drawing/2014/main" id="{8E207511-A4F8-419A-ABB6-0A2461F52BFF}"/>
                    </a:ext>
                  </a:extLst>
                </p:cNvPr>
                <p:cNvSpPr/>
                <p:nvPr/>
              </p:nvSpPr>
              <p:spPr>
                <a:xfrm>
                  <a:off x="547004" y="5736585"/>
                  <a:ext cx="1399423" cy="182880"/>
                </a:xfrm>
                <a:prstGeom prst="curvedDownArrow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90" name="Image 89"/>
                <p:cNvPicPr>
                  <a:picLocks noChangeAspect="1"/>
                </p:cNvPicPr>
                <p:nvPr/>
              </p:nvPicPr>
              <p:blipFill>
                <a:blip r:embed="rId10" cstate="print"/>
                <a:stretch>
                  <a:fillRect/>
                </a:stretch>
              </p:blipFill>
              <p:spPr>
                <a:xfrm>
                  <a:off x="1157006" y="5050811"/>
                  <a:ext cx="281978" cy="728444"/>
                </a:xfrm>
                <a:prstGeom prst="rect">
                  <a:avLst/>
                </a:prstGeom>
              </p:spPr>
            </p:pic>
          </p:grp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08F7D4C2-F39F-4FE6-80E1-496E25ABDE72}"/>
                  </a:ext>
                </a:extLst>
              </p:cNvPr>
              <p:cNvGrpSpPr/>
              <p:nvPr/>
            </p:nvGrpSpPr>
            <p:grpSpPr>
              <a:xfrm>
                <a:off x="2072579" y="5014362"/>
                <a:ext cx="1399423" cy="868654"/>
                <a:chOff x="547004" y="5050811"/>
                <a:chExt cx="1399423" cy="868654"/>
              </a:xfrm>
            </p:grpSpPr>
            <p:sp>
              <p:nvSpPr>
                <p:cNvPr id="96" name="Arrow: Curved Down 95">
                  <a:extLst>
                    <a:ext uri="{FF2B5EF4-FFF2-40B4-BE49-F238E27FC236}">
                      <a16:creationId xmlns:a16="http://schemas.microsoft.com/office/drawing/2014/main" id="{67B47225-4DC9-4866-9249-D4DE3177AA77}"/>
                    </a:ext>
                  </a:extLst>
                </p:cNvPr>
                <p:cNvSpPr/>
                <p:nvPr/>
              </p:nvSpPr>
              <p:spPr>
                <a:xfrm>
                  <a:off x="547004" y="5736585"/>
                  <a:ext cx="1399423" cy="182880"/>
                </a:xfrm>
                <a:prstGeom prst="curvedDownArrow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97" name="Image 96"/>
                <p:cNvPicPr>
                  <a:picLocks noChangeAspect="1"/>
                </p:cNvPicPr>
                <p:nvPr/>
              </p:nvPicPr>
              <p:blipFill>
                <a:blip r:embed="rId11" cstate="print"/>
                <a:stretch>
                  <a:fillRect/>
                </a:stretch>
              </p:blipFill>
              <p:spPr>
                <a:xfrm>
                  <a:off x="1157006" y="5050811"/>
                  <a:ext cx="281978" cy="728444"/>
                </a:xfrm>
                <a:prstGeom prst="rect">
                  <a:avLst/>
                </a:prstGeom>
              </p:spPr>
            </p:pic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FCAE8DEB-3A83-444D-976C-5E1A9C522148}"/>
                  </a:ext>
                </a:extLst>
              </p:cNvPr>
              <p:cNvGrpSpPr/>
              <p:nvPr/>
            </p:nvGrpSpPr>
            <p:grpSpPr>
              <a:xfrm>
                <a:off x="3553600" y="5014362"/>
                <a:ext cx="1399423" cy="868654"/>
                <a:chOff x="547004" y="5050811"/>
                <a:chExt cx="1399423" cy="868654"/>
              </a:xfrm>
            </p:grpSpPr>
            <p:sp>
              <p:nvSpPr>
                <p:cNvPr id="99" name="Arrow: Curved Down 98">
                  <a:extLst>
                    <a:ext uri="{FF2B5EF4-FFF2-40B4-BE49-F238E27FC236}">
                      <a16:creationId xmlns:a16="http://schemas.microsoft.com/office/drawing/2014/main" id="{38DAC905-CD3E-4B5A-A195-B8DAE508CA77}"/>
                    </a:ext>
                  </a:extLst>
                </p:cNvPr>
                <p:cNvSpPr/>
                <p:nvPr/>
              </p:nvSpPr>
              <p:spPr>
                <a:xfrm>
                  <a:off x="547004" y="5736585"/>
                  <a:ext cx="1399423" cy="182880"/>
                </a:xfrm>
                <a:prstGeom prst="curvedDownArrow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100" name="Image 99"/>
                <p:cNvPicPr>
                  <a:picLocks noChangeAspect="1"/>
                </p:cNvPicPr>
                <p:nvPr/>
              </p:nvPicPr>
              <p:blipFill>
                <a:blip r:embed="rId11" cstate="print"/>
                <a:stretch>
                  <a:fillRect/>
                </a:stretch>
              </p:blipFill>
              <p:spPr>
                <a:xfrm>
                  <a:off x="1157006" y="5050811"/>
                  <a:ext cx="281978" cy="728444"/>
                </a:xfrm>
                <a:prstGeom prst="rect">
                  <a:avLst/>
                </a:prstGeom>
              </p:spPr>
            </p:pic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3BD07D3D-3280-41C4-9CED-181A36B77D19}"/>
                  </a:ext>
                </a:extLst>
              </p:cNvPr>
              <p:cNvGrpSpPr/>
              <p:nvPr/>
            </p:nvGrpSpPr>
            <p:grpSpPr>
              <a:xfrm>
                <a:off x="5019090" y="5014362"/>
                <a:ext cx="1399423" cy="868654"/>
                <a:chOff x="547004" y="5050811"/>
                <a:chExt cx="1399423" cy="868654"/>
              </a:xfrm>
            </p:grpSpPr>
            <p:sp>
              <p:nvSpPr>
                <p:cNvPr id="102" name="Arrow: Curved Down 101">
                  <a:extLst>
                    <a:ext uri="{FF2B5EF4-FFF2-40B4-BE49-F238E27FC236}">
                      <a16:creationId xmlns:a16="http://schemas.microsoft.com/office/drawing/2014/main" id="{4AB81BF4-4165-4787-89C3-C282A3181F2D}"/>
                    </a:ext>
                  </a:extLst>
                </p:cNvPr>
                <p:cNvSpPr/>
                <p:nvPr/>
              </p:nvSpPr>
              <p:spPr>
                <a:xfrm>
                  <a:off x="547004" y="5736585"/>
                  <a:ext cx="1399423" cy="182880"/>
                </a:xfrm>
                <a:prstGeom prst="curvedDownArrow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103" name="Image 102"/>
                <p:cNvPicPr>
                  <a:picLocks noChangeAspect="1"/>
                </p:cNvPicPr>
                <p:nvPr/>
              </p:nvPicPr>
              <p:blipFill>
                <a:blip r:embed="rId11" cstate="print"/>
                <a:stretch>
                  <a:fillRect/>
                </a:stretch>
              </p:blipFill>
              <p:spPr>
                <a:xfrm>
                  <a:off x="1157006" y="5050811"/>
                  <a:ext cx="281978" cy="728444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106" name="TextBox 105">
            <a:extLst>
              <a:ext uri="{FF2B5EF4-FFF2-40B4-BE49-F238E27FC236}">
                <a16:creationId xmlns:a16="http://schemas.microsoft.com/office/drawing/2014/main" id="{13375D5D-F9BD-400C-9556-478293BD780E}"/>
              </a:ext>
            </a:extLst>
          </p:cNvPr>
          <p:cNvSpPr txBox="1"/>
          <p:nvPr/>
        </p:nvSpPr>
        <p:spPr>
          <a:xfrm>
            <a:off x="4554387" y="178965"/>
            <a:ext cx="1926319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4 × ? = 3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A75C138-53E1-47E9-821C-158086CD0F1A}"/>
              </a:ext>
            </a:extLst>
          </p:cNvPr>
          <p:cNvGrpSpPr/>
          <p:nvPr/>
        </p:nvGrpSpPr>
        <p:grpSpPr>
          <a:xfrm>
            <a:off x="3821467" y="2982025"/>
            <a:ext cx="4556378" cy="1160308"/>
            <a:chOff x="4523043" y="2653945"/>
            <a:chExt cx="5235171" cy="541917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CDA8123-6A22-4231-9876-B5DDE02C8F60}"/>
                </a:ext>
              </a:extLst>
            </p:cNvPr>
            <p:cNvSpPr txBox="1"/>
            <p:nvPr/>
          </p:nvSpPr>
          <p:spPr>
            <a:xfrm>
              <a:off x="4523043" y="2668931"/>
              <a:ext cx="5235171" cy="513632"/>
            </a:xfrm>
            <a:prstGeom prst="rect">
              <a:avLst/>
            </a:prstGeom>
            <a:solidFill>
              <a:srgbClr val="FFC000"/>
            </a:solidFill>
            <a:ln w="57150">
              <a:solidFill>
                <a:srgbClr val="00628C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3600">
                  <a:latin typeface="Arial" panose="020B0604020202020204" pitchFamily="34" charset="0"/>
                  <a:cs typeface="Arial" panose="020B0604020202020204" pitchFamily="34" charset="0"/>
                </a:rPr>
                <a:t>What does    mean?</a:t>
              </a:r>
            </a:p>
          </p:txBody>
        </p:sp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288112" y="2653945"/>
              <a:ext cx="323983" cy="541917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132B79D-A5CF-411D-8030-EB774AD10551}"/>
              </a:ext>
            </a:extLst>
          </p:cNvPr>
          <p:cNvGrpSpPr/>
          <p:nvPr/>
        </p:nvGrpSpPr>
        <p:grpSpPr>
          <a:xfrm rot="5400000">
            <a:off x="10634359" y="1185212"/>
            <a:ext cx="1597306" cy="826465"/>
            <a:chOff x="8833550" y="1883122"/>
            <a:chExt cx="2140005" cy="1107264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E98F1A70-0865-44DD-8D69-9B4860E23FDA}"/>
                </a:ext>
              </a:extLst>
            </p:cNvPr>
            <p:cNvSpPr/>
            <p:nvPr/>
          </p:nvSpPr>
          <p:spPr>
            <a:xfrm>
              <a:off x="8833550" y="1883122"/>
              <a:ext cx="1068154" cy="55195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E1F5871F-C9C0-48B0-9466-9967590C0DD9}"/>
                </a:ext>
              </a:extLst>
            </p:cNvPr>
            <p:cNvSpPr/>
            <p:nvPr/>
          </p:nvSpPr>
          <p:spPr>
            <a:xfrm>
              <a:off x="8834109" y="2438433"/>
              <a:ext cx="1068154" cy="551953"/>
            </a:xfrm>
            <a:prstGeom prst="rect">
              <a:avLst/>
            </a:prstGeom>
            <a:solidFill>
              <a:srgbClr val="00B0F0">
                <a:alpha val="33333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2F7B261E-1335-43D3-9DCE-56EEF5EBC1AC}"/>
                </a:ext>
              </a:extLst>
            </p:cNvPr>
            <p:cNvSpPr/>
            <p:nvPr/>
          </p:nvSpPr>
          <p:spPr>
            <a:xfrm>
              <a:off x="9902263" y="2435075"/>
              <a:ext cx="1068154" cy="551953"/>
            </a:xfrm>
            <a:prstGeom prst="rect">
              <a:avLst/>
            </a:prstGeom>
            <a:solidFill>
              <a:srgbClr val="00B0F0">
                <a:alpha val="33333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9C06B040-68BF-4D47-8E8C-ED4939F05B0C}"/>
                </a:ext>
              </a:extLst>
            </p:cNvPr>
            <p:cNvSpPr/>
            <p:nvPr/>
          </p:nvSpPr>
          <p:spPr>
            <a:xfrm>
              <a:off x="9905402" y="1889839"/>
              <a:ext cx="1068153" cy="551952"/>
            </a:xfrm>
            <a:prstGeom prst="rect">
              <a:avLst/>
            </a:prstGeom>
            <a:solidFill>
              <a:srgbClr val="00B0F0">
                <a:alpha val="33333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EDCB623-9D8F-4FC1-9234-32CB401F8291}"/>
              </a:ext>
            </a:extLst>
          </p:cNvPr>
          <p:cNvGrpSpPr/>
          <p:nvPr/>
        </p:nvGrpSpPr>
        <p:grpSpPr>
          <a:xfrm>
            <a:off x="9287611" y="2089494"/>
            <a:ext cx="1605847" cy="779787"/>
            <a:chOff x="8845454" y="3207056"/>
            <a:chExt cx="2199717" cy="1068165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8B31F258-C126-401F-BC42-9B40819A2DB5}"/>
                </a:ext>
              </a:extLst>
            </p:cNvPr>
            <p:cNvSpPr/>
            <p:nvPr/>
          </p:nvSpPr>
          <p:spPr>
            <a:xfrm rot="5400000">
              <a:off x="8587354" y="3465167"/>
              <a:ext cx="1068154" cy="551953"/>
            </a:xfrm>
            <a:prstGeom prst="rect">
              <a:avLst/>
            </a:prstGeom>
            <a:solidFill>
              <a:srgbClr val="00B0F0">
                <a:alpha val="33333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B3174C6C-D5A6-4371-9B3E-4AA40BBDFEFE}"/>
                </a:ext>
              </a:extLst>
            </p:cNvPr>
            <p:cNvSpPr/>
            <p:nvPr/>
          </p:nvSpPr>
          <p:spPr>
            <a:xfrm rot="5400000">
              <a:off x="9131642" y="3465165"/>
              <a:ext cx="1068154" cy="551953"/>
            </a:xfrm>
            <a:prstGeom prst="rect">
              <a:avLst/>
            </a:prstGeom>
            <a:solidFill>
              <a:srgbClr val="00B0F0">
                <a:alpha val="33333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146AF3B-657F-47DE-AC2F-A76623AB2017}"/>
                </a:ext>
              </a:extLst>
            </p:cNvPr>
            <p:cNvSpPr/>
            <p:nvPr/>
          </p:nvSpPr>
          <p:spPr>
            <a:xfrm rot="5400000">
              <a:off x="9690834" y="3465161"/>
              <a:ext cx="1068154" cy="551953"/>
            </a:xfrm>
            <a:prstGeom prst="rect">
              <a:avLst/>
            </a:prstGeom>
            <a:solidFill>
              <a:srgbClr val="00B0F0">
                <a:alpha val="33333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B6516C27-82D6-4FC0-8136-248E01BFF121}"/>
                </a:ext>
              </a:extLst>
            </p:cNvPr>
            <p:cNvSpPr/>
            <p:nvPr/>
          </p:nvSpPr>
          <p:spPr>
            <a:xfrm rot="5400000">
              <a:off x="10235118" y="3465156"/>
              <a:ext cx="1068154" cy="55195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TextBox 110">
            <a:extLst>
              <a:ext uri="{FF2B5EF4-FFF2-40B4-BE49-F238E27FC236}">
                <a16:creationId xmlns:a16="http://schemas.microsoft.com/office/drawing/2014/main" id="{84189494-18D1-4430-BCC8-621BCD9A7B5F}"/>
              </a:ext>
            </a:extLst>
          </p:cNvPr>
          <p:cNvSpPr txBox="1"/>
          <p:nvPr/>
        </p:nvSpPr>
        <p:spPr>
          <a:xfrm>
            <a:off x="5281167" y="2119539"/>
            <a:ext cx="3432743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3 lots of one quarter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910A2AA-0F9C-4370-AD3C-8D1F6B62D452}"/>
              </a:ext>
            </a:extLst>
          </p:cNvPr>
          <p:cNvGrpSpPr/>
          <p:nvPr/>
        </p:nvGrpSpPr>
        <p:grpSpPr>
          <a:xfrm>
            <a:off x="8251784" y="4981675"/>
            <a:ext cx="3421129" cy="1519305"/>
            <a:chOff x="8304529" y="4952252"/>
            <a:chExt cx="3421129" cy="1519305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A571F5F7-494F-4433-82A6-31609E0EC7A2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9595170" y="5950993"/>
              <a:ext cx="1030263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9310A621-2591-49EE-BA60-81CB532DE71E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7931904" y="5773829"/>
              <a:ext cx="1373683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71A65CB0-0244-4A4A-AE65-F5509D6EACF5}"/>
                </a:ext>
              </a:extLst>
            </p:cNvPr>
            <p:cNvSpPr txBox="1"/>
            <p:nvPr/>
          </p:nvSpPr>
          <p:spPr>
            <a:xfrm>
              <a:off x="10120377" y="5735182"/>
              <a:ext cx="3047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78BF049A-7B50-4411-A2F0-1ED15BEA8366}"/>
                </a:ext>
              </a:extLst>
            </p:cNvPr>
            <p:cNvSpPr txBox="1"/>
            <p:nvPr/>
          </p:nvSpPr>
          <p:spPr>
            <a:xfrm>
              <a:off x="8304529" y="5649537"/>
              <a:ext cx="3047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A43465D0-5E24-44AA-801C-494DEA422B1D}"/>
                </a:ext>
              </a:extLst>
            </p:cNvPr>
            <p:cNvCxnSpPr/>
            <p:nvPr/>
          </p:nvCxnSpPr>
          <p:spPr>
            <a:xfrm>
              <a:off x="8727068" y="5159699"/>
              <a:ext cx="1355227" cy="305053"/>
            </a:xfrm>
            <a:prstGeom prst="straightConnector1">
              <a:avLst/>
            </a:prstGeom>
            <a:ln w="31750">
              <a:solidFill>
                <a:srgbClr val="2F528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133053" y="5003570"/>
              <a:ext cx="438075" cy="714754"/>
            </a:xfrm>
            <a:prstGeom prst="rect">
              <a:avLst/>
            </a:prstGeom>
          </p:spPr>
        </p:pic>
        <p:cxnSp>
          <p:nvCxnSpPr>
            <p:cNvPr id="117" name="Straight Arrow Connector 116">
              <a:extLst>
                <a:ext uri="{FF2B5EF4-FFF2-40B4-BE49-F238E27FC236}">
                  <a16:creationId xmlns:a16="http://schemas.microsoft.com/office/drawing/2014/main" id="{76E2E196-9F83-43CD-9D60-349DFC84B7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184128" y="5086988"/>
              <a:ext cx="1185731" cy="372937"/>
            </a:xfrm>
            <a:prstGeom prst="straightConnector1">
              <a:avLst/>
            </a:prstGeom>
            <a:ln w="31750">
              <a:solidFill>
                <a:srgbClr val="2F528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B44DD472-1E8D-446D-8A94-EE18E7FB49B3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10734034" y="5784715"/>
              <a:ext cx="1373683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0505467" y="4952252"/>
              <a:ext cx="435669" cy="710828"/>
            </a:xfrm>
            <a:prstGeom prst="rect">
              <a:avLst/>
            </a:prstGeom>
          </p:spPr>
        </p:pic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326D3F67-47C8-4BC1-99CF-C455423E5104}"/>
                </a:ext>
              </a:extLst>
            </p:cNvPr>
            <p:cNvSpPr txBox="1"/>
            <p:nvPr/>
          </p:nvSpPr>
          <p:spPr>
            <a:xfrm>
              <a:off x="11420875" y="5663080"/>
              <a:ext cx="3047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7069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1D6F0BF88B2B44B79917BD96CD0F31" ma:contentTypeVersion="5" ma:contentTypeDescription="Create a new document." ma:contentTypeScope="" ma:versionID="35e9e06ab5b198ec808dee35937c01ba">
  <xsd:schema xmlns:xsd="http://www.w3.org/2001/XMLSchema" xmlns:xs="http://www.w3.org/2001/XMLSchema" xmlns:p="http://schemas.microsoft.com/office/2006/metadata/properties" xmlns:ns2="f8b25599-9617-4c53-909e-9a2d650ffd9a" targetNamespace="http://schemas.microsoft.com/office/2006/metadata/properties" ma:root="true" ma:fieldsID="647a17ce1a8bacf36a93eeda0ac0a3bd" ns2:_="">
    <xsd:import namespace="f8b25599-9617-4c53-909e-9a2d650ffd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b25599-9617-4c53-909e-9a2d650ffd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6E7DB2-1075-467E-8368-2C9269833DB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3174E99-FA56-49B0-A6D5-E117E0035AFC}">
  <ds:schemaRefs>
    <ds:schemaRef ds:uri="f8b25599-9617-4c53-909e-9a2d650ffd9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559C0C7-06A9-4856-8DE8-276D3FFB39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 Griffin</dc:creator>
  <cp:lastModifiedBy>Bethanie Goodliff</cp:lastModifiedBy>
  <cp:revision>2</cp:revision>
  <dcterms:created xsi:type="dcterms:W3CDTF">2020-06-08T14:18:42Z</dcterms:created>
  <dcterms:modified xsi:type="dcterms:W3CDTF">2020-09-07T12:38:40Z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0x010100FB1D6F0BF88B2B44B79917BD96CD0F31</vt:lpwstr>
  </property>
</Properties>
</file>