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4"/>
    <p:sldMasterId id="2147483699" r:id="rId5"/>
  </p:sldMasterIdLst>
  <p:notesMasterIdLst>
    <p:notesMasterId r:id="rId33"/>
  </p:notesMasterIdLst>
  <p:sldIdLst>
    <p:sldId id="455" r:id="rId6"/>
    <p:sldId id="257" r:id="rId7"/>
    <p:sldId id="258" r:id="rId8"/>
    <p:sldId id="267" r:id="rId9"/>
    <p:sldId id="268" r:id="rId10"/>
    <p:sldId id="266" r:id="rId11"/>
    <p:sldId id="270" r:id="rId12"/>
    <p:sldId id="465" r:id="rId13"/>
    <p:sldId id="426" r:id="rId14"/>
    <p:sldId id="272" r:id="rId15"/>
    <p:sldId id="444" r:id="rId16"/>
    <p:sldId id="273" r:id="rId17"/>
    <p:sldId id="445" r:id="rId18"/>
    <p:sldId id="447" r:id="rId19"/>
    <p:sldId id="466" r:id="rId20"/>
    <p:sldId id="467" r:id="rId21"/>
    <p:sldId id="468" r:id="rId22"/>
    <p:sldId id="469" r:id="rId23"/>
    <p:sldId id="470" r:id="rId24"/>
    <p:sldId id="440" r:id="rId25"/>
    <p:sldId id="427" r:id="rId26"/>
    <p:sldId id="428" r:id="rId27"/>
    <p:sldId id="471" r:id="rId28"/>
    <p:sldId id="454" r:id="rId29"/>
    <p:sldId id="472" r:id="rId30"/>
    <p:sldId id="456" r:id="rId31"/>
    <p:sldId id="45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2BXiMXPfPMNj+YCuUuEkw==" hashData="MfvWPptVc0Dioz8k/uXloJA3qshnGXc26L0Gn9i7jDwFh1GOcnFvallWZm7P4uJmNBLsNNCz9+JVF/05r79gO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282725"/>
    <a:srgbClr val="0D0D15"/>
    <a:srgbClr val="FF9933"/>
    <a:srgbClr val="99FCFB"/>
    <a:srgbClr val="EB2BA1"/>
    <a:srgbClr val="F1D20B"/>
    <a:srgbClr val="FE9327"/>
    <a:srgbClr val="5829BE"/>
    <a:srgbClr val="45D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2713" autoAdjust="0"/>
  </p:normalViewPr>
  <p:slideViewPr>
    <p:cSldViewPr snapToGrid="0">
      <p:cViewPr varScale="1">
        <p:scale>
          <a:sx n="62" d="100"/>
          <a:sy n="62" d="100"/>
        </p:scale>
        <p:origin x="944" y="40"/>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do you see?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same/what is different about the Numberblocks and the dice? (Both represent four in different ways and there are three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three dice.)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many fours can you see? (I see 3 fours.)</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2163213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do you see?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same/what is different about the Numberblocks and the dice? (Both represent three in different ways and there are four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four dice.)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many threes can you see? (I see 4 threes.)</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34920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do you see?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same/what is different about the Numberblocks and the dice? (Both represent two in different ways and there are six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six dice.)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many twos can you see? (I see 6 twos.)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children may start to notice that as Twelve breaks into smaller and smaller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(parts), that there are more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200" dirty="0">
                <a:effectLst/>
                <a:latin typeface="Calibri" panose="020F0502020204030204" pitchFamily="34" charset="0"/>
                <a:ea typeface="Calibri" panose="020F0502020204030204" pitchFamily="34" charset="0"/>
                <a:cs typeface="Times New Roman" panose="02020603050405020304" pitchFamily="18" charset="0"/>
              </a:rPr>
              <a:t> (parts). </a:t>
            </a:r>
          </a:p>
          <a:p>
            <a:endParaRPr lang="en-GB"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227516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and the next slide to start looking for equal groups in arrays and use the language of </a:t>
            </a:r>
            <a:r>
              <a:rPr lang="en-US" dirty="0" err="1"/>
              <a:t>unitising</a:t>
            </a:r>
            <a:r>
              <a:rPr lang="en-US" dirty="0"/>
              <a:t> to describe them (4 threes/3 fours). The </a:t>
            </a:r>
            <a:r>
              <a:rPr lang="en-US" dirty="0" err="1"/>
              <a:t>colours</a:t>
            </a:r>
            <a:r>
              <a:rPr lang="en-US" dirty="0"/>
              <a:t> of the stars help children focus on the groups in columns. </a:t>
            </a:r>
          </a:p>
          <a:p>
            <a:endParaRPr lang="en-US" dirty="0"/>
          </a:p>
          <a:p>
            <a:r>
              <a:rPr lang="en-US" dirty="0"/>
              <a:t>Discuss:</a:t>
            </a:r>
          </a:p>
          <a:p>
            <a:r>
              <a:rPr lang="en-US" dirty="0"/>
              <a:t>What do you see? Can you use the words we used to describe the </a:t>
            </a:r>
            <a:r>
              <a:rPr lang="en-US" dirty="0" err="1"/>
              <a:t>Numberblocks</a:t>
            </a:r>
            <a:r>
              <a:rPr lang="en-US" dirty="0"/>
              <a:t>? (I see 4 threes.)</a:t>
            </a:r>
          </a:p>
          <a:p>
            <a:r>
              <a:rPr lang="en-US" dirty="0"/>
              <a:t>Draw around the columns to highlight the 4 threes to help children identify them if necessary.</a:t>
            </a:r>
          </a:p>
          <a:p>
            <a:endParaRPr lang="en-US" dirty="0"/>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70135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a:p>
            <a:r>
              <a:rPr lang="en-US" dirty="0"/>
              <a:t>What do you see now?</a:t>
            </a:r>
          </a:p>
          <a:p>
            <a:r>
              <a:rPr lang="en-US" dirty="0"/>
              <a:t>Can you describe how the array has 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you describe what you see? (We can only see 3 different </a:t>
            </a:r>
            <a:r>
              <a:rPr lang="en-US" dirty="0" err="1"/>
              <a:t>colours</a:t>
            </a:r>
            <a:r>
              <a:rPr lang="en-US" dirty="0"/>
              <a:t> of stars. There are only three columns.)</a:t>
            </a:r>
          </a:p>
          <a:p>
            <a:endParaRPr lang="en-US" dirty="0"/>
          </a:p>
          <a:p>
            <a:r>
              <a:rPr lang="en-US" dirty="0"/>
              <a:t>Draw around the columns to highlight the 3 fours to help children identify them if necessary.</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253261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br>
              <a:rPr lang="en-US" dirty="0"/>
            </a:br>
            <a:r>
              <a:rPr lang="en-US" dirty="0"/>
              <a:t>Is this an array?</a:t>
            </a:r>
            <a:r>
              <a:rPr lang="en-GB" dirty="0"/>
              <a:t> (No, it isn’t in rows and columns.)</a:t>
            </a:r>
          </a:p>
          <a:p>
            <a:r>
              <a:rPr lang="en-US" dirty="0"/>
              <a:t>What do you notice about the number of red stars and orange stars? (There are 6 of each </a:t>
            </a:r>
            <a:r>
              <a:rPr lang="en-US" dirty="0" err="1"/>
              <a:t>colour</a:t>
            </a:r>
            <a:r>
              <a:rPr lang="en-US" dirty="0"/>
              <a:t>.)</a:t>
            </a:r>
          </a:p>
          <a:p>
            <a:r>
              <a:rPr lang="en-US" dirty="0"/>
              <a:t>Read together: I see 2 sixes. Do you think this is right?</a:t>
            </a:r>
          </a:p>
          <a:p>
            <a:r>
              <a:rPr lang="en-US" dirty="0"/>
              <a:t>If the stars were in an array, would we be able to see the 2 sixes more easily?</a:t>
            </a:r>
          </a:p>
          <a:p>
            <a:r>
              <a:rPr lang="en-US" dirty="0"/>
              <a:t>Watch the stars animate to form an array and children discuss what they can see.</a:t>
            </a:r>
          </a:p>
        </p:txBody>
      </p:sp>
      <p:sp>
        <p:nvSpPr>
          <p:cNvPr id="4" name="Slide Number Placeholder 3"/>
          <p:cNvSpPr>
            <a:spLocks noGrp="1"/>
          </p:cNvSpPr>
          <p:nvPr>
            <p:ph type="sldNum" sz="quarter" idx="5"/>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5894249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this slide to discuss how Twelve solved each challenge. Identify each situation by its star reference.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Red star: Twelve had to switch to 6 twos.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Orange star: Twelve had to switch to 4 threes.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Yellow star: Twelve had to switch to 2 sixes.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Green star: Twelve had to switch to 12 ones.</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279928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slides to connect the language of ‘6 twos’ to the multiplication expression.</a:t>
            </a:r>
          </a:p>
          <a:p>
            <a:r>
              <a:rPr lang="en-GB" dirty="0"/>
              <a:t>Discuss:</a:t>
            </a:r>
          </a:p>
          <a:p>
            <a:r>
              <a:rPr lang="en-GB" dirty="0"/>
              <a:t>What number is shown? How do you know? (12 is made of ten and two.)</a:t>
            </a:r>
          </a:p>
          <a:p>
            <a:r>
              <a:rPr lang="en-GB" dirty="0"/>
              <a:t>When the blocks turn orange, can you see how many twos 12 is made from? (12 is made from 6 twos.)</a:t>
            </a:r>
          </a:p>
          <a:p>
            <a:r>
              <a:rPr lang="en-GB" dirty="0"/>
              <a:t>How can this be represented as a multiplication expression? (6 x 2)</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560731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p>
          <a:p>
            <a:r>
              <a:rPr lang="en-US" dirty="0"/>
              <a:t>Now that Twelve has switched, do you think there are still 12 blocks?</a:t>
            </a:r>
          </a:p>
          <a:p>
            <a:r>
              <a:rPr lang="en-US" dirty="0"/>
              <a:t>When the blocks change to green, can you see how many fours 12 is made from?</a:t>
            </a:r>
          </a:p>
          <a:p>
            <a:r>
              <a:rPr lang="en-US" dirty="0"/>
              <a:t>How can this be represented as a multiplication expression?</a:t>
            </a:r>
          </a:p>
          <a:p>
            <a:endParaRPr lang="en-US" dirty="0"/>
          </a:p>
          <a:p>
            <a:r>
              <a:rPr lang="en-US" dirty="0"/>
              <a:t>Use cubes to make 12 in this array and rotate the array. </a:t>
            </a:r>
          </a:p>
          <a:p>
            <a:r>
              <a:rPr lang="en-US" dirty="0"/>
              <a:t>Can you say another sentence about 12 that is different to 6 twos or 3 fours?</a:t>
            </a:r>
          </a:p>
          <a:p>
            <a:r>
              <a:rPr lang="en-US" dirty="0"/>
              <a:t>How could you write this as a multiplication expression?</a:t>
            </a:r>
          </a:p>
          <a:p>
            <a:endParaRPr lang="en-US" dirty="0"/>
          </a:p>
        </p:txBody>
      </p:sp>
      <p:sp>
        <p:nvSpPr>
          <p:cNvPr id="4" name="Slide Number Placeholder 3"/>
          <p:cNvSpPr>
            <a:spLocks noGrp="1"/>
          </p:cNvSpPr>
          <p:nvPr>
            <p:ph type="sldNum" sz="quarter" idx="5"/>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361248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Twelve arrange her blocks so that she can pass through these spaces?</a:t>
            </a:r>
          </a:p>
          <a:p>
            <a:r>
              <a:rPr lang="en-GB" dirty="0"/>
              <a:t>(If needed, use 12 cubes and make the shapes shown by the spaces.)</a:t>
            </a:r>
          </a:p>
          <a:p>
            <a:r>
              <a:rPr lang="en-GB" dirty="0"/>
              <a:t>Have you managed to make four of the shapes out of 12 cubes? How many are in each shape?</a:t>
            </a:r>
          </a:p>
          <a:p>
            <a:r>
              <a:rPr lang="en-GB" dirty="0"/>
              <a:t>Click to reveal the solution. (12 needs to be in 4 threes.)</a:t>
            </a:r>
          </a:p>
        </p:txBody>
      </p:sp>
      <p:sp>
        <p:nvSpPr>
          <p:cNvPr id="4" name="Slide Number Placeholder 3"/>
          <p:cNvSpPr>
            <a:spLocks noGrp="1"/>
          </p:cNvSpPr>
          <p:nvPr>
            <p:ph type="sldNum" sz="quarter" idx="5"/>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459555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make a shape which will fit perfectly through this space?</a:t>
            </a:r>
          </a:p>
          <a:p>
            <a:r>
              <a:rPr lang="en-US" dirty="0"/>
              <a:t>How many of these shapes will Twelve need to make to complete the challenge?</a:t>
            </a:r>
            <a:r>
              <a:rPr lang="en-GB" dirty="0"/>
              <a:t> (Twelve needs to become 2 sixes.)</a:t>
            </a:r>
            <a:endParaRPr lang="en-US" dirty="0"/>
          </a:p>
        </p:txBody>
      </p:sp>
      <p:sp>
        <p:nvSpPr>
          <p:cNvPr id="4" name="Slide Number Placeholder 3"/>
          <p:cNvSpPr>
            <a:spLocks noGrp="1"/>
          </p:cNvSpPr>
          <p:nvPr>
            <p:ph type="sldNum" sz="quarter" idx="5"/>
          </p:nvPr>
        </p:nvSpPr>
        <p:spPr/>
        <p:txBody>
          <a:bodyPr/>
          <a:lstStyle/>
          <a:p>
            <a:fld id="{4BE909DB-13D6-45F7-9022-56565D11BD24}" type="slidenum">
              <a:rPr lang="en-GB" smtClean="0"/>
              <a:t>26</a:t>
            </a:fld>
            <a:endParaRPr lang="en-GB"/>
          </a:p>
        </p:txBody>
      </p:sp>
    </p:spTree>
    <p:extLst>
      <p:ext uri="{BB962C8B-B14F-4D97-AF65-F5344CB8AC3E}">
        <p14:creationId xmlns:p14="http://schemas.microsoft.com/office/powerpoint/2010/main" val="1752957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27</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Text inside &lt; &gt; indicates what can be changed in the stem sentence.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2607720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picture as the stimulus for Talk and Discussion (slide 7).</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14364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Hidden slide for printing. Example of subitising cards – cut along dotted line</a:t>
            </a: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a:p>
        </p:txBody>
      </p:sp>
    </p:spTree>
    <p:extLst>
      <p:ext uri="{BB962C8B-B14F-4D97-AF65-F5344CB8AC3E}">
        <p14:creationId xmlns:p14="http://schemas.microsoft.com/office/powerpoint/2010/main" val="19930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these slide to compare representations of equal groups.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Discuss: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do you see?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is the same/what is different about the Numberblocks and the dice? (Both represent six in different ways and there are two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Numberblocks</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two dice.)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How many sixes can you see? (I see 2 sixes.)</a:t>
            </a:r>
          </a:p>
        </p:txBody>
      </p:sp>
      <p:sp>
        <p:nvSpPr>
          <p:cNvPr id="4" name="Slide Number Placeholder 3"/>
          <p:cNvSpPr>
            <a:spLocks noGrp="1"/>
          </p:cNvSpPr>
          <p:nvPr>
            <p:ph type="sldNum" sz="quarter" idx="5"/>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729130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417246"/>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1792542"/>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1278382"/>
            <a:ext cx="6049764" cy="461665"/>
          </a:xfrm>
          <a:prstGeom prst="rect">
            <a:avLst/>
          </a:prstGeom>
          <a:noFill/>
        </p:spPr>
        <p:txBody>
          <a:bodyPr wrap="square" rtlCol="0">
            <a:spAutoFit/>
          </a:bodyPr>
          <a:lstStyle/>
          <a:p>
            <a:r>
              <a:rPr lang="en-GB" sz="2400" dirty="0">
                <a:solidFill>
                  <a:schemeClr val="bg1"/>
                </a:solidFill>
                <a:latin typeface="+mn-lt"/>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5594922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23374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70202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68B68910-B89A-4366-B2CE-FAB7D896801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75891337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945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315125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893466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a:t>
            </a:r>
            <a:r>
              <a:rPr lang="en-GB"/>
              <a:t>Episode 22</a:t>
            </a:r>
            <a:endParaRPr lang="en-GB" dirty="0"/>
          </a:p>
          <a:p>
            <a:r>
              <a:rPr lang="en-GB" dirty="0"/>
              <a:t>Block Star</a:t>
            </a:r>
          </a:p>
          <a:p>
            <a:endParaRPr lang="en-GB" dirty="0"/>
          </a:p>
        </p:txBody>
      </p:sp>
    </p:spTree>
    <p:extLst>
      <p:ext uri="{BB962C8B-B14F-4D97-AF65-F5344CB8AC3E}">
        <p14:creationId xmlns:p14="http://schemas.microsoft.com/office/powerpoint/2010/main" val="296632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p>
          <a:p>
            <a:pPr marL="0" indent="0">
              <a:lnSpc>
                <a:spcPct val="100000"/>
              </a:lnSpc>
              <a:spcBef>
                <a:spcPts val="0"/>
              </a:spcBef>
              <a:buNone/>
            </a:pPr>
            <a:r>
              <a:rPr lang="en-GB" sz="2000" dirty="0">
                <a:latin typeface="+mj-lt"/>
              </a:rPr>
              <a:t>Hide ‘units of 4’ and other units (of 2 and 3) in the sand tray, for example, a tower of 4 cubes, a square of 4 cubes, a bead-string of 4 beads, and challenge the children to “Find the Fours”. </a:t>
            </a:r>
          </a:p>
          <a:p>
            <a:pPr marL="0" indent="0">
              <a:lnSpc>
                <a:spcPct val="100000"/>
              </a:lnSpc>
              <a:spcBef>
                <a:spcPts val="1800"/>
              </a:spcBef>
              <a:buNone/>
            </a:pPr>
            <a:r>
              <a:rPr lang="en-GB" sz="2000" b="1" dirty="0">
                <a:latin typeface="+mj-lt"/>
              </a:rPr>
              <a:t>Active Learning</a:t>
            </a:r>
            <a:endParaRPr lang="en-GB" sz="2000" dirty="0">
              <a:latin typeface="+mj-lt"/>
            </a:endParaRPr>
          </a:p>
          <a:p>
            <a:pPr marL="0" indent="0">
              <a:lnSpc>
                <a:spcPct val="100000"/>
              </a:lnSpc>
              <a:spcBef>
                <a:spcPts val="0"/>
              </a:spcBef>
              <a:buNone/>
            </a:pPr>
            <a:r>
              <a:rPr lang="en-GB" sz="2000" dirty="0">
                <a:latin typeface="+mj-lt"/>
              </a:rPr>
              <a:t>Notice when children pick up small quantities whether they count each element or whether they see units in quantities. When playing with children, model saying how many without counting. “I think that looks like 4 buttons”.</a:t>
            </a:r>
          </a:p>
          <a:p>
            <a:pPr marL="0" indent="0">
              <a:lnSpc>
                <a:spcPct val="100000"/>
              </a:lnSpc>
              <a:spcBef>
                <a:spcPts val="1800"/>
              </a:spcBef>
              <a:buNone/>
            </a:pPr>
            <a:r>
              <a:rPr lang="en-GB" sz="2000" b="1" dirty="0">
                <a:latin typeface="+mj-lt"/>
              </a:rPr>
              <a:t>Creating and Thinking Critically</a:t>
            </a:r>
            <a:br>
              <a:rPr lang="en-GB" sz="2000" b="1" dirty="0">
                <a:latin typeface="+mj-lt"/>
              </a:rPr>
            </a:br>
            <a:r>
              <a:rPr lang="en-GB" sz="2000" dirty="0">
                <a:latin typeface="+mj-lt"/>
              </a:rPr>
              <a:t>Use subitising flash cards and ask the children to “Find the Fours” by shouting it out when four can be seen. (See Slide 16 for an example.)</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C960598-2518-40DF-9764-037859A01EA4}"/>
              </a:ext>
            </a:extLst>
          </p:cNvPr>
          <p:cNvCxnSpPr/>
          <p:nvPr/>
        </p:nvCxnSpPr>
        <p:spPr>
          <a:xfrm>
            <a:off x="0" y="3501953"/>
            <a:ext cx="12192000" cy="0"/>
          </a:xfrm>
          <a:prstGeom prst="line">
            <a:avLst/>
          </a:prstGeom>
          <a:ln w="3810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FC8E64C-904C-4AD6-BD98-8D143429100C}"/>
              </a:ext>
            </a:extLst>
          </p:cNvPr>
          <p:cNvCxnSpPr/>
          <p:nvPr/>
        </p:nvCxnSpPr>
        <p:spPr>
          <a:xfrm>
            <a:off x="6096000" y="0"/>
            <a:ext cx="0" cy="6858000"/>
          </a:xfrm>
          <a:prstGeom prst="line">
            <a:avLst/>
          </a:prstGeom>
          <a:ln w="381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1A702E04-B18A-438B-AE99-AF105451304A}"/>
              </a:ext>
            </a:extLst>
          </p:cNvPr>
          <p:cNvSpPr/>
          <p:nvPr/>
        </p:nvSpPr>
        <p:spPr>
          <a:xfrm>
            <a:off x="1011677" y="428017"/>
            <a:ext cx="661480" cy="54474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E095748-0952-452B-A8BE-4C80C720185A}"/>
              </a:ext>
            </a:extLst>
          </p:cNvPr>
          <p:cNvSpPr/>
          <p:nvPr/>
        </p:nvSpPr>
        <p:spPr>
          <a:xfrm>
            <a:off x="2778868" y="2041185"/>
            <a:ext cx="661480" cy="54474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1604FC70-0AB3-47B3-91CA-1DCD5058CAA1}"/>
              </a:ext>
            </a:extLst>
          </p:cNvPr>
          <p:cNvSpPr/>
          <p:nvPr/>
        </p:nvSpPr>
        <p:spPr>
          <a:xfrm>
            <a:off x="3440348" y="1144612"/>
            <a:ext cx="661480" cy="54474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4586B97A-0AC6-4CDE-8A56-4865140ABB12}"/>
              </a:ext>
            </a:extLst>
          </p:cNvPr>
          <p:cNvSpPr/>
          <p:nvPr/>
        </p:nvSpPr>
        <p:spPr>
          <a:xfrm>
            <a:off x="6867728" y="700388"/>
            <a:ext cx="428017" cy="112841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67B6AB1B-62F9-4413-9E9F-9BC4987B49B5}"/>
              </a:ext>
            </a:extLst>
          </p:cNvPr>
          <p:cNvSpPr/>
          <p:nvPr/>
        </p:nvSpPr>
        <p:spPr>
          <a:xfrm>
            <a:off x="8206902" y="1530456"/>
            <a:ext cx="428017" cy="112841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2914616B-73DE-4371-BD50-035F86DEB136}"/>
              </a:ext>
            </a:extLst>
          </p:cNvPr>
          <p:cNvSpPr/>
          <p:nvPr/>
        </p:nvSpPr>
        <p:spPr>
          <a:xfrm>
            <a:off x="10139467" y="538226"/>
            <a:ext cx="428017" cy="112841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99C11D87-274C-4D97-9668-D807B8651915}"/>
              </a:ext>
            </a:extLst>
          </p:cNvPr>
          <p:cNvSpPr/>
          <p:nvPr/>
        </p:nvSpPr>
        <p:spPr>
          <a:xfrm>
            <a:off x="9118059" y="1749350"/>
            <a:ext cx="428017" cy="1128411"/>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tar: 5 Points 15">
            <a:extLst>
              <a:ext uri="{FF2B5EF4-FFF2-40B4-BE49-F238E27FC236}">
                <a16:creationId xmlns:a16="http://schemas.microsoft.com/office/drawing/2014/main" id="{5791CB77-8E3F-4B51-AAA7-55A7DDAE1E7E}"/>
              </a:ext>
            </a:extLst>
          </p:cNvPr>
          <p:cNvSpPr/>
          <p:nvPr/>
        </p:nvSpPr>
        <p:spPr>
          <a:xfrm>
            <a:off x="1206230" y="4124528"/>
            <a:ext cx="1147864" cy="105056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tar: 5 Points 16">
            <a:extLst>
              <a:ext uri="{FF2B5EF4-FFF2-40B4-BE49-F238E27FC236}">
                <a16:creationId xmlns:a16="http://schemas.microsoft.com/office/drawing/2014/main" id="{ECBCCFB7-F918-43FC-BF49-DFEF5D1D401F}"/>
              </a:ext>
            </a:extLst>
          </p:cNvPr>
          <p:cNvSpPr/>
          <p:nvPr/>
        </p:nvSpPr>
        <p:spPr>
          <a:xfrm>
            <a:off x="2506494" y="4124528"/>
            <a:ext cx="1147864" cy="105056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tar: 5 Points 17">
            <a:extLst>
              <a:ext uri="{FF2B5EF4-FFF2-40B4-BE49-F238E27FC236}">
                <a16:creationId xmlns:a16="http://schemas.microsoft.com/office/drawing/2014/main" id="{708C0E3F-0D11-4AC5-9AE9-2F288082FE95}"/>
              </a:ext>
            </a:extLst>
          </p:cNvPr>
          <p:cNvSpPr/>
          <p:nvPr/>
        </p:nvSpPr>
        <p:spPr>
          <a:xfrm>
            <a:off x="1206230" y="5175095"/>
            <a:ext cx="1147864" cy="105056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tar: 5 Points 18">
            <a:extLst>
              <a:ext uri="{FF2B5EF4-FFF2-40B4-BE49-F238E27FC236}">
                <a16:creationId xmlns:a16="http://schemas.microsoft.com/office/drawing/2014/main" id="{B8B0F9E2-9B70-4167-B325-04ED4AB30789}"/>
              </a:ext>
            </a:extLst>
          </p:cNvPr>
          <p:cNvSpPr/>
          <p:nvPr/>
        </p:nvSpPr>
        <p:spPr>
          <a:xfrm>
            <a:off x="2506494" y="5175094"/>
            <a:ext cx="1147864" cy="1050567"/>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37568A8D-F92D-4E68-A4BA-647BF6C0CFE3}"/>
              </a:ext>
            </a:extLst>
          </p:cNvPr>
          <p:cNvSpPr/>
          <p:nvPr/>
        </p:nvSpPr>
        <p:spPr>
          <a:xfrm>
            <a:off x="6867728" y="3968885"/>
            <a:ext cx="914400" cy="758752"/>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B11D0F46-B99A-4760-8739-58A355B78474}"/>
              </a:ext>
            </a:extLst>
          </p:cNvPr>
          <p:cNvSpPr/>
          <p:nvPr/>
        </p:nvSpPr>
        <p:spPr>
          <a:xfrm>
            <a:off x="7487055" y="5038896"/>
            <a:ext cx="914400" cy="758752"/>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24FDAE25-F0BF-4AA3-B490-3A14535ED11C}"/>
              </a:ext>
            </a:extLst>
          </p:cNvPr>
          <p:cNvSpPr/>
          <p:nvPr/>
        </p:nvSpPr>
        <p:spPr>
          <a:xfrm>
            <a:off x="10389143" y="5632268"/>
            <a:ext cx="914400" cy="758752"/>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53441AEB-1D30-448E-89B9-25DC78691E4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11757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2B5F24-304E-4018-B49D-86207113E0AC}"/>
              </a:ext>
            </a:extLst>
          </p:cNvPr>
          <p:cNvGrpSpPr/>
          <p:nvPr/>
        </p:nvGrpSpPr>
        <p:grpSpPr>
          <a:xfrm>
            <a:off x="0" y="0"/>
            <a:ext cx="12192000" cy="6857999"/>
            <a:chOff x="0" y="0"/>
            <a:chExt cx="12192000" cy="6857999"/>
          </a:xfrm>
        </p:grpSpPr>
        <p:pic>
          <p:nvPicPr>
            <p:cNvPr id="4" name="Picture 3">
              <a:extLst>
                <a:ext uri="{FF2B5EF4-FFF2-40B4-BE49-F238E27FC236}">
                  <a16:creationId xmlns:a16="http://schemas.microsoft.com/office/drawing/2014/main" id="{51238A1B-67DB-4C6B-9E7D-5FFFA8DC88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2D03340A-DC4C-45FF-A93F-B7F053D9427A}"/>
                </a:ext>
              </a:extLst>
            </p:cNvPr>
            <p:cNvSpPr/>
            <p:nvPr/>
          </p:nvSpPr>
          <p:spPr>
            <a:xfrm>
              <a:off x="236306" y="205483"/>
              <a:ext cx="986319" cy="359596"/>
            </a:xfrm>
            <a:prstGeom prst="rect">
              <a:avLst/>
            </a:prstGeom>
            <a:solidFill>
              <a:srgbClr val="0D0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 name="Rectangle 5">
            <a:extLst>
              <a:ext uri="{FF2B5EF4-FFF2-40B4-BE49-F238E27FC236}">
                <a16:creationId xmlns:a16="http://schemas.microsoft.com/office/drawing/2014/main" id="{3F7FF8C3-91C8-4936-B544-556D78A7863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Rectangle: Rounded Corners 6">
            <a:extLst>
              <a:ext uri="{FF2B5EF4-FFF2-40B4-BE49-F238E27FC236}">
                <a16:creationId xmlns:a16="http://schemas.microsoft.com/office/drawing/2014/main" id="{82C7A79A-ED70-46CA-A267-CD775A964919}"/>
              </a:ext>
            </a:extLst>
          </p:cNvPr>
          <p:cNvSpPr/>
          <p:nvPr/>
        </p:nvSpPr>
        <p:spPr>
          <a:xfrm>
            <a:off x="311285" y="4299626"/>
            <a:ext cx="3812967"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_____ sixes.</a:t>
            </a:r>
          </a:p>
        </p:txBody>
      </p:sp>
      <p:pic>
        <p:nvPicPr>
          <p:cNvPr id="8" name="Picture 7">
            <a:extLst>
              <a:ext uri="{FF2B5EF4-FFF2-40B4-BE49-F238E27FC236}">
                <a16:creationId xmlns:a16="http://schemas.microsoft.com/office/drawing/2014/main" id="{8E1D3450-542F-4594-A5AC-D3B1251EE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285" y="1101259"/>
            <a:ext cx="1291673" cy="1257532"/>
          </a:xfrm>
          <a:prstGeom prst="rect">
            <a:avLst/>
          </a:prstGeom>
          <a:ln>
            <a:solidFill>
              <a:schemeClr val="accent4"/>
            </a:solidFill>
          </a:ln>
        </p:spPr>
      </p:pic>
      <p:pic>
        <p:nvPicPr>
          <p:cNvPr id="9" name="Picture 8">
            <a:extLst>
              <a:ext uri="{FF2B5EF4-FFF2-40B4-BE49-F238E27FC236}">
                <a16:creationId xmlns:a16="http://schemas.microsoft.com/office/drawing/2014/main" id="{D1E9049F-F176-48E7-8CCD-B49FE9B05E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6647" y="1101259"/>
            <a:ext cx="1291673" cy="1257532"/>
          </a:xfrm>
          <a:prstGeom prst="rect">
            <a:avLst/>
          </a:prstGeom>
          <a:ln>
            <a:solidFill>
              <a:schemeClr val="accent4"/>
            </a:solidFill>
          </a:ln>
        </p:spPr>
      </p:pic>
      <p:pic>
        <p:nvPicPr>
          <p:cNvPr id="10" name="Picture 9">
            <a:extLst>
              <a:ext uri="{FF2B5EF4-FFF2-40B4-BE49-F238E27FC236}">
                <a16:creationId xmlns:a16="http://schemas.microsoft.com/office/drawing/2014/main" id="{F11FF766-4F1B-49B5-AB38-B3FE084714F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2336" y="4507753"/>
            <a:ext cx="342574" cy="550629"/>
          </a:xfrm>
          <a:prstGeom prst="rect">
            <a:avLst/>
          </a:prstGeom>
        </p:spPr>
      </p:pic>
      <p:sp>
        <p:nvSpPr>
          <p:cNvPr id="11" name="Oval 10">
            <a:extLst>
              <a:ext uri="{FF2B5EF4-FFF2-40B4-BE49-F238E27FC236}">
                <a16:creationId xmlns:a16="http://schemas.microsoft.com/office/drawing/2014/main" id="{7F6A7D0B-4CDC-4FA9-9EA5-A98E8C547B77}"/>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3695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DBC201-52A1-440B-B830-9F7B647200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6" name="Rectangle 5">
            <a:extLst>
              <a:ext uri="{FF2B5EF4-FFF2-40B4-BE49-F238E27FC236}">
                <a16:creationId xmlns:a16="http://schemas.microsoft.com/office/drawing/2014/main" id="{3F7FF8C3-91C8-4936-B544-556D78A7863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Rectangle: Rounded Corners 6">
            <a:extLst>
              <a:ext uri="{FF2B5EF4-FFF2-40B4-BE49-F238E27FC236}">
                <a16:creationId xmlns:a16="http://schemas.microsoft.com/office/drawing/2014/main" id="{82C7A79A-ED70-46CA-A267-CD775A964919}"/>
              </a:ext>
            </a:extLst>
          </p:cNvPr>
          <p:cNvSpPr/>
          <p:nvPr/>
        </p:nvSpPr>
        <p:spPr>
          <a:xfrm>
            <a:off x="330741" y="4953353"/>
            <a:ext cx="3748100"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ysClr val="windowText" lastClr="000000"/>
                </a:solidFill>
                <a:latin typeface="Century Gothic" panose="020B0502020202020204" pitchFamily="34" charset="0"/>
              </a:rPr>
              <a:t>I see     _______.</a:t>
            </a:r>
          </a:p>
        </p:txBody>
      </p:sp>
      <p:pic>
        <p:nvPicPr>
          <p:cNvPr id="9" name="Picture 8">
            <a:extLst>
              <a:ext uri="{FF2B5EF4-FFF2-40B4-BE49-F238E27FC236}">
                <a16:creationId xmlns:a16="http://schemas.microsoft.com/office/drawing/2014/main" id="{50EED25F-65D6-472E-8A60-FCA6F23D57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8600" y="296847"/>
            <a:ext cx="1310754" cy="1274174"/>
          </a:xfrm>
          <a:prstGeom prst="rect">
            <a:avLst/>
          </a:prstGeom>
          <a:ln>
            <a:solidFill>
              <a:schemeClr val="accent4"/>
            </a:solidFill>
          </a:ln>
        </p:spPr>
      </p:pic>
      <p:pic>
        <p:nvPicPr>
          <p:cNvPr id="10" name="Picture 9">
            <a:extLst>
              <a:ext uri="{FF2B5EF4-FFF2-40B4-BE49-F238E27FC236}">
                <a16:creationId xmlns:a16="http://schemas.microsoft.com/office/drawing/2014/main" id="{27CF4F63-227B-42E6-B15E-EF8A6DB9BF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78055" y="1749465"/>
            <a:ext cx="1310754" cy="1274174"/>
          </a:xfrm>
          <a:prstGeom prst="rect">
            <a:avLst/>
          </a:prstGeom>
          <a:ln>
            <a:solidFill>
              <a:schemeClr val="accent4"/>
            </a:solidFill>
          </a:ln>
        </p:spPr>
      </p:pic>
      <p:pic>
        <p:nvPicPr>
          <p:cNvPr id="11" name="Picture 10">
            <a:extLst>
              <a:ext uri="{FF2B5EF4-FFF2-40B4-BE49-F238E27FC236}">
                <a16:creationId xmlns:a16="http://schemas.microsoft.com/office/drawing/2014/main" id="{B3D8FE4D-4DA5-479F-ABA7-61868610AC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12785" y="3202083"/>
            <a:ext cx="1310754" cy="1274174"/>
          </a:xfrm>
          <a:prstGeom prst="rect">
            <a:avLst/>
          </a:prstGeom>
          <a:ln>
            <a:solidFill>
              <a:schemeClr val="accent4"/>
            </a:solidFill>
          </a:ln>
        </p:spPr>
      </p:pic>
      <p:sp>
        <p:nvSpPr>
          <p:cNvPr id="2" name="TextBox 1">
            <a:extLst>
              <a:ext uri="{FF2B5EF4-FFF2-40B4-BE49-F238E27FC236}">
                <a16:creationId xmlns:a16="http://schemas.microsoft.com/office/drawing/2014/main" id="{B3A6E284-C713-4107-A19C-CA61FB06A794}"/>
              </a:ext>
            </a:extLst>
          </p:cNvPr>
          <p:cNvSpPr txBox="1"/>
          <p:nvPr/>
        </p:nvSpPr>
        <p:spPr>
          <a:xfrm>
            <a:off x="2190774" y="5201432"/>
            <a:ext cx="1809345" cy="707886"/>
          </a:xfrm>
          <a:prstGeom prst="rect">
            <a:avLst/>
          </a:prstGeom>
          <a:noFill/>
        </p:spPr>
        <p:txBody>
          <a:bodyPr wrap="square" rtlCol="0">
            <a:spAutoFit/>
          </a:bodyPr>
          <a:lstStyle/>
          <a:p>
            <a:r>
              <a:rPr lang="en-GB" sz="4000" dirty="0">
                <a:solidFill>
                  <a:sysClr val="windowText" lastClr="000000"/>
                </a:solidFill>
                <a:latin typeface="Century Gothic" panose="020B0502020202020204" pitchFamily="34" charset="0"/>
              </a:rPr>
              <a:t>fours</a:t>
            </a:r>
            <a:r>
              <a:rPr lang="en-GB" sz="4000" dirty="0">
                <a:solidFill>
                  <a:srgbClr val="FF0000"/>
                </a:solidFill>
                <a:latin typeface="Century Gothic" panose="020B0502020202020204" pitchFamily="34" charset="0"/>
              </a:rPr>
              <a:t> </a:t>
            </a:r>
          </a:p>
        </p:txBody>
      </p:sp>
      <p:pic>
        <p:nvPicPr>
          <p:cNvPr id="3" name="Picture 2">
            <a:extLst>
              <a:ext uri="{FF2B5EF4-FFF2-40B4-BE49-F238E27FC236}">
                <a16:creationId xmlns:a16="http://schemas.microsoft.com/office/drawing/2014/main" id="{FC70148F-4757-44D6-8DB6-67E7929CAB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52187" y="5385337"/>
            <a:ext cx="227473" cy="381171"/>
          </a:xfrm>
          <a:prstGeom prst="rect">
            <a:avLst/>
          </a:prstGeom>
        </p:spPr>
      </p:pic>
      <p:sp>
        <p:nvSpPr>
          <p:cNvPr id="12" name="Rectangle 11">
            <a:extLst>
              <a:ext uri="{FF2B5EF4-FFF2-40B4-BE49-F238E27FC236}">
                <a16:creationId xmlns:a16="http://schemas.microsoft.com/office/drawing/2014/main" id="{1DD8F228-CA14-4DFB-992B-1CE417A0D7D0}"/>
              </a:ext>
            </a:extLst>
          </p:cNvPr>
          <p:cNvSpPr/>
          <p:nvPr/>
        </p:nvSpPr>
        <p:spPr>
          <a:xfrm>
            <a:off x="236306" y="205483"/>
            <a:ext cx="986319" cy="359596"/>
          </a:xfrm>
          <a:prstGeom prst="rect">
            <a:avLst/>
          </a:prstGeom>
          <a:solidFill>
            <a:srgbClr val="0D0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8D8C5723-7393-4318-8A62-8F629049B9E9}"/>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9912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28A108-9CC7-47BF-84E8-1966247C17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6" name="Rectangle 5">
            <a:extLst>
              <a:ext uri="{FF2B5EF4-FFF2-40B4-BE49-F238E27FC236}">
                <a16:creationId xmlns:a16="http://schemas.microsoft.com/office/drawing/2014/main" id="{3F7FF8C3-91C8-4936-B544-556D78A7863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Rectangle: Rounded Corners 6">
            <a:extLst>
              <a:ext uri="{FF2B5EF4-FFF2-40B4-BE49-F238E27FC236}">
                <a16:creationId xmlns:a16="http://schemas.microsoft.com/office/drawing/2014/main" id="{82C7A79A-ED70-46CA-A267-CD775A964919}"/>
              </a:ext>
            </a:extLst>
          </p:cNvPr>
          <p:cNvSpPr/>
          <p:nvPr/>
        </p:nvSpPr>
        <p:spPr>
          <a:xfrm>
            <a:off x="330740" y="4953353"/>
            <a:ext cx="4364550"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   _______ .</a:t>
            </a:r>
          </a:p>
        </p:txBody>
      </p:sp>
      <p:pic>
        <p:nvPicPr>
          <p:cNvPr id="13" name="Picture 12">
            <a:extLst>
              <a:ext uri="{FF2B5EF4-FFF2-40B4-BE49-F238E27FC236}">
                <a16:creationId xmlns:a16="http://schemas.microsoft.com/office/drawing/2014/main" id="{7A2D4577-1BB8-46BE-8EFF-0FED7A7959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906" y="822141"/>
            <a:ext cx="1292464" cy="1257532"/>
          </a:xfrm>
          <a:prstGeom prst="rect">
            <a:avLst/>
          </a:prstGeom>
          <a:ln>
            <a:solidFill>
              <a:schemeClr val="accent4"/>
            </a:solidFill>
          </a:ln>
        </p:spPr>
      </p:pic>
      <p:pic>
        <p:nvPicPr>
          <p:cNvPr id="14" name="Picture 13">
            <a:extLst>
              <a:ext uri="{FF2B5EF4-FFF2-40B4-BE49-F238E27FC236}">
                <a16:creationId xmlns:a16="http://schemas.microsoft.com/office/drawing/2014/main" id="{341185FD-1E82-4D4B-8951-5AF874524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0276" y="822141"/>
            <a:ext cx="1292464" cy="1257532"/>
          </a:xfrm>
          <a:prstGeom prst="rect">
            <a:avLst/>
          </a:prstGeom>
          <a:ln>
            <a:solidFill>
              <a:schemeClr val="accent4"/>
            </a:solidFill>
          </a:ln>
        </p:spPr>
      </p:pic>
      <p:pic>
        <p:nvPicPr>
          <p:cNvPr id="15" name="Picture 14">
            <a:extLst>
              <a:ext uri="{FF2B5EF4-FFF2-40B4-BE49-F238E27FC236}">
                <a16:creationId xmlns:a16="http://schemas.microsoft.com/office/drawing/2014/main" id="{A52A410D-80F2-4361-B49E-25F130ED4C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8906" y="2271375"/>
            <a:ext cx="1292464" cy="1257532"/>
          </a:xfrm>
          <a:prstGeom prst="rect">
            <a:avLst/>
          </a:prstGeom>
          <a:ln>
            <a:solidFill>
              <a:schemeClr val="accent4"/>
            </a:solidFill>
          </a:ln>
        </p:spPr>
      </p:pic>
      <p:pic>
        <p:nvPicPr>
          <p:cNvPr id="16" name="Picture 15">
            <a:extLst>
              <a:ext uri="{FF2B5EF4-FFF2-40B4-BE49-F238E27FC236}">
                <a16:creationId xmlns:a16="http://schemas.microsoft.com/office/drawing/2014/main" id="{671C019F-4B89-4987-AB65-EC794E9935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30276" y="2258981"/>
            <a:ext cx="1292464" cy="1257532"/>
          </a:xfrm>
          <a:prstGeom prst="rect">
            <a:avLst/>
          </a:prstGeom>
          <a:ln>
            <a:solidFill>
              <a:schemeClr val="accent4"/>
            </a:solidFill>
          </a:ln>
        </p:spPr>
      </p:pic>
      <p:sp>
        <p:nvSpPr>
          <p:cNvPr id="17" name="TextBox 16">
            <a:extLst>
              <a:ext uri="{FF2B5EF4-FFF2-40B4-BE49-F238E27FC236}">
                <a16:creationId xmlns:a16="http://schemas.microsoft.com/office/drawing/2014/main" id="{E4DCA22A-2C1C-4518-9F03-A3BE8392BE9D}"/>
              </a:ext>
            </a:extLst>
          </p:cNvPr>
          <p:cNvSpPr txBox="1"/>
          <p:nvPr/>
        </p:nvSpPr>
        <p:spPr>
          <a:xfrm>
            <a:off x="2687835" y="5202580"/>
            <a:ext cx="1700120" cy="646331"/>
          </a:xfrm>
          <a:prstGeom prst="rect">
            <a:avLst/>
          </a:prstGeom>
          <a:noFill/>
        </p:spPr>
        <p:txBody>
          <a:bodyPr wrap="square" rtlCol="0">
            <a:spAutoFit/>
          </a:bodyPr>
          <a:lstStyle/>
          <a:p>
            <a:r>
              <a:rPr lang="en-GB" sz="3600" dirty="0">
                <a:solidFill>
                  <a:schemeClr val="accent4"/>
                </a:solidFill>
                <a:latin typeface="Century Gothic" panose="020B0502020202020204" pitchFamily="34" charset="0"/>
              </a:rPr>
              <a:t>threes</a:t>
            </a:r>
          </a:p>
        </p:txBody>
      </p:sp>
      <p:pic>
        <p:nvPicPr>
          <p:cNvPr id="18" name="Picture 17">
            <a:extLst>
              <a:ext uri="{FF2B5EF4-FFF2-40B4-BE49-F238E27FC236}">
                <a16:creationId xmlns:a16="http://schemas.microsoft.com/office/drawing/2014/main" id="{C770AB8F-2153-4F0F-8BB9-3A115AE2C5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39021" y="5202580"/>
            <a:ext cx="390593" cy="528856"/>
          </a:xfrm>
          <a:prstGeom prst="rect">
            <a:avLst/>
          </a:prstGeom>
        </p:spPr>
      </p:pic>
      <p:sp>
        <p:nvSpPr>
          <p:cNvPr id="19" name="Rectangle 18">
            <a:extLst>
              <a:ext uri="{FF2B5EF4-FFF2-40B4-BE49-F238E27FC236}">
                <a16:creationId xmlns:a16="http://schemas.microsoft.com/office/drawing/2014/main" id="{8A8BD8D4-4C14-4F22-83F0-D9A86EA11C9A}"/>
              </a:ext>
            </a:extLst>
          </p:cNvPr>
          <p:cNvSpPr/>
          <p:nvPr/>
        </p:nvSpPr>
        <p:spPr>
          <a:xfrm>
            <a:off x="236306" y="205483"/>
            <a:ext cx="986319" cy="359596"/>
          </a:xfrm>
          <a:prstGeom prst="rect">
            <a:avLst/>
          </a:prstGeom>
          <a:solidFill>
            <a:srgbClr val="0D0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44844BEB-317B-4E48-9CC8-D8623BEB607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46924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86AFA9-B550-4B63-897E-EA175FF8C1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6" name="Rectangle 5">
            <a:extLst>
              <a:ext uri="{FF2B5EF4-FFF2-40B4-BE49-F238E27FC236}">
                <a16:creationId xmlns:a16="http://schemas.microsoft.com/office/drawing/2014/main" id="{3F7FF8C3-91C8-4936-B544-556D78A7863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Rectangle: Rounded Corners 6">
            <a:extLst>
              <a:ext uri="{FF2B5EF4-FFF2-40B4-BE49-F238E27FC236}">
                <a16:creationId xmlns:a16="http://schemas.microsoft.com/office/drawing/2014/main" id="{82C7A79A-ED70-46CA-A267-CD775A964919}"/>
              </a:ext>
            </a:extLst>
          </p:cNvPr>
          <p:cNvSpPr/>
          <p:nvPr/>
        </p:nvSpPr>
        <p:spPr>
          <a:xfrm>
            <a:off x="163149" y="699873"/>
            <a:ext cx="4121175"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_____ _____ .</a:t>
            </a:r>
          </a:p>
        </p:txBody>
      </p:sp>
      <p:pic>
        <p:nvPicPr>
          <p:cNvPr id="11" name="Picture 10">
            <a:extLst>
              <a:ext uri="{FF2B5EF4-FFF2-40B4-BE49-F238E27FC236}">
                <a16:creationId xmlns:a16="http://schemas.microsoft.com/office/drawing/2014/main" id="{4EBE9916-2A07-4C7A-861E-640335ED038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2970" y="4248674"/>
            <a:ext cx="1139948" cy="1163853"/>
          </a:xfrm>
          <a:prstGeom prst="rect">
            <a:avLst/>
          </a:prstGeom>
          <a:ln>
            <a:solidFill>
              <a:schemeClr val="accent4"/>
            </a:solidFill>
          </a:ln>
        </p:spPr>
      </p:pic>
      <p:pic>
        <p:nvPicPr>
          <p:cNvPr id="17" name="Picture 16">
            <a:extLst>
              <a:ext uri="{FF2B5EF4-FFF2-40B4-BE49-F238E27FC236}">
                <a16:creationId xmlns:a16="http://schemas.microsoft.com/office/drawing/2014/main" id="{9AF169E1-C49C-4BD9-9818-409107BA23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23000" y="4257596"/>
            <a:ext cx="1139948" cy="1163853"/>
          </a:xfrm>
          <a:prstGeom prst="rect">
            <a:avLst/>
          </a:prstGeom>
          <a:ln>
            <a:solidFill>
              <a:schemeClr val="accent4"/>
            </a:solidFill>
          </a:ln>
        </p:spPr>
      </p:pic>
      <p:pic>
        <p:nvPicPr>
          <p:cNvPr id="18" name="Picture 17">
            <a:extLst>
              <a:ext uri="{FF2B5EF4-FFF2-40B4-BE49-F238E27FC236}">
                <a16:creationId xmlns:a16="http://schemas.microsoft.com/office/drawing/2014/main" id="{376302D8-B1F9-44A6-8D87-589E19E191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53031" y="4267533"/>
            <a:ext cx="1139948" cy="1163853"/>
          </a:xfrm>
          <a:prstGeom prst="rect">
            <a:avLst/>
          </a:prstGeom>
          <a:ln>
            <a:solidFill>
              <a:schemeClr val="accent4"/>
            </a:solidFill>
          </a:ln>
        </p:spPr>
      </p:pic>
      <p:pic>
        <p:nvPicPr>
          <p:cNvPr id="19" name="Picture 18">
            <a:extLst>
              <a:ext uri="{FF2B5EF4-FFF2-40B4-BE49-F238E27FC236}">
                <a16:creationId xmlns:a16="http://schemas.microsoft.com/office/drawing/2014/main" id="{C288A022-CDA0-4FDD-9C6F-6D474CAB58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2970" y="5455479"/>
            <a:ext cx="1139948" cy="1163853"/>
          </a:xfrm>
          <a:prstGeom prst="rect">
            <a:avLst/>
          </a:prstGeom>
          <a:ln>
            <a:solidFill>
              <a:schemeClr val="accent4"/>
            </a:solidFill>
          </a:ln>
        </p:spPr>
      </p:pic>
      <p:pic>
        <p:nvPicPr>
          <p:cNvPr id="20" name="Picture 19">
            <a:extLst>
              <a:ext uri="{FF2B5EF4-FFF2-40B4-BE49-F238E27FC236}">
                <a16:creationId xmlns:a16="http://schemas.microsoft.com/office/drawing/2014/main" id="{688A59D6-3928-40B5-ADB2-0F8E792E7D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53119" y="5455479"/>
            <a:ext cx="1139948" cy="1163853"/>
          </a:xfrm>
          <a:prstGeom prst="rect">
            <a:avLst/>
          </a:prstGeom>
          <a:ln>
            <a:solidFill>
              <a:schemeClr val="accent4"/>
            </a:solidFill>
          </a:ln>
        </p:spPr>
      </p:pic>
      <p:pic>
        <p:nvPicPr>
          <p:cNvPr id="21" name="Picture 20">
            <a:extLst>
              <a:ext uri="{FF2B5EF4-FFF2-40B4-BE49-F238E27FC236}">
                <a16:creationId xmlns:a16="http://schemas.microsoft.com/office/drawing/2014/main" id="{B1A5BC84-ED2B-4A89-866D-37754805C8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5989" y="5483446"/>
            <a:ext cx="1139948" cy="1163853"/>
          </a:xfrm>
          <a:prstGeom prst="rect">
            <a:avLst/>
          </a:prstGeom>
          <a:ln>
            <a:solidFill>
              <a:schemeClr val="accent4"/>
            </a:solidFill>
          </a:ln>
        </p:spPr>
      </p:pic>
      <p:pic>
        <p:nvPicPr>
          <p:cNvPr id="4" name="Picture 3">
            <a:extLst>
              <a:ext uri="{FF2B5EF4-FFF2-40B4-BE49-F238E27FC236}">
                <a16:creationId xmlns:a16="http://schemas.microsoft.com/office/drawing/2014/main" id="{9DAC8327-D840-4598-BEE0-E88790E91D4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61561" y="969165"/>
            <a:ext cx="336890" cy="512006"/>
          </a:xfrm>
          <a:prstGeom prst="rect">
            <a:avLst/>
          </a:prstGeom>
        </p:spPr>
      </p:pic>
      <p:sp>
        <p:nvSpPr>
          <p:cNvPr id="22" name="TextBox 21">
            <a:extLst>
              <a:ext uri="{FF2B5EF4-FFF2-40B4-BE49-F238E27FC236}">
                <a16:creationId xmlns:a16="http://schemas.microsoft.com/office/drawing/2014/main" id="{7E26AE9A-2A5E-4AFD-B1C8-5CC8EC1F0DEC}"/>
              </a:ext>
            </a:extLst>
          </p:cNvPr>
          <p:cNvSpPr txBox="1"/>
          <p:nvPr/>
        </p:nvSpPr>
        <p:spPr>
          <a:xfrm>
            <a:off x="2634647" y="919353"/>
            <a:ext cx="1495593" cy="707886"/>
          </a:xfrm>
          <a:prstGeom prst="rect">
            <a:avLst/>
          </a:prstGeom>
          <a:noFill/>
        </p:spPr>
        <p:txBody>
          <a:bodyPr wrap="square" rtlCol="0">
            <a:spAutoFit/>
          </a:bodyPr>
          <a:lstStyle/>
          <a:p>
            <a:r>
              <a:rPr lang="en-GB" sz="4000" dirty="0">
                <a:solidFill>
                  <a:schemeClr val="accent4"/>
                </a:solidFill>
                <a:latin typeface="Century Gothic" panose="020B0502020202020204" pitchFamily="34" charset="0"/>
              </a:rPr>
              <a:t>twos</a:t>
            </a:r>
          </a:p>
        </p:txBody>
      </p:sp>
      <p:sp>
        <p:nvSpPr>
          <p:cNvPr id="14" name="Rectangle 13">
            <a:extLst>
              <a:ext uri="{FF2B5EF4-FFF2-40B4-BE49-F238E27FC236}">
                <a16:creationId xmlns:a16="http://schemas.microsoft.com/office/drawing/2014/main" id="{686FDE09-7A59-4EC9-9446-EB4A31037F7D}"/>
              </a:ext>
            </a:extLst>
          </p:cNvPr>
          <p:cNvSpPr/>
          <p:nvPr/>
        </p:nvSpPr>
        <p:spPr>
          <a:xfrm>
            <a:off x="236306" y="205483"/>
            <a:ext cx="986319" cy="359596"/>
          </a:xfrm>
          <a:prstGeom prst="rect">
            <a:avLst/>
          </a:prstGeom>
          <a:solidFill>
            <a:srgbClr val="0D0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FA1962EE-FAD3-4A47-88E6-40E91F474184}"/>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383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6065B93B-DC55-4E47-8A3C-3ECEABAF0051}"/>
              </a:ext>
            </a:extLst>
          </p:cNvPr>
          <p:cNvSpPr/>
          <p:nvPr/>
        </p:nvSpPr>
        <p:spPr>
          <a:xfrm>
            <a:off x="1309989" y="1459150"/>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r: 5 Points 2">
            <a:extLst>
              <a:ext uri="{FF2B5EF4-FFF2-40B4-BE49-F238E27FC236}">
                <a16:creationId xmlns:a16="http://schemas.microsoft.com/office/drawing/2014/main" id="{6F54C755-C29A-4090-A517-2EC3296BCAE7}"/>
              </a:ext>
            </a:extLst>
          </p:cNvPr>
          <p:cNvSpPr/>
          <p:nvPr/>
        </p:nvSpPr>
        <p:spPr>
          <a:xfrm>
            <a:off x="1309989" y="2662137"/>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77D98EED-C6C3-492D-872C-C6603774BC2D}"/>
              </a:ext>
            </a:extLst>
          </p:cNvPr>
          <p:cNvSpPr/>
          <p:nvPr/>
        </p:nvSpPr>
        <p:spPr>
          <a:xfrm>
            <a:off x="1309989" y="3865124"/>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A5E1EB9-49DF-432E-BBA9-594A8BB8250B}"/>
              </a:ext>
            </a:extLst>
          </p:cNvPr>
          <p:cNvSpPr/>
          <p:nvPr/>
        </p:nvSpPr>
        <p:spPr>
          <a:xfrm>
            <a:off x="2707530" y="1459149"/>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0BFC4E06-9173-4E7E-9D85-EB6174A0DB18}"/>
              </a:ext>
            </a:extLst>
          </p:cNvPr>
          <p:cNvSpPr/>
          <p:nvPr/>
        </p:nvSpPr>
        <p:spPr>
          <a:xfrm>
            <a:off x="2707530" y="2662136"/>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347B8DC-992F-4157-92E8-5676AAEB62F0}"/>
              </a:ext>
            </a:extLst>
          </p:cNvPr>
          <p:cNvSpPr/>
          <p:nvPr/>
        </p:nvSpPr>
        <p:spPr>
          <a:xfrm>
            <a:off x="2707530" y="3861883"/>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314D599C-5890-4102-B31D-E5C37916B301}"/>
              </a:ext>
            </a:extLst>
          </p:cNvPr>
          <p:cNvSpPr/>
          <p:nvPr/>
        </p:nvSpPr>
        <p:spPr>
          <a:xfrm>
            <a:off x="4105071" y="1459149"/>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E34B20EE-235E-46FB-859A-9A4BA04AFF17}"/>
              </a:ext>
            </a:extLst>
          </p:cNvPr>
          <p:cNvSpPr/>
          <p:nvPr/>
        </p:nvSpPr>
        <p:spPr>
          <a:xfrm>
            <a:off x="4105071" y="2662136"/>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0FB05123-6292-4A6A-B419-144FFFC50382}"/>
              </a:ext>
            </a:extLst>
          </p:cNvPr>
          <p:cNvSpPr/>
          <p:nvPr/>
        </p:nvSpPr>
        <p:spPr>
          <a:xfrm>
            <a:off x="4105071" y="3861883"/>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52E60C20-436E-49A0-848D-80B63E327FC2}"/>
              </a:ext>
            </a:extLst>
          </p:cNvPr>
          <p:cNvSpPr/>
          <p:nvPr/>
        </p:nvSpPr>
        <p:spPr>
          <a:xfrm>
            <a:off x="5502612" y="1459149"/>
            <a:ext cx="1186775" cy="1050587"/>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554E0A8A-6843-4AB1-B186-2E2D571626B6}"/>
              </a:ext>
            </a:extLst>
          </p:cNvPr>
          <p:cNvSpPr/>
          <p:nvPr/>
        </p:nvSpPr>
        <p:spPr>
          <a:xfrm>
            <a:off x="5502612" y="2662136"/>
            <a:ext cx="1186775" cy="1050587"/>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F2A7768A-5427-47EC-8239-E5FB492ECB90}"/>
              </a:ext>
            </a:extLst>
          </p:cNvPr>
          <p:cNvSpPr/>
          <p:nvPr/>
        </p:nvSpPr>
        <p:spPr>
          <a:xfrm>
            <a:off x="5502612" y="3861883"/>
            <a:ext cx="1186775" cy="1050587"/>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CAA697DD-6438-441E-A094-077AC4029454}"/>
              </a:ext>
            </a:extLst>
          </p:cNvPr>
          <p:cNvSpPr/>
          <p:nvPr/>
        </p:nvSpPr>
        <p:spPr>
          <a:xfrm>
            <a:off x="7120647" y="2509736"/>
            <a:ext cx="4560051"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_____ _______ .</a:t>
            </a:r>
          </a:p>
        </p:txBody>
      </p:sp>
      <p:sp>
        <p:nvSpPr>
          <p:cNvPr id="15" name="TextBox 14">
            <a:extLst>
              <a:ext uri="{FF2B5EF4-FFF2-40B4-BE49-F238E27FC236}">
                <a16:creationId xmlns:a16="http://schemas.microsoft.com/office/drawing/2014/main" id="{44FBFD99-832D-4F12-8112-5A23CF33309E}"/>
              </a:ext>
            </a:extLst>
          </p:cNvPr>
          <p:cNvSpPr txBox="1"/>
          <p:nvPr/>
        </p:nvSpPr>
        <p:spPr>
          <a:xfrm>
            <a:off x="9514402" y="2678960"/>
            <a:ext cx="1878451" cy="707886"/>
          </a:xfrm>
          <a:prstGeom prst="rect">
            <a:avLst/>
          </a:prstGeom>
          <a:noFill/>
        </p:spPr>
        <p:txBody>
          <a:bodyPr wrap="square" rtlCol="0">
            <a:spAutoFit/>
          </a:bodyPr>
          <a:lstStyle/>
          <a:p>
            <a:r>
              <a:rPr lang="en-GB" sz="4000" dirty="0">
                <a:solidFill>
                  <a:schemeClr val="accent4"/>
                </a:solidFill>
                <a:latin typeface="Century Gothic" panose="020B0502020202020204" pitchFamily="34" charset="0"/>
              </a:rPr>
              <a:t>threes</a:t>
            </a:r>
          </a:p>
        </p:txBody>
      </p:sp>
      <p:pic>
        <p:nvPicPr>
          <p:cNvPr id="16" name="Picture 15">
            <a:extLst>
              <a:ext uri="{FF2B5EF4-FFF2-40B4-BE49-F238E27FC236}">
                <a16:creationId xmlns:a16="http://schemas.microsoft.com/office/drawing/2014/main" id="{21A4C8F9-493F-4782-AAC7-D91A49A44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92549" y="2751651"/>
            <a:ext cx="390593" cy="528856"/>
          </a:xfrm>
          <a:prstGeom prst="rect">
            <a:avLst/>
          </a:prstGeom>
        </p:spPr>
      </p:pic>
      <p:sp>
        <p:nvSpPr>
          <p:cNvPr id="17" name="Rectangle 16">
            <a:extLst>
              <a:ext uri="{FF2B5EF4-FFF2-40B4-BE49-F238E27FC236}">
                <a16:creationId xmlns:a16="http://schemas.microsoft.com/office/drawing/2014/main" id="{E4CB029D-4FB1-400E-98B0-888699212C5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0443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6065B93B-DC55-4E47-8A3C-3ECEABAF0051}"/>
              </a:ext>
            </a:extLst>
          </p:cNvPr>
          <p:cNvSpPr/>
          <p:nvPr/>
        </p:nvSpPr>
        <p:spPr>
          <a:xfrm>
            <a:off x="1309989" y="1459150"/>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r: 5 Points 2">
            <a:extLst>
              <a:ext uri="{FF2B5EF4-FFF2-40B4-BE49-F238E27FC236}">
                <a16:creationId xmlns:a16="http://schemas.microsoft.com/office/drawing/2014/main" id="{6F54C755-C29A-4090-A517-2EC3296BCAE7}"/>
              </a:ext>
            </a:extLst>
          </p:cNvPr>
          <p:cNvSpPr/>
          <p:nvPr/>
        </p:nvSpPr>
        <p:spPr>
          <a:xfrm>
            <a:off x="1309989" y="2662137"/>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77D98EED-C6C3-492D-872C-C6603774BC2D}"/>
              </a:ext>
            </a:extLst>
          </p:cNvPr>
          <p:cNvSpPr/>
          <p:nvPr/>
        </p:nvSpPr>
        <p:spPr>
          <a:xfrm>
            <a:off x="1309989" y="3865124"/>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A5E1EB9-49DF-432E-BBA9-594A8BB8250B}"/>
              </a:ext>
            </a:extLst>
          </p:cNvPr>
          <p:cNvSpPr/>
          <p:nvPr/>
        </p:nvSpPr>
        <p:spPr>
          <a:xfrm>
            <a:off x="2707530" y="1459149"/>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0BFC4E06-9173-4E7E-9D85-EB6174A0DB18}"/>
              </a:ext>
            </a:extLst>
          </p:cNvPr>
          <p:cNvSpPr/>
          <p:nvPr/>
        </p:nvSpPr>
        <p:spPr>
          <a:xfrm>
            <a:off x="2707530" y="2662136"/>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347B8DC-992F-4157-92E8-5676AAEB62F0}"/>
              </a:ext>
            </a:extLst>
          </p:cNvPr>
          <p:cNvSpPr/>
          <p:nvPr/>
        </p:nvSpPr>
        <p:spPr>
          <a:xfrm>
            <a:off x="2707530" y="3861883"/>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314D599C-5890-4102-B31D-E5C37916B301}"/>
              </a:ext>
            </a:extLst>
          </p:cNvPr>
          <p:cNvSpPr/>
          <p:nvPr/>
        </p:nvSpPr>
        <p:spPr>
          <a:xfrm>
            <a:off x="4105071" y="1459149"/>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E34B20EE-235E-46FB-859A-9A4BA04AFF17}"/>
              </a:ext>
            </a:extLst>
          </p:cNvPr>
          <p:cNvSpPr/>
          <p:nvPr/>
        </p:nvSpPr>
        <p:spPr>
          <a:xfrm>
            <a:off x="4105071" y="2662136"/>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0FB05123-6292-4A6A-B419-144FFFC50382}"/>
              </a:ext>
            </a:extLst>
          </p:cNvPr>
          <p:cNvSpPr/>
          <p:nvPr/>
        </p:nvSpPr>
        <p:spPr>
          <a:xfrm>
            <a:off x="4105071" y="3861883"/>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52E60C20-436E-49A0-848D-80B63E327FC2}"/>
              </a:ext>
            </a:extLst>
          </p:cNvPr>
          <p:cNvSpPr/>
          <p:nvPr/>
        </p:nvSpPr>
        <p:spPr>
          <a:xfrm>
            <a:off x="1309989" y="5068111"/>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9D7C9371-DDEA-45F0-BB4C-BD3268DBE666}"/>
              </a:ext>
            </a:extLst>
          </p:cNvPr>
          <p:cNvSpPr/>
          <p:nvPr/>
        </p:nvSpPr>
        <p:spPr>
          <a:xfrm>
            <a:off x="2707530" y="5068111"/>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78C7FF87-5D58-4A77-8AE2-69A588C135DF}"/>
              </a:ext>
            </a:extLst>
          </p:cNvPr>
          <p:cNvSpPr/>
          <p:nvPr/>
        </p:nvSpPr>
        <p:spPr>
          <a:xfrm>
            <a:off x="4105070" y="5068111"/>
            <a:ext cx="1186775" cy="1050587"/>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6DE8B8FF-5CA6-4454-8DC2-6287DDEEF834}"/>
              </a:ext>
            </a:extLst>
          </p:cNvPr>
          <p:cNvSpPr/>
          <p:nvPr/>
        </p:nvSpPr>
        <p:spPr>
          <a:xfrm>
            <a:off x="7081737" y="2509736"/>
            <a:ext cx="4598962"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_____ _______ .</a:t>
            </a:r>
          </a:p>
        </p:txBody>
      </p:sp>
      <p:sp>
        <p:nvSpPr>
          <p:cNvPr id="18" name="TextBox 17">
            <a:extLst>
              <a:ext uri="{FF2B5EF4-FFF2-40B4-BE49-F238E27FC236}">
                <a16:creationId xmlns:a16="http://schemas.microsoft.com/office/drawing/2014/main" id="{B433EC55-248A-43B3-980A-E923FDF7EC3A}"/>
              </a:ext>
            </a:extLst>
          </p:cNvPr>
          <p:cNvSpPr txBox="1"/>
          <p:nvPr/>
        </p:nvSpPr>
        <p:spPr>
          <a:xfrm>
            <a:off x="9621150" y="2721114"/>
            <a:ext cx="1809345" cy="707886"/>
          </a:xfrm>
          <a:prstGeom prst="rect">
            <a:avLst/>
          </a:prstGeom>
          <a:noFill/>
        </p:spPr>
        <p:txBody>
          <a:bodyPr wrap="square" rtlCol="0">
            <a:spAutoFit/>
          </a:bodyPr>
          <a:lstStyle/>
          <a:p>
            <a:r>
              <a:rPr lang="en-GB" sz="4000" dirty="0">
                <a:solidFill>
                  <a:schemeClr val="accent4"/>
                </a:solidFill>
                <a:latin typeface="Century Gothic" panose="020B0502020202020204" pitchFamily="34" charset="0"/>
              </a:rPr>
              <a:t>fours </a:t>
            </a:r>
          </a:p>
        </p:txBody>
      </p:sp>
      <p:pic>
        <p:nvPicPr>
          <p:cNvPr id="19" name="Picture 18">
            <a:extLst>
              <a:ext uri="{FF2B5EF4-FFF2-40B4-BE49-F238E27FC236}">
                <a16:creationId xmlns:a16="http://schemas.microsoft.com/office/drawing/2014/main" id="{F8E40D2F-63B6-4693-B43E-A0B6EEC0DD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3466" y="2721115"/>
            <a:ext cx="324960" cy="544528"/>
          </a:xfrm>
          <a:prstGeom prst="rect">
            <a:avLst/>
          </a:prstGeom>
        </p:spPr>
      </p:pic>
      <p:sp>
        <p:nvSpPr>
          <p:cNvPr id="20" name="Rectangle 19">
            <a:extLst>
              <a:ext uri="{FF2B5EF4-FFF2-40B4-BE49-F238E27FC236}">
                <a16:creationId xmlns:a16="http://schemas.microsoft.com/office/drawing/2014/main" id="{B64C1851-CCB1-4AA6-A8DD-CC184FA05D5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0303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6065B93B-DC55-4E47-8A3C-3ECEABAF0051}"/>
              </a:ext>
            </a:extLst>
          </p:cNvPr>
          <p:cNvSpPr/>
          <p:nvPr/>
        </p:nvSpPr>
        <p:spPr>
          <a:xfrm>
            <a:off x="1520753" y="2915054"/>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ar: 5 Points 2">
            <a:extLst>
              <a:ext uri="{FF2B5EF4-FFF2-40B4-BE49-F238E27FC236}">
                <a16:creationId xmlns:a16="http://schemas.microsoft.com/office/drawing/2014/main" id="{6F54C755-C29A-4090-A517-2EC3296BCAE7}"/>
              </a:ext>
            </a:extLst>
          </p:cNvPr>
          <p:cNvSpPr/>
          <p:nvPr/>
        </p:nvSpPr>
        <p:spPr>
          <a:xfrm>
            <a:off x="2063073" y="1930129"/>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tar: 5 Points 3">
            <a:extLst>
              <a:ext uri="{FF2B5EF4-FFF2-40B4-BE49-F238E27FC236}">
                <a16:creationId xmlns:a16="http://schemas.microsoft.com/office/drawing/2014/main" id="{77D98EED-C6C3-492D-872C-C6603774BC2D}"/>
              </a:ext>
            </a:extLst>
          </p:cNvPr>
          <p:cNvSpPr/>
          <p:nvPr/>
        </p:nvSpPr>
        <p:spPr>
          <a:xfrm>
            <a:off x="4471479" y="4542819"/>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tar: 5 Points 4">
            <a:extLst>
              <a:ext uri="{FF2B5EF4-FFF2-40B4-BE49-F238E27FC236}">
                <a16:creationId xmlns:a16="http://schemas.microsoft.com/office/drawing/2014/main" id="{8A5E1EB9-49DF-432E-BBA9-594A8BB8250B}"/>
              </a:ext>
            </a:extLst>
          </p:cNvPr>
          <p:cNvSpPr/>
          <p:nvPr/>
        </p:nvSpPr>
        <p:spPr>
          <a:xfrm>
            <a:off x="4471480" y="1809344"/>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tar: 5 Points 5">
            <a:extLst>
              <a:ext uri="{FF2B5EF4-FFF2-40B4-BE49-F238E27FC236}">
                <a16:creationId xmlns:a16="http://schemas.microsoft.com/office/drawing/2014/main" id="{0BFC4E06-9173-4E7E-9D85-EB6174A0DB18}"/>
              </a:ext>
            </a:extLst>
          </p:cNvPr>
          <p:cNvSpPr/>
          <p:nvPr/>
        </p:nvSpPr>
        <p:spPr>
          <a:xfrm>
            <a:off x="5064868" y="3176081"/>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347B8DC-992F-4157-92E8-5676AAEB62F0}"/>
              </a:ext>
            </a:extLst>
          </p:cNvPr>
          <p:cNvSpPr/>
          <p:nvPr/>
        </p:nvSpPr>
        <p:spPr>
          <a:xfrm>
            <a:off x="1403207" y="4226668"/>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314D599C-5890-4102-B31D-E5C37916B301}"/>
              </a:ext>
            </a:extLst>
          </p:cNvPr>
          <p:cNvSpPr/>
          <p:nvPr/>
        </p:nvSpPr>
        <p:spPr>
          <a:xfrm>
            <a:off x="3073939" y="2256817"/>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E34B20EE-235E-46FB-859A-9A4BA04AFF17}"/>
              </a:ext>
            </a:extLst>
          </p:cNvPr>
          <p:cNvSpPr/>
          <p:nvPr/>
        </p:nvSpPr>
        <p:spPr>
          <a:xfrm>
            <a:off x="3073939" y="3459804"/>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0FB05123-6292-4A6A-B419-144FFFC50382}"/>
              </a:ext>
            </a:extLst>
          </p:cNvPr>
          <p:cNvSpPr/>
          <p:nvPr/>
        </p:nvSpPr>
        <p:spPr>
          <a:xfrm>
            <a:off x="3073939" y="4659551"/>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52E60C20-436E-49A0-848D-80B63E327FC2}"/>
              </a:ext>
            </a:extLst>
          </p:cNvPr>
          <p:cNvSpPr/>
          <p:nvPr/>
        </p:nvSpPr>
        <p:spPr>
          <a:xfrm>
            <a:off x="809820" y="1695850"/>
            <a:ext cx="1186775" cy="105058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ar: 5 Points 13">
            <a:extLst>
              <a:ext uri="{FF2B5EF4-FFF2-40B4-BE49-F238E27FC236}">
                <a16:creationId xmlns:a16="http://schemas.microsoft.com/office/drawing/2014/main" id="{9D7C9371-DDEA-45F0-BB4C-BD3268DBE666}"/>
              </a:ext>
            </a:extLst>
          </p:cNvPr>
          <p:cNvSpPr/>
          <p:nvPr/>
        </p:nvSpPr>
        <p:spPr>
          <a:xfrm>
            <a:off x="216432" y="3307404"/>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14">
            <a:extLst>
              <a:ext uri="{FF2B5EF4-FFF2-40B4-BE49-F238E27FC236}">
                <a16:creationId xmlns:a16="http://schemas.microsoft.com/office/drawing/2014/main" id="{78C7FF87-5D58-4A77-8AE2-69A588C135DF}"/>
              </a:ext>
            </a:extLst>
          </p:cNvPr>
          <p:cNvSpPr/>
          <p:nvPr/>
        </p:nvSpPr>
        <p:spPr>
          <a:xfrm>
            <a:off x="5899825" y="2125494"/>
            <a:ext cx="1186775" cy="1050587"/>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86CA4D25-0735-41E5-A2A0-0909C79EC9AC}"/>
              </a:ext>
            </a:extLst>
          </p:cNvPr>
          <p:cNvSpPr/>
          <p:nvPr/>
        </p:nvSpPr>
        <p:spPr>
          <a:xfrm>
            <a:off x="444228" y="215619"/>
            <a:ext cx="4620640" cy="1245140"/>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accent4"/>
                </a:solidFill>
                <a:latin typeface="Century Gothic" panose="020B0502020202020204" pitchFamily="34" charset="0"/>
              </a:rPr>
              <a:t>I see _____ _______ .</a:t>
            </a:r>
          </a:p>
        </p:txBody>
      </p:sp>
      <p:sp>
        <p:nvSpPr>
          <p:cNvPr id="30" name="TextBox 29">
            <a:extLst>
              <a:ext uri="{FF2B5EF4-FFF2-40B4-BE49-F238E27FC236}">
                <a16:creationId xmlns:a16="http://schemas.microsoft.com/office/drawing/2014/main" id="{48CEA5D6-5A02-4C03-9102-1AC0B2F57730}"/>
              </a:ext>
            </a:extLst>
          </p:cNvPr>
          <p:cNvSpPr txBox="1"/>
          <p:nvPr/>
        </p:nvSpPr>
        <p:spPr>
          <a:xfrm>
            <a:off x="3097443" y="439976"/>
            <a:ext cx="1610742" cy="707886"/>
          </a:xfrm>
          <a:prstGeom prst="rect">
            <a:avLst/>
          </a:prstGeom>
          <a:noFill/>
        </p:spPr>
        <p:txBody>
          <a:bodyPr wrap="square" rtlCol="0">
            <a:spAutoFit/>
          </a:bodyPr>
          <a:lstStyle/>
          <a:p>
            <a:r>
              <a:rPr lang="en-GB" sz="4000" dirty="0">
                <a:solidFill>
                  <a:schemeClr val="accent4"/>
                </a:solidFill>
                <a:latin typeface="Century Gothic" panose="020B0502020202020204" pitchFamily="34" charset="0"/>
              </a:rPr>
              <a:t>sixes</a:t>
            </a:r>
          </a:p>
        </p:txBody>
      </p:sp>
      <p:pic>
        <p:nvPicPr>
          <p:cNvPr id="31" name="Picture 30" descr="A picture containing drawing&#10;&#10;Description automatically generated">
            <a:extLst>
              <a:ext uri="{FF2B5EF4-FFF2-40B4-BE49-F238E27FC236}">
                <a16:creationId xmlns:a16="http://schemas.microsoft.com/office/drawing/2014/main" id="{EDE521C2-DACF-4B80-B551-9A0082E49F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03582" y="463004"/>
            <a:ext cx="331394" cy="531270"/>
          </a:xfrm>
          <a:prstGeom prst="rect">
            <a:avLst/>
          </a:prstGeom>
        </p:spPr>
      </p:pic>
      <p:sp>
        <p:nvSpPr>
          <p:cNvPr id="17" name="Rectangle 16">
            <a:extLst>
              <a:ext uri="{FF2B5EF4-FFF2-40B4-BE49-F238E27FC236}">
                <a16:creationId xmlns:a16="http://schemas.microsoft.com/office/drawing/2014/main" id="{696C46C1-BF1F-4274-A634-9C40F9DFB2C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66874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16667E-6 -2.59259E-6 L 0.60612 -0.24004 " pathEditMode="relative" rAng="0" ptsTypes="AA">
                                      <p:cBhvr>
                                        <p:cTn id="16" dur="2000" fill="hold"/>
                                        <p:tgtEl>
                                          <p:spTgt spid="11"/>
                                        </p:tgtEl>
                                        <p:attrNameLst>
                                          <p:attrName>ppt_x</p:attrName>
                                          <p:attrName>ppt_y</p:attrName>
                                        </p:attrNameLst>
                                      </p:cBhvr>
                                      <p:rCtr x="30299" y="-12014"/>
                                    </p:animMotion>
                                  </p:childTnLst>
                                </p:cTn>
                              </p:par>
                            </p:childTnLst>
                          </p:cTn>
                        </p:par>
                        <p:par>
                          <p:cTn id="17" fill="hold">
                            <p:stCondLst>
                              <p:cond delay="2000"/>
                            </p:stCondLst>
                            <p:childTnLst>
                              <p:par>
                                <p:cTn id="18" presetID="42" presetClass="path" presetSubtype="0" accel="50000" decel="50000" fill="hold" grpId="0" nodeType="afterEffect">
                                  <p:stCondLst>
                                    <p:cond delay="0"/>
                                  </p:stCondLst>
                                  <p:childTnLst>
                                    <p:animMotion origin="layout" path="M 1.45833E-6 -1.85185E-6 L 0.49648 -0.09745 " pathEditMode="relative" rAng="0" ptsTypes="AA">
                                      <p:cBhvr>
                                        <p:cTn id="19" dur="2000" fill="hold"/>
                                        <p:tgtEl>
                                          <p:spTgt spid="3"/>
                                        </p:tgtEl>
                                        <p:attrNameLst>
                                          <p:attrName>ppt_x</p:attrName>
                                          <p:attrName>ppt_y</p:attrName>
                                        </p:attrNameLst>
                                      </p:cBhvr>
                                      <p:rCtr x="24818" y="-4884"/>
                                    </p:animMotion>
                                  </p:childTnLst>
                                </p:cTn>
                              </p:par>
                            </p:childTnLst>
                          </p:cTn>
                        </p:par>
                        <p:par>
                          <p:cTn id="20" fill="hold">
                            <p:stCondLst>
                              <p:cond delay="4000"/>
                            </p:stCondLst>
                            <p:childTnLst>
                              <p:par>
                                <p:cTn id="21" presetID="42" presetClass="path" presetSubtype="0" accel="50000" decel="50000" fill="hold" grpId="0" nodeType="afterEffect">
                                  <p:stCondLst>
                                    <p:cond delay="0"/>
                                  </p:stCondLst>
                                  <p:childTnLst>
                                    <p:animMotion origin="layout" path="M -4.58333E-6 7.40741E-7 L 0.3043 0.07662 " pathEditMode="relative" rAng="0" ptsTypes="AA">
                                      <p:cBhvr>
                                        <p:cTn id="22" dur="2000" fill="hold"/>
                                        <p:tgtEl>
                                          <p:spTgt spid="5"/>
                                        </p:tgtEl>
                                        <p:attrNameLst>
                                          <p:attrName>ppt_x</p:attrName>
                                          <p:attrName>ppt_y</p:attrName>
                                        </p:attrNameLst>
                                      </p:cBhvr>
                                      <p:rCtr x="15208" y="3819"/>
                                    </p:animMotion>
                                  </p:childTnLst>
                                </p:cTn>
                              </p:par>
                            </p:childTnLst>
                          </p:cTn>
                        </p:par>
                        <p:par>
                          <p:cTn id="23" fill="hold">
                            <p:stCondLst>
                              <p:cond delay="6000"/>
                            </p:stCondLst>
                            <p:childTnLst>
                              <p:par>
                                <p:cTn id="24" presetID="42" presetClass="path" presetSubtype="0" accel="50000" decel="50000" fill="hold" grpId="0" nodeType="afterEffect">
                                  <p:stCondLst>
                                    <p:cond delay="0"/>
                                  </p:stCondLst>
                                  <p:childTnLst>
                                    <p:animMotion origin="layout" path="M 2.5E-6 -3.7037E-7 L 0.54778 0.09051 " pathEditMode="relative" rAng="0" ptsTypes="AA">
                                      <p:cBhvr>
                                        <p:cTn id="25" dur="2000" fill="hold"/>
                                        <p:tgtEl>
                                          <p:spTgt spid="2"/>
                                        </p:tgtEl>
                                        <p:attrNameLst>
                                          <p:attrName>ppt_x</p:attrName>
                                          <p:attrName>ppt_y</p:attrName>
                                        </p:attrNameLst>
                                      </p:cBhvr>
                                      <p:rCtr x="27383" y="4514"/>
                                    </p:animMotion>
                                  </p:childTnLst>
                                </p:cTn>
                              </p:par>
                            </p:childTnLst>
                          </p:cTn>
                        </p:par>
                        <p:par>
                          <p:cTn id="26" fill="hold">
                            <p:stCondLst>
                              <p:cond delay="8000"/>
                            </p:stCondLst>
                            <p:childTnLst>
                              <p:par>
                                <p:cTn id="27" presetID="42" presetClass="path" presetSubtype="0" accel="50000" decel="50000" fill="hold" grpId="0" nodeType="afterEffect">
                                  <p:stCondLst>
                                    <p:cond delay="0"/>
                                  </p:stCondLst>
                                  <p:childTnLst>
                                    <p:animMotion origin="layout" path="M -2.5E-6 4.44444E-6 L 0.2569 0.21736 " pathEditMode="relative" rAng="0" ptsTypes="AA">
                                      <p:cBhvr>
                                        <p:cTn id="28" dur="2000" fill="hold"/>
                                        <p:tgtEl>
                                          <p:spTgt spid="6"/>
                                        </p:tgtEl>
                                        <p:attrNameLst>
                                          <p:attrName>ppt_x</p:attrName>
                                          <p:attrName>ppt_y</p:attrName>
                                        </p:attrNameLst>
                                      </p:cBhvr>
                                      <p:rCtr x="12839" y="10995"/>
                                    </p:animMotion>
                                  </p:childTnLst>
                                </p:cTn>
                              </p:par>
                            </p:childTnLst>
                          </p:cTn>
                        </p:par>
                        <p:par>
                          <p:cTn id="29" fill="hold">
                            <p:stCondLst>
                              <p:cond delay="10000"/>
                            </p:stCondLst>
                            <p:childTnLst>
                              <p:par>
                                <p:cTn id="30" presetID="42" presetClass="path" presetSubtype="0" accel="50000" decel="50000" fill="hold" grpId="0" nodeType="afterEffect">
                                  <p:stCondLst>
                                    <p:cond delay="0"/>
                                  </p:stCondLst>
                                  <p:childTnLst>
                                    <p:animMotion origin="layout" path="M -4.58333E-6 1.48148E-6 L 0.30599 0.17755 " pathEditMode="relative" rAng="0" ptsTypes="AA">
                                      <p:cBhvr>
                                        <p:cTn id="31" dur="2000" fill="hold"/>
                                        <p:tgtEl>
                                          <p:spTgt spid="4"/>
                                        </p:tgtEl>
                                        <p:attrNameLst>
                                          <p:attrName>ppt_x</p:attrName>
                                          <p:attrName>ppt_y</p:attrName>
                                        </p:attrNameLst>
                                      </p:cBhvr>
                                      <p:rCtr x="15299" y="8333"/>
                                    </p:animMotion>
                                  </p:childTnLst>
                                </p:cTn>
                              </p:par>
                            </p:childTnLst>
                          </p:cTn>
                        </p:par>
                        <p:par>
                          <p:cTn id="32" fill="hold">
                            <p:stCondLst>
                              <p:cond delay="12000"/>
                            </p:stCondLst>
                            <p:childTnLst>
                              <p:par>
                                <p:cTn id="33" presetID="42" presetClass="path" presetSubtype="0" accel="50000" decel="50000" fill="hold" grpId="0" nodeType="afterEffect">
                                  <p:stCondLst>
                                    <p:cond delay="0"/>
                                  </p:stCondLst>
                                  <p:childTnLst>
                                    <p:animMotion origin="layout" path="M -1.25E-6 4.44444E-6 L 0.5418 -0.32292 " pathEditMode="relative" rAng="0" ptsTypes="AA">
                                      <p:cBhvr>
                                        <p:cTn id="34" dur="2000" fill="hold"/>
                                        <p:tgtEl>
                                          <p:spTgt spid="8"/>
                                        </p:tgtEl>
                                        <p:attrNameLst>
                                          <p:attrName>ppt_x</p:attrName>
                                          <p:attrName>ppt_y</p:attrName>
                                        </p:attrNameLst>
                                      </p:cBhvr>
                                      <p:rCtr x="27083" y="-16157"/>
                                    </p:animMotion>
                                  </p:childTnLst>
                                </p:cTn>
                              </p:par>
                            </p:childTnLst>
                          </p:cTn>
                        </p:par>
                        <p:par>
                          <p:cTn id="35" fill="hold">
                            <p:stCondLst>
                              <p:cond delay="14000"/>
                            </p:stCondLst>
                            <p:childTnLst>
                              <p:par>
                                <p:cTn id="36" presetID="42" presetClass="path" presetSubtype="0" accel="50000" decel="50000" fill="hold" grpId="0" nodeType="afterEffect">
                                  <p:stCondLst>
                                    <p:cond delay="0"/>
                                  </p:stCondLst>
                                  <p:childTnLst>
                                    <p:animMotion origin="layout" path="M -2.08333E-6 0.00278 L 0.31159 -0.13657 " pathEditMode="relative" rAng="0" ptsTypes="AA">
                                      <p:cBhvr>
                                        <p:cTn id="37" dur="2000" fill="hold"/>
                                        <p:tgtEl>
                                          <p:spTgt spid="15"/>
                                        </p:tgtEl>
                                        <p:attrNameLst>
                                          <p:attrName>ppt_x</p:attrName>
                                          <p:attrName>ppt_y</p:attrName>
                                        </p:attrNameLst>
                                      </p:cBhvr>
                                      <p:rCtr x="15573" y="-6968"/>
                                    </p:animMotion>
                                  </p:childTnLst>
                                </p:cTn>
                              </p:par>
                            </p:childTnLst>
                          </p:cTn>
                        </p:par>
                        <p:par>
                          <p:cTn id="38" fill="hold">
                            <p:stCondLst>
                              <p:cond delay="16000"/>
                            </p:stCondLst>
                            <p:childTnLst>
                              <p:par>
                                <p:cTn id="39" presetID="42" presetClass="path" presetSubtype="0" accel="50000" decel="50000" fill="hold" grpId="0" nodeType="afterEffect">
                                  <p:stCondLst>
                                    <p:cond delay="0"/>
                                  </p:stCondLst>
                                  <p:childTnLst>
                                    <p:animMotion origin="layout" path="M 3.75E-6 3.7037E-6 L 0.78099 -0.13658 " pathEditMode="relative" rAng="0" ptsTypes="AA">
                                      <p:cBhvr>
                                        <p:cTn id="40" dur="2000" fill="hold"/>
                                        <p:tgtEl>
                                          <p:spTgt spid="14"/>
                                        </p:tgtEl>
                                        <p:attrNameLst>
                                          <p:attrName>ppt_x</p:attrName>
                                          <p:attrName>ppt_y</p:attrName>
                                        </p:attrNameLst>
                                      </p:cBhvr>
                                      <p:rCtr x="39049" y="-6829"/>
                                    </p:animMotion>
                                  </p:childTnLst>
                                </p:cTn>
                              </p:par>
                            </p:childTnLst>
                          </p:cTn>
                        </p:par>
                        <p:par>
                          <p:cTn id="41" fill="hold">
                            <p:stCondLst>
                              <p:cond delay="18000"/>
                            </p:stCondLst>
                            <p:childTnLst>
                              <p:par>
                                <p:cTn id="42" presetID="42" presetClass="path" presetSubtype="0" accel="50000" decel="50000" fill="hold" grpId="0" nodeType="afterEffect">
                                  <p:stCondLst>
                                    <p:cond delay="0"/>
                                  </p:stCondLst>
                                  <p:childTnLst>
                                    <p:animMotion origin="layout" path="M -1.25E-6 1.48148E-6 L 0.54492 0.00185 " pathEditMode="relative" rAng="0" ptsTypes="AA">
                                      <p:cBhvr>
                                        <p:cTn id="43" dur="2000" fill="hold"/>
                                        <p:tgtEl>
                                          <p:spTgt spid="9"/>
                                        </p:tgtEl>
                                        <p:attrNameLst>
                                          <p:attrName>ppt_x</p:attrName>
                                          <p:attrName>ppt_y</p:attrName>
                                        </p:attrNameLst>
                                      </p:cBhvr>
                                      <p:rCtr x="27240" y="93"/>
                                    </p:animMotion>
                                  </p:childTnLst>
                                </p:cTn>
                              </p:par>
                            </p:childTnLst>
                          </p:cTn>
                        </p:par>
                        <p:par>
                          <p:cTn id="44" fill="hold">
                            <p:stCondLst>
                              <p:cond delay="20000"/>
                            </p:stCondLst>
                            <p:childTnLst>
                              <p:par>
                                <p:cTn id="45" presetID="42" presetClass="path" presetSubtype="0" accel="50000" decel="50000" fill="hold" grpId="0" nodeType="afterEffect">
                                  <p:stCondLst>
                                    <p:cond delay="0"/>
                                  </p:stCondLst>
                                  <p:childTnLst>
                                    <p:animMotion origin="layout" path="M -1.875E-6 -4.07407E-6 L 0.67891 0.05996 " pathEditMode="relative" rAng="0" ptsTypes="AA">
                                      <p:cBhvr>
                                        <p:cTn id="46" dur="2000" fill="hold"/>
                                        <p:tgtEl>
                                          <p:spTgt spid="7"/>
                                        </p:tgtEl>
                                        <p:attrNameLst>
                                          <p:attrName>ppt_x</p:attrName>
                                          <p:attrName>ppt_y</p:attrName>
                                        </p:attrNameLst>
                                      </p:cBhvr>
                                      <p:rCtr x="33945" y="2986"/>
                                    </p:animMotion>
                                  </p:childTnLst>
                                </p:cTn>
                              </p:par>
                            </p:childTnLst>
                          </p:cTn>
                        </p:par>
                        <p:par>
                          <p:cTn id="47" fill="hold">
                            <p:stCondLst>
                              <p:cond delay="22000"/>
                            </p:stCondLst>
                            <p:childTnLst>
                              <p:par>
                                <p:cTn id="48" presetID="42" presetClass="path" presetSubtype="0" accel="50000" decel="50000" fill="hold" grpId="0" nodeType="afterEffect">
                                  <p:stCondLst>
                                    <p:cond delay="0"/>
                                  </p:stCondLst>
                                  <p:childTnLst>
                                    <p:animMotion origin="layout" path="M -1.25E-6 1.48148E-6 L 0.54662 0.15324 " pathEditMode="relative" rAng="0" ptsTypes="AA">
                                      <p:cBhvr>
                                        <p:cTn id="49" dur="2000" fill="hold"/>
                                        <p:tgtEl>
                                          <p:spTgt spid="10"/>
                                        </p:tgtEl>
                                        <p:attrNameLst>
                                          <p:attrName>ppt_x</p:attrName>
                                          <p:attrName>ppt_y</p:attrName>
                                        </p:attrNameLst>
                                      </p:cBhvr>
                                      <p:rCtr x="27331" y="7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4" grpId="0" animBg="1"/>
      <p:bldP spid="15" grpId="0" animBg="1"/>
      <p:bldP spid="28"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Provide further images of organised and randomly-arranged units of quantities to practise finding using crossing off or circling.</a:t>
            </a:r>
          </a:p>
          <a:p>
            <a:pPr marL="342900" indent="-342900">
              <a:lnSpc>
                <a:spcPct val="100000"/>
              </a:lnSpc>
              <a:spcBef>
                <a:spcPts val="0"/>
              </a:spcBef>
              <a:buFont typeface="Arial" panose="020B0604020202020204" pitchFamily="34" charset="0"/>
              <a:buChar char="•"/>
            </a:pPr>
            <a:r>
              <a:rPr lang="en-GB" dirty="0"/>
              <a:t>Make a matching pairs game to match stem sentence to pictures (use both organised and randomly-arranged quantities).</a:t>
            </a:r>
          </a:p>
          <a:p>
            <a:pPr marL="342900" indent="-342900">
              <a:lnSpc>
                <a:spcPct val="100000"/>
              </a:lnSpc>
              <a:spcBef>
                <a:spcPts val="0"/>
              </a:spcBef>
              <a:buFont typeface="Arial" panose="020B0604020202020204" pitchFamily="34" charset="0"/>
              <a:buChar char="•"/>
            </a:pPr>
            <a:r>
              <a:rPr lang="en-GB" dirty="0"/>
              <a:t>Given a quantity of counters or cubes, explore ways to arrange in equal groups.</a:t>
            </a:r>
          </a:p>
        </p:txBody>
      </p:sp>
    </p:spTree>
    <p:extLst>
      <p:ext uri="{BB962C8B-B14F-4D97-AF65-F5344CB8AC3E}">
        <p14:creationId xmlns:p14="http://schemas.microsoft.com/office/powerpoint/2010/main" val="267126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AB7904F-D98E-4E5A-A446-9A16E1304CCE}"/>
              </a:ext>
            </a:extLst>
          </p:cNvPr>
          <p:cNvGrpSpPr/>
          <p:nvPr/>
        </p:nvGrpSpPr>
        <p:grpSpPr>
          <a:xfrm>
            <a:off x="6096000" y="-298"/>
            <a:ext cx="6096528" cy="3429297"/>
            <a:chOff x="6096000" y="-298"/>
            <a:chExt cx="6096528" cy="3429297"/>
          </a:xfrm>
        </p:grpSpPr>
        <p:pic>
          <p:nvPicPr>
            <p:cNvPr id="3" name="Picture 2">
              <a:extLst>
                <a:ext uri="{FF2B5EF4-FFF2-40B4-BE49-F238E27FC236}">
                  <a16:creationId xmlns:a16="http://schemas.microsoft.com/office/drawing/2014/main" id="{EC6279F2-BB48-4FBB-8496-CF668581AD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98"/>
              <a:ext cx="6096528" cy="3429297"/>
            </a:xfrm>
            <a:prstGeom prst="rect">
              <a:avLst/>
            </a:prstGeom>
          </p:spPr>
        </p:pic>
        <p:sp>
          <p:nvSpPr>
            <p:cNvPr id="6" name="Rectangle 5">
              <a:extLst>
                <a:ext uri="{FF2B5EF4-FFF2-40B4-BE49-F238E27FC236}">
                  <a16:creationId xmlns:a16="http://schemas.microsoft.com/office/drawing/2014/main" id="{7A0A522D-B5DA-4CF5-B27F-BA2694D04998}"/>
                </a:ext>
              </a:extLst>
            </p:cNvPr>
            <p:cNvSpPr/>
            <p:nvPr/>
          </p:nvSpPr>
          <p:spPr>
            <a:xfrm>
              <a:off x="6238387" y="133564"/>
              <a:ext cx="491186" cy="143136"/>
            </a:xfrm>
            <a:prstGeom prst="rect">
              <a:avLst/>
            </a:prstGeom>
            <a:solidFill>
              <a:srgbClr val="28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7F4AF60D-FCE9-4600-A4E0-32CB9B0FB82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96000" y="3428998"/>
            <a:ext cx="6096528" cy="3429297"/>
          </a:xfrm>
          <a:prstGeom prst="rect">
            <a:avLst/>
          </a:prstGeom>
        </p:spPr>
      </p:pic>
      <p:pic>
        <p:nvPicPr>
          <p:cNvPr id="4" name="Picture 3">
            <a:extLst>
              <a:ext uri="{FF2B5EF4-FFF2-40B4-BE49-F238E27FC236}">
                <a16:creationId xmlns:a16="http://schemas.microsoft.com/office/drawing/2014/main" id="{8F819337-E92B-4EAE-9D00-EDE05149213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3428999"/>
            <a:ext cx="6096528" cy="3429297"/>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2" name="Picture 1">
            <a:extLst>
              <a:ext uri="{FF2B5EF4-FFF2-40B4-BE49-F238E27FC236}">
                <a16:creationId xmlns:a16="http://schemas.microsoft.com/office/drawing/2014/main" id="{7D366F8A-9B88-4E6A-90CB-DD1CDD0FC9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0" y="-297"/>
            <a:ext cx="6096528" cy="3429297"/>
          </a:xfrm>
          <a:prstGeom prst="rect">
            <a:avLst/>
          </a:prstGeom>
        </p:spPr>
      </p:pic>
      <p:sp>
        <p:nvSpPr>
          <p:cNvPr id="8" name="Star: 5 Points 7">
            <a:extLst>
              <a:ext uri="{FF2B5EF4-FFF2-40B4-BE49-F238E27FC236}">
                <a16:creationId xmlns:a16="http://schemas.microsoft.com/office/drawing/2014/main" id="{01CB4935-EA01-443C-808B-48D72559EBDE}"/>
              </a:ext>
            </a:extLst>
          </p:cNvPr>
          <p:cNvSpPr/>
          <p:nvPr/>
        </p:nvSpPr>
        <p:spPr>
          <a:xfrm>
            <a:off x="150662" y="349199"/>
            <a:ext cx="593388" cy="50028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FC896800-B23B-4555-9660-F6DF78CEF8CE}"/>
              </a:ext>
            </a:extLst>
          </p:cNvPr>
          <p:cNvSpPr/>
          <p:nvPr/>
        </p:nvSpPr>
        <p:spPr>
          <a:xfrm>
            <a:off x="6247190" y="349197"/>
            <a:ext cx="593388" cy="500280"/>
          </a:xfrm>
          <a:prstGeom prst="star5">
            <a:avLst/>
          </a:prstGeom>
          <a:solidFill>
            <a:srgbClr val="FE9327"/>
          </a:solidFill>
          <a:ln>
            <a:solidFill>
              <a:srgbClr val="FE93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57FB3EF9-2371-4026-8145-7FC0B6B4BBE5}"/>
              </a:ext>
            </a:extLst>
          </p:cNvPr>
          <p:cNvSpPr/>
          <p:nvPr/>
        </p:nvSpPr>
        <p:spPr>
          <a:xfrm>
            <a:off x="150662" y="3778496"/>
            <a:ext cx="593388" cy="500280"/>
          </a:xfrm>
          <a:prstGeom prst="star5">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8D382EEB-24D1-462E-A841-11A2E8019353}"/>
              </a:ext>
            </a:extLst>
          </p:cNvPr>
          <p:cNvSpPr/>
          <p:nvPr/>
        </p:nvSpPr>
        <p:spPr>
          <a:xfrm>
            <a:off x="6238387" y="3778496"/>
            <a:ext cx="593388" cy="500280"/>
          </a:xfrm>
          <a:prstGeom prst="star5">
            <a:avLst/>
          </a:prstGeom>
          <a:solidFill>
            <a:srgbClr val="45DD00"/>
          </a:solidFill>
          <a:ln>
            <a:solidFill>
              <a:srgbClr val="45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7A6CC62-ED47-4B76-ABA8-FF380F940575}"/>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426719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FA94D0-AF3F-4E6B-94F1-DC5A7A9E7537}"/>
              </a:ext>
            </a:extLst>
          </p:cNvPr>
          <p:cNvSpPr/>
          <p:nvPr/>
        </p:nvSpPr>
        <p:spPr>
          <a:xfrm>
            <a:off x="0" y="0"/>
            <a:ext cx="12192000" cy="6858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C29AA0E-C00B-4B15-BBC0-6DDC35BA5C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0710" y="1392638"/>
            <a:ext cx="1975275" cy="4743099"/>
          </a:xfrm>
          <a:prstGeom prst="rect">
            <a:avLst/>
          </a:prstGeom>
          <a:ln w="38100">
            <a:solidFill>
              <a:srgbClr val="FF0000"/>
            </a:solidFill>
          </a:ln>
        </p:spPr>
      </p:pic>
      <p:grpSp>
        <p:nvGrpSpPr>
          <p:cNvPr id="4" name="Group 3">
            <a:extLst>
              <a:ext uri="{FF2B5EF4-FFF2-40B4-BE49-F238E27FC236}">
                <a16:creationId xmlns:a16="http://schemas.microsoft.com/office/drawing/2014/main" id="{DF286519-9803-4961-A44E-3178B9CE520D}"/>
              </a:ext>
            </a:extLst>
          </p:cNvPr>
          <p:cNvGrpSpPr/>
          <p:nvPr/>
        </p:nvGrpSpPr>
        <p:grpSpPr>
          <a:xfrm>
            <a:off x="582628" y="377727"/>
            <a:ext cx="1946578" cy="962226"/>
            <a:chOff x="-2788696" y="2974753"/>
            <a:chExt cx="1946578" cy="892625"/>
          </a:xfrm>
          <a:solidFill>
            <a:srgbClr val="FE8E07"/>
          </a:solidFill>
        </p:grpSpPr>
        <p:sp>
          <p:nvSpPr>
            <p:cNvPr id="5" name="Rectangle: Rounded Corners 4">
              <a:extLst>
                <a:ext uri="{FF2B5EF4-FFF2-40B4-BE49-F238E27FC236}">
                  <a16:creationId xmlns:a16="http://schemas.microsoft.com/office/drawing/2014/main" id="{36C385BA-1B6F-4408-B4FF-951E5A248D09}"/>
                </a:ext>
              </a:extLst>
            </p:cNvPr>
            <p:cNvSpPr/>
            <p:nvPr/>
          </p:nvSpPr>
          <p:spPr>
            <a:xfrm>
              <a:off x="-1814402" y="2974753"/>
              <a:ext cx="972284" cy="89262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5A07C92B-1236-4835-B092-871789B31D54}"/>
                </a:ext>
              </a:extLst>
            </p:cNvPr>
            <p:cNvSpPr/>
            <p:nvPr/>
          </p:nvSpPr>
          <p:spPr>
            <a:xfrm>
              <a:off x="-2788696" y="2974754"/>
              <a:ext cx="972285" cy="88725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8" name="Group 7">
            <a:extLst>
              <a:ext uri="{FF2B5EF4-FFF2-40B4-BE49-F238E27FC236}">
                <a16:creationId xmlns:a16="http://schemas.microsoft.com/office/drawing/2014/main" id="{F32F0E8A-B08E-4A1E-A36B-CF25CB29B04B}"/>
              </a:ext>
            </a:extLst>
          </p:cNvPr>
          <p:cNvGrpSpPr/>
          <p:nvPr/>
        </p:nvGrpSpPr>
        <p:grpSpPr>
          <a:xfrm>
            <a:off x="571417" y="1431738"/>
            <a:ext cx="1934294" cy="947065"/>
            <a:chOff x="-2799908" y="2936270"/>
            <a:chExt cx="1903750" cy="926491"/>
          </a:xfrm>
          <a:solidFill>
            <a:srgbClr val="FE8E07"/>
          </a:solidFill>
        </p:grpSpPr>
        <p:sp>
          <p:nvSpPr>
            <p:cNvPr id="9" name="Rectangle: Rounded Corners 8">
              <a:extLst>
                <a:ext uri="{FF2B5EF4-FFF2-40B4-BE49-F238E27FC236}">
                  <a16:creationId xmlns:a16="http://schemas.microsoft.com/office/drawing/2014/main" id="{9697DADF-0863-4EE5-AEEB-C42DCBA502B1}"/>
                </a:ext>
              </a:extLst>
            </p:cNvPr>
            <p:cNvSpPr/>
            <p:nvPr/>
          </p:nvSpPr>
          <p:spPr>
            <a:xfrm>
              <a:off x="-1853089" y="2936271"/>
              <a:ext cx="956931" cy="92649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E49E4865-AB15-4334-9D27-33DDF1567D94}"/>
                </a:ext>
              </a:extLst>
            </p:cNvPr>
            <p:cNvSpPr/>
            <p:nvPr/>
          </p:nvSpPr>
          <p:spPr>
            <a:xfrm>
              <a:off x="-2799908" y="2936270"/>
              <a:ext cx="956931" cy="92648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0B6E2807-641F-4D52-82FE-1DA8E2E89776}"/>
              </a:ext>
            </a:extLst>
          </p:cNvPr>
          <p:cNvGrpSpPr/>
          <p:nvPr/>
        </p:nvGrpSpPr>
        <p:grpSpPr>
          <a:xfrm>
            <a:off x="571417" y="2388626"/>
            <a:ext cx="1944568" cy="951466"/>
            <a:chOff x="-2799908" y="2921863"/>
            <a:chExt cx="1913862" cy="930797"/>
          </a:xfrm>
          <a:solidFill>
            <a:srgbClr val="FE8E07"/>
          </a:solidFill>
        </p:grpSpPr>
        <p:sp>
          <p:nvSpPr>
            <p:cNvPr id="12" name="Rectangle: Rounded Corners 11">
              <a:extLst>
                <a:ext uri="{FF2B5EF4-FFF2-40B4-BE49-F238E27FC236}">
                  <a16:creationId xmlns:a16="http://schemas.microsoft.com/office/drawing/2014/main" id="{5B7AF8E2-AAC6-4450-9956-E60E288F4AFA}"/>
                </a:ext>
              </a:extLst>
            </p:cNvPr>
            <p:cNvSpPr/>
            <p:nvPr/>
          </p:nvSpPr>
          <p:spPr>
            <a:xfrm>
              <a:off x="-1842977" y="2921863"/>
              <a:ext cx="956931" cy="915954"/>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4E75C42C-D7F9-47F2-B4C0-8B6B71241020}"/>
                </a:ext>
              </a:extLst>
            </p:cNvPr>
            <p:cNvSpPr/>
            <p:nvPr/>
          </p:nvSpPr>
          <p:spPr>
            <a:xfrm>
              <a:off x="-2799908" y="2921864"/>
              <a:ext cx="956931" cy="930796"/>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52178752-383D-42AE-9D04-65D3A8F36AE7}"/>
              </a:ext>
            </a:extLst>
          </p:cNvPr>
          <p:cNvGrpSpPr/>
          <p:nvPr/>
        </p:nvGrpSpPr>
        <p:grpSpPr>
          <a:xfrm>
            <a:off x="571417" y="3340094"/>
            <a:ext cx="1944568" cy="897920"/>
            <a:chOff x="-2799908" y="2946321"/>
            <a:chExt cx="1913862" cy="878414"/>
          </a:xfrm>
          <a:solidFill>
            <a:srgbClr val="FE8E07"/>
          </a:solidFill>
        </p:grpSpPr>
        <p:sp>
          <p:nvSpPr>
            <p:cNvPr id="15" name="Rectangle: Rounded Corners 14">
              <a:extLst>
                <a:ext uri="{FF2B5EF4-FFF2-40B4-BE49-F238E27FC236}">
                  <a16:creationId xmlns:a16="http://schemas.microsoft.com/office/drawing/2014/main" id="{0006DBF9-2DAE-447D-AB5D-5C4AD0C57A54}"/>
                </a:ext>
              </a:extLst>
            </p:cNvPr>
            <p:cNvSpPr/>
            <p:nvPr/>
          </p:nvSpPr>
          <p:spPr>
            <a:xfrm>
              <a:off x="-1842977" y="2951116"/>
              <a:ext cx="956931" cy="873619"/>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E3FFC54B-55B1-4F94-A292-16FFFB9AE5AF}"/>
                </a:ext>
              </a:extLst>
            </p:cNvPr>
            <p:cNvSpPr/>
            <p:nvPr/>
          </p:nvSpPr>
          <p:spPr>
            <a:xfrm>
              <a:off x="-2799908" y="2946321"/>
              <a:ext cx="956931" cy="874476"/>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CE0D608A-6E84-4B02-A08C-56FECE68D944}"/>
              </a:ext>
            </a:extLst>
          </p:cNvPr>
          <p:cNvGrpSpPr/>
          <p:nvPr/>
        </p:nvGrpSpPr>
        <p:grpSpPr>
          <a:xfrm>
            <a:off x="571417" y="4243815"/>
            <a:ext cx="1944568" cy="951514"/>
            <a:chOff x="-2799908" y="2917957"/>
            <a:chExt cx="1913862" cy="930844"/>
          </a:xfrm>
          <a:solidFill>
            <a:srgbClr val="FE8E07"/>
          </a:solidFill>
        </p:grpSpPr>
        <p:sp>
          <p:nvSpPr>
            <p:cNvPr id="18" name="Rectangle: Rounded Corners 17">
              <a:extLst>
                <a:ext uri="{FF2B5EF4-FFF2-40B4-BE49-F238E27FC236}">
                  <a16:creationId xmlns:a16="http://schemas.microsoft.com/office/drawing/2014/main" id="{11005FEE-A362-4063-9D2A-F0D2A1335DB9}"/>
                </a:ext>
              </a:extLst>
            </p:cNvPr>
            <p:cNvSpPr/>
            <p:nvPr/>
          </p:nvSpPr>
          <p:spPr>
            <a:xfrm>
              <a:off x="-1842977" y="2921894"/>
              <a:ext cx="956931" cy="926907"/>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FF2AB9D1-08C8-4851-8381-DF6D9BE49AC6}"/>
                </a:ext>
              </a:extLst>
            </p:cNvPr>
            <p:cNvSpPr/>
            <p:nvPr/>
          </p:nvSpPr>
          <p:spPr>
            <a:xfrm>
              <a:off x="-2799908" y="2917957"/>
              <a:ext cx="956931" cy="930843"/>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F34FFEED-40A1-44B2-B938-EE12D9719E9B}"/>
              </a:ext>
            </a:extLst>
          </p:cNvPr>
          <p:cNvGrpSpPr/>
          <p:nvPr/>
        </p:nvGrpSpPr>
        <p:grpSpPr>
          <a:xfrm>
            <a:off x="571417" y="5209179"/>
            <a:ext cx="1944568" cy="955581"/>
            <a:chOff x="-2799908" y="2962008"/>
            <a:chExt cx="1913862" cy="934822"/>
          </a:xfrm>
          <a:solidFill>
            <a:srgbClr val="FE8E07"/>
          </a:solidFill>
        </p:grpSpPr>
        <p:sp>
          <p:nvSpPr>
            <p:cNvPr id="21" name="Rectangle: Rounded Corners 20">
              <a:extLst>
                <a:ext uri="{FF2B5EF4-FFF2-40B4-BE49-F238E27FC236}">
                  <a16:creationId xmlns:a16="http://schemas.microsoft.com/office/drawing/2014/main" id="{B34BE007-0F4D-454E-9BD5-5328C7C906A8}"/>
                </a:ext>
              </a:extLst>
            </p:cNvPr>
            <p:cNvSpPr/>
            <p:nvPr/>
          </p:nvSpPr>
          <p:spPr>
            <a:xfrm>
              <a:off x="-1842977" y="2962008"/>
              <a:ext cx="956931" cy="934822"/>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E8882A0E-7DDF-4904-8040-91EBCEBDD223}"/>
                </a:ext>
              </a:extLst>
            </p:cNvPr>
            <p:cNvSpPr/>
            <p:nvPr/>
          </p:nvSpPr>
          <p:spPr>
            <a:xfrm>
              <a:off x="-2799908" y="2962008"/>
              <a:ext cx="956931" cy="919978"/>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grpSp>
      <p:grpSp>
        <p:nvGrpSpPr>
          <p:cNvPr id="23" name="Group 22">
            <a:extLst>
              <a:ext uri="{FF2B5EF4-FFF2-40B4-BE49-F238E27FC236}">
                <a16:creationId xmlns:a16="http://schemas.microsoft.com/office/drawing/2014/main" id="{F26C508B-4A29-43B0-88BF-73C23F7ABE00}"/>
              </a:ext>
            </a:extLst>
          </p:cNvPr>
          <p:cNvGrpSpPr/>
          <p:nvPr/>
        </p:nvGrpSpPr>
        <p:grpSpPr>
          <a:xfrm>
            <a:off x="586646" y="383096"/>
            <a:ext cx="1944568" cy="951070"/>
            <a:chOff x="-2810020" y="2946318"/>
            <a:chExt cx="1913862" cy="930410"/>
          </a:xfrm>
          <a:solidFill>
            <a:srgbClr val="FE8E07"/>
          </a:solidFill>
        </p:grpSpPr>
        <p:sp>
          <p:nvSpPr>
            <p:cNvPr id="24" name="Rectangle: Rounded Corners 23">
              <a:extLst>
                <a:ext uri="{FF2B5EF4-FFF2-40B4-BE49-F238E27FC236}">
                  <a16:creationId xmlns:a16="http://schemas.microsoft.com/office/drawing/2014/main" id="{6D00E720-B8AC-46BE-9B70-3417466FF36E}"/>
                </a:ext>
              </a:extLst>
            </p:cNvPr>
            <p:cNvSpPr/>
            <p:nvPr/>
          </p:nvSpPr>
          <p:spPr>
            <a:xfrm>
              <a:off x="-1853089" y="2946318"/>
              <a:ext cx="956931" cy="925152"/>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E4446DD7-72C8-4F3C-913C-33D8958DA540}"/>
                </a:ext>
              </a:extLst>
            </p:cNvPr>
            <p:cNvSpPr/>
            <p:nvPr/>
          </p:nvSpPr>
          <p:spPr>
            <a:xfrm>
              <a:off x="-2810020" y="2946321"/>
              <a:ext cx="956931" cy="930407"/>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2" name="Speech Bubble: Oval 61">
            <a:extLst>
              <a:ext uri="{FF2B5EF4-FFF2-40B4-BE49-F238E27FC236}">
                <a16:creationId xmlns:a16="http://schemas.microsoft.com/office/drawing/2014/main" id="{A4DD2320-EA22-4415-AF61-F6C7F5D39D45}"/>
              </a:ext>
            </a:extLst>
          </p:cNvPr>
          <p:cNvSpPr/>
          <p:nvPr/>
        </p:nvSpPr>
        <p:spPr>
          <a:xfrm>
            <a:off x="3056694" y="1108062"/>
            <a:ext cx="4573418" cy="1722760"/>
          </a:xfrm>
          <a:prstGeom prst="wedgeEllipseCallout">
            <a:avLst>
              <a:gd name="adj1" fmla="val -57155"/>
              <a:gd name="adj2" fmla="val -3277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6 twos.</a:t>
            </a:r>
          </a:p>
        </p:txBody>
      </p:sp>
      <p:sp>
        <p:nvSpPr>
          <p:cNvPr id="63" name="Speech Bubble: Oval 62">
            <a:extLst>
              <a:ext uri="{FF2B5EF4-FFF2-40B4-BE49-F238E27FC236}">
                <a16:creationId xmlns:a16="http://schemas.microsoft.com/office/drawing/2014/main" id="{0CA22124-FE8D-4385-B35F-14B6839188D8}"/>
              </a:ext>
            </a:extLst>
          </p:cNvPr>
          <p:cNvSpPr/>
          <p:nvPr/>
        </p:nvSpPr>
        <p:spPr>
          <a:xfrm>
            <a:off x="3163584" y="3060834"/>
            <a:ext cx="4573418" cy="1722760"/>
          </a:xfrm>
          <a:prstGeom prst="wedgeEllipseCallout">
            <a:avLst>
              <a:gd name="adj1" fmla="val -61797"/>
              <a:gd name="adj2" fmla="val -3356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6 x 2.</a:t>
            </a:r>
          </a:p>
        </p:txBody>
      </p:sp>
      <p:sp>
        <p:nvSpPr>
          <p:cNvPr id="64" name="Star: 7 Points 63">
            <a:extLst>
              <a:ext uri="{FF2B5EF4-FFF2-40B4-BE49-F238E27FC236}">
                <a16:creationId xmlns:a16="http://schemas.microsoft.com/office/drawing/2014/main" id="{8FACD575-1E9C-4D50-B026-0B5D4D685A62}"/>
              </a:ext>
            </a:extLst>
          </p:cNvPr>
          <p:cNvSpPr/>
          <p:nvPr/>
        </p:nvSpPr>
        <p:spPr>
          <a:xfrm rot="1212180">
            <a:off x="7715815" y="2035247"/>
            <a:ext cx="4535490" cy="2959162"/>
          </a:xfrm>
          <a:prstGeom prst="star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n>
                  <a:solidFill>
                    <a:srgbClr val="FF0000"/>
                  </a:solidFill>
                </a:ln>
                <a:solidFill>
                  <a:srgbClr val="FE9327"/>
                </a:solidFill>
                <a:latin typeface="Century Gothic" panose="020B0502020202020204" pitchFamily="34" charset="0"/>
              </a:rPr>
              <a:t>SWITCH!</a:t>
            </a:r>
          </a:p>
        </p:txBody>
      </p:sp>
      <p:sp>
        <p:nvSpPr>
          <p:cNvPr id="30" name="Oval 29">
            <a:extLst>
              <a:ext uri="{FF2B5EF4-FFF2-40B4-BE49-F238E27FC236}">
                <a16:creationId xmlns:a16="http://schemas.microsoft.com/office/drawing/2014/main" id="{1A34973F-D14D-4A9D-B9D8-6BC1FC722F5D}"/>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17403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4.58333E-6 0 L 0.75209 0.00949 " pathEditMode="relative" rAng="0" ptsTypes="AA">
                                      <p:cBhvr>
                                        <p:cTn id="33" dur="2000" fill="hold"/>
                                        <p:tgtEl>
                                          <p:spTgt spid="23"/>
                                        </p:tgtEl>
                                        <p:attrNameLst>
                                          <p:attrName>ppt_x</p:attrName>
                                          <p:attrName>ppt_y</p:attrName>
                                        </p:attrNameLst>
                                      </p:cBhvr>
                                      <p:rCtr x="37604" y="463"/>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1.875E-6 2.22222E-6 L 0.75417 -0.00047 " pathEditMode="relative" rAng="0" ptsTypes="AA">
                                      <p:cBhvr>
                                        <p:cTn id="36" dur="2000" fill="hold"/>
                                        <p:tgtEl>
                                          <p:spTgt spid="8"/>
                                        </p:tgtEl>
                                        <p:attrNameLst>
                                          <p:attrName>ppt_x</p:attrName>
                                          <p:attrName>ppt_y</p:attrName>
                                        </p:attrNameLst>
                                      </p:cBhvr>
                                      <p:rCtr x="37708" y="-23"/>
                                    </p:animMotion>
                                  </p:childTnLst>
                                </p:cTn>
                              </p:par>
                            </p:childTnLst>
                          </p:cTn>
                        </p:par>
                        <p:par>
                          <p:cTn id="37" fill="hold">
                            <p:stCondLst>
                              <p:cond delay="4000"/>
                            </p:stCondLst>
                            <p:childTnLst>
                              <p:par>
                                <p:cTn id="38" presetID="42" presetClass="path" presetSubtype="0" accel="50000" decel="50000" fill="hold" nodeType="afterEffect">
                                  <p:stCondLst>
                                    <p:cond delay="0"/>
                                  </p:stCondLst>
                                  <p:childTnLst>
                                    <p:animMotion origin="layout" path="M -2.5E-6 -2.59259E-6 L 0.75313 0.00533 " pathEditMode="relative" rAng="0" ptsTypes="AA">
                                      <p:cBhvr>
                                        <p:cTn id="39" dur="2000" fill="hold"/>
                                        <p:tgtEl>
                                          <p:spTgt spid="11"/>
                                        </p:tgtEl>
                                        <p:attrNameLst>
                                          <p:attrName>ppt_x</p:attrName>
                                          <p:attrName>ppt_y</p:attrName>
                                        </p:attrNameLst>
                                      </p:cBhvr>
                                      <p:rCtr x="37656" y="255"/>
                                    </p:animMotion>
                                  </p:childTnLst>
                                </p:cTn>
                              </p:par>
                            </p:childTnLst>
                          </p:cTn>
                        </p:par>
                        <p:par>
                          <p:cTn id="40" fill="hold">
                            <p:stCondLst>
                              <p:cond delay="6000"/>
                            </p:stCondLst>
                            <p:childTnLst>
                              <p:par>
                                <p:cTn id="41" presetID="42" presetClass="path" presetSubtype="0" accel="50000" decel="50000" fill="hold" nodeType="afterEffect">
                                  <p:stCondLst>
                                    <p:cond delay="0"/>
                                  </p:stCondLst>
                                  <p:childTnLst>
                                    <p:animMotion origin="layout" path="M -2.5E-6 3.7037E-6 L 0.75625 0.00208 " pathEditMode="relative" rAng="0" ptsTypes="AA">
                                      <p:cBhvr>
                                        <p:cTn id="42" dur="2000" fill="hold"/>
                                        <p:tgtEl>
                                          <p:spTgt spid="14"/>
                                        </p:tgtEl>
                                        <p:attrNameLst>
                                          <p:attrName>ppt_x</p:attrName>
                                          <p:attrName>ppt_y</p:attrName>
                                        </p:attrNameLst>
                                      </p:cBhvr>
                                      <p:rCtr x="37813" y="93"/>
                                    </p:animMotion>
                                  </p:childTnLst>
                                </p:cTn>
                              </p:par>
                            </p:childTnLst>
                          </p:cTn>
                        </p:par>
                        <p:par>
                          <p:cTn id="43" fill="hold">
                            <p:stCondLst>
                              <p:cond delay="8000"/>
                            </p:stCondLst>
                            <p:childTnLst>
                              <p:par>
                                <p:cTn id="44" presetID="42" presetClass="path" presetSubtype="0" accel="50000" decel="50000" fill="hold" nodeType="afterEffect">
                                  <p:stCondLst>
                                    <p:cond delay="0"/>
                                  </p:stCondLst>
                                  <p:childTnLst>
                                    <p:animMotion origin="layout" path="M -2.5E-6 -4.44444E-6 L 0.75625 0.00047 " pathEditMode="relative" rAng="0" ptsTypes="AA">
                                      <p:cBhvr>
                                        <p:cTn id="45" dur="2000" fill="hold"/>
                                        <p:tgtEl>
                                          <p:spTgt spid="17"/>
                                        </p:tgtEl>
                                        <p:attrNameLst>
                                          <p:attrName>ppt_x</p:attrName>
                                          <p:attrName>ppt_y</p:attrName>
                                        </p:attrNameLst>
                                      </p:cBhvr>
                                      <p:rCtr x="37813" y="23"/>
                                    </p:animMotion>
                                  </p:childTnLst>
                                </p:cTn>
                              </p:par>
                            </p:childTnLst>
                          </p:cTn>
                        </p:par>
                        <p:par>
                          <p:cTn id="46" fill="hold">
                            <p:stCondLst>
                              <p:cond delay="10000"/>
                            </p:stCondLst>
                            <p:childTnLst>
                              <p:par>
                                <p:cTn id="47" presetID="42" presetClass="path" presetSubtype="0" accel="50000" decel="50000" fill="hold" nodeType="afterEffect">
                                  <p:stCondLst>
                                    <p:cond delay="0"/>
                                  </p:stCondLst>
                                  <p:childTnLst>
                                    <p:animMotion origin="layout" path="M -2.5E-6 3.33333E-6 L 0.75417 0.0037 " pathEditMode="relative" rAng="0" ptsTypes="AA">
                                      <p:cBhvr>
                                        <p:cTn id="48" dur="2000" fill="hold"/>
                                        <p:tgtEl>
                                          <p:spTgt spid="20"/>
                                        </p:tgtEl>
                                        <p:attrNameLst>
                                          <p:attrName>ppt_x</p:attrName>
                                          <p:attrName>ppt_y</p:attrName>
                                        </p:attrNameLst>
                                      </p:cBhvr>
                                      <p:rCtr x="37708" y="185"/>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6FA94D0-AF3F-4E6B-94F1-DC5A7A9E7537}"/>
              </a:ext>
            </a:extLst>
          </p:cNvPr>
          <p:cNvSpPr/>
          <p:nvPr/>
        </p:nvSpPr>
        <p:spPr>
          <a:xfrm>
            <a:off x="0" y="0"/>
            <a:ext cx="12192000" cy="6858000"/>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Speech Bubble: Oval 61">
            <a:extLst>
              <a:ext uri="{FF2B5EF4-FFF2-40B4-BE49-F238E27FC236}">
                <a16:creationId xmlns:a16="http://schemas.microsoft.com/office/drawing/2014/main" id="{A4DD2320-EA22-4415-AF61-F6C7F5D39D45}"/>
              </a:ext>
            </a:extLst>
          </p:cNvPr>
          <p:cNvSpPr/>
          <p:nvPr/>
        </p:nvSpPr>
        <p:spPr>
          <a:xfrm>
            <a:off x="3809291" y="363885"/>
            <a:ext cx="4573418" cy="1722760"/>
          </a:xfrm>
          <a:prstGeom prst="wedgeEllipseCallout">
            <a:avLst>
              <a:gd name="adj1" fmla="val -66795"/>
              <a:gd name="adj2" fmla="val 33889"/>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____ fours.</a:t>
            </a:r>
          </a:p>
        </p:txBody>
      </p:sp>
      <p:sp>
        <p:nvSpPr>
          <p:cNvPr id="63" name="Speech Bubble: Oval 62">
            <a:extLst>
              <a:ext uri="{FF2B5EF4-FFF2-40B4-BE49-F238E27FC236}">
                <a16:creationId xmlns:a16="http://schemas.microsoft.com/office/drawing/2014/main" id="{0CA22124-FE8D-4385-B35F-14B6839188D8}"/>
              </a:ext>
            </a:extLst>
          </p:cNvPr>
          <p:cNvSpPr/>
          <p:nvPr/>
        </p:nvSpPr>
        <p:spPr>
          <a:xfrm>
            <a:off x="3809291" y="2980483"/>
            <a:ext cx="4573418" cy="1722760"/>
          </a:xfrm>
          <a:prstGeom prst="wedgeEllipseCallout">
            <a:avLst>
              <a:gd name="adj1" fmla="val -61797"/>
              <a:gd name="adj2" fmla="val -3356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I am ___ x ___.</a:t>
            </a:r>
          </a:p>
        </p:txBody>
      </p:sp>
      <p:sp>
        <p:nvSpPr>
          <p:cNvPr id="64" name="Star: 7 Points 63">
            <a:extLst>
              <a:ext uri="{FF2B5EF4-FFF2-40B4-BE49-F238E27FC236}">
                <a16:creationId xmlns:a16="http://schemas.microsoft.com/office/drawing/2014/main" id="{8FACD575-1E9C-4D50-B026-0B5D4D685A62}"/>
              </a:ext>
            </a:extLst>
          </p:cNvPr>
          <p:cNvSpPr/>
          <p:nvPr/>
        </p:nvSpPr>
        <p:spPr>
          <a:xfrm rot="1212180">
            <a:off x="7715815" y="2035247"/>
            <a:ext cx="4535490" cy="2959162"/>
          </a:xfrm>
          <a:prstGeom prst="star7">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n>
                  <a:solidFill>
                    <a:srgbClr val="FF0000"/>
                  </a:solidFill>
                </a:ln>
                <a:solidFill>
                  <a:srgbClr val="FE9327"/>
                </a:solidFill>
                <a:latin typeface="Century Gothic" panose="020B0502020202020204" pitchFamily="34" charset="0"/>
              </a:rPr>
              <a:t>SWITCH!</a:t>
            </a:r>
          </a:p>
        </p:txBody>
      </p:sp>
      <p:pic>
        <p:nvPicPr>
          <p:cNvPr id="28" name="Picture 27">
            <a:extLst>
              <a:ext uri="{FF2B5EF4-FFF2-40B4-BE49-F238E27FC236}">
                <a16:creationId xmlns:a16="http://schemas.microsoft.com/office/drawing/2014/main" id="{B4B421E6-EF63-443D-A923-CED0002C9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898" y="2058917"/>
            <a:ext cx="2932430" cy="3798137"/>
          </a:xfrm>
          <a:prstGeom prst="rect">
            <a:avLst/>
          </a:prstGeom>
        </p:spPr>
      </p:pic>
      <p:grpSp>
        <p:nvGrpSpPr>
          <p:cNvPr id="27" name="Group 26">
            <a:extLst>
              <a:ext uri="{FF2B5EF4-FFF2-40B4-BE49-F238E27FC236}">
                <a16:creationId xmlns:a16="http://schemas.microsoft.com/office/drawing/2014/main" id="{E7CA4FB9-60E3-49ED-AF53-7D0B4E626131}"/>
              </a:ext>
            </a:extLst>
          </p:cNvPr>
          <p:cNvGrpSpPr/>
          <p:nvPr/>
        </p:nvGrpSpPr>
        <p:grpSpPr>
          <a:xfrm>
            <a:off x="409807" y="2086645"/>
            <a:ext cx="2884595" cy="3742680"/>
            <a:chOff x="2373414" y="257147"/>
            <a:chExt cx="2884595" cy="3742680"/>
          </a:xfrm>
        </p:grpSpPr>
        <p:sp>
          <p:nvSpPr>
            <p:cNvPr id="34" name="Rectangle: Rounded Corners 33">
              <a:extLst>
                <a:ext uri="{FF2B5EF4-FFF2-40B4-BE49-F238E27FC236}">
                  <a16:creationId xmlns:a16="http://schemas.microsoft.com/office/drawing/2014/main" id="{FACD1683-B90B-4EF8-A30B-ADC25D1FA100}"/>
                </a:ext>
              </a:extLst>
            </p:cNvPr>
            <p:cNvSpPr/>
            <p:nvPr/>
          </p:nvSpPr>
          <p:spPr>
            <a:xfrm>
              <a:off x="3338317" y="1192828"/>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D6934AB9-6772-42A8-8962-757BFCA0EE34}"/>
                </a:ext>
              </a:extLst>
            </p:cNvPr>
            <p:cNvSpPr/>
            <p:nvPr/>
          </p:nvSpPr>
          <p:spPr>
            <a:xfrm>
              <a:off x="3348947" y="2128495"/>
              <a:ext cx="956931" cy="935665"/>
            </a:xfrm>
            <a:prstGeom prst="roundRect">
              <a:avLst/>
            </a:prstGeom>
            <a:solidFill>
              <a:srgbClr val="FE932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6C65B55E-3C9C-46BA-8AB4-C236F34E5AB1}"/>
                </a:ext>
              </a:extLst>
            </p:cNvPr>
            <p:cNvSpPr/>
            <p:nvPr/>
          </p:nvSpPr>
          <p:spPr>
            <a:xfrm>
              <a:off x="3348948" y="3064161"/>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Rounded Corners 41">
              <a:extLst>
                <a:ext uri="{FF2B5EF4-FFF2-40B4-BE49-F238E27FC236}">
                  <a16:creationId xmlns:a16="http://schemas.microsoft.com/office/drawing/2014/main" id="{679452CB-4214-4DFA-AE2B-6ACF3F482AE2}"/>
                </a:ext>
              </a:extLst>
            </p:cNvPr>
            <p:cNvSpPr/>
            <p:nvPr/>
          </p:nvSpPr>
          <p:spPr>
            <a:xfrm>
              <a:off x="2392017" y="3064162"/>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Rounded Corners 37">
              <a:extLst>
                <a:ext uri="{FF2B5EF4-FFF2-40B4-BE49-F238E27FC236}">
                  <a16:creationId xmlns:a16="http://schemas.microsoft.com/office/drawing/2014/main" id="{6A00EA50-919C-42F0-B2A1-9D6604359951}"/>
                </a:ext>
              </a:extLst>
            </p:cNvPr>
            <p:cNvSpPr/>
            <p:nvPr/>
          </p:nvSpPr>
          <p:spPr>
            <a:xfrm>
              <a:off x="2392015" y="2128493"/>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89B3E382-559C-4DBE-A30C-AC14A89C1149}"/>
                </a:ext>
              </a:extLst>
            </p:cNvPr>
            <p:cNvSpPr/>
            <p:nvPr/>
          </p:nvSpPr>
          <p:spPr>
            <a:xfrm>
              <a:off x="2386701" y="1192824"/>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Rounded Corners 32">
              <a:extLst>
                <a:ext uri="{FF2B5EF4-FFF2-40B4-BE49-F238E27FC236}">
                  <a16:creationId xmlns:a16="http://schemas.microsoft.com/office/drawing/2014/main" id="{C236960D-F157-4653-990B-62BDE84DF832}"/>
                </a:ext>
              </a:extLst>
            </p:cNvPr>
            <p:cNvSpPr/>
            <p:nvPr/>
          </p:nvSpPr>
          <p:spPr>
            <a:xfrm>
              <a:off x="3327687" y="257151"/>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Rounded Corners 30">
              <a:extLst>
                <a:ext uri="{FF2B5EF4-FFF2-40B4-BE49-F238E27FC236}">
                  <a16:creationId xmlns:a16="http://schemas.microsoft.com/office/drawing/2014/main" id="{7EE25A3F-72EE-477A-930E-62E1D4B025BD}"/>
                </a:ext>
              </a:extLst>
            </p:cNvPr>
            <p:cNvSpPr/>
            <p:nvPr/>
          </p:nvSpPr>
          <p:spPr>
            <a:xfrm>
              <a:off x="2373414" y="257150"/>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Rounded Corners 42">
              <a:extLst>
                <a:ext uri="{FF2B5EF4-FFF2-40B4-BE49-F238E27FC236}">
                  <a16:creationId xmlns:a16="http://schemas.microsoft.com/office/drawing/2014/main" id="{CE0C737C-6071-4DAE-800F-7BBD7A8CE705}"/>
                </a:ext>
              </a:extLst>
            </p:cNvPr>
            <p:cNvSpPr/>
            <p:nvPr/>
          </p:nvSpPr>
          <p:spPr>
            <a:xfrm>
              <a:off x="4290447" y="1192824"/>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774B23BC-2003-4FA6-8D98-2817FB15BE9B}"/>
                </a:ext>
              </a:extLst>
            </p:cNvPr>
            <p:cNvSpPr/>
            <p:nvPr/>
          </p:nvSpPr>
          <p:spPr>
            <a:xfrm>
              <a:off x="4301077" y="2128491"/>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C9388FDC-48AA-4DED-83F3-3F416066408C}"/>
                </a:ext>
              </a:extLst>
            </p:cNvPr>
            <p:cNvSpPr/>
            <p:nvPr/>
          </p:nvSpPr>
          <p:spPr>
            <a:xfrm>
              <a:off x="4301078" y="3064157"/>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Rounded Corners 45">
              <a:extLst>
                <a:ext uri="{FF2B5EF4-FFF2-40B4-BE49-F238E27FC236}">
                  <a16:creationId xmlns:a16="http://schemas.microsoft.com/office/drawing/2014/main" id="{C5C41447-77D0-435A-9387-540E56A4EAEE}"/>
                </a:ext>
              </a:extLst>
            </p:cNvPr>
            <p:cNvSpPr/>
            <p:nvPr/>
          </p:nvSpPr>
          <p:spPr>
            <a:xfrm>
              <a:off x="4279817" y="257147"/>
              <a:ext cx="956931" cy="935665"/>
            </a:xfrm>
            <a:prstGeom prst="roundRect">
              <a:avLst/>
            </a:prstGeom>
            <a:solidFill>
              <a:srgbClr val="EFEEE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CB65F93-8D1F-40A8-8C86-D94B3754C23C}"/>
                </a:ext>
              </a:extLst>
            </p:cNvPr>
            <p:cNvSpPr/>
            <p:nvPr/>
          </p:nvSpPr>
          <p:spPr>
            <a:xfrm>
              <a:off x="2373414" y="257147"/>
              <a:ext cx="2863334" cy="3742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9BF7FB85-4753-4520-A159-4D6E5F9DBF05}"/>
                </a:ext>
              </a:extLst>
            </p:cNvPr>
            <p:cNvSpPr/>
            <p:nvPr/>
          </p:nvSpPr>
          <p:spPr>
            <a:xfrm>
              <a:off x="3317314" y="1150985"/>
              <a:ext cx="988564" cy="1913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DB4B51F9-7A03-454E-9A1C-326174799FFD}"/>
              </a:ext>
            </a:extLst>
          </p:cNvPr>
          <p:cNvGrpSpPr/>
          <p:nvPr/>
        </p:nvGrpSpPr>
        <p:grpSpPr>
          <a:xfrm>
            <a:off x="417728" y="2058917"/>
            <a:ext cx="928198" cy="3856581"/>
            <a:chOff x="-1982907" y="1481637"/>
            <a:chExt cx="928198" cy="3856581"/>
          </a:xfrm>
        </p:grpSpPr>
        <p:grpSp>
          <p:nvGrpSpPr>
            <p:cNvPr id="51" name="Group 50">
              <a:extLst>
                <a:ext uri="{FF2B5EF4-FFF2-40B4-BE49-F238E27FC236}">
                  <a16:creationId xmlns:a16="http://schemas.microsoft.com/office/drawing/2014/main" id="{758C7EE2-E8B4-4991-8D0B-747004D6CDDE}"/>
                </a:ext>
              </a:extLst>
            </p:cNvPr>
            <p:cNvGrpSpPr/>
            <p:nvPr/>
          </p:nvGrpSpPr>
          <p:grpSpPr>
            <a:xfrm rot="16200000">
              <a:off x="-2481659" y="1980389"/>
              <a:ext cx="1925701" cy="928198"/>
              <a:chOff x="6402533" y="4470990"/>
              <a:chExt cx="3827724" cy="1871330"/>
            </a:xfrm>
            <a:solidFill>
              <a:srgbClr val="3DC700"/>
            </a:solidFill>
          </p:grpSpPr>
          <p:sp>
            <p:nvSpPr>
              <p:cNvPr id="78" name="Rectangle: Rounded Corners 77">
                <a:extLst>
                  <a:ext uri="{FF2B5EF4-FFF2-40B4-BE49-F238E27FC236}">
                    <a16:creationId xmlns:a16="http://schemas.microsoft.com/office/drawing/2014/main" id="{2603F208-F669-4B69-A77A-273BE8E96A6E}"/>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9" name="Rectangle: Rounded Corners 78">
                <a:extLst>
                  <a:ext uri="{FF2B5EF4-FFF2-40B4-BE49-F238E27FC236}">
                    <a16:creationId xmlns:a16="http://schemas.microsoft.com/office/drawing/2014/main" id="{9928E3CB-0EE2-4880-AD87-A7FECEA4D18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58" name="Group 57">
              <a:extLst>
                <a:ext uri="{FF2B5EF4-FFF2-40B4-BE49-F238E27FC236}">
                  <a16:creationId xmlns:a16="http://schemas.microsoft.com/office/drawing/2014/main" id="{E2F55D1D-8B6D-4279-9048-15ED05316511}"/>
                </a:ext>
              </a:extLst>
            </p:cNvPr>
            <p:cNvGrpSpPr/>
            <p:nvPr/>
          </p:nvGrpSpPr>
          <p:grpSpPr>
            <a:xfrm rot="16200000">
              <a:off x="-2481659" y="3911269"/>
              <a:ext cx="1925701" cy="928198"/>
              <a:chOff x="6402533" y="4470990"/>
              <a:chExt cx="3827724" cy="1871330"/>
            </a:xfrm>
            <a:solidFill>
              <a:srgbClr val="3DC700"/>
            </a:solidFill>
          </p:grpSpPr>
          <p:sp>
            <p:nvSpPr>
              <p:cNvPr id="76" name="Rectangle: Rounded Corners 75">
                <a:extLst>
                  <a:ext uri="{FF2B5EF4-FFF2-40B4-BE49-F238E27FC236}">
                    <a16:creationId xmlns:a16="http://schemas.microsoft.com/office/drawing/2014/main" id="{7AA2B707-6982-4859-A67A-B5B0617D805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77" name="Rectangle: Rounded Corners 76">
                <a:extLst>
                  <a:ext uri="{FF2B5EF4-FFF2-40B4-BE49-F238E27FC236}">
                    <a16:creationId xmlns:a16="http://schemas.microsoft.com/office/drawing/2014/main" id="{B09C2C47-4D5C-4A1F-A300-9292349E208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grpSp>
        <p:nvGrpSpPr>
          <p:cNvPr id="80" name="Group 79">
            <a:extLst>
              <a:ext uri="{FF2B5EF4-FFF2-40B4-BE49-F238E27FC236}">
                <a16:creationId xmlns:a16="http://schemas.microsoft.com/office/drawing/2014/main" id="{CB7F3441-F074-496F-801E-1E1EE2549902}"/>
              </a:ext>
            </a:extLst>
          </p:cNvPr>
          <p:cNvGrpSpPr/>
          <p:nvPr/>
        </p:nvGrpSpPr>
        <p:grpSpPr>
          <a:xfrm>
            <a:off x="1408139" y="2076278"/>
            <a:ext cx="928198" cy="3856581"/>
            <a:chOff x="-1982907" y="1481637"/>
            <a:chExt cx="928198" cy="3856581"/>
          </a:xfrm>
        </p:grpSpPr>
        <p:grpSp>
          <p:nvGrpSpPr>
            <p:cNvPr id="81" name="Group 80">
              <a:extLst>
                <a:ext uri="{FF2B5EF4-FFF2-40B4-BE49-F238E27FC236}">
                  <a16:creationId xmlns:a16="http://schemas.microsoft.com/office/drawing/2014/main" id="{D88B5499-151C-4983-B35C-D065B0718071}"/>
                </a:ext>
              </a:extLst>
            </p:cNvPr>
            <p:cNvGrpSpPr/>
            <p:nvPr/>
          </p:nvGrpSpPr>
          <p:grpSpPr>
            <a:xfrm rot="16200000">
              <a:off x="-2481659" y="1980389"/>
              <a:ext cx="1925701" cy="928198"/>
              <a:chOff x="6402533" y="4470990"/>
              <a:chExt cx="3827724" cy="1871330"/>
            </a:xfrm>
            <a:solidFill>
              <a:srgbClr val="3DC700"/>
            </a:solidFill>
          </p:grpSpPr>
          <p:sp>
            <p:nvSpPr>
              <p:cNvPr id="85" name="Rectangle: Rounded Corners 84">
                <a:extLst>
                  <a:ext uri="{FF2B5EF4-FFF2-40B4-BE49-F238E27FC236}">
                    <a16:creationId xmlns:a16="http://schemas.microsoft.com/office/drawing/2014/main" id="{E8AB2C77-A52C-49DA-81E6-E1456F4EAC0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86" name="Rectangle: Rounded Corners 85">
                <a:extLst>
                  <a:ext uri="{FF2B5EF4-FFF2-40B4-BE49-F238E27FC236}">
                    <a16:creationId xmlns:a16="http://schemas.microsoft.com/office/drawing/2014/main" id="{4D81750E-F7F6-474B-B0AF-5A94D0A8578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82" name="Group 81">
              <a:extLst>
                <a:ext uri="{FF2B5EF4-FFF2-40B4-BE49-F238E27FC236}">
                  <a16:creationId xmlns:a16="http://schemas.microsoft.com/office/drawing/2014/main" id="{A88A9C51-3B99-460E-873B-EAB0AE78E058}"/>
                </a:ext>
              </a:extLst>
            </p:cNvPr>
            <p:cNvGrpSpPr/>
            <p:nvPr/>
          </p:nvGrpSpPr>
          <p:grpSpPr>
            <a:xfrm rot="16200000">
              <a:off x="-2481659" y="3911269"/>
              <a:ext cx="1925701" cy="928198"/>
              <a:chOff x="6402533" y="4470990"/>
              <a:chExt cx="3827724" cy="1871330"/>
            </a:xfrm>
            <a:solidFill>
              <a:srgbClr val="3DC700"/>
            </a:solidFill>
          </p:grpSpPr>
          <p:sp>
            <p:nvSpPr>
              <p:cNvPr id="83" name="Rectangle: Rounded Corners 82">
                <a:extLst>
                  <a:ext uri="{FF2B5EF4-FFF2-40B4-BE49-F238E27FC236}">
                    <a16:creationId xmlns:a16="http://schemas.microsoft.com/office/drawing/2014/main" id="{433406E2-ADD3-4B58-96C3-1AE2951EAB16}"/>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84" name="Rectangle: Rounded Corners 83">
                <a:extLst>
                  <a:ext uri="{FF2B5EF4-FFF2-40B4-BE49-F238E27FC236}">
                    <a16:creationId xmlns:a16="http://schemas.microsoft.com/office/drawing/2014/main" id="{65012A68-56F8-4349-AA14-32205547AE5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grpSp>
        <p:nvGrpSpPr>
          <p:cNvPr id="87" name="Group 86">
            <a:extLst>
              <a:ext uri="{FF2B5EF4-FFF2-40B4-BE49-F238E27FC236}">
                <a16:creationId xmlns:a16="http://schemas.microsoft.com/office/drawing/2014/main" id="{7BC542A8-A011-460F-8E98-5445A1EA80CC}"/>
              </a:ext>
            </a:extLst>
          </p:cNvPr>
          <p:cNvGrpSpPr/>
          <p:nvPr/>
        </p:nvGrpSpPr>
        <p:grpSpPr>
          <a:xfrm>
            <a:off x="2380639" y="2086645"/>
            <a:ext cx="928198" cy="3856581"/>
            <a:chOff x="-1982907" y="1481637"/>
            <a:chExt cx="928198" cy="3856581"/>
          </a:xfrm>
        </p:grpSpPr>
        <p:grpSp>
          <p:nvGrpSpPr>
            <p:cNvPr id="88" name="Group 87">
              <a:extLst>
                <a:ext uri="{FF2B5EF4-FFF2-40B4-BE49-F238E27FC236}">
                  <a16:creationId xmlns:a16="http://schemas.microsoft.com/office/drawing/2014/main" id="{5E965494-1A79-425E-91BE-EA4160AA8760}"/>
                </a:ext>
              </a:extLst>
            </p:cNvPr>
            <p:cNvGrpSpPr/>
            <p:nvPr/>
          </p:nvGrpSpPr>
          <p:grpSpPr>
            <a:xfrm rot="16200000">
              <a:off x="-2481659" y="1980389"/>
              <a:ext cx="1925701" cy="928198"/>
              <a:chOff x="6402533" y="4470990"/>
              <a:chExt cx="3827724" cy="1871330"/>
            </a:xfrm>
            <a:solidFill>
              <a:srgbClr val="3DC700"/>
            </a:solidFill>
          </p:grpSpPr>
          <p:sp>
            <p:nvSpPr>
              <p:cNvPr id="92" name="Rectangle: Rounded Corners 91">
                <a:extLst>
                  <a:ext uri="{FF2B5EF4-FFF2-40B4-BE49-F238E27FC236}">
                    <a16:creationId xmlns:a16="http://schemas.microsoft.com/office/drawing/2014/main" id="{D324D5DF-4C80-4920-B790-93536E970B38}"/>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93" name="Rectangle: Rounded Corners 92">
                <a:extLst>
                  <a:ext uri="{FF2B5EF4-FFF2-40B4-BE49-F238E27FC236}">
                    <a16:creationId xmlns:a16="http://schemas.microsoft.com/office/drawing/2014/main" id="{03E74571-C269-4C04-99E8-FAAAAEB0D64F}"/>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nvGrpSpPr>
            <p:cNvPr id="89" name="Group 88">
              <a:extLst>
                <a:ext uri="{FF2B5EF4-FFF2-40B4-BE49-F238E27FC236}">
                  <a16:creationId xmlns:a16="http://schemas.microsoft.com/office/drawing/2014/main" id="{B1C3758F-3825-4E9A-B10A-0C5B4EA59E4F}"/>
                </a:ext>
              </a:extLst>
            </p:cNvPr>
            <p:cNvGrpSpPr/>
            <p:nvPr/>
          </p:nvGrpSpPr>
          <p:grpSpPr>
            <a:xfrm rot="16200000">
              <a:off x="-2481659" y="3911269"/>
              <a:ext cx="1925701" cy="928198"/>
              <a:chOff x="6402533" y="4470990"/>
              <a:chExt cx="3827724" cy="1871330"/>
            </a:xfrm>
            <a:solidFill>
              <a:srgbClr val="3DC700"/>
            </a:solidFill>
          </p:grpSpPr>
          <p:sp>
            <p:nvSpPr>
              <p:cNvPr id="90" name="Rectangle: Rounded Corners 89">
                <a:extLst>
                  <a:ext uri="{FF2B5EF4-FFF2-40B4-BE49-F238E27FC236}">
                    <a16:creationId xmlns:a16="http://schemas.microsoft.com/office/drawing/2014/main" id="{AC4549A8-7FE4-4907-B18F-67EA1432E1C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4"/>
                  </a:solidFill>
                </a:endParaRPr>
              </a:p>
            </p:txBody>
          </p:sp>
          <p:sp>
            <p:nvSpPr>
              <p:cNvPr id="91" name="Rectangle: Rounded Corners 90">
                <a:extLst>
                  <a:ext uri="{FF2B5EF4-FFF2-40B4-BE49-F238E27FC236}">
                    <a16:creationId xmlns:a16="http://schemas.microsoft.com/office/drawing/2014/main" id="{D984FC61-D3B4-4020-99F5-51324D6D7E5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4"/>
                  </a:solidFill>
                </a:endParaRPr>
              </a:p>
            </p:txBody>
          </p:sp>
        </p:grpSp>
      </p:grpSp>
      <p:sp>
        <p:nvSpPr>
          <p:cNvPr id="47" name="Oval 46">
            <a:extLst>
              <a:ext uri="{FF2B5EF4-FFF2-40B4-BE49-F238E27FC236}">
                <a16:creationId xmlns:a16="http://schemas.microsoft.com/office/drawing/2014/main" id="{9D5CF464-FD84-4C3B-A07B-70301EC1FC4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480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500"/>
                                  </p:stCondLst>
                                  <p:childTnLst>
                                    <p:set>
                                      <p:cBhvr>
                                        <p:cTn id="19" dur="1" fill="hold">
                                          <p:stCondLst>
                                            <p:cond delay="0"/>
                                          </p:stCondLst>
                                        </p:cTn>
                                        <p:tgtEl>
                                          <p:spTgt spid="80"/>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nodeType="afterEffect">
                                  <p:stCondLst>
                                    <p:cond delay="50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autoRev="1" fill="hold" nodeType="clickEffect">
                                  <p:stCondLst>
                                    <p:cond delay="0"/>
                                  </p:stCondLst>
                                  <p:childTnLst>
                                    <p:animMotion origin="layout" path="M 4.375E-6 0 L 0.0026 -0.27894 " pathEditMode="relative" rAng="0" ptsTypes="AA">
                                      <p:cBhvr>
                                        <p:cTn id="26" dur="2000" fill="hold"/>
                                        <p:tgtEl>
                                          <p:spTgt spid="50"/>
                                        </p:tgtEl>
                                        <p:attrNameLst>
                                          <p:attrName>ppt_x</p:attrName>
                                          <p:attrName>ppt_y</p:attrName>
                                        </p:attrNameLst>
                                      </p:cBhvr>
                                      <p:rCtr x="130" y="-13958"/>
                                    </p:animMotion>
                                  </p:childTnLst>
                                </p:cTn>
                              </p:par>
                            </p:childTnLst>
                          </p:cTn>
                        </p:par>
                        <p:par>
                          <p:cTn id="27" fill="hold">
                            <p:stCondLst>
                              <p:cond delay="4000"/>
                            </p:stCondLst>
                            <p:childTnLst>
                              <p:par>
                                <p:cTn id="28" presetID="42" presetClass="path" presetSubtype="0" accel="50000" decel="50000" autoRev="1" fill="hold" nodeType="afterEffect">
                                  <p:stCondLst>
                                    <p:cond delay="0"/>
                                  </p:stCondLst>
                                  <p:childTnLst>
                                    <p:animMotion origin="layout" path="M 4.375E-6 3.7037E-6 L -0.00339 -0.28403 " pathEditMode="relative" rAng="0" ptsTypes="AA">
                                      <p:cBhvr>
                                        <p:cTn id="29" dur="2000" fill="hold"/>
                                        <p:tgtEl>
                                          <p:spTgt spid="80"/>
                                        </p:tgtEl>
                                        <p:attrNameLst>
                                          <p:attrName>ppt_x</p:attrName>
                                          <p:attrName>ppt_y</p:attrName>
                                        </p:attrNameLst>
                                      </p:cBhvr>
                                      <p:rCtr x="-169" y="-14213"/>
                                    </p:animMotion>
                                  </p:childTnLst>
                                </p:cTn>
                              </p:par>
                            </p:childTnLst>
                          </p:cTn>
                        </p:par>
                        <p:par>
                          <p:cTn id="30" fill="hold">
                            <p:stCondLst>
                              <p:cond delay="8000"/>
                            </p:stCondLst>
                            <p:childTnLst>
                              <p:par>
                                <p:cTn id="31" presetID="42" presetClass="path" presetSubtype="0" accel="50000" decel="50000" autoRev="1" fill="hold" nodeType="afterEffect">
                                  <p:stCondLst>
                                    <p:cond delay="0"/>
                                  </p:stCondLst>
                                  <p:childTnLst>
                                    <p:animMotion origin="layout" path="M -3.33333E-6 3.33333E-6 L -0.00234 -0.27894 " pathEditMode="relative" rAng="0" ptsTypes="AA">
                                      <p:cBhvr>
                                        <p:cTn id="32" dur="2000" fill="hold"/>
                                        <p:tgtEl>
                                          <p:spTgt spid="87"/>
                                        </p:tgtEl>
                                        <p:attrNameLst>
                                          <p:attrName>ppt_x</p:attrName>
                                          <p:attrName>ppt_y</p:attrName>
                                        </p:attrNameLst>
                                      </p:cBhvr>
                                      <p:rCtr x="-117" y="-13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7C7F80A4-5865-44FF-9F83-4C93CCF4C4E0}"/>
              </a:ext>
            </a:extLst>
          </p:cNvPr>
          <p:cNvPicPr>
            <a:picLocks noChangeAspect="1"/>
          </p:cNvPicPr>
          <p:nvPr/>
        </p:nvPicPr>
        <p:blipFill rotWithShape="1">
          <a:blip r:embed="rId3"/>
          <a:srcRect l="15740"/>
          <a:stretch/>
        </p:blipFill>
        <p:spPr>
          <a:xfrm rot="16200000">
            <a:off x="2582101" y="-2885251"/>
            <a:ext cx="7027800" cy="12458701"/>
          </a:xfrm>
          <a:prstGeom prst="rect">
            <a:avLst/>
          </a:prstGeom>
        </p:spPr>
      </p:pic>
      <p:sp>
        <p:nvSpPr>
          <p:cNvPr id="17" name="Rectangle 16">
            <a:extLst>
              <a:ext uri="{FF2B5EF4-FFF2-40B4-BE49-F238E27FC236}">
                <a16:creationId xmlns:a16="http://schemas.microsoft.com/office/drawing/2014/main" id="{439FBE9E-20C8-410A-B5C6-2E94A6D69B37}"/>
              </a:ext>
            </a:extLst>
          </p:cNvPr>
          <p:cNvSpPr/>
          <p:nvPr/>
        </p:nvSpPr>
        <p:spPr>
          <a:xfrm>
            <a:off x="762000" y="2380343"/>
            <a:ext cx="10668000" cy="327750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12A31938-805E-4F0F-A16F-2430EEBCDD22}"/>
              </a:ext>
            </a:extLst>
          </p:cNvPr>
          <p:cNvGrpSpPr/>
          <p:nvPr/>
        </p:nvGrpSpPr>
        <p:grpSpPr>
          <a:xfrm>
            <a:off x="1581150" y="3246374"/>
            <a:ext cx="1600200" cy="1592325"/>
            <a:chOff x="1581150" y="3246374"/>
            <a:chExt cx="1600200" cy="1592325"/>
          </a:xfrm>
        </p:grpSpPr>
        <p:sp>
          <p:nvSpPr>
            <p:cNvPr id="5" name="Rectangle 4">
              <a:extLst>
                <a:ext uri="{FF2B5EF4-FFF2-40B4-BE49-F238E27FC236}">
                  <a16:creationId xmlns:a16="http://schemas.microsoft.com/office/drawing/2014/main" id="{EB157759-CF11-4C36-BBF2-57F7BD07C834}"/>
                </a:ext>
              </a:extLst>
            </p:cNvPr>
            <p:cNvSpPr/>
            <p:nvPr/>
          </p:nvSpPr>
          <p:spPr>
            <a:xfrm>
              <a:off x="1581150" y="3246374"/>
              <a:ext cx="800100" cy="1592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9FF8CB8-762B-44FD-A731-D1AA1ADA6C64}"/>
                </a:ext>
              </a:extLst>
            </p:cNvPr>
            <p:cNvSpPr/>
            <p:nvPr/>
          </p:nvSpPr>
          <p:spPr>
            <a:xfrm>
              <a:off x="2381250" y="3246375"/>
              <a:ext cx="800100" cy="754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9416703A-0CD9-4490-AEE3-5755302B9E48}"/>
              </a:ext>
            </a:extLst>
          </p:cNvPr>
          <p:cNvGrpSpPr/>
          <p:nvPr/>
        </p:nvGrpSpPr>
        <p:grpSpPr>
          <a:xfrm>
            <a:off x="4057651" y="3246374"/>
            <a:ext cx="1600200" cy="1592325"/>
            <a:chOff x="1581150" y="3246374"/>
            <a:chExt cx="1600200" cy="1592325"/>
          </a:xfrm>
        </p:grpSpPr>
        <p:sp>
          <p:nvSpPr>
            <p:cNvPr id="9" name="Rectangle 8">
              <a:extLst>
                <a:ext uri="{FF2B5EF4-FFF2-40B4-BE49-F238E27FC236}">
                  <a16:creationId xmlns:a16="http://schemas.microsoft.com/office/drawing/2014/main" id="{8FAA70E8-48C7-4E84-B393-34E3513DAB27}"/>
                </a:ext>
              </a:extLst>
            </p:cNvPr>
            <p:cNvSpPr/>
            <p:nvPr/>
          </p:nvSpPr>
          <p:spPr>
            <a:xfrm>
              <a:off x="1581150" y="3246374"/>
              <a:ext cx="800100" cy="1592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81BF785-3193-456F-AA0F-6B8CB7C14007}"/>
                </a:ext>
              </a:extLst>
            </p:cNvPr>
            <p:cNvSpPr/>
            <p:nvPr/>
          </p:nvSpPr>
          <p:spPr>
            <a:xfrm>
              <a:off x="2381250" y="3246375"/>
              <a:ext cx="800100" cy="754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F839C9D5-4030-4FFC-BF68-82211E4A3B04}"/>
              </a:ext>
            </a:extLst>
          </p:cNvPr>
          <p:cNvGrpSpPr/>
          <p:nvPr/>
        </p:nvGrpSpPr>
        <p:grpSpPr>
          <a:xfrm>
            <a:off x="6515101" y="3246374"/>
            <a:ext cx="1600200" cy="1592325"/>
            <a:chOff x="1581150" y="3246374"/>
            <a:chExt cx="1600200" cy="1592325"/>
          </a:xfrm>
        </p:grpSpPr>
        <p:sp>
          <p:nvSpPr>
            <p:cNvPr id="12" name="Rectangle 11">
              <a:extLst>
                <a:ext uri="{FF2B5EF4-FFF2-40B4-BE49-F238E27FC236}">
                  <a16:creationId xmlns:a16="http://schemas.microsoft.com/office/drawing/2014/main" id="{9E2554FD-8AD0-4FB2-8196-99A1FEC3969A}"/>
                </a:ext>
              </a:extLst>
            </p:cNvPr>
            <p:cNvSpPr/>
            <p:nvPr/>
          </p:nvSpPr>
          <p:spPr>
            <a:xfrm>
              <a:off x="1581150" y="3246374"/>
              <a:ext cx="800100" cy="1592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40A43A3-67F1-47DD-84B7-81DCD744E7BE}"/>
                </a:ext>
              </a:extLst>
            </p:cNvPr>
            <p:cNvSpPr/>
            <p:nvPr/>
          </p:nvSpPr>
          <p:spPr>
            <a:xfrm>
              <a:off x="2381250" y="3246375"/>
              <a:ext cx="800100" cy="754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B70B0933-C3A3-4BEA-B825-8E57D131D804}"/>
              </a:ext>
            </a:extLst>
          </p:cNvPr>
          <p:cNvGrpSpPr/>
          <p:nvPr/>
        </p:nvGrpSpPr>
        <p:grpSpPr>
          <a:xfrm>
            <a:off x="8972551" y="3246374"/>
            <a:ext cx="1600200" cy="1592325"/>
            <a:chOff x="1581150" y="3246374"/>
            <a:chExt cx="1600200" cy="1592325"/>
          </a:xfrm>
        </p:grpSpPr>
        <p:sp>
          <p:nvSpPr>
            <p:cNvPr id="15" name="Rectangle 14">
              <a:extLst>
                <a:ext uri="{FF2B5EF4-FFF2-40B4-BE49-F238E27FC236}">
                  <a16:creationId xmlns:a16="http://schemas.microsoft.com/office/drawing/2014/main" id="{FD0142CF-854E-4C31-ACA4-626537DF8450}"/>
                </a:ext>
              </a:extLst>
            </p:cNvPr>
            <p:cNvSpPr/>
            <p:nvPr/>
          </p:nvSpPr>
          <p:spPr>
            <a:xfrm>
              <a:off x="1581150" y="3246374"/>
              <a:ext cx="800100" cy="15923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B15C492-6CD4-43C8-BEB8-6C85CE7E0B50}"/>
                </a:ext>
              </a:extLst>
            </p:cNvPr>
            <p:cNvSpPr/>
            <p:nvPr/>
          </p:nvSpPr>
          <p:spPr>
            <a:xfrm>
              <a:off x="2381250" y="3246375"/>
              <a:ext cx="800100" cy="7541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C15F6FFC-C835-434B-8270-CEA1D0F1CB10}"/>
              </a:ext>
            </a:extLst>
          </p:cNvPr>
          <p:cNvGrpSpPr/>
          <p:nvPr/>
        </p:nvGrpSpPr>
        <p:grpSpPr>
          <a:xfrm>
            <a:off x="1581150" y="3236101"/>
            <a:ext cx="1600200" cy="1602598"/>
            <a:chOff x="1581150" y="3236101"/>
            <a:chExt cx="1600200" cy="1602598"/>
          </a:xfrm>
        </p:grpSpPr>
        <p:grpSp>
          <p:nvGrpSpPr>
            <p:cNvPr id="18" name="Group 17">
              <a:extLst>
                <a:ext uri="{FF2B5EF4-FFF2-40B4-BE49-F238E27FC236}">
                  <a16:creationId xmlns:a16="http://schemas.microsoft.com/office/drawing/2014/main" id="{934B035F-19D7-4A40-AB4C-9F317942886D}"/>
                </a:ext>
              </a:extLst>
            </p:cNvPr>
            <p:cNvGrpSpPr/>
            <p:nvPr/>
          </p:nvGrpSpPr>
          <p:grpSpPr>
            <a:xfrm>
              <a:off x="1581150" y="3236101"/>
              <a:ext cx="1600200" cy="1602598"/>
              <a:chOff x="1581150" y="3236101"/>
              <a:chExt cx="1600200" cy="1602598"/>
            </a:xfrm>
            <a:solidFill>
              <a:srgbClr val="E9D712"/>
            </a:solidFill>
          </p:grpSpPr>
          <p:sp>
            <p:nvSpPr>
              <p:cNvPr id="19" name="Rectangle 18">
                <a:extLst>
                  <a:ext uri="{FF2B5EF4-FFF2-40B4-BE49-F238E27FC236}">
                    <a16:creationId xmlns:a16="http://schemas.microsoft.com/office/drawing/2014/main" id="{DCBFB29B-5FF8-4EB4-8082-54AF9A4689D9}"/>
                  </a:ext>
                </a:extLst>
              </p:cNvPr>
              <p:cNvSpPr/>
              <p:nvPr/>
            </p:nvSpPr>
            <p:spPr>
              <a:xfrm>
                <a:off x="1581150" y="3246374"/>
                <a:ext cx="800100" cy="1592325"/>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B8EB3B8-5030-4369-AE56-5CE9B55D7FEA}"/>
                  </a:ext>
                </a:extLst>
              </p:cNvPr>
              <p:cNvSpPr/>
              <p:nvPr/>
            </p:nvSpPr>
            <p:spPr>
              <a:xfrm>
                <a:off x="2381250" y="3236101"/>
                <a:ext cx="800100" cy="754126"/>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7" name="Rectangle 26">
              <a:extLst>
                <a:ext uri="{FF2B5EF4-FFF2-40B4-BE49-F238E27FC236}">
                  <a16:creationId xmlns:a16="http://schemas.microsoft.com/office/drawing/2014/main" id="{1E8CD802-CDAF-4BDA-BAD8-ACBBC1DE9C4C}"/>
                </a:ext>
              </a:extLst>
            </p:cNvPr>
            <p:cNvSpPr/>
            <p:nvPr/>
          </p:nvSpPr>
          <p:spPr>
            <a:xfrm>
              <a:off x="1582648" y="3237597"/>
              <a:ext cx="800100" cy="754126"/>
            </a:xfrm>
            <a:prstGeom prst="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oup 28">
            <a:extLst>
              <a:ext uri="{FF2B5EF4-FFF2-40B4-BE49-F238E27FC236}">
                <a16:creationId xmlns:a16="http://schemas.microsoft.com/office/drawing/2014/main" id="{AFC9EF2C-5CED-4FB5-903A-3D0CB02EA610}"/>
              </a:ext>
            </a:extLst>
          </p:cNvPr>
          <p:cNvGrpSpPr/>
          <p:nvPr/>
        </p:nvGrpSpPr>
        <p:grpSpPr>
          <a:xfrm>
            <a:off x="4076700" y="3237597"/>
            <a:ext cx="1600200" cy="1601102"/>
            <a:chOff x="1581150" y="3237597"/>
            <a:chExt cx="1600200" cy="1601102"/>
          </a:xfrm>
        </p:grpSpPr>
        <p:grpSp>
          <p:nvGrpSpPr>
            <p:cNvPr id="30" name="Group 29">
              <a:extLst>
                <a:ext uri="{FF2B5EF4-FFF2-40B4-BE49-F238E27FC236}">
                  <a16:creationId xmlns:a16="http://schemas.microsoft.com/office/drawing/2014/main" id="{F02BFA0A-12D1-458D-B93A-EE64399136CC}"/>
                </a:ext>
              </a:extLst>
            </p:cNvPr>
            <p:cNvGrpSpPr/>
            <p:nvPr/>
          </p:nvGrpSpPr>
          <p:grpSpPr>
            <a:xfrm>
              <a:off x="1581150" y="3238755"/>
              <a:ext cx="1600200" cy="1599944"/>
              <a:chOff x="1581150" y="3238755"/>
              <a:chExt cx="1600200" cy="1599944"/>
            </a:xfrm>
            <a:solidFill>
              <a:srgbClr val="E9D712"/>
            </a:solidFill>
          </p:grpSpPr>
          <p:sp>
            <p:nvSpPr>
              <p:cNvPr id="32" name="Rectangle 31">
                <a:extLst>
                  <a:ext uri="{FF2B5EF4-FFF2-40B4-BE49-F238E27FC236}">
                    <a16:creationId xmlns:a16="http://schemas.microsoft.com/office/drawing/2014/main" id="{CF7D6F9D-C262-4007-9E7A-32BCF9C80868}"/>
                  </a:ext>
                </a:extLst>
              </p:cNvPr>
              <p:cNvSpPr/>
              <p:nvPr/>
            </p:nvSpPr>
            <p:spPr>
              <a:xfrm>
                <a:off x="1581150" y="3246374"/>
                <a:ext cx="800100" cy="1592325"/>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15115ED-B433-4675-9CD8-932926055282}"/>
                  </a:ext>
                </a:extLst>
              </p:cNvPr>
              <p:cNvSpPr/>
              <p:nvPr/>
            </p:nvSpPr>
            <p:spPr>
              <a:xfrm>
                <a:off x="2381250" y="3238755"/>
                <a:ext cx="800100" cy="754126"/>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1" name="Rectangle 30">
              <a:extLst>
                <a:ext uri="{FF2B5EF4-FFF2-40B4-BE49-F238E27FC236}">
                  <a16:creationId xmlns:a16="http://schemas.microsoft.com/office/drawing/2014/main" id="{909EDA31-C0EE-473A-B968-BEDFC896C64B}"/>
                </a:ext>
              </a:extLst>
            </p:cNvPr>
            <p:cNvSpPr/>
            <p:nvPr/>
          </p:nvSpPr>
          <p:spPr>
            <a:xfrm>
              <a:off x="1585302" y="3237597"/>
              <a:ext cx="800100" cy="754126"/>
            </a:xfrm>
            <a:prstGeom prst="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4" name="Group 33">
            <a:extLst>
              <a:ext uri="{FF2B5EF4-FFF2-40B4-BE49-F238E27FC236}">
                <a16:creationId xmlns:a16="http://schemas.microsoft.com/office/drawing/2014/main" id="{F12FDE8D-4B11-4419-B2F9-BC49460760F7}"/>
              </a:ext>
            </a:extLst>
          </p:cNvPr>
          <p:cNvGrpSpPr/>
          <p:nvPr/>
        </p:nvGrpSpPr>
        <p:grpSpPr>
          <a:xfrm>
            <a:off x="6515101" y="3255152"/>
            <a:ext cx="1600200" cy="1602598"/>
            <a:chOff x="1581150" y="3236101"/>
            <a:chExt cx="1600200" cy="1602598"/>
          </a:xfrm>
        </p:grpSpPr>
        <p:grpSp>
          <p:nvGrpSpPr>
            <p:cNvPr id="35" name="Group 34">
              <a:extLst>
                <a:ext uri="{FF2B5EF4-FFF2-40B4-BE49-F238E27FC236}">
                  <a16:creationId xmlns:a16="http://schemas.microsoft.com/office/drawing/2014/main" id="{6FC3259B-DDEB-4195-B668-C21868683201}"/>
                </a:ext>
              </a:extLst>
            </p:cNvPr>
            <p:cNvGrpSpPr/>
            <p:nvPr/>
          </p:nvGrpSpPr>
          <p:grpSpPr>
            <a:xfrm>
              <a:off x="1581150" y="3236101"/>
              <a:ext cx="1600200" cy="1602598"/>
              <a:chOff x="1581150" y="3236101"/>
              <a:chExt cx="1600200" cy="1602598"/>
            </a:xfrm>
            <a:solidFill>
              <a:srgbClr val="E9D712"/>
            </a:solidFill>
          </p:grpSpPr>
          <p:sp>
            <p:nvSpPr>
              <p:cNvPr id="37" name="Rectangle 36">
                <a:extLst>
                  <a:ext uri="{FF2B5EF4-FFF2-40B4-BE49-F238E27FC236}">
                    <a16:creationId xmlns:a16="http://schemas.microsoft.com/office/drawing/2014/main" id="{0EC0C8FE-B522-4DB2-A509-FF8E5EEE2445}"/>
                  </a:ext>
                </a:extLst>
              </p:cNvPr>
              <p:cNvSpPr/>
              <p:nvPr/>
            </p:nvSpPr>
            <p:spPr>
              <a:xfrm>
                <a:off x="1581150" y="3246374"/>
                <a:ext cx="800100" cy="1592325"/>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0306F49F-34BB-42F7-8FF4-AF52715D186A}"/>
                  </a:ext>
                </a:extLst>
              </p:cNvPr>
              <p:cNvSpPr/>
              <p:nvPr/>
            </p:nvSpPr>
            <p:spPr>
              <a:xfrm>
                <a:off x="2381250" y="3236101"/>
                <a:ext cx="800100" cy="754126"/>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Rectangle 35">
              <a:extLst>
                <a:ext uri="{FF2B5EF4-FFF2-40B4-BE49-F238E27FC236}">
                  <a16:creationId xmlns:a16="http://schemas.microsoft.com/office/drawing/2014/main" id="{3FCFD192-99CD-4533-8E78-6D9A9418646A}"/>
                </a:ext>
              </a:extLst>
            </p:cNvPr>
            <p:cNvSpPr/>
            <p:nvPr/>
          </p:nvSpPr>
          <p:spPr>
            <a:xfrm>
              <a:off x="1582648" y="3237597"/>
              <a:ext cx="800100" cy="754126"/>
            </a:xfrm>
            <a:prstGeom prst="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9" name="Group 38">
            <a:extLst>
              <a:ext uri="{FF2B5EF4-FFF2-40B4-BE49-F238E27FC236}">
                <a16:creationId xmlns:a16="http://schemas.microsoft.com/office/drawing/2014/main" id="{C88FF8AF-F0A1-451A-BA2C-B6D3885059ED}"/>
              </a:ext>
            </a:extLst>
          </p:cNvPr>
          <p:cNvGrpSpPr/>
          <p:nvPr/>
        </p:nvGrpSpPr>
        <p:grpSpPr>
          <a:xfrm>
            <a:off x="8972551" y="3236101"/>
            <a:ext cx="1600200" cy="1602598"/>
            <a:chOff x="1581150" y="3236101"/>
            <a:chExt cx="1600200" cy="1602598"/>
          </a:xfrm>
        </p:grpSpPr>
        <p:grpSp>
          <p:nvGrpSpPr>
            <p:cNvPr id="40" name="Group 39">
              <a:extLst>
                <a:ext uri="{FF2B5EF4-FFF2-40B4-BE49-F238E27FC236}">
                  <a16:creationId xmlns:a16="http://schemas.microsoft.com/office/drawing/2014/main" id="{136647C0-F2F1-487A-98BF-9705DB75E4B1}"/>
                </a:ext>
              </a:extLst>
            </p:cNvPr>
            <p:cNvGrpSpPr/>
            <p:nvPr/>
          </p:nvGrpSpPr>
          <p:grpSpPr>
            <a:xfrm>
              <a:off x="1581150" y="3236101"/>
              <a:ext cx="1600200" cy="1602598"/>
              <a:chOff x="1581150" y="3236101"/>
              <a:chExt cx="1600200" cy="1602598"/>
            </a:xfrm>
            <a:solidFill>
              <a:srgbClr val="E9D712"/>
            </a:solidFill>
          </p:grpSpPr>
          <p:sp>
            <p:nvSpPr>
              <p:cNvPr id="42" name="Rectangle 41">
                <a:extLst>
                  <a:ext uri="{FF2B5EF4-FFF2-40B4-BE49-F238E27FC236}">
                    <a16:creationId xmlns:a16="http://schemas.microsoft.com/office/drawing/2014/main" id="{13E02745-D9D5-4928-8C4E-D4A4F23793E6}"/>
                  </a:ext>
                </a:extLst>
              </p:cNvPr>
              <p:cNvSpPr/>
              <p:nvPr/>
            </p:nvSpPr>
            <p:spPr>
              <a:xfrm>
                <a:off x="1581150" y="3246374"/>
                <a:ext cx="800100" cy="1592325"/>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426694C7-536E-48C6-94B0-E853531FCD1C}"/>
                  </a:ext>
                </a:extLst>
              </p:cNvPr>
              <p:cNvSpPr/>
              <p:nvPr/>
            </p:nvSpPr>
            <p:spPr>
              <a:xfrm>
                <a:off x="2381250" y="3236101"/>
                <a:ext cx="800100" cy="754126"/>
              </a:xfrm>
              <a:prstGeom prst="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1" name="Rectangle 40">
              <a:extLst>
                <a:ext uri="{FF2B5EF4-FFF2-40B4-BE49-F238E27FC236}">
                  <a16:creationId xmlns:a16="http://schemas.microsoft.com/office/drawing/2014/main" id="{FBCB1DED-F19B-4F95-A553-4A1F561844AB}"/>
                </a:ext>
              </a:extLst>
            </p:cNvPr>
            <p:cNvSpPr/>
            <p:nvPr/>
          </p:nvSpPr>
          <p:spPr>
            <a:xfrm>
              <a:off x="1582648" y="3237597"/>
              <a:ext cx="800100" cy="754126"/>
            </a:xfrm>
            <a:prstGeom prst="rect">
              <a:avLst/>
            </a:prstGeom>
            <a:solidFill>
              <a:srgbClr val="E9D71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6" name="Rectangle: Rounded Corners 45">
            <a:extLst>
              <a:ext uri="{FF2B5EF4-FFF2-40B4-BE49-F238E27FC236}">
                <a16:creationId xmlns:a16="http://schemas.microsoft.com/office/drawing/2014/main" id="{B6B08CE6-FA80-4626-B7AE-4D9A5DDDDCFF}"/>
              </a:ext>
            </a:extLst>
          </p:cNvPr>
          <p:cNvSpPr/>
          <p:nvPr/>
        </p:nvSpPr>
        <p:spPr>
          <a:xfrm>
            <a:off x="31328" y="49143"/>
            <a:ext cx="6735232" cy="1125090"/>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4800" dirty="0">
                <a:solidFill>
                  <a:schemeClr val="bg1"/>
                </a:solidFill>
                <a:latin typeface="Century Gothic" panose="020B0502020202020204" pitchFamily="34" charset="0"/>
              </a:rPr>
              <a:t>	Block Star Challenge</a:t>
            </a:r>
          </a:p>
        </p:txBody>
      </p:sp>
      <p:sp>
        <p:nvSpPr>
          <p:cNvPr id="47" name="Oval 46">
            <a:extLst>
              <a:ext uri="{FF2B5EF4-FFF2-40B4-BE49-F238E27FC236}">
                <a16:creationId xmlns:a16="http://schemas.microsoft.com/office/drawing/2014/main" id="{27B2E06B-51E3-4766-87B7-BD2A6805F013}"/>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7486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shoji, building&#10;&#10;Description automatically generated">
            <a:extLst>
              <a:ext uri="{FF2B5EF4-FFF2-40B4-BE49-F238E27FC236}">
                <a16:creationId xmlns:a16="http://schemas.microsoft.com/office/drawing/2014/main" id="{F30A807B-48CA-4980-B8E6-DFCFF2B0140B}"/>
              </a:ext>
            </a:extLst>
          </p:cNvPr>
          <p:cNvPicPr>
            <a:picLocks noChangeAspect="1"/>
          </p:cNvPicPr>
          <p:nvPr/>
        </p:nvPicPr>
        <p:blipFill rotWithShape="1">
          <a:blip r:embed="rId3">
            <a:extLst>
              <a:ext uri="{28A0092B-C50C-407E-A947-70E740481C1C}">
                <a14:useLocalDpi xmlns:a14="http://schemas.microsoft.com/office/drawing/2010/main" val="0"/>
              </a:ext>
            </a:extLst>
          </a:blip>
          <a:srcRect t="1" b="-80"/>
          <a:stretch/>
        </p:blipFill>
        <p:spPr>
          <a:xfrm>
            <a:off x="-133902" y="-174170"/>
            <a:ext cx="12456530" cy="7032170"/>
          </a:xfrm>
          <a:prstGeom prst="rect">
            <a:avLst/>
          </a:prstGeom>
        </p:spPr>
      </p:pic>
      <p:sp>
        <p:nvSpPr>
          <p:cNvPr id="4" name="Rectangle: Rounded Corners 3">
            <a:extLst>
              <a:ext uri="{FF2B5EF4-FFF2-40B4-BE49-F238E27FC236}">
                <a16:creationId xmlns:a16="http://schemas.microsoft.com/office/drawing/2014/main" id="{FF4930CE-2656-4E63-BF8B-B011116FB67A}"/>
              </a:ext>
            </a:extLst>
          </p:cNvPr>
          <p:cNvSpPr/>
          <p:nvPr/>
        </p:nvSpPr>
        <p:spPr>
          <a:xfrm>
            <a:off x="31328" y="49143"/>
            <a:ext cx="6643792" cy="1125090"/>
          </a:xfrm>
          <a:prstGeom prst="round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4800" dirty="0">
                <a:solidFill>
                  <a:schemeClr val="bg1"/>
                </a:solidFill>
                <a:latin typeface="Century Gothic" panose="020B0502020202020204" pitchFamily="34" charset="0"/>
              </a:rPr>
              <a:t>	Block Star Challenge</a:t>
            </a:r>
          </a:p>
        </p:txBody>
      </p:sp>
      <p:sp>
        <p:nvSpPr>
          <p:cNvPr id="17" name="Rectangle 16">
            <a:extLst>
              <a:ext uri="{FF2B5EF4-FFF2-40B4-BE49-F238E27FC236}">
                <a16:creationId xmlns:a16="http://schemas.microsoft.com/office/drawing/2014/main" id="{439FBE9E-20C8-410A-B5C6-2E94A6D69B37}"/>
              </a:ext>
            </a:extLst>
          </p:cNvPr>
          <p:cNvSpPr/>
          <p:nvPr/>
        </p:nvSpPr>
        <p:spPr>
          <a:xfrm>
            <a:off x="762000" y="2398650"/>
            <a:ext cx="4914900" cy="32385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a:extLst>
              <a:ext uri="{FF2B5EF4-FFF2-40B4-BE49-F238E27FC236}">
                <a16:creationId xmlns:a16="http://schemas.microsoft.com/office/drawing/2014/main" id="{88E17BEE-B40F-4302-8F26-8BA82A6CFED0}"/>
              </a:ext>
            </a:extLst>
          </p:cNvPr>
          <p:cNvGrpSpPr/>
          <p:nvPr/>
        </p:nvGrpSpPr>
        <p:grpSpPr>
          <a:xfrm>
            <a:off x="1581150" y="3244725"/>
            <a:ext cx="3181350" cy="1584450"/>
            <a:chOff x="781050" y="3235200"/>
            <a:chExt cx="3181350" cy="1584450"/>
          </a:xfrm>
        </p:grpSpPr>
        <p:sp>
          <p:nvSpPr>
            <p:cNvPr id="2" name="Rectangle 1">
              <a:extLst>
                <a:ext uri="{FF2B5EF4-FFF2-40B4-BE49-F238E27FC236}">
                  <a16:creationId xmlns:a16="http://schemas.microsoft.com/office/drawing/2014/main" id="{D73B7F76-CF16-4E23-83A8-7BC1C9FF8611}"/>
                </a:ext>
              </a:extLst>
            </p:cNvPr>
            <p:cNvSpPr/>
            <p:nvPr/>
          </p:nvSpPr>
          <p:spPr>
            <a:xfrm>
              <a:off x="781050" y="4036950"/>
              <a:ext cx="3181350" cy="782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0566B2A-BA23-403F-B801-38B1358FC58B}"/>
                </a:ext>
              </a:extLst>
            </p:cNvPr>
            <p:cNvSpPr/>
            <p:nvPr/>
          </p:nvSpPr>
          <p:spPr>
            <a:xfrm>
              <a:off x="1590675" y="3235200"/>
              <a:ext cx="1571625" cy="801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hought Bubble: Cloud 20">
            <a:extLst>
              <a:ext uri="{FF2B5EF4-FFF2-40B4-BE49-F238E27FC236}">
                <a16:creationId xmlns:a16="http://schemas.microsoft.com/office/drawing/2014/main" id="{D06C998A-18CE-4068-B94B-99CFFF829982}"/>
              </a:ext>
            </a:extLst>
          </p:cNvPr>
          <p:cNvSpPr/>
          <p:nvPr/>
        </p:nvSpPr>
        <p:spPr>
          <a:xfrm>
            <a:off x="5934075" y="530925"/>
            <a:ext cx="6134101" cy="3238500"/>
          </a:xfrm>
          <a:prstGeom prst="cloudCallout">
            <a:avLst>
              <a:gd name="adj1" fmla="val -61028"/>
              <a:gd name="adj2" fmla="val 48872"/>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How many of these are needed to challenge </a:t>
            </a:r>
            <a:r>
              <a:rPr lang="en-GB" sz="3200" dirty="0">
                <a:solidFill>
                  <a:srgbClr val="FF0000"/>
                </a:solidFill>
                <a:latin typeface="Century Gothic" panose="020B0502020202020204" pitchFamily="34" charset="0"/>
              </a:rPr>
              <a:t>Twelve</a:t>
            </a:r>
            <a:r>
              <a:rPr lang="en-GB" sz="3200" dirty="0">
                <a:solidFill>
                  <a:schemeClr val="accent4"/>
                </a:solidFill>
                <a:latin typeface="Myriad Pro" panose="020B0503030403020204"/>
              </a:rPr>
              <a:t>?</a:t>
            </a:r>
          </a:p>
        </p:txBody>
      </p:sp>
      <p:sp>
        <p:nvSpPr>
          <p:cNvPr id="11" name="Rectangle 10">
            <a:extLst>
              <a:ext uri="{FF2B5EF4-FFF2-40B4-BE49-F238E27FC236}">
                <a16:creationId xmlns:a16="http://schemas.microsoft.com/office/drawing/2014/main" id="{4B519890-D9A0-4F4E-8A08-5BDD45748C74}"/>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2" name="Oval 11">
            <a:extLst>
              <a:ext uri="{FF2B5EF4-FFF2-40B4-BE49-F238E27FC236}">
                <a16:creationId xmlns:a16="http://schemas.microsoft.com/office/drawing/2014/main" id="{A70F463C-7455-4EFA-9F19-9DDACA16EAC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6865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dirty="0"/>
              <a:t>Design different Block Star Challenges for Twelve’s equal groups.</a:t>
            </a:r>
          </a:p>
          <a:p>
            <a:pPr marL="342900" indent="-342900">
              <a:lnSpc>
                <a:spcPct val="100000"/>
              </a:lnSpc>
              <a:spcBef>
                <a:spcPts val="0"/>
              </a:spcBef>
              <a:buFont typeface="Arial" panose="020B0604020202020204" pitchFamily="34" charset="0"/>
              <a:buChar char="•"/>
            </a:pPr>
            <a:r>
              <a:rPr lang="en-GB" dirty="0"/>
              <a:t>Write stem sentences to describe the challenges. </a:t>
            </a:r>
          </a:p>
          <a:p>
            <a:pPr marL="0" indent="0">
              <a:lnSpc>
                <a:spcPct val="100000"/>
              </a:lnSpc>
              <a:spcBef>
                <a:spcPts val="0"/>
              </a:spcBef>
              <a:buNone/>
            </a:pPr>
            <a:r>
              <a:rPr lang="en-GB" dirty="0"/>
              <a:t>	“Twelve needs to switch to … </a:t>
            </a:r>
            <a:r>
              <a:rPr lang="en-GB" dirty="0">
                <a:effectLst/>
                <a:latin typeface="+mn-lt"/>
                <a:ea typeface="Calibri" panose="020F0502020204030204" pitchFamily="34" charset="0"/>
                <a:cs typeface="Times New Roman" panose="02020603050405020304" pitchFamily="18" charset="0"/>
              </a:rPr>
              <a:t>” </a:t>
            </a:r>
            <a:r>
              <a:rPr lang="en-GB" dirty="0"/>
              <a:t>(4 threes, 4 by 3).</a:t>
            </a:r>
          </a:p>
          <a:p>
            <a:pPr marL="342900" indent="-342900">
              <a:lnSpc>
                <a:spcPct val="100000"/>
              </a:lnSpc>
              <a:spcBef>
                <a:spcPts val="0"/>
              </a:spcBef>
              <a:buFont typeface="Arial" panose="020B0604020202020204" pitchFamily="34" charset="0"/>
              <a:buChar char="•"/>
            </a:pPr>
            <a:r>
              <a:rPr lang="en-GB" dirty="0"/>
              <a:t>Match Block Star Challenge shapes to stem sentences as a matching pairs game.</a:t>
            </a:r>
          </a:p>
          <a:p>
            <a:pPr marL="342900" indent="-342900">
              <a:lnSpc>
                <a:spcPct val="100000"/>
              </a:lnSpc>
              <a:spcBef>
                <a:spcPts val="0"/>
              </a:spcBef>
              <a:buFont typeface="Arial" panose="020B0604020202020204" pitchFamily="34" charset="0"/>
              <a:buChar char="•"/>
            </a:pPr>
            <a:r>
              <a:rPr lang="en-GB" dirty="0"/>
              <a:t>Design Block Star Challenges for a different rectangular </a:t>
            </a:r>
            <a:r>
              <a:rPr lang="en-GB" dirty="0" err="1"/>
              <a:t>Numberblock</a:t>
            </a:r>
            <a:r>
              <a:rPr lang="en-GB" dirty="0"/>
              <a:t>.</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t>Episode </a:t>
            </a:r>
            <a:r>
              <a:rPr lang="en-GB" dirty="0">
                <a:solidFill>
                  <a:srgbClr val="666666"/>
                </a:solidFill>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Super-rectangle </a:t>
            </a:r>
            <a:r>
              <a:rPr lang="en-GB" dirty="0">
                <a:solidFill>
                  <a:srgbClr val="FF0000"/>
                </a:solidFill>
              </a:rPr>
              <a:t>Twelve</a:t>
            </a:r>
            <a:r>
              <a:rPr lang="en-GB" dirty="0"/>
              <a:t> needs to save the Block Star's battery power before it crashes into </a:t>
            </a:r>
            <a:r>
              <a:rPr lang="en-GB" dirty="0" err="1"/>
              <a:t>Blockworld</a:t>
            </a:r>
            <a:r>
              <a:rPr lang="en-GB" dirty="0"/>
              <a:t>. </a:t>
            </a:r>
            <a:r>
              <a:rPr lang="en-GB" dirty="0">
                <a:solidFill>
                  <a:srgbClr val="FF0000"/>
                </a:solidFill>
              </a:rPr>
              <a:t>One</a:t>
            </a:r>
            <a:r>
              <a:rPr lang="en-GB" dirty="0"/>
              <a:t> coordinates what needs to be done using </a:t>
            </a:r>
            <a:r>
              <a:rPr lang="en-GB" dirty="0">
                <a:solidFill>
                  <a:srgbClr val="FF0000"/>
                </a:solidFill>
              </a:rPr>
              <a:t>Twelve’s</a:t>
            </a:r>
            <a:r>
              <a:rPr lang="en-GB" dirty="0"/>
              <a:t> different arrays. Thanks to ‘using the </a:t>
            </a:r>
            <a:r>
              <a:rPr lang="en-GB" dirty="0">
                <a:solidFill>
                  <a:srgbClr val="FF0000"/>
                </a:solidFill>
              </a:rPr>
              <a:t>Fours</a:t>
            </a:r>
            <a:r>
              <a:rPr lang="en-GB" dirty="0">
                <a:solidFill>
                  <a:srgbClr val="666666"/>
                </a:solidFill>
              </a:rPr>
              <a:t>’,</a:t>
            </a:r>
            <a:r>
              <a:rPr lang="en-GB" dirty="0"/>
              <a:t> Block Star's batteries are changed and </a:t>
            </a:r>
            <a:r>
              <a:rPr lang="en-GB" dirty="0" err="1"/>
              <a:t>Blockworld</a:t>
            </a:r>
            <a:r>
              <a:rPr lang="en-GB" dirty="0"/>
              <a:t> is saved.</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b="1" dirty="0">
                <a:latin typeface="+mj-lt"/>
              </a:rPr>
              <a:t>Different  Arrays of 12</a:t>
            </a:r>
          </a:p>
          <a:p>
            <a:pPr marL="0" indent="0">
              <a:spcBef>
                <a:spcPts val="1800"/>
              </a:spcBef>
              <a:buNone/>
            </a:pPr>
            <a:r>
              <a:rPr lang="en-GB" dirty="0">
                <a:latin typeface="+mj-lt"/>
              </a:rPr>
              <a:t>In this episode the children have the opportunity to describe the different array formations for 12, using the term </a:t>
            </a:r>
            <a:r>
              <a:rPr lang="en-GB" i="1" dirty="0">
                <a:latin typeface="+mj-lt"/>
              </a:rPr>
              <a:t>by</a:t>
            </a:r>
            <a:r>
              <a:rPr lang="en-GB" dirty="0">
                <a:latin typeface="+mj-lt"/>
              </a:rPr>
              <a:t>. The idea of a ‘unit’ is also introduced, for example, 3 ‘fours’, where four is a unit. This concept is known as </a:t>
            </a:r>
            <a:r>
              <a:rPr lang="en-GB" i="1" dirty="0">
                <a:latin typeface="+mj-lt"/>
              </a:rPr>
              <a:t>unitising</a:t>
            </a:r>
            <a:r>
              <a:rPr lang="en-GB" dirty="0">
                <a:latin typeface="+mj-lt"/>
              </a:rPr>
              <a:t>, that is, naming a quantity as a single ‘unit’.</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spcBef>
                <a:spcPts val="0"/>
              </a:spcBef>
              <a:spcAft>
                <a:spcPts val="600"/>
              </a:spcAft>
              <a:buNone/>
            </a:pPr>
            <a:r>
              <a:rPr lang="en-GB" dirty="0">
                <a:latin typeface="+mj-lt"/>
              </a:rPr>
              <a:t>Use these stem sentences to rehearse the mathematical ideas in the programme:</a:t>
            </a:r>
          </a:p>
          <a:p>
            <a:pPr>
              <a:lnSpc>
                <a:spcPct val="100000"/>
              </a:lnSpc>
              <a:spcBef>
                <a:spcPts val="0"/>
              </a:spcBef>
              <a:spcAft>
                <a:spcPts val="600"/>
              </a:spcAft>
            </a:pPr>
            <a:endParaRPr lang="en-GB" dirty="0">
              <a:latin typeface="+mj-lt"/>
            </a:endParaRPr>
          </a:p>
          <a:p>
            <a:pPr marL="0" indent="0">
              <a:lnSpc>
                <a:spcPct val="100000"/>
              </a:lnSpc>
              <a:spcBef>
                <a:spcPts val="0"/>
              </a:spcBef>
              <a:spcAft>
                <a:spcPts val="600"/>
              </a:spcAft>
              <a:buNone/>
            </a:pPr>
            <a:r>
              <a:rPr lang="en-GB" dirty="0">
                <a:latin typeface="+mj-lt"/>
              </a:rPr>
              <a:t>“&lt;12&gt;</a:t>
            </a:r>
            <a:r>
              <a:rPr lang="en-GB" b="1" dirty="0">
                <a:latin typeface="+mj-lt"/>
              </a:rPr>
              <a:t> </a:t>
            </a:r>
            <a:r>
              <a:rPr lang="en-GB" dirty="0">
                <a:latin typeface="+mj-lt"/>
              </a:rPr>
              <a:t>is made from &lt;6&gt; &lt;</a:t>
            </a:r>
            <a:r>
              <a:rPr lang="en-GB" dirty="0">
                <a:solidFill>
                  <a:srgbClr val="FF0000"/>
                </a:solidFill>
                <a:latin typeface="+mj-lt"/>
              </a:rPr>
              <a:t>Twos</a:t>
            </a:r>
            <a:r>
              <a:rPr lang="en-GB" dirty="0">
                <a:solidFill>
                  <a:schemeClr val="tx1"/>
                </a:solidFill>
                <a:latin typeface="+mj-lt"/>
              </a:rPr>
              <a:t>&gt;.</a:t>
            </a:r>
            <a:r>
              <a:rPr lang="en-GB" dirty="0">
                <a:latin typeface="+mj-lt"/>
              </a:rPr>
              <a:t>”</a:t>
            </a:r>
          </a:p>
          <a:p>
            <a:pPr>
              <a:lnSpc>
                <a:spcPct val="100000"/>
              </a:lnSpc>
              <a:spcBef>
                <a:spcPts val="0"/>
              </a:spcBef>
              <a:spcAft>
                <a:spcPts val="600"/>
              </a:spcAft>
            </a:pPr>
            <a:endParaRPr lang="en-GB" dirty="0">
              <a:latin typeface="+mj-lt"/>
            </a:endParaRPr>
          </a:p>
          <a:p>
            <a:pPr marL="0" indent="0">
              <a:lnSpc>
                <a:spcPct val="100000"/>
              </a:lnSpc>
              <a:spcBef>
                <a:spcPts val="0"/>
              </a:spcBef>
              <a:spcAft>
                <a:spcPts val="600"/>
              </a:spcAft>
              <a:buNone/>
            </a:pPr>
            <a:r>
              <a:rPr lang="en-GB" dirty="0">
                <a:latin typeface="+mj-lt"/>
              </a:rPr>
              <a:t>“&lt;12&gt; is made from &lt;6&gt; &lt;2s&gt;.”</a:t>
            </a:r>
          </a:p>
          <a:p>
            <a:pPr>
              <a:lnSpc>
                <a:spcPct val="100000"/>
              </a:lnSpc>
              <a:spcBef>
                <a:spcPts val="0"/>
              </a:spcBef>
              <a:spcAft>
                <a:spcPts val="600"/>
              </a:spcAft>
            </a:pPr>
            <a:endParaRPr lang="en-GB" dirty="0">
              <a:latin typeface="+mj-lt"/>
            </a:endParaRPr>
          </a:p>
          <a:p>
            <a:pPr marL="0" indent="0">
              <a:lnSpc>
                <a:spcPct val="100000"/>
              </a:lnSpc>
              <a:spcBef>
                <a:spcPts val="0"/>
              </a:spcBef>
              <a:spcAft>
                <a:spcPts val="600"/>
              </a:spcAft>
              <a:buNone/>
            </a:pPr>
            <a:r>
              <a:rPr lang="en-GB" dirty="0">
                <a:latin typeface="+mj-lt"/>
              </a:rPr>
              <a:t>“&lt;12&gt; is &lt;6&gt; by &lt;2&gt;.”</a:t>
            </a: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j-lt"/>
              </a:rPr>
              <a:t>Watch the episode of </a:t>
            </a:r>
            <a:r>
              <a:rPr lang="en-GB" dirty="0" err="1">
                <a:latin typeface="+mj-lt"/>
              </a:rPr>
              <a:t>Numberblocks</a:t>
            </a:r>
            <a:r>
              <a:rPr lang="en-GB" dirty="0">
                <a:latin typeface="+mj-lt"/>
              </a:rPr>
              <a:t>. First ask the children what they noticed and allow them to talk to you and each other. </a:t>
            </a:r>
          </a:p>
          <a:p>
            <a:endParaRPr lang="en-GB" dirty="0">
              <a:latin typeface="+mj-lt"/>
            </a:endParaRPr>
          </a:p>
          <a:p>
            <a:pPr marL="0" indent="0">
              <a:buNone/>
            </a:pPr>
            <a:r>
              <a:rPr lang="en-GB" dirty="0">
                <a:latin typeface="+mj-lt"/>
              </a:rPr>
              <a:t>Has anyone ever seen any </a:t>
            </a:r>
            <a:r>
              <a:rPr lang="en-GB" i="1" dirty="0">
                <a:latin typeface="+mj-lt"/>
              </a:rPr>
              <a:t>Star Wars </a:t>
            </a:r>
            <a:r>
              <a:rPr lang="en-GB" dirty="0">
                <a:latin typeface="+mj-lt"/>
              </a:rPr>
              <a:t>films?</a:t>
            </a:r>
          </a:p>
          <a:p>
            <a:endParaRPr lang="en-GB" dirty="0">
              <a:latin typeface="+mj-lt"/>
            </a:endParaRPr>
          </a:p>
          <a:p>
            <a:pPr marL="0" indent="0">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F88B5-44E9-4B94-9119-EC31E3D3DF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601"/>
            <a:ext cx="12192000" cy="6856796"/>
          </a:xfrm>
          <a:prstGeom prst="rect">
            <a:avLst/>
          </a:prstGeom>
        </p:spPr>
      </p:pic>
      <p:sp>
        <p:nvSpPr>
          <p:cNvPr id="6" name="Rectangle 5">
            <a:extLst>
              <a:ext uri="{FF2B5EF4-FFF2-40B4-BE49-F238E27FC236}">
                <a16:creationId xmlns:a16="http://schemas.microsoft.com/office/drawing/2014/main" id="{E31961B7-5243-4CC7-9C4E-2E8FAA9CA42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Oval 4">
            <a:extLst>
              <a:ext uri="{FF2B5EF4-FFF2-40B4-BE49-F238E27FC236}">
                <a16:creationId xmlns:a16="http://schemas.microsoft.com/office/drawing/2014/main" id="{0847A8A6-2B40-479B-87E5-3ED3C31D9AF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825547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448c4a6a-bcae-4211-8504-7e5193445ce8"/>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22029e86-67e7-4883-9866-832c3e79c70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1565</Words>
  <Application>Microsoft Office PowerPoint</Application>
  <PresentationFormat>Widescreen</PresentationFormat>
  <Paragraphs>159</Paragraphs>
  <Slides>27</Slides>
  <Notes>23</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Century Gothic</vt:lpstr>
      <vt:lpstr>Myriad Pro</vt:lpstr>
      <vt:lpstr>3_Custom Design</vt:lpstr>
      <vt:lpstr>4_Custom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cp:revision>
  <dcterms:created xsi:type="dcterms:W3CDTF">2021-03-16T15:14:32Z</dcterms:created>
  <dcterms:modified xsi:type="dcterms:W3CDTF">2021-04-21T13:14:20Z</dcterms:modified>
</cp:coreProperties>
</file>