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slides/slide200.xml" ContentType="application/vnd.openxmlformats-officedocument.presentationml.slide+xml"/>
  <Override PartName="/ppt/slides/slide201.xml" ContentType="application/vnd.openxmlformats-officedocument.presentationml.slide+xml"/>
  <Override PartName="/ppt/slides/slide202.xml" ContentType="application/vnd.openxmlformats-officedocument.presentationml.slide+xml"/>
  <Override PartName="/ppt/slides/slide203.xml" ContentType="application/vnd.openxmlformats-officedocument.presentationml.slide+xml"/>
  <Override PartName="/ppt/slides/slide204.xml" ContentType="application/vnd.openxmlformats-officedocument.presentationml.slide+xml"/>
  <Override PartName="/ppt/slides/slide205.xml" ContentType="application/vnd.openxmlformats-officedocument.presentationml.slide+xml"/>
  <Override PartName="/ppt/slides/slide206.xml" ContentType="application/vnd.openxmlformats-officedocument.presentationml.slide+xml"/>
  <Override PartName="/ppt/slides/slide207.xml" ContentType="application/vnd.openxmlformats-officedocument.presentationml.slide+xml"/>
  <Override PartName="/ppt/slides/slide208.xml" ContentType="application/vnd.openxmlformats-officedocument.presentationml.slide+xml"/>
  <Override PartName="/ppt/slides/slide209.xml" ContentType="application/vnd.openxmlformats-officedocument.presentationml.slide+xml"/>
  <Override PartName="/ppt/slides/slide210.xml" ContentType="application/vnd.openxmlformats-officedocument.presentationml.slide+xml"/>
  <Override PartName="/ppt/slides/slide211.xml" ContentType="application/vnd.openxmlformats-officedocument.presentationml.slide+xml"/>
  <Override PartName="/ppt/slides/slide212.xml" ContentType="application/vnd.openxmlformats-officedocument.presentationml.slide+xml"/>
  <Override PartName="/ppt/slides/slide213.xml" ContentType="application/vnd.openxmlformats-officedocument.presentationml.slide+xml"/>
  <Override PartName="/ppt/slides/slide214.xml" ContentType="application/vnd.openxmlformats-officedocument.presentationml.slide+xml"/>
  <Override PartName="/ppt/slides/slide215.xml" ContentType="application/vnd.openxmlformats-officedocument.presentationml.slide+xml"/>
  <Override PartName="/ppt/slides/slide216.xml" ContentType="application/vnd.openxmlformats-officedocument.presentationml.slide+xml"/>
  <Override PartName="/ppt/slides/slide217.xml" ContentType="application/vnd.openxmlformats-officedocument.presentationml.slide+xml"/>
  <Override PartName="/ppt/slides/slide218.xml" ContentType="application/vnd.openxmlformats-officedocument.presentationml.slide+xml"/>
  <Override PartName="/ppt/slides/slide219.xml" ContentType="application/vnd.openxmlformats-officedocument.presentationml.slide+xml"/>
  <Override PartName="/ppt/slides/slide220.xml" ContentType="application/vnd.openxmlformats-officedocument.presentationml.slide+xml"/>
  <Override PartName="/ppt/slides/slide221.xml" ContentType="application/vnd.openxmlformats-officedocument.presentationml.slide+xml"/>
  <Override PartName="/ppt/slides/slide222.xml" ContentType="application/vnd.openxmlformats-officedocument.presentationml.slide+xml"/>
  <Override PartName="/ppt/slides/slide223.xml" ContentType="application/vnd.openxmlformats-officedocument.presentationml.slide+xml"/>
  <Override PartName="/ppt/slides/slide224.xml" ContentType="application/vnd.openxmlformats-officedocument.presentationml.slide+xml"/>
  <Override PartName="/ppt/slides/slide225.xml" ContentType="application/vnd.openxmlformats-officedocument.presentationml.slide+xml"/>
  <Override PartName="/ppt/slides/slide226.xml" ContentType="application/vnd.openxmlformats-officedocument.presentationml.slide+xml"/>
  <Override PartName="/ppt/slides/slide227.xml" ContentType="application/vnd.openxmlformats-officedocument.presentationml.slide+xml"/>
  <Override PartName="/ppt/slides/slide228.xml" ContentType="application/vnd.openxmlformats-officedocument.presentationml.slide+xml"/>
  <Override PartName="/ppt/slides/slide229.xml" ContentType="application/vnd.openxmlformats-officedocument.presentationml.slide+xml"/>
  <Override PartName="/ppt/slides/slide230.xml" ContentType="application/vnd.openxmlformats-officedocument.presentationml.slide+xml"/>
  <Override PartName="/ppt/slides/slide231.xml" ContentType="application/vnd.openxmlformats-officedocument.presentationml.slide+xml"/>
  <Override PartName="/ppt/slides/slide232.xml" ContentType="application/vnd.openxmlformats-officedocument.presentationml.slide+xml"/>
  <Override PartName="/ppt/slides/slide233.xml" ContentType="application/vnd.openxmlformats-officedocument.presentationml.slide+xml"/>
  <Override PartName="/ppt/slides/slide234.xml" ContentType="application/vnd.openxmlformats-officedocument.presentationml.slide+xml"/>
  <Override PartName="/ppt/slides/slide235.xml" ContentType="application/vnd.openxmlformats-officedocument.presentationml.slide+xml"/>
  <Override PartName="/ppt/slides/slide236.xml" ContentType="application/vnd.openxmlformats-officedocument.presentationml.slide+xml"/>
  <Override PartName="/ppt/slides/slide237.xml" ContentType="application/vnd.openxmlformats-officedocument.presentationml.slide+xml"/>
  <Override PartName="/ppt/slides/slide238.xml" ContentType="application/vnd.openxmlformats-officedocument.presentationml.slide+xml"/>
  <Override PartName="/ppt/slides/slide239.xml" ContentType="application/vnd.openxmlformats-officedocument.presentationml.slide+xml"/>
  <Override PartName="/ppt/slides/slide240.xml" ContentType="application/vnd.openxmlformats-officedocument.presentationml.slide+xml"/>
  <Override PartName="/ppt/slides/slide241.xml" ContentType="application/vnd.openxmlformats-officedocument.presentationml.slide+xml"/>
  <Override PartName="/ppt/slides/slide242.xml" ContentType="application/vnd.openxmlformats-officedocument.presentationml.slide+xml"/>
  <Override PartName="/ppt/slides/slide243.xml" ContentType="application/vnd.openxmlformats-officedocument.presentationml.slide+xml"/>
  <Override PartName="/ppt/slides/slide244.xml" ContentType="application/vnd.openxmlformats-officedocument.presentationml.slide+xml"/>
  <Override PartName="/ppt/slides/slide245.xml" ContentType="application/vnd.openxmlformats-officedocument.presentationml.slide+xml"/>
  <Override PartName="/ppt/slides/slide246.xml" ContentType="application/vnd.openxmlformats-officedocument.presentationml.slide+xml"/>
  <Override PartName="/ppt/slides/slide247.xml" ContentType="application/vnd.openxmlformats-officedocument.presentationml.slide+xml"/>
  <Override PartName="/ppt/slides/slide248.xml" ContentType="application/vnd.openxmlformats-officedocument.presentationml.slide+xml"/>
  <Override PartName="/ppt/slides/slide249.xml" ContentType="application/vnd.openxmlformats-officedocument.presentationml.slide+xml"/>
  <Override PartName="/ppt/slides/slide250.xml" ContentType="application/vnd.openxmlformats-officedocument.presentationml.slide+xml"/>
  <Override PartName="/ppt/slides/slide251.xml" ContentType="application/vnd.openxmlformats-officedocument.presentationml.slide+xml"/>
  <Override PartName="/ppt/slides/slide252.xml" ContentType="application/vnd.openxmlformats-officedocument.presentationml.slide+xml"/>
  <Override PartName="/ppt/slides/slide253.xml" ContentType="application/vnd.openxmlformats-officedocument.presentationml.slide+xml"/>
  <Override PartName="/ppt/slides/slide254.xml" ContentType="application/vnd.openxmlformats-officedocument.presentationml.slide+xml"/>
  <Override PartName="/ppt/slides/slide255.xml" ContentType="application/vnd.openxmlformats-officedocument.presentationml.slide+xml"/>
  <Override PartName="/ppt/slides/slide256.xml" ContentType="application/vnd.openxmlformats-officedocument.presentationml.slide+xml"/>
  <Override PartName="/ppt/slides/slide257.xml" ContentType="application/vnd.openxmlformats-officedocument.presentationml.slide+xml"/>
  <Override PartName="/ppt/slides/slide258.xml" ContentType="application/vnd.openxmlformats-officedocument.presentationml.slide+xml"/>
  <Override PartName="/ppt/slides/slide259.xml" ContentType="application/vnd.openxmlformats-officedocument.presentationml.slide+xml"/>
  <Override PartName="/ppt/slides/slide260.xml" ContentType="application/vnd.openxmlformats-officedocument.presentationml.slide+xml"/>
  <Override PartName="/ppt/slides/slide261.xml" ContentType="application/vnd.openxmlformats-officedocument.presentationml.slide+xml"/>
  <Override PartName="/ppt/slides/slide262.xml" ContentType="application/vnd.openxmlformats-officedocument.presentationml.slide+xml"/>
  <Override PartName="/ppt/slides/slide263.xml" ContentType="application/vnd.openxmlformats-officedocument.presentationml.slide+xml"/>
  <Override PartName="/ppt/slides/slide264.xml" ContentType="application/vnd.openxmlformats-officedocument.presentationml.slide+xml"/>
  <Override PartName="/ppt/slides/slide265.xml" ContentType="application/vnd.openxmlformats-officedocument.presentationml.slide+xml"/>
  <Override PartName="/ppt/slides/slide266.xml" ContentType="application/vnd.openxmlformats-officedocument.presentationml.slide+xml"/>
  <Override PartName="/ppt/slides/slide267.xml" ContentType="application/vnd.openxmlformats-officedocument.presentationml.slide+xml"/>
  <Override PartName="/ppt/slides/slide268.xml" ContentType="application/vnd.openxmlformats-officedocument.presentationml.slide+xml"/>
  <Override PartName="/ppt/slides/slide269.xml" ContentType="application/vnd.openxmlformats-officedocument.presentationml.slide+xml"/>
  <Override PartName="/ppt/slides/slide270.xml" ContentType="application/vnd.openxmlformats-officedocument.presentationml.slide+xml"/>
  <Override PartName="/ppt/slides/slide271.xml" ContentType="application/vnd.openxmlformats-officedocument.presentationml.slide+xml"/>
  <Override PartName="/ppt/slides/slide272.xml" ContentType="application/vnd.openxmlformats-officedocument.presentationml.slide+xml"/>
  <Override PartName="/ppt/slides/slide273.xml" ContentType="application/vnd.openxmlformats-officedocument.presentationml.slide+xml"/>
  <Override PartName="/ppt/slides/slide274.xml" ContentType="application/vnd.openxmlformats-officedocument.presentationml.slide+xml"/>
  <Override PartName="/ppt/slides/slide275.xml" ContentType="application/vnd.openxmlformats-officedocument.presentationml.slide+xml"/>
  <Override PartName="/ppt/slides/slide276.xml" ContentType="application/vnd.openxmlformats-officedocument.presentationml.slide+xml"/>
  <Override PartName="/ppt/slides/slide277.xml" ContentType="application/vnd.openxmlformats-officedocument.presentationml.slide+xml"/>
  <Override PartName="/ppt/slides/slide278.xml" ContentType="application/vnd.openxmlformats-officedocument.presentationml.slide+xml"/>
  <Override PartName="/ppt/slides/slide279.xml" ContentType="application/vnd.openxmlformats-officedocument.presentationml.slide+xml"/>
  <Override PartName="/ppt/slides/slide280.xml" ContentType="application/vnd.openxmlformats-officedocument.presentationml.slide+xml"/>
  <Override PartName="/ppt/slides/slide281.xml" ContentType="application/vnd.openxmlformats-officedocument.presentationml.slide+xml"/>
  <Override PartName="/ppt/slides/slide282.xml" ContentType="application/vnd.openxmlformats-officedocument.presentationml.slide+xml"/>
  <Override PartName="/ppt/slides/slide283.xml" ContentType="application/vnd.openxmlformats-officedocument.presentationml.slide+xml"/>
  <Override PartName="/ppt/slides/slide284.xml" ContentType="application/vnd.openxmlformats-officedocument.presentationml.slide+xml"/>
  <Override PartName="/ppt/slides/slide285.xml" ContentType="application/vnd.openxmlformats-officedocument.presentationml.slide+xml"/>
  <Override PartName="/ppt/slides/slide286.xml" ContentType="application/vnd.openxmlformats-officedocument.presentationml.slide+xml"/>
  <Override PartName="/ppt/slides/slide287.xml" ContentType="application/vnd.openxmlformats-officedocument.presentationml.slide+xml"/>
  <Override PartName="/ppt/slides/slide288.xml" ContentType="application/vnd.openxmlformats-officedocument.presentationml.slide+xml"/>
  <Override PartName="/ppt/slides/slide289.xml" ContentType="application/vnd.openxmlformats-officedocument.presentationml.slide+xml"/>
  <Override PartName="/ppt/slides/slide290.xml" ContentType="application/vnd.openxmlformats-officedocument.presentationml.slide+xml"/>
  <Override PartName="/ppt/slides/slide291.xml" ContentType="application/vnd.openxmlformats-officedocument.presentationml.slide+xml"/>
  <Override PartName="/ppt/slides/slide292.xml" ContentType="application/vnd.openxmlformats-officedocument.presentationml.slide+xml"/>
  <Override PartName="/ppt/slides/slide293.xml" ContentType="application/vnd.openxmlformats-officedocument.presentationml.slide+xml"/>
  <Override PartName="/ppt/slides/slide294.xml" ContentType="application/vnd.openxmlformats-officedocument.presentationml.slide+xml"/>
  <Override PartName="/ppt/slides/slide295.xml" ContentType="application/vnd.openxmlformats-officedocument.presentationml.slide+xml"/>
  <Override PartName="/ppt/slides/slide296.xml" ContentType="application/vnd.openxmlformats-officedocument.presentationml.slide+xml"/>
  <Override PartName="/ppt/slides/slide297.xml" ContentType="application/vnd.openxmlformats-officedocument.presentationml.slide+xml"/>
  <Override PartName="/ppt/slides/slide298.xml" ContentType="application/vnd.openxmlformats-officedocument.presentationml.slide+xml"/>
  <Override PartName="/ppt/slides/slide299.xml" ContentType="application/vnd.openxmlformats-officedocument.presentationml.slide+xml"/>
  <Override PartName="/ppt/slides/slide300.xml" ContentType="application/vnd.openxmlformats-officedocument.presentationml.slide+xml"/>
  <Override PartName="/ppt/slides/slide301.xml" ContentType="application/vnd.openxmlformats-officedocument.presentationml.slide+xml"/>
  <Override PartName="/ppt/slides/slide302.xml" ContentType="application/vnd.openxmlformats-officedocument.presentationml.slide+xml"/>
  <Override PartName="/ppt/slides/slide303.xml" ContentType="application/vnd.openxmlformats-officedocument.presentationml.slide+xml"/>
  <Override PartName="/ppt/slides/slide304.xml" ContentType="application/vnd.openxmlformats-officedocument.presentationml.slide+xml"/>
  <Override PartName="/ppt/slides/slide305.xml" ContentType="application/vnd.openxmlformats-officedocument.presentationml.slide+xml"/>
  <Override PartName="/ppt/slides/slide306.xml" ContentType="application/vnd.openxmlformats-officedocument.presentationml.slide+xml"/>
  <Override PartName="/ppt/slides/slide307.xml" ContentType="application/vnd.openxmlformats-officedocument.presentationml.slide+xml"/>
  <Override PartName="/ppt/slides/slide308.xml" ContentType="application/vnd.openxmlformats-officedocument.presentationml.slide+xml"/>
  <Override PartName="/ppt/slides/slide309.xml" ContentType="application/vnd.openxmlformats-officedocument.presentationml.slide+xml"/>
  <Override PartName="/ppt/slides/slide310.xml" ContentType="application/vnd.openxmlformats-officedocument.presentationml.slide+xml"/>
  <Override PartName="/ppt/slides/slide311.xml" ContentType="application/vnd.openxmlformats-officedocument.presentationml.slide+xml"/>
  <Override PartName="/ppt/slides/slide312.xml" ContentType="application/vnd.openxmlformats-officedocument.presentationml.slide+xml"/>
  <Override PartName="/ppt/slides/slide313.xml" ContentType="application/vnd.openxmlformats-officedocument.presentationml.slide+xml"/>
  <Override PartName="/ppt/slides/slide314.xml" ContentType="application/vnd.openxmlformats-officedocument.presentationml.slide+xml"/>
  <Override PartName="/ppt/slides/slide315.xml" ContentType="application/vnd.openxmlformats-officedocument.presentationml.slide+xml"/>
  <Override PartName="/ppt/slides/slide31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3.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4.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5.xml" ContentType="application/vnd.openxmlformats-officedocument.theme+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6.xml" ContentType="application/vnd.openxmlformats-officedocument.theme+xml"/>
  <Override PartName="/ppt/theme/themeOverride1.xml" ContentType="application/vnd.openxmlformats-officedocument.themeOverrid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tags/tag1.xml" ContentType="application/vnd.openxmlformats-officedocument.presentationml.tags+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tags/tag2.xml" ContentType="application/vnd.openxmlformats-officedocument.presentationml.tags+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tags/tag3.xml" ContentType="application/vnd.openxmlformats-officedocument.presentationml.tags+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0.xml" ContentType="application/vnd.openxmlformats-officedocument.presentationml.notesSlide+xml"/>
  <Override PartName="/ppt/notesSlides/notesSlide131.xml" ContentType="application/vnd.openxmlformats-officedocument.presentationml.notesSlide+xml"/>
  <Override PartName="/ppt/notesSlides/notesSlide132.xml" ContentType="application/vnd.openxmlformats-officedocument.presentationml.notesSlide+xml"/>
  <Override PartName="/ppt/notesSlides/notesSlide133.xml" ContentType="application/vnd.openxmlformats-officedocument.presentationml.notesSlide+xml"/>
  <Override PartName="/ppt/notesSlides/notesSlide134.xml" ContentType="application/vnd.openxmlformats-officedocument.presentationml.notesSlide+xml"/>
  <Override PartName="/ppt/notesSlides/notesSlide135.xml" ContentType="application/vnd.openxmlformats-officedocument.presentationml.notesSlide+xml"/>
  <Override PartName="/ppt/notesSlides/notesSlide136.xml" ContentType="application/vnd.openxmlformats-officedocument.presentationml.notesSlide+xml"/>
  <Override PartName="/ppt/notesSlides/notesSlide137.xml" ContentType="application/vnd.openxmlformats-officedocument.presentationml.notesSlide+xml"/>
  <Override PartName="/ppt/notesSlides/notesSlide138.xml" ContentType="application/vnd.openxmlformats-officedocument.presentationml.notesSlide+xml"/>
  <Override PartName="/ppt/notesSlides/notesSlide139.xml" ContentType="application/vnd.openxmlformats-officedocument.presentationml.notesSlide+xml"/>
  <Override PartName="/ppt/notesSlides/notesSlide140.xml" ContentType="application/vnd.openxmlformats-officedocument.presentationml.notesSlide+xml"/>
  <Override PartName="/ppt/notesSlides/notesSlide141.xml" ContentType="application/vnd.openxmlformats-officedocument.presentationml.notesSlide+xml"/>
  <Override PartName="/ppt/notesSlides/notesSlide142.xml" ContentType="application/vnd.openxmlformats-officedocument.presentationml.notesSlide+xml"/>
  <Override PartName="/ppt/notesSlides/notesSlide143.xml" ContentType="application/vnd.openxmlformats-officedocument.presentationml.notesSlide+xml"/>
  <Override PartName="/ppt/notesSlides/notesSlide144.xml" ContentType="application/vnd.openxmlformats-officedocument.presentationml.notesSlide+xml"/>
  <Override PartName="/ppt/notesSlides/notesSlide145.xml" ContentType="application/vnd.openxmlformats-officedocument.presentationml.notesSlide+xml"/>
  <Override PartName="/ppt/notesSlides/notesSlide146.xml" ContentType="application/vnd.openxmlformats-officedocument.presentationml.notesSlide+xml"/>
  <Override PartName="/ppt/notesSlides/notesSlide147.xml" ContentType="application/vnd.openxmlformats-officedocument.presentationml.notesSlide+xml"/>
  <Override PartName="/ppt/notesSlides/notesSlide148.xml" ContentType="application/vnd.openxmlformats-officedocument.presentationml.notesSlide+xml"/>
  <Override PartName="/ppt/notesSlides/notesSlide149.xml" ContentType="application/vnd.openxmlformats-officedocument.presentationml.notesSlide+xml"/>
  <Override PartName="/ppt/notesSlides/notesSlide150.xml" ContentType="application/vnd.openxmlformats-officedocument.presentationml.notesSlide+xml"/>
  <Override PartName="/ppt/notesSlides/notesSlide151.xml" ContentType="application/vnd.openxmlformats-officedocument.presentationml.notesSlide+xml"/>
  <Override PartName="/ppt/notesSlides/notesSlide152.xml" ContentType="application/vnd.openxmlformats-officedocument.presentationml.notesSlide+xml"/>
  <Override PartName="/ppt/notesSlides/notesSlide153.xml" ContentType="application/vnd.openxmlformats-officedocument.presentationml.notesSlide+xml"/>
  <Override PartName="/ppt/notesSlides/notesSlide154.xml" ContentType="application/vnd.openxmlformats-officedocument.presentationml.notesSlide+xml"/>
  <Override PartName="/ppt/notesSlides/notesSlide155.xml" ContentType="application/vnd.openxmlformats-officedocument.presentationml.notesSlide+xml"/>
  <Override PartName="/ppt/notesSlides/notesSlide156.xml" ContentType="application/vnd.openxmlformats-officedocument.presentationml.notesSlide+xml"/>
  <Override PartName="/ppt/notesSlides/notesSlide157.xml" ContentType="application/vnd.openxmlformats-officedocument.presentationml.notesSlide+xml"/>
  <Override PartName="/ppt/notesSlides/notesSlide158.xml" ContentType="application/vnd.openxmlformats-officedocument.presentationml.notesSlide+xml"/>
  <Override PartName="/ppt/notesSlides/notesSlide159.xml" ContentType="application/vnd.openxmlformats-officedocument.presentationml.notesSlide+xml"/>
  <Override PartName="/ppt/notesSlides/notesSlide160.xml" ContentType="application/vnd.openxmlformats-officedocument.presentationml.notesSlide+xml"/>
  <Override PartName="/ppt/notesSlides/notesSlide161.xml" ContentType="application/vnd.openxmlformats-officedocument.presentationml.notesSlide+xml"/>
  <Override PartName="/ppt/notesSlides/notesSlide162.xml" ContentType="application/vnd.openxmlformats-officedocument.presentationml.notesSlide+xml"/>
  <Override PartName="/ppt/notesSlides/notesSlide163.xml" ContentType="application/vnd.openxmlformats-officedocument.presentationml.notesSlide+xml"/>
  <Override PartName="/ppt/notesSlides/notesSlide164.xml" ContentType="application/vnd.openxmlformats-officedocument.presentationml.notesSlide+xml"/>
  <Override PartName="/ppt/notesSlides/notesSlide165.xml" ContentType="application/vnd.openxmlformats-officedocument.presentationml.notesSlide+xml"/>
  <Override PartName="/ppt/notesSlides/notesSlide166.xml" ContentType="application/vnd.openxmlformats-officedocument.presentationml.notesSlide+xml"/>
  <Override PartName="/ppt/notesSlides/notesSlide167.xml" ContentType="application/vnd.openxmlformats-officedocument.presentationml.notesSlide+xml"/>
  <Override PartName="/ppt/notesSlides/notesSlide168.xml" ContentType="application/vnd.openxmlformats-officedocument.presentationml.notesSlide+xml"/>
  <Override PartName="/ppt/notesSlides/notesSlide169.xml" ContentType="application/vnd.openxmlformats-officedocument.presentationml.notesSlide+xml"/>
  <Override PartName="/ppt/notesSlides/notesSlide170.xml" ContentType="application/vnd.openxmlformats-officedocument.presentationml.notesSlide+xml"/>
  <Override PartName="/ppt/notesSlides/notesSlide171.xml" ContentType="application/vnd.openxmlformats-officedocument.presentationml.notesSlide+xml"/>
  <Override PartName="/ppt/notesSlides/notesSlide172.xml" ContentType="application/vnd.openxmlformats-officedocument.presentationml.notesSlide+xml"/>
  <Override PartName="/ppt/notesSlides/notesSlide173.xml" ContentType="application/vnd.openxmlformats-officedocument.presentationml.notesSlide+xml"/>
  <Override PartName="/ppt/notesSlides/notesSlide174.xml" ContentType="application/vnd.openxmlformats-officedocument.presentationml.notesSlide+xml"/>
  <Override PartName="/ppt/notesSlides/notesSlide175.xml" ContentType="application/vnd.openxmlformats-officedocument.presentationml.notesSlide+xml"/>
  <Override PartName="/ppt/notesSlides/notesSlide176.xml" ContentType="application/vnd.openxmlformats-officedocument.presentationml.notesSlide+xml"/>
  <Override PartName="/ppt/notesSlides/notesSlide177.xml" ContentType="application/vnd.openxmlformats-officedocument.presentationml.notesSlide+xml"/>
  <Override PartName="/ppt/notesSlides/notesSlide178.xml" ContentType="application/vnd.openxmlformats-officedocument.presentationml.notesSlide+xml"/>
  <Override PartName="/ppt/notesSlides/notesSlide179.xml" ContentType="application/vnd.openxmlformats-officedocument.presentationml.notesSlide+xml"/>
  <Override PartName="/ppt/notesSlides/notesSlide180.xml" ContentType="application/vnd.openxmlformats-officedocument.presentationml.notesSlide+xml"/>
  <Override PartName="/ppt/notesSlides/notesSlide181.xml" ContentType="application/vnd.openxmlformats-officedocument.presentationml.notesSlide+xml"/>
  <Override PartName="/ppt/notesSlides/notesSlide182.xml" ContentType="application/vnd.openxmlformats-officedocument.presentationml.notesSlide+xml"/>
  <Override PartName="/ppt/notesSlides/notesSlide183.xml" ContentType="application/vnd.openxmlformats-officedocument.presentationml.notesSlide+xml"/>
  <Override PartName="/ppt/notesSlides/notesSlide184.xml" ContentType="application/vnd.openxmlformats-officedocument.presentationml.notesSlide+xml"/>
  <Override PartName="/ppt/notesSlides/notesSlide185.xml" ContentType="application/vnd.openxmlformats-officedocument.presentationml.notesSlide+xml"/>
  <Override PartName="/ppt/notesSlides/notesSlide186.xml" ContentType="application/vnd.openxmlformats-officedocument.presentationml.notesSlide+xml"/>
  <Override PartName="/ppt/notesSlides/notesSlide187.xml" ContentType="application/vnd.openxmlformats-officedocument.presentationml.notesSlide+xml"/>
  <Override PartName="/ppt/notesSlides/notesSlide188.xml" ContentType="application/vnd.openxmlformats-officedocument.presentationml.notesSlide+xml"/>
  <Override PartName="/ppt/notesSlides/notesSlide189.xml" ContentType="application/vnd.openxmlformats-officedocument.presentationml.notesSlide+xml"/>
  <Override PartName="/ppt/notesSlides/notesSlide190.xml" ContentType="application/vnd.openxmlformats-officedocument.presentationml.notesSlide+xml"/>
  <Override PartName="/ppt/notesSlides/notesSlide191.xml" ContentType="application/vnd.openxmlformats-officedocument.presentationml.notesSlide+xml"/>
  <Override PartName="/ppt/notesSlides/notesSlide192.xml" ContentType="application/vnd.openxmlformats-officedocument.presentationml.notesSlide+xml"/>
  <Override PartName="/ppt/notesSlides/notesSlide193.xml" ContentType="application/vnd.openxmlformats-officedocument.presentationml.notesSlide+xml"/>
  <Override PartName="/ppt/notesSlides/notesSlide194.xml" ContentType="application/vnd.openxmlformats-officedocument.presentationml.notesSlide+xml"/>
  <Override PartName="/ppt/notesSlides/notesSlide195.xml" ContentType="application/vnd.openxmlformats-officedocument.presentationml.notesSlide+xml"/>
  <Override PartName="/ppt/notesSlides/notesSlide196.xml" ContentType="application/vnd.openxmlformats-officedocument.presentationml.notesSlide+xml"/>
  <Override PartName="/ppt/notesSlides/notesSlide197.xml" ContentType="application/vnd.openxmlformats-officedocument.presentationml.notesSlide+xml"/>
  <Override PartName="/ppt/notesSlides/notesSlide198.xml" ContentType="application/vnd.openxmlformats-officedocument.presentationml.notesSlide+xml"/>
  <Override PartName="/ppt/notesSlides/notesSlide199.xml" ContentType="application/vnd.openxmlformats-officedocument.presentationml.notesSlide+xml"/>
  <Override PartName="/ppt/notesSlides/notesSlide200.xml" ContentType="application/vnd.openxmlformats-officedocument.presentationml.notesSlide+xml"/>
  <Override PartName="/ppt/notesSlides/notesSlide201.xml" ContentType="application/vnd.openxmlformats-officedocument.presentationml.notesSlide+xml"/>
  <Override PartName="/ppt/notesSlides/notesSlide202.xml" ContentType="application/vnd.openxmlformats-officedocument.presentationml.notesSlide+xml"/>
  <Override PartName="/ppt/notesSlides/notesSlide203.xml" ContentType="application/vnd.openxmlformats-officedocument.presentationml.notesSlide+xml"/>
  <Override PartName="/ppt/notesSlides/notesSlide204.xml" ContentType="application/vnd.openxmlformats-officedocument.presentationml.notesSlide+xml"/>
  <Override PartName="/ppt/notesSlides/notesSlide205.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60" r:id="rId4"/>
    <p:sldMasterId id="2147483677" r:id="rId5"/>
    <p:sldMasterId id="2147483683" r:id="rId6"/>
    <p:sldMasterId id="2147483689" r:id="rId7"/>
    <p:sldMasterId id="2147483695" r:id="rId8"/>
    <p:sldMasterId id="2147483701" r:id="rId9"/>
  </p:sldMasterIdLst>
  <p:notesMasterIdLst>
    <p:notesMasterId r:id="rId326"/>
  </p:notesMasterIdLst>
  <p:sldIdLst>
    <p:sldId id="257" r:id="rId10"/>
    <p:sldId id="508" r:id="rId11"/>
    <p:sldId id="506" r:id="rId12"/>
    <p:sldId id="743" r:id="rId13"/>
    <p:sldId id="744" r:id="rId14"/>
    <p:sldId id="745" r:id="rId15"/>
    <p:sldId id="746" r:id="rId16"/>
    <p:sldId id="507" r:id="rId17"/>
    <p:sldId id="481" r:id="rId18"/>
    <p:sldId id="267" r:id="rId19"/>
    <p:sldId id="268" r:id="rId20"/>
    <p:sldId id="269" r:id="rId21"/>
    <p:sldId id="270" r:id="rId22"/>
    <p:sldId id="271" r:id="rId23"/>
    <p:sldId id="272" r:id="rId24"/>
    <p:sldId id="273" r:id="rId25"/>
    <p:sldId id="274" r:id="rId26"/>
    <p:sldId id="275" r:id="rId27"/>
    <p:sldId id="276" r:id="rId28"/>
    <p:sldId id="277" r:id="rId29"/>
    <p:sldId id="278" r:id="rId30"/>
    <p:sldId id="279" r:id="rId31"/>
    <p:sldId id="280" r:id="rId32"/>
    <p:sldId id="479" r:id="rId33"/>
    <p:sldId id="511" r:id="rId34"/>
    <p:sldId id="512" r:id="rId35"/>
    <p:sldId id="281" r:id="rId36"/>
    <p:sldId id="282" r:id="rId37"/>
    <p:sldId id="283" r:id="rId38"/>
    <p:sldId id="284" r:id="rId39"/>
    <p:sldId id="285" r:id="rId40"/>
    <p:sldId id="286" r:id="rId41"/>
    <p:sldId id="287" r:id="rId42"/>
    <p:sldId id="288" r:id="rId43"/>
    <p:sldId id="289" r:id="rId44"/>
    <p:sldId id="290" r:id="rId45"/>
    <p:sldId id="513" r:id="rId46"/>
    <p:sldId id="514" r:id="rId47"/>
    <p:sldId id="291" r:id="rId48"/>
    <p:sldId id="292" r:id="rId49"/>
    <p:sldId id="293" r:id="rId50"/>
    <p:sldId id="294" r:id="rId51"/>
    <p:sldId id="295" r:id="rId52"/>
    <p:sldId id="296" r:id="rId53"/>
    <p:sldId id="297" r:id="rId54"/>
    <p:sldId id="298" r:id="rId55"/>
    <p:sldId id="299" r:id="rId56"/>
    <p:sldId id="300" r:id="rId57"/>
    <p:sldId id="301" r:id="rId58"/>
    <p:sldId id="302" r:id="rId59"/>
    <p:sldId id="515" r:id="rId60"/>
    <p:sldId id="516" r:id="rId61"/>
    <p:sldId id="303" r:id="rId62"/>
    <p:sldId id="304" r:id="rId63"/>
    <p:sldId id="490" r:id="rId64"/>
    <p:sldId id="739" r:id="rId65"/>
    <p:sldId id="517" r:id="rId66"/>
    <p:sldId id="518" r:id="rId67"/>
    <p:sldId id="305" r:id="rId68"/>
    <p:sldId id="306" r:id="rId69"/>
    <p:sldId id="307" r:id="rId70"/>
    <p:sldId id="308" r:id="rId71"/>
    <p:sldId id="309" r:id="rId72"/>
    <p:sldId id="310" r:id="rId73"/>
    <p:sldId id="311" r:id="rId74"/>
    <p:sldId id="312" r:id="rId75"/>
    <p:sldId id="313" r:id="rId76"/>
    <p:sldId id="314" r:id="rId77"/>
    <p:sldId id="519" r:id="rId78"/>
    <p:sldId id="520" r:id="rId79"/>
    <p:sldId id="315" r:id="rId80"/>
    <p:sldId id="316" r:id="rId81"/>
    <p:sldId id="317" r:id="rId82"/>
    <p:sldId id="318" r:id="rId83"/>
    <p:sldId id="319" r:id="rId84"/>
    <p:sldId id="320" r:id="rId85"/>
    <p:sldId id="321" r:id="rId86"/>
    <p:sldId id="322" r:id="rId87"/>
    <p:sldId id="323" r:id="rId88"/>
    <p:sldId id="324" r:id="rId89"/>
    <p:sldId id="325" r:id="rId90"/>
    <p:sldId id="326" r:id="rId91"/>
    <p:sldId id="327" r:id="rId92"/>
    <p:sldId id="328" r:id="rId93"/>
    <p:sldId id="521" r:id="rId94"/>
    <p:sldId id="522" r:id="rId95"/>
    <p:sldId id="593" r:id="rId96"/>
    <p:sldId id="594" r:id="rId97"/>
    <p:sldId id="595" r:id="rId98"/>
    <p:sldId id="596" r:id="rId99"/>
    <p:sldId id="597" r:id="rId100"/>
    <p:sldId id="598" r:id="rId101"/>
    <p:sldId id="523" r:id="rId102"/>
    <p:sldId id="524" r:id="rId103"/>
    <p:sldId id="599" r:id="rId104"/>
    <p:sldId id="600" r:id="rId105"/>
    <p:sldId id="601" r:id="rId106"/>
    <p:sldId id="602" r:id="rId107"/>
    <p:sldId id="487" r:id="rId108"/>
    <p:sldId id="525" r:id="rId109"/>
    <p:sldId id="526" r:id="rId110"/>
    <p:sldId id="603" r:id="rId111"/>
    <p:sldId id="604" r:id="rId112"/>
    <p:sldId id="605" r:id="rId113"/>
    <p:sldId id="527" r:id="rId114"/>
    <p:sldId id="528" r:id="rId115"/>
    <p:sldId id="606" r:id="rId116"/>
    <p:sldId id="607" r:id="rId117"/>
    <p:sldId id="608" r:id="rId118"/>
    <p:sldId id="458" r:id="rId119"/>
    <p:sldId id="529" r:id="rId120"/>
    <p:sldId id="530" r:id="rId121"/>
    <p:sldId id="609" r:id="rId122"/>
    <p:sldId id="610" r:id="rId123"/>
    <p:sldId id="531" r:id="rId124"/>
    <p:sldId id="532" r:id="rId125"/>
    <p:sldId id="611" r:id="rId126"/>
    <p:sldId id="612" r:id="rId127"/>
    <p:sldId id="613" r:id="rId128"/>
    <p:sldId id="614" r:id="rId129"/>
    <p:sldId id="615" r:id="rId130"/>
    <p:sldId id="533" r:id="rId131"/>
    <p:sldId id="591" r:id="rId132"/>
    <p:sldId id="616" r:id="rId133"/>
    <p:sldId id="617" r:id="rId134"/>
    <p:sldId id="618" r:id="rId135"/>
    <p:sldId id="619" r:id="rId136"/>
    <p:sldId id="620" r:id="rId137"/>
    <p:sldId id="621" r:id="rId138"/>
    <p:sldId id="622" r:id="rId139"/>
    <p:sldId id="623" r:id="rId140"/>
    <p:sldId id="624" r:id="rId141"/>
    <p:sldId id="625" r:id="rId142"/>
    <p:sldId id="626" r:id="rId143"/>
    <p:sldId id="488" r:id="rId144"/>
    <p:sldId id="535" r:id="rId145"/>
    <p:sldId id="536" r:id="rId146"/>
    <p:sldId id="627" r:id="rId147"/>
    <p:sldId id="628" r:id="rId148"/>
    <p:sldId id="629" r:id="rId149"/>
    <p:sldId id="630" r:id="rId150"/>
    <p:sldId id="631" r:id="rId151"/>
    <p:sldId id="632" r:id="rId152"/>
    <p:sldId id="537" r:id="rId153"/>
    <p:sldId id="538" r:id="rId154"/>
    <p:sldId id="633" r:id="rId155"/>
    <p:sldId id="634" r:id="rId156"/>
    <p:sldId id="635" r:id="rId157"/>
    <p:sldId id="636" r:id="rId158"/>
    <p:sldId id="637" r:id="rId159"/>
    <p:sldId id="539" r:id="rId160"/>
    <p:sldId id="540" r:id="rId161"/>
    <p:sldId id="638" r:id="rId162"/>
    <p:sldId id="639" r:id="rId163"/>
    <p:sldId id="640" r:id="rId164"/>
    <p:sldId id="641" r:id="rId165"/>
    <p:sldId id="642" r:id="rId166"/>
    <p:sldId id="643" r:id="rId167"/>
    <p:sldId id="644" r:id="rId168"/>
    <p:sldId id="645" r:id="rId169"/>
    <p:sldId id="646" r:id="rId170"/>
    <p:sldId id="647" r:id="rId171"/>
    <p:sldId id="541" r:id="rId172"/>
    <p:sldId id="542" r:id="rId173"/>
    <p:sldId id="648" r:id="rId174"/>
    <p:sldId id="649" r:id="rId175"/>
    <p:sldId id="650" r:id="rId176"/>
    <p:sldId id="651" r:id="rId177"/>
    <p:sldId id="652" r:id="rId178"/>
    <p:sldId id="653" r:id="rId179"/>
    <p:sldId id="654" r:id="rId180"/>
    <p:sldId id="655" r:id="rId181"/>
    <p:sldId id="543" r:id="rId182"/>
    <p:sldId id="544" r:id="rId183"/>
    <p:sldId id="656" r:id="rId184"/>
    <p:sldId id="657" r:id="rId185"/>
    <p:sldId id="658" r:id="rId186"/>
    <p:sldId id="545" r:id="rId187"/>
    <p:sldId id="546" r:id="rId188"/>
    <p:sldId id="659" r:id="rId189"/>
    <p:sldId id="660" r:id="rId190"/>
    <p:sldId id="661" r:id="rId191"/>
    <p:sldId id="662" r:id="rId192"/>
    <p:sldId id="663" r:id="rId193"/>
    <p:sldId id="664" r:id="rId194"/>
    <p:sldId id="665" r:id="rId195"/>
    <p:sldId id="547" r:id="rId196"/>
    <p:sldId id="666" r:id="rId197"/>
    <p:sldId id="667" r:id="rId198"/>
    <p:sldId id="668" r:id="rId199"/>
    <p:sldId id="669" r:id="rId200"/>
    <p:sldId id="670" r:id="rId201"/>
    <p:sldId id="549" r:id="rId202"/>
    <p:sldId id="550" r:id="rId203"/>
    <p:sldId id="551" r:id="rId204"/>
    <p:sldId id="552" r:id="rId205"/>
    <p:sldId id="671" r:id="rId206"/>
    <p:sldId id="672" r:id="rId207"/>
    <p:sldId id="673" r:id="rId208"/>
    <p:sldId id="674" r:id="rId209"/>
    <p:sldId id="675" r:id="rId210"/>
    <p:sldId id="553" r:id="rId211"/>
    <p:sldId id="592" r:id="rId212"/>
    <p:sldId id="676" r:id="rId213"/>
    <p:sldId id="677" r:id="rId214"/>
    <p:sldId id="678" r:id="rId215"/>
    <p:sldId id="679" r:id="rId216"/>
    <p:sldId id="680" r:id="rId217"/>
    <p:sldId id="681" r:id="rId218"/>
    <p:sldId id="682" r:id="rId219"/>
    <p:sldId id="683" r:id="rId220"/>
    <p:sldId id="684" r:id="rId221"/>
    <p:sldId id="685" r:id="rId222"/>
    <p:sldId id="686" r:id="rId223"/>
    <p:sldId id="687" r:id="rId224"/>
    <p:sldId id="688" r:id="rId225"/>
    <p:sldId id="555" r:id="rId226"/>
    <p:sldId id="556" r:id="rId227"/>
    <p:sldId id="689" r:id="rId228"/>
    <p:sldId id="690" r:id="rId229"/>
    <p:sldId id="691" r:id="rId230"/>
    <p:sldId id="692" r:id="rId231"/>
    <p:sldId id="693" r:id="rId232"/>
    <p:sldId id="557" r:id="rId233"/>
    <p:sldId id="558" r:id="rId234"/>
    <p:sldId id="694" r:id="rId235"/>
    <p:sldId id="695" r:id="rId236"/>
    <p:sldId id="696" r:id="rId237"/>
    <p:sldId id="697" r:id="rId238"/>
    <p:sldId id="698" r:id="rId239"/>
    <p:sldId id="559" r:id="rId240"/>
    <p:sldId id="560" r:id="rId241"/>
    <p:sldId id="699" r:id="rId242"/>
    <p:sldId id="700" r:id="rId243"/>
    <p:sldId id="701" r:id="rId244"/>
    <p:sldId id="702" r:id="rId245"/>
    <p:sldId id="703" r:id="rId246"/>
    <p:sldId id="561" r:id="rId247"/>
    <p:sldId id="562" r:id="rId248"/>
    <p:sldId id="704" r:id="rId249"/>
    <p:sldId id="705" r:id="rId250"/>
    <p:sldId id="706" r:id="rId251"/>
    <p:sldId id="707" r:id="rId252"/>
    <p:sldId id="708" r:id="rId253"/>
    <p:sldId id="709" r:id="rId254"/>
    <p:sldId id="563" r:id="rId255"/>
    <p:sldId id="564" r:id="rId256"/>
    <p:sldId id="710" r:id="rId257"/>
    <p:sldId id="711" r:id="rId258"/>
    <p:sldId id="712" r:id="rId259"/>
    <p:sldId id="713" r:id="rId260"/>
    <p:sldId id="714" r:id="rId261"/>
    <p:sldId id="715" r:id="rId262"/>
    <p:sldId id="565" r:id="rId263"/>
    <p:sldId id="566" r:id="rId264"/>
    <p:sldId id="716" r:id="rId265"/>
    <p:sldId id="717" r:id="rId266"/>
    <p:sldId id="718" r:id="rId267"/>
    <p:sldId id="719" r:id="rId268"/>
    <p:sldId id="720" r:id="rId269"/>
    <p:sldId id="721" r:id="rId270"/>
    <p:sldId id="722" r:id="rId271"/>
    <p:sldId id="723" r:id="rId272"/>
    <p:sldId id="724" r:id="rId273"/>
    <p:sldId id="725" r:id="rId274"/>
    <p:sldId id="726" r:id="rId275"/>
    <p:sldId id="727" r:id="rId276"/>
    <p:sldId id="728" r:id="rId277"/>
    <p:sldId id="729" r:id="rId278"/>
    <p:sldId id="567" r:id="rId279"/>
    <p:sldId id="568" r:id="rId280"/>
    <p:sldId id="368" r:id="rId281"/>
    <p:sldId id="730" r:id="rId282"/>
    <p:sldId id="731" r:id="rId283"/>
    <p:sldId id="732" r:id="rId284"/>
    <p:sldId id="733" r:id="rId285"/>
    <p:sldId id="734" r:id="rId286"/>
    <p:sldId id="735" r:id="rId287"/>
    <p:sldId id="736" r:id="rId288"/>
    <p:sldId id="329" r:id="rId289"/>
    <p:sldId id="330" r:id="rId290"/>
    <p:sldId id="331" r:id="rId291"/>
    <p:sldId id="332" r:id="rId292"/>
    <p:sldId id="334" r:id="rId293"/>
    <p:sldId id="335" r:id="rId294"/>
    <p:sldId id="336" r:id="rId295"/>
    <p:sldId id="337" r:id="rId296"/>
    <p:sldId id="569" r:id="rId297"/>
    <p:sldId id="570" r:id="rId298"/>
    <p:sldId id="339" r:id="rId299"/>
    <p:sldId id="340" r:id="rId300"/>
    <p:sldId id="341" r:id="rId301"/>
    <p:sldId id="342" r:id="rId302"/>
    <p:sldId id="343" r:id="rId303"/>
    <p:sldId id="571" r:id="rId304"/>
    <p:sldId id="572" r:id="rId305"/>
    <p:sldId id="344" r:id="rId306"/>
    <p:sldId id="345" r:id="rId307"/>
    <p:sldId id="346" r:id="rId308"/>
    <p:sldId id="347" r:id="rId309"/>
    <p:sldId id="348" r:id="rId310"/>
    <p:sldId id="349" r:id="rId311"/>
    <p:sldId id="350" r:id="rId312"/>
    <p:sldId id="351" r:id="rId313"/>
    <p:sldId id="573" r:id="rId314"/>
    <p:sldId id="574" r:id="rId315"/>
    <p:sldId id="352" r:id="rId316"/>
    <p:sldId id="353" r:id="rId317"/>
    <p:sldId id="354" r:id="rId318"/>
    <p:sldId id="355" r:id="rId319"/>
    <p:sldId id="575" r:id="rId320"/>
    <p:sldId id="576" r:id="rId321"/>
    <p:sldId id="356" r:id="rId322"/>
    <p:sldId id="357" r:id="rId323"/>
    <p:sldId id="358" r:id="rId324"/>
    <p:sldId id="477" r:id="rId32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0852135D-AE1F-46BC-8709-C991EDBD8336}">
          <p14:sldIdLst>
            <p14:sldId id="257"/>
            <p14:sldId id="508"/>
            <p14:sldId id="506"/>
            <p14:sldId id="743"/>
            <p14:sldId id="744"/>
            <p14:sldId id="745"/>
            <p14:sldId id="746"/>
            <p14:sldId id="507"/>
            <p14:sldId id="481"/>
            <p14:sldId id="267"/>
            <p14:sldId id="268"/>
            <p14:sldId id="269"/>
            <p14:sldId id="270"/>
            <p14:sldId id="271"/>
            <p14:sldId id="272"/>
            <p14:sldId id="273"/>
            <p14:sldId id="274"/>
            <p14:sldId id="275"/>
            <p14:sldId id="276"/>
            <p14:sldId id="277"/>
            <p14:sldId id="278"/>
            <p14:sldId id="279"/>
            <p14:sldId id="280"/>
            <p14:sldId id="479"/>
            <p14:sldId id="511"/>
            <p14:sldId id="512"/>
            <p14:sldId id="281"/>
            <p14:sldId id="282"/>
            <p14:sldId id="283"/>
            <p14:sldId id="284"/>
            <p14:sldId id="285"/>
            <p14:sldId id="286"/>
            <p14:sldId id="287"/>
            <p14:sldId id="288"/>
            <p14:sldId id="289"/>
            <p14:sldId id="290"/>
            <p14:sldId id="513"/>
            <p14:sldId id="514"/>
            <p14:sldId id="291"/>
            <p14:sldId id="292"/>
            <p14:sldId id="293"/>
            <p14:sldId id="294"/>
            <p14:sldId id="295"/>
            <p14:sldId id="296"/>
            <p14:sldId id="297"/>
            <p14:sldId id="298"/>
            <p14:sldId id="299"/>
            <p14:sldId id="300"/>
            <p14:sldId id="301"/>
            <p14:sldId id="302"/>
            <p14:sldId id="515"/>
            <p14:sldId id="516"/>
            <p14:sldId id="303"/>
            <p14:sldId id="304"/>
            <p14:sldId id="490"/>
            <p14:sldId id="739"/>
            <p14:sldId id="517"/>
            <p14:sldId id="518"/>
            <p14:sldId id="305"/>
            <p14:sldId id="306"/>
            <p14:sldId id="307"/>
            <p14:sldId id="308"/>
            <p14:sldId id="309"/>
            <p14:sldId id="310"/>
            <p14:sldId id="311"/>
            <p14:sldId id="312"/>
            <p14:sldId id="313"/>
            <p14:sldId id="314"/>
            <p14:sldId id="519"/>
            <p14:sldId id="520"/>
            <p14:sldId id="315"/>
            <p14:sldId id="316"/>
            <p14:sldId id="317"/>
            <p14:sldId id="318"/>
            <p14:sldId id="319"/>
            <p14:sldId id="320"/>
            <p14:sldId id="321"/>
            <p14:sldId id="322"/>
            <p14:sldId id="323"/>
            <p14:sldId id="324"/>
            <p14:sldId id="325"/>
            <p14:sldId id="326"/>
            <p14:sldId id="327"/>
            <p14:sldId id="328"/>
            <p14:sldId id="521"/>
            <p14:sldId id="522"/>
            <p14:sldId id="593"/>
            <p14:sldId id="594"/>
            <p14:sldId id="595"/>
            <p14:sldId id="596"/>
            <p14:sldId id="597"/>
            <p14:sldId id="598"/>
            <p14:sldId id="523"/>
            <p14:sldId id="524"/>
            <p14:sldId id="599"/>
            <p14:sldId id="600"/>
            <p14:sldId id="601"/>
            <p14:sldId id="602"/>
            <p14:sldId id="487"/>
            <p14:sldId id="525"/>
            <p14:sldId id="526"/>
            <p14:sldId id="603"/>
            <p14:sldId id="604"/>
            <p14:sldId id="605"/>
            <p14:sldId id="527"/>
            <p14:sldId id="528"/>
            <p14:sldId id="606"/>
            <p14:sldId id="607"/>
            <p14:sldId id="608"/>
            <p14:sldId id="458"/>
            <p14:sldId id="529"/>
            <p14:sldId id="530"/>
            <p14:sldId id="609"/>
            <p14:sldId id="610"/>
            <p14:sldId id="531"/>
            <p14:sldId id="532"/>
            <p14:sldId id="611"/>
            <p14:sldId id="612"/>
            <p14:sldId id="613"/>
            <p14:sldId id="614"/>
            <p14:sldId id="615"/>
            <p14:sldId id="533"/>
            <p14:sldId id="591"/>
            <p14:sldId id="616"/>
            <p14:sldId id="617"/>
            <p14:sldId id="618"/>
            <p14:sldId id="619"/>
            <p14:sldId id="620"/>
            <p14:sldId id="621"/>
            <p14:sldId id="622"/>
            <p14:sldId id="623"/>
            <p14:sldId id="624"/>
            <p14:sldId id="625"/>
            <p14:sldId id="626"/>
            <p14:sldId id="488"/>
            <p14:sldId id="535"/>
            <p14:sldId id="536"/>
            <p14:sldId id="627"/>
            <p14:sldId id="628"/>
            <p14:sldId id="629"/>
            <p14:sldId id="630"/>
            <p14:sldId id="631"/>
            <p14:sldId id="632"/>
            <p14:sldId id="537"/>
            <p14:sldId id="538"/>
            <p14:sldId id="633"/>
            <p14:sldId id="634"/>
            <p14:sldId id="635"/>
            <p14:sldId id="636"/>
            <p14:sldId id="637"/>
            <p14:sldId id="539"/>
            <p14:sldId id="540"/>
            <p14:sldId id="638"/>
            <p14:sldId id="639"/>
            <p14:sldId id="640"/>
            <p14:sldId id="641"/>
            <p14:sldId id="642"/>
            <p14:sldId id="643"/>
            <p14:sldId id="644"/>
            <p14:sldId id="645"/>
            <p14:sldId id="646"/>
            <p14:sldId id="647"/>
            <p14:sldId id="541"/>
            <p14:sldId id="542"/>
            <p14:sldId id="648"/>
            <p14:sldId id="649"/>
            <p14:sldId id="650"/>
            <p14:sldId id="651"/>
            <p14:sldId id="652"/>
            <p14:sldId id="653"/>
            <p14:sldId id="654"/>
            <p14:sldId id="655"/>
            <p14:sldId id="543"/>
            <p14:sldId id="544"/>
            <p14:sldId id="656"/>
            <p14:sldId id="657"/>
            <p14:sldId id="658"/>
            <p14:sldId id="545"/>
            <p14:sldId id="546"/>
            <p14:sldId id="659"/>
            <p14:sldId id="660"/>
            <p14:sldId id="661"/>
            <p14:sldId id="662"/>
            <p14:sldId id="663"/>
            <p14:sldId id="664"/>
            <p14:sldId id="665"/>
            <p14:sldId id="547"/>
            <p14:sldId id="666"/>
            <p14:sldId id="667"/>
            <p14:sldId id="668"/>
            <p14:sldId id="669"/>
            <p14:sldId id="670"/>
            <p14:sldId id="549"/>
            <p14:sldId id="550"/>
            <p14:sldId id="551"/>
            <p14:sldId id="552"/>
            <p14:sldId id="671"/>
            <p14:sldId id="672"/>
            <p14:sldId id="673"/>
            <p14:sldId id="674"/>
            <p14:sldId id="675"/>
            <p14:sldId id="553"/>
            <p14:sldId id="592"/>
            <p14:sldId id="676"/>
            <p14:sldId id="677"/>
            <p14:sldId id="678"/>
            <p14:sldId id="679"/>
            <p14:sldId id="680"/>
            <p14:sldId id="681"/>
            <p14:sldId id="682"/>
            <p14:sldId id="683"/>
            <p14:sldId id="684"/>
            <p14:sldId id="685"/>
            <p14:sldId id="686"/>
            <p14:sldId id="687"/>
            <p14:sldId id="688"/>
            <p14:sldId id="555"/>
            <p14:sldId id="556"/>
            <p14:sldId id="689"/>
            <p14:sldId id="690"/>
            <p14:sldId id="691"/>
            <p14:sldId id="692"/>
            <p14:sldId id="693"/>
            <p14:sldId id="557"/>
            <p14:sldId id="558"/>
            <p14:sldId id="694"/>
            <p14:sldId id="695"/>
            <p14:sldId id="696"/>
            <p14:sldId id="697"/>
            <p14:sldId id="698"/>
            <p14:sldId id="559"/>
            <p14:sldId id="560"/>
            <p14:sldId id="699"/>
            <p14:sldId id="700"/>
            <p14:sldId id="701"/>
            <p14:sldId id="702"/>
            <p14:sldId id="703"/>
            <p14:sldId id="561"/>
            <p14:sldId id="562"/>
            <p14:sldId id="704"/>
            <p14:sldId id="705"/>
            <p14:sldId id="706"/>
            <p14:sldId id="707"/>
            <p14:sldId id="708"/>
            <p14:sldId id="709"/>
            <p14:sldId id="563"/>
            <p14:sldId id="564"/>
            <p14:sldId id="710"/>
            <p14:sldId id="711"/>
            <p14:sldId id="712"/>
            <p14:sldId id="713"/>
            <p14:sldId id="714"/>
            <p14:sldId id="715"/>
            <p14:sldId id="565"/>
            <p14:sldId id="566"/>
            <p14:sldId id="716"/>
            <p14:sldId id="717"/>
            <p14:sldId id="718"/>
            <p14:sldId id="719"/>
            <p14:sldId id="720"/>
            <p14:sldId id="721"/>
            <p14:sldId id="722"/>
            <p14:sldId id="723"/>
            <p14:sldId id="724"/>
            <p14:sldId id="725"/>
            <p14:sldId id="726"/>
            <p14:sldId id="727"/>
            <p14:sldId id="728"/>
            <p14:sldId id="729"/>
            <p14:sldId id="567"/>
            <p14:sldId id="568"/>
            <p14:sldId id="368"/>
            <p14:sldId id="730"/>
            <p14:sldId id="731"/>
            <p14:sldId id="732"/>
            <p14:sldId id="733"/>
            <p14:sldId id="734"/>
            <p14:sldId id="735"/>
            <p14:sldId id="736"/>
            <p14:sldId id="329"/>
            <p14:sldId id="330"/>
            <p14:sldId id="331"/>
            <p14:sldId id="332"/>
            <p14:sldId id="334"/>
            <p14:sldId id="335"/>
            <p14:sldId id="336"/>
            <p14:sldId id="337"/>
            <p14:sldId id="569"/>
            <p14:sldId id="570"/>
            <p14:sldId id="339"/>
            <p14:sldId id="340"/>
            <p14:sldId id="341"/>
            <p14:sldId id="342"/>
            <p14:sldId id="343"/>
            <p14:sldId id="571"/>
            <p14:sldId id="572"/>
            <p14:sldId id="344"/>
            <p14:sldId id="345"/>
            <p14:sldId id="346"/>
            <p14:sldId id="347"/>
            <p14:sldId id="348"/>
            <p14:sldId id="349"/>
            <p14:sldId id="350"/>
            <p14:sldId id="351"/>
            <p14:sldId id="573"/>
            <p14:sldId id="574"/>
            <p14:sldId id="352"/>
            <p14:sldId id="353"/>
            <p14:sldId id="354"/>
            <p14:sldId id="355"/>
            <p14:sldId id="575"/>
            <p14:sldId id="576"/>
            <p14:sldId id="356"/>
            <p14:sldId id="357"/>
            <p14:sldId id="358"/>
            <p14:sldId id="477"/>
          </p14:sldIdLst>
        </p14:section>
      </p14:sectionLst>
    </p:ex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Donna Cole" initials="DC" lastIdx="27" clrIdx="0">
    <p:extLst>
      <p:ext uri="{19B8F6BF-5375-455C-9EA6-DF929625EA0E}">
        <p15:presenceInfo xmlns:p15="http://schemas.microsoft.com/office/powerpoint/2012/main" userId="S::donna.cole@ncetm.org.uk::36e63e46-7f0e-4c72-a341-f5fc518a0358" providerId="AD"/>
      </p:ext>
    </p:extLst>
  </p:cmAuthor>
  <p:cmAuthor id="2" name="Elizabeth Lambert" initials="EL" lastIdx="1" clrIdx="1">
    <p:extLst>
      <p:ext uri="{19B8F6BF-5375-455C-9EA6-DF929625EA0E}">
        <p15:presenceInfo xmlns:p15="http://schemas.microsoft.com/office/powerpoint/2012/main" userId="S::Elizabeth.Lambert@ncetm.org.uk::84516f71-0698-4f46-9863-2dab06370415" providerId="AD"/>
      </p:ext>
    </p:extLst>
  </p:cmAuthor>
  <p:cmAuthor id="3" name="Jonathan East" initials="JE" lastIdx="16" clrIdx="2">
    <p:extLst>
      <p:ext uri="{19B8F6BF-5375-455C-9EA6-DF929625EA0E}">
        <p15:presenceInfo xmlns:p15="http://schemas.microsoft.com/office/powerpoint/2012/main" userId="S-1-5-21-3922863414-4013517082-2598851602-1227" providerId="AD"/>
      </p:ext>
    </p:extLst>
  </p:cmAuthor>
  <p:cmAuthor id="4" name="Gwen Tresidder" initials="GT" lastIdx="29" clrIdx="3">
    <p:extLst>
      <p:ext uri="{19B8F6BF-5375-455C-9EA6-DF929625EA0E}">
        <p15:presenceInfo xmlns:p15="http://schemas.microsoft.com/office/powerpoint/2012/main" userId="S::Gwen.Tresidder@ncetm.org.uk::b74a9380-12d1-408f-ae76-78178213c8e6" providerId="AD"/>
      </p:ext>
    </p:extLst>
  </p:cmAuthor>
  <p:cmAuthor id="5" name="Andrew Young" initials="AY" lastIdx="3" clrIdx="4">
    <p:extLst>
      <p:ext uri="{19B8F6BF-5375-455C-9EA6-DF929625EA0E}">
        <p15:presenceInfo xmlns:p15="http://schemas.microsoft.com/office/powerpoint/2012/main" userId="S::andrew.young@tribalgroup.com::3d7dab09-352b-4858-b937-4a4f8b94e61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F5D4"/>
    <a:srgbClr val="327473"/>
    <a:srgbClr val="E5F3F2"/>
    <a:srgbClr val="CDE9E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CAF4E06-9766-46E1-9D93-50EEC31DE560}" v="282" dt="2021-07-29T15:43:23.489"/>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7" autoAdjust="0"/>
    <p:restoredTop sz="87186" autoAdjust="0"/>
  </p:normalViewPr>
  <p:slideViewPr>
    <p:cSldViewPr snapToGrid="0" showGuides="1">
      <p:cViewPr varScale="1">
        <p:scale>
          <a:sx n="58" d="100"/>
          <a:sy n="58" d="100"/>
        </p:scale>
        <p:origin x="988" y="6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08.xml"/><Relationship Id="rId299" Type="http://schemas.openxmlformats.org/officeDocument/2006/relationships/slide" Target="slides/slide290.xml"/><Relationship Id="rId303" Type="http://schemas.openxmlformats.org/officeDocument/2006/relationships/slide" Target="slides/slide294.xml"/><Relationship Id="rId21" Type="http://schemas.openxmlformats.org/officeDocument/2006/relationships/slide" Target="slides/slide12.xml"/><Relationship Id="rId42" Type="http://schemas.openxmlformats.org/officeDocument/2006/relationships/slide" Target="slides/slide33.xml"/><Relationship Id="rId63" Type="http://schemas.openxmlformats.org/officeDocument/2006/relationships/slide" Target="slides/slide54.xml"/><Relationship Id="rId84" Type="http://schemas.openxmlformats.org/officeDocument/2006/relationships/slide" Target="slides/slide75.xml"/><Relationship Id="rId138" Type="http://schemas.openxmlformats.org/officeDocument/2006/relationships/slide" Target="slides/slide129.xml"/><Relationship Id="rId159" Type="http://schemas.openxmlformats.org/officeDocument/2006/relationships/slide" Target="slides/slide150.xml"/><Relationship Id="rId324" Type="http://schemas.openxmlformats.org/officeDocument/2006/relationships/slide" Target="slides/slide315.xml"/><Relationship Id="rId170" Type="http://schemas.openxmlformats.org/officeDocument/2006/relationships/slide" Target="slides/slide161.xml"/><Relationship Id="rId191" Type="http://schemas.openxmlformats.org/officeDocument/2006/relationships/slide" Target="slides/slide182.xml"/><Relationship Id="rId205" Type="http://schemas.openxmlformats.org/officeDocument/2006/relationships/slide" Target="slides/slide196.xml"/><Relationship Id="rId226" Type="http://schemas.openxmlformats.org/officeDocument/2006/relationships/slide" Target="slides/slide217.xml"/><Relationship Id="rId247" Type="http://schemas.openxmlformats.org/officeDocument/2006/relationships/slide" Target="slides/slide238.xml"/><Relationship Id="rId107" Type="http://schemas.openxmlformats.org/officeDocument/2006/relationships/slide" Target="slides/slide98.xml"/><Relationship Id="rId268" Type="http://schemas.openxmlformats.org/officeDocument/2006/relationships/slide" Target="slides/slide259.xml"/><Relationship Id="rId289" Type="http://schemas.openxmlformats.org/officeDocument/2006/relationships/slide" Target="slides/slide280.xml"/><Relationship Id="rId11" Type="http://schemas.openxmlformats.org/officeDocument/2006/relationships/slide" Target="slides/slide2.xml"/><Relationship Id="rId32" Type="http://schemas.openxmlformats.org/officeDocument/2006/relationships/slide" Target="slides/slide23.xml"/><Relationship Id="rId53" Type="http://schemas.openxmlformats.org/officeDocument/2006/relationships/slide" Target="slides/slide44.xml"/><Relationship Id="rId74" Type="http://schemas.openxmlformats.org/officeDocument/2006/relationships/slide" Target="slides/slide65.xml"/><Relationship Id="rId128" Type="http://schemas.openxmlformats.org/officeDocument/2006/relationships/slide" Target="slides/slide119.xml"/><Relationship Id="rId149" Type="http://schemas.openxmlformats.org/officeDocument/2006/relationships/slide" Target="slides/slide140.xml"/><Relationship Id="rId314" Type="http://schemas.openxmlformats.org/officeDocument/2006/relationships/slide" Target="slides/slide305.xml"/><Relationship Id="rId5" Type="http://schemas.openxmlformats.org/officeDocument/2006/relationships/slideMaster" Target="slideMasters/slideMaster2.xml"/><Relationship Id="rId95" Type="http://schemas.openxmlformats.org/officeDocument/2006/relationships/slide" Target="slides/slide86.xml"/><Relationship Id="rId160" Type="http://schemas.openxmlformats.org/officeDocument/2006/relationships/slide" Target="slides/slide151.xml"/><Relationship Id="rId181" Type="http://schemas.openxmlformats.org/officeDocument/2006/relationships/slide" Target="slides/slide172.xml"/><Relationship Id="rId216" Type="http://schemas.openxmlformats.org/officeDocument/2006/relationships/slide" Target="slides/slide207.xml"/><Relationship Id="rId237" Type="http://schemas.openxmlformats.org/officeDocument/2006/relationships/slide" Target="slides/slide228.xml"/><Relationship Id="rId258" Type="http://schemas.openxmlformats.org/officeDocument/2006/relationships/slide" Target="slides/slide249.xml"/><Relationship Id="rId279" Type="http://schemas.openxmlformats.org/officeDocument/2006/relationships/slide" Target="slides/slide270.xml"/><Relationship Id="rId22" Type="http://schemas.openxmlformats.org/officeDocument/2006/relationships/slide" Target="slides/slide13.xml"/><Relationship Id="rId43" Type="http://schemas.openxmlformats.org/officeDocument/2006/relationships/slide" Target="slides/slide34.xml"/><Relationship Id="rId64" Type="http://schemas.openxmlformats.org/officeDocument/2006/relationships/slide" Target="slides/slide55.xml"/><Relationship Id="rId118" Type="http://schemas.openxmlformats.org/officeDocument/2006/relationships/slide" Target="slides/slide109.xml"/><Relationship Id="rId139" Type="http://schemas.openxmlformats.org/officeDocument/2006/relationships/slide" Target="slides/slide130.xml"/><Relationship Id="rId290" Type="http://schemas.openxmlformats.org/officeDocument/2006/relationships/slide" Target="slides/slide281.xml"/><Relationship Id="rId304" Type="http://schemas.openxmlformats.org/officeDocument/2006/relationships/slide" Target="slides/slide295.xml"/><Relationship Id="rId325" Type="http://schemas.openxmlformats.org/officeDocument/2006/relationships/slide" Target="slides/slide316.xml"/><Relationship Id="rId85" Type="http://schemas.openxmlformats.org/officeDocument/2006/relationships/slide" Target="slides/slide76.xml"/><Relationship Id="rId150" Type="http://schemas.openxmlformats.org/officeDocument/2006/relationships/slide" Target="slides/slide141.xml"/><Relationship Id="rId171" Type="http://schemas.openxmlformats.org/officeDocument/2006/relationships/slide" Target="slides/slide162.xml"/><Relationship Id="rId192" Type="http://schemas.openxmlformats.org/officeDocument/2006/relationships/slide" Target="slides/slide183.xml"/><Relationship Id="rId206" Type="http://schemas.openxmlformats.org/officeDocument/2006/relationships/slide" Target="slides/slide197.xml"/><Relationship Id="rId227" Type="http://schemas.openxmlformats.org/officeDocument/2006/relationships/slide" Target="slides/slide218.xml"/><Relationship Id="rId248" Type="http://schemas.openxmlformats.org/officeDocument/2006/relationships/slide" Target="slides/slide239.xml"/><Relationship Id="rId269" Type="http://schemas.openxmlformats.org/officeDocument/2006/relationships/slide" Target="slides/slide260.xml"/><Relationship Id="rId12" Type="http://schemas.openxmlformats.org/officeDocument/2006/relationships/slide" Target="slides/slide3.xml"/><Relationship Id="rId33" Type="http://schemas.openxmlformats.org/officeDocument/2006/relationships/slide" Target="slides/slide24.xml"/><Relationship Id="rId108" Type="http://schemas.openxmlformats.org/officeDocument/2006/relationships/slide" Target="slides/slide99.xml"/><Relationship Id="rId129" Type="http://schemas.openxmlformats.org/officeDocument/2006/relationships/slide" Target="slides/slide120.xml"/><Relationship Id="rId280" Type="http://schemas.openxmlformats.org/officeDocument/2006/relationships/slide" Target="slides/slide271.xml"/><Relationship Id="rId315" Type="http://schemas.openxmlformats.org/officeDocument/2006/relationships/slide" Target="slides/slide306.xml"/><Relationship Id="rId54" Type="http://schemas.openxmlformats.org/officeDocument/2006/relationships/slide" Target="slides/slide45.xml"/><Relationship Id="rId75" Type="http://schemas.openxmlformats.org/officeDocument/2006/relationships/slide" Target="slides/slide66.xml"/><Relationship Id="rId96" Type="http://schemas.openxmlformats.org/officeDocument/2006/relationships/slide" Target="slides/slide87.xml"/><Relationship Id="rId140" Type="http://schemas.openxmlformats.org/officeDocument/2006/relationships/slide" Target="slides/slide131.xml"/><Relationship Id="rId161" Type="http://schemas.openxmlformats.org/officeDocument/2006/relationships/slide" Target="slides/slide152.xml"/><Relationship Id="rId182" Type="http://schemas.openxmlformats.org/officeDocument/2006/relationships/slide" Target="slides/slide173.xml"/><Relationship Id="rId217" Type="http://schemas.openxmlformats.org/officeDocument/2006/relationships/slide" Target="slides/slide208.xml"/><Relationship Id="rId6" Type="http://schemas.openxmlformats.org/officeDocument/2006/relationships/slideMaster" Target="slideMasters/slideMaster3.xml"/><Relationship Id="rId238" Type="http://schemas.openxmlformats.org/officeDocument/2006/relationships/slide" Target="slides/slide229.xml"/><Relationship Id="rId259" Type="http://schemas.openxmlformats.org/officeDocument/2006/relationships/slide" Target="slides/slide250.xml"/><Relationship Id="rId23" Type="http://schemas.openxmlformats.org/officeDocument/2006/relationships/slide" Target="slides/slide14.xml"/><Relationship Id="rId119" Type="http://schemas.openxmlformats.org/officeDocument/2006/relationships/slide" Target="slides/slide110.xml"/><Relationship Id="rId270" Type="http://schemas.openxmlformats.org/officeDocument/2006/relationships/slide" Target="slides/slide261.xml"/><Relationship Id="rId291" Type="http://schemas.openxmlformats.org/officeDocument/2006/relationships/slide" Target="slides/slide282.xml"/><Relationship Id="rId305" Type="http://schemas.openxmlformats.org/officeDocument/2006/relationships/slide" Target="slides/slide296.xml"/><Relationship Id="rId326" Type="http://schemas.openxmlformats.org/officeDocument/2006/relationships/notesMaster" Target="notesMasters/notesMaster1.xml"/><Relationship Id="rId44" Type="http://schemas.openxmlformats.org/officeDocument/2006/relationships/slide" Target="slides/slide35.xml"/><Relationship Id="rId65" Type="http://schemas.openxmlformats.org/officeDocument/2006/relationships/slide" Target="slides/slide56.xml"/><Relationship Id="rId86" Type="http://schemas.openxmlformats.org/officeDocument/2006/relationships/slide" Target="slides/slide77.xml"/><Relationship Id="rId130" Type="http://schemas.openxmlformats.org/officeDocument/2006/relationships/slide" Target="slides/slide121.xml"/><Relationship Id="rId151" Type="http://schemas.openxmlformats.org/officeDocument/2006/relationships/slide" Target="slides/slide142.xml"/><Relationship Id="rId172" Type="http://schemas.openxmlformats.org/officeDocument/2006/relationships/slide" Target="slides/slide163.xml"/><Relationship Id="rId193" Type="http://schemas.openxmlformats.org/officeDocument/2006/relationships/slide" Target="slides/slide184.xml"/><Relationship Id="rId207" Type="http://schemas.openxmlformats.org/officeDocument/2006/relationships/slide" Target="slides/slide198.xml"/><Relationship Id="rId228" Type="http://schemas.openxmlformats.org/officeDocument/2006/relationships/slide" Target="slides/slide219.xml"/><Relationship Id="rId249" Type="http://schemas.openxmlformats.org/officeDocument/2006/relationships/slide" Target="slides/slide240.xml"/><Relationship Id="rId13" Type="http://schemas.openxmlformats.org/officeDocument/2006/relationships/slide" Target="slides/slide4.xml"/><Relationship Id="rId109" Type="http://schemas.openxmlformats.org/officeDocument/2006/relationships/slide" Target="slides/slide100.xml"/><Relationship Id="rId260" Type="http://schemas.openxmlformats.org/officeDocument/2006/relationships/slide" Target="slides/slide251.xml"/><Relationship Id="rId281" Type="http://schemas.openxmlformats.org/officeDocument/2006/relationships/slide" Target="slides/slide272.xml"/><Relationship Id="rId316" Type="http://schemas.openxmlformats.org/officeDocument/2006/relationships/slide" Target="slides/slide307.xml"/><Relationship Id="rId34" Type="http://schemas.openxmlformats.org/officeDocument/2006/relationships/slide" Target="slides/slide25.xml"/><Relationship Id="rId55" Type="http://schemas.openxmlformats.org/officeDocument/2006/relationships/slide" Target="slides/slide46.xml"/><Relationship Id="rId76" Type="http://schemas.openxmlformats.org/officeDocument/2006/relationships/slide" Target="slides/slide67.xml"/><Relationship Id="rId97" Type="http://schemas.openxmlformats.org/officeDocument/2006/relationships/slide" Target="slides/slide88.xml"/><Relationship Id="rId120" Type="http://schemas.openxmlformats.org/officeDocument/2006/relationships/slide" Target="slides/slide111.xml"/><Relationship Id="rId141" Type="http://schemas.openxmlformats.org/officeDocument/2006/relationships/slide" Target="slides/slide132.xml"/><Relationship Id="rId7" Type="http://schemas.openxmlformats.org/officeDocument/2006/relationships/slideMaster" Target="slideMasters/slideMaster4.xml"/><Relationship Id="rId162" Type="http://schemas.openxmlformats.org/officeDocument/2006/relationships/slide" Target="slides/slide153.xml"/><Relationship Id="rId183" Type="http://schemas.openxmlformats.org/officeDocument/2006/relationships/slide" Target="slides/slide174.xml"/><Relationship Id="rId218" Type="http://schemas.openxmlformats.org/officeDocument/2006/relationships/slide" Target="slides/slide209.xml"/><Relationship Id="rId239" Type="http://schemas.openxmlformats.org/officeDocument/2006/relationships/slide" Target="slides/slide230.xml"/><Relationship Id="rId250" Type="http://schemas.openxmlformats.org/officeDocument/2006/relationships/slide" Target="slides/slide241.xml"/><Relationship Id="rId271" Type="http://schemas.openxmlformats.org/officeDocument/2006/relationships/slide" Target="slides/slide262.xml"/><Relationship Id="rId292" Type="http://schemas.openxmlformats.org/officeDocument/2006/relationships/slide" Target="slides/slide283.xml"/><Relationship Id="rId306" Type="http://schemas.openxmlformats.org/officeDocument/2006/relationships/slide" Target="slides/slide297.xml"/><Relationship Id="rId24" Type="http://schemas.openxmlformats.org/officeDocument/2006/relationships/slide" Target="slides/slide15.xml"/><Relationship Id="rId45" Type="http://schemas.openxmlformats.org/officeDocument/2006/relationships/slide" Target="slides/slide36.xml"/><Relationship Id="rId66" Type="http://schemas.openxmlformats.org/officeDocument/2006/relationships/slide" Target="slides/slide57.xml"/><Relationship Id="rId87" Type="http://schemas.openxmlformats.org/officeDocument/2006/relationships/slide" Target="slides/slide78.xml"/><Relationship Id="rId110" Type="http://schemas.openxmlformats.org/officeDocument/2006/relationships/slide" Target="slides/slide101.xml"/><Relationship Id="rId131" Type="http://schemas.openxmlformats.org/officeDocument/2006/relationships/slide" Target="slides/slide122.xml"/><Relationship Id="rId327" Type="http://schemas.openxmlformats.org/officeDocument/2006/relationships/commentAuthors" Target="commentAuthors.xml"/><Relationship Id="rId152" Type="http://schemas.openxmlformats.org/officeDocument/2006/relationships/slide" Target="slides/slide143.xml"/><Relationship Id="rId173" Type="http://schemas.openxmlformats.org/officeDocument/2006/relationships/slide" Target="slides/slide164.xml"/><Relationship Id="rId194" Type="http://schemas.openxmlformats.org/officeDocument/2006/relationships/slide" Target="slides/slide185.xml"/><Relationship Id="rId208" Type="http://schemas.openxmlformats.org/officeDocument/2006/relationships/slide" Target="slides/slide199.xml"/><Relationship Id="rId229" Type="http://schemas.openxmlformats.org/officeDocument/2006/relationships/slide" Target="slides/slide220.xml"/><Relationship Id="rId240" Type="http://schemas.openxmlformats.org/officeDocument/2006/relationships/slide" Target="slides/slide231.xml"/><Relationship Id="rId261" Type="http://schemas.openxmlformats.org/officeDocument/2006/relationships/slide" Target="slides/slide252.xml"/><Relationship Id="rId14" Type="http://schemas.openxmlformats.org/officeDocument/2006/relationships/slide" Target="slides/slide5.xml"/><Relationship Id="rId35" Type="http://schemas.openxmlformats.org/officeDocument/2006/relationships/slide" Target="slides/slide26.xml"/><Relationship Id="rId56" Type="http://schemas.openxmlformats.org/officeDocument/2006/relationships/slide" Target="slides/slide47.xml"/><Relationship Id="rId77" Type="http://schemas.openxmlformats.org/officeDocument/2006/relationships/slide" Target="slides/slide68.xml"/><Relationship Id="rId100" Type="http://schemas.openxmlformats.org/officeDocument/2006/relationships/slide" Target="slides/slide91.xml"/><Relationship Id="rId282" Type="http://schemas.openxmlformats.org/officeDocument/2006/relationships/slide" Target="slides/slide273.xml"/><Relationship Id="rId317" Type="http://schemas.openxmlformats.org/officeDocument/2006/relationships/slide" Target="slides/slide308.xml"/><Relationship Id="rId8" Type="http://schemas.openxmlformats.org/officeDocument/2006/relationships/slideMaster" Target="slideMasters/slideMaster5.xml"/><Relationship Id="rId51" Type="http://schemas.openxmlformats.org/officeDocument/2006/relationships/slide" Target="slides/slide42.xml"/><Relationship Id="rId72" Type="http://schemas.openxmlformats.org/officeDocument/2006/relationships/slide" Target="slides/slide63.xml"/><Relationship Id="rId93" Type="http://schemas.openxmlformats.org/officeDocument/2006/relationships/slide" Target="slides/slide84.xml"/><Relationship Id="rId98" Type="http://schemas.openxmlformats.org/officeDocument/2006/relationships/slide" Target="slides/slide89.xml"/><Relationship Id="rId121" Type="http://schemas.openxmlformats.org/officeDocument/2006/relationships/slide" Target="slides/slide112.xml"/><Relationship Id="rId142" Type="http://schemas.openxmlformats.org/officeDocument/2006/relationships/slide" Target="slides/slide133.xml"/><Relationship Id="rId163" Type="http://schemas.openxmlformats.org/officeDocument/2006/relationships/slide" Target="slides/slide154.xml"/><Relationship Id="rId184" Type="http://schemas.openxmlformats.org/officeDocument/2006/relationships/slide" Target="slides/slide175.xml"/><Relationship Id="rId189" Type="http://schemas.openxmlformats.org/officeDocument/2006/relationships/slide" Target="slides/slide180.xml"/><Relationship Id="rId219" Type="http://schemas.openxmlformats.org/officeDocument/2006/relationships/slide" Target="slides/slide210.xml"/><Relationship Id="rId3" Type="http://schemas.openxmlformats.org/officeDocument/2006/relationships/customXml" Target="../customXml/item3.xml"/><Relationship Id="rId214" Type="http://schemas.openxmlformats.org/officeDocument/2006/relationships/slide" Target="slides/slide205.xml"/><Relationship Id="rId230" Type="http://schemas.openxmlformats.org/officeDocument/2006/relationships/slide" Target="slides/slide221.xml"/><Relationship Id="rId235" Type="http://schemas.openxmlformats.org/officeDocument/2006/relationships/slide" Target="slides/slide226.xml"/><Relationship Id="rId251" Type="http://schemas.openxmlformats.org/officeDocument/2006/relationships/slide" Target="slides/slide242.xml"/><Relationship Id="rId256" Type="http://schemas.openxmlformats.org/officeDocument/2006/relationships/slide" Target="slides/slide247.xml"/><Relationship Id="rId277" Type="http://schemas.openxmlformats.org/officeDocument/2006/relationships/slide" Target="slides/slide268.xml"/><Relationship Id="rId298" Type="http://schemas.openxmlformats.org/officeDocument/2006/relationships/slide" Target="slides/slide289.xml"/><Relationship Id="rId25" Type="http://schemas.openxmlformats.org/officeDocument/2006/relationships/slide" Target="slides/slide16.xml"/><Relationship Id="rId46" Type="http://schemas.openxmlformats.org/officeDocument/2006/relationships/slide" Target="slides/slide37.xml"/><Relationship Id="rId67" Type="http://schemas.openxmlformats.org/officeDocument/2006/relationships/slide" Target="slides/slide58.xml"/><Relationship Id="rId116" Type="http://schemas.openxmlformats.org/officeDocument/2006/relationships/slide" Target="slides/slide107.xml"/><Relationship Id="rId137" Type="http://schemas.openxmlformats.org/officeDocument/2006/relationships/slide" Target="slides/slide128.xml"/><Relationship Id="rId158" Type="http://schemas.openxmlformats.org/officeDocument/2006/relationships/slide" Target="slides/slide149.xml"/><Relationship Id="rId272" Type="http://schemas.openxmlformats.org/officeDocument/2006/relationships/slide" Target="slides/slide263.xml"/><Relationship Id="rId293" Type="http://schemas.openxmlformats.org/officeDocument/2006/relationships/slide" Target="slides/slide284.xml"/><Relationship Id="rId302" Type="http://schemas.openxmlformats.org/officeDocument/2006/relationships/slide" Target="slides/slide293.xml"/><Relationship Id="rId307" Type="http://schemas.openxmlformats.org/officeDocument/2006/relationships/slide" Target="slides/slide298.xml"/><Relationship Id="rId323" Type="http://schemas.openxmlformats.org/officeDocument/2006/relationships/slide" Target="slides/slide314.xml"/><Relationship Id="rId328" Type="http://schemas.openxmlformats.org/officeDocument/2006/relationships/presProps" Target="presProps.xml"/><Relationship Id="rId20" Type="http://schemas.openxmlformats.org/officeDocument/2006/relationships/slide" Target="slides/slide11.xml"/><Relationship Id="rId41" Type="http://schemas.openxmlformats.org/officeDocument/2006/relationships/slide" Target="slides/slide32.xml"/><Relationship Id="rId62" Type="http://schemas.openxmlformats.org/officeDocument/2006/relationships/slide" Target="slides/slide53.xml"/><Relationship Id="rId83" Type="http://schemas.openxmlformats.org/officeDocument/2006/relationships/slide" Target="slides/slide74.xml"/><Relationship Id="rId88" Type="http://schemas.openxmlformats.org/officeDocument/2006/relationships/slide" Target="slides/slide79.xml"/><Relationship Id="rId111" Type="http://schemas.openxmlformats.org/officeDocument/2006/relationships/slide" Target="slides/slide102.xml"/><Relationship Id="rId132" Type="http://schemas.openxmlformats.org/officeDocument/2006/relationships/slide" Target="slides/slide123.xml"/><Relationship Id="rId153" Type="http://schemas.openxmlformats.org/officeDocument/2006/relationships/slide" Target="slides/slide144.xml"/><Relationship Id="rId174" Type="http://schemas.openxmlformats.org/officeDocument/2006/relationships/slide" Target="slides/slide165.xml"/><Relationship Id="rId179" Type="http://schemas.openxmlformats.org/officeDocument/2006/relationships/slide" Target="slides/slide170.xml"/><Relationship Id="rId195" Type="http://schemas.openxmlformats.org/officeDocument/2006/relationships/slide" Target="slides/slide186.xml"/><Relationship Id="rId209" Type="http://schemas.openxmlformats.org/officeDocument/2006/relationships/slide" Target="slides/slide200.xml"/><Relationship Id="rId190" Type="http://schemas.openxmlformats.org/officeDocument/2006/relationships/slide" Target="slides/slide181.xml"/><Relationship Id="rId204" Type="http://schemas.openxmlformats.org/officeDocument/2006/relationships/slide" Target="slides/slide195.xml"/><Relationship Id="rId220" Type="http://schemas.openxmlformats.org/officeDocument/2006/relationships/slide" Target="slides/slide211.xml"/><Relationship Id="rId225" Type="http://schemas.openxmlformats.org/officeDocument/2006/relationships/slide" Target="slides/slide216.xml"/><Relationship Id="rId241" Type="http://schemas.openxmlformats.org/officeDocument/2006/relationships/slide" Target="slides/slide232.xml"/><Relationship Id="rId246" Type="http://schemas.openxmlformats.org/officeDocument/2006/relationships/slide" Target="slides/slide237.xml"/><Relationship Id="rId267" Type="http://schemas.openxmlformats.org/officeDocument/2006/relationships/slide" Target="slides/slide258.xml"/><Relationship Id="rId288" Type="http://schemas.openxmlformats.org/officeDocument/2006/relationships/slide" Target="slides/slide279.xml"/><Relationship Id="rId15" Type="http://schemas.openxmlformats.org/officeDocument/2006/relationships/slide" Target="slides/slide6.xml"/><Relationship Id="rId36" Type="http://schemas.openxmlformats.org/officeDocument/2006/relationships/slide" Target="slides/slide27.xml"/><Relationship Id="rId57" Type="http://schemas.openxmlformats.org/officeDocument/2006/relationships/slide" Target="slides/slide48.xml"/><Relationship Id="rId106" Type="http://schemas.openxmlformats.org/officeDocument/2006/relationships/slide" Target="slides/slide97.xml"/><Relationship Id="rId127" Type="http://schemas.openxmlformats.org/officeDocument/2006/relationships/slide" Target="slides/slide118.xml"/><Relationship Id="rId262" Type="http://schemas.openxmlformats.org/officeDocument/2006/relationships/slide" Target="slides/slide253.xml"/><Relationship Id="rId283" Type="http://schemas.openxmlformats.org/officeDocument/2006/relationships/slide" Target="slides/slide274.xml"/><Relationship Id="rId313" Type="http://schemas.openxmlformats.org/officeDocument/2006/relationships/slide" Target="slides/slide304.xml"/><Relationship Id="rId318" Type="http://schemas.openxmlformats.org/officeDocument/2006/relationships/slide" Target="slides/slide309.xml"/><Relationship Id="rId10" Type="http://schemas.openxmlformats.org/officeDocument/2006/relationships/slide" Target="slides/slide1.xml"/><Relationship Id="rId31" Type="http://schemas.openxmlformats.org/officeDocument/2006/relationships/slide" Target="slides/slide22.xml"/><Relationship Id="rId52" Type="http://schemas.openxmlformats.org/officeDocument/2006/relationships/slide" Target="slides/slide43.xml"/><Relationship Id="rId73" Type="http://schemas.openxmlformats.org/officeDocument/2006/relationships/slide" Target="slides/slide64.xml"/><Relationship Id="rId78" Type="http://schemas.openxmlformats.org/officeDocument/2006/relationships/slide" Target="slides/slide69.xml"/><Relationship Id="rId94" Type="http://schemas.openxmlformats.org/officeDocument/2006/relationships/slide" Target="slides/slide85.xml"/><Relationship Id="rId99" Type="http://schemas.openxmlformats.org/officeDocument/2006/relationships/slide" Target="slides/slide90.xml"/><Relationship Id="rId101" Type="http://schemas.openxmlformats.org/officeDocument/2006/relationships/slide" Target="slides/slide92.xml"/><Relationship Id="rId122" Type="http://schemas.openxmlformats.org/officeDocument/2006/relationships/slide" Target="slides/slide113.xml"/><Relationship Id="rId143" Type="http://schemas.openxmlformats.org/officeDocument/2006/relationships/slide" Target="slides/slide134.xml"/><Relationship Id="rId148" Type="http://schemas.openxmlformats.org/officeDocument/2006/relationships/slide" Target="slides/slide139.xml"/><Relationship Id="rId164" Type="http://schemas.openxmlformats.org/officeDocument/2006/relationships/slide" Target="slides/slide155.xml"/><Relationship Id="rId169" Type="http://schemas.openxmlformats.org/officeDocument/2006/relationships/slide" Target="slides/slide160.xml"/><Relationship Id="rId185" Type="http://schemas.openxmlformats.org/officeDocument/2006/relationships/slide" Target="slides/slide176.xml"/><Relationship Id="rId4" Type="http://schemas.openxmlformats.org/officeDocument/2006/relationships/slideMaster" Target="slideMasters/slideMaster1.xml"/><Relationship Id="rId9" Type="http://schemas.openxmlformats.org/officeDocument/2006/relationships/slideMaster" Target="slideMasters/slideMaster6.xml"/><Relationship Id="rId180" Type="http://schemas.openxmlformats.org/officeDocument/2006/relationships/slide" Target="slides/slide171.xml"/><Relationship Id="rId210" Type="http://schemas.openxmlformats.org/officeDocument/2006/relationships/slide" Target="slides/slide201.xml"/><Relationship Id="rId215" Type="http://schemas.openxmlformats.org/officeDocument/2006/relationships/slide" Target="slides/slide206.xml"/><Relationship Id="rId236" Type="http://schemas.openxmlformats.org/officeDocument/2006/relationships/slide" Target="slides/slide227.xml"/><Relationship Id="rId257" Type="http://schemas.openxmlformats.org/officeDocument/2006/relationships/slide" Target="slides/slide248.xml"/><Relationship Id="rId278" Type="http://schemas.openxmlformats.org/officeDocument/2006/relationships/slide" Target="slides/slide269.xml"/><Relationship Id="rId26" Type="http://schemas.openxmlformats.org/officeDocument/2006/relationships/slide" Target="slides/slide17.xml"/><Relationship Id="rId231" Type="http://schemas.openxmlformats.org/officeDocument/2006/relationships/slide" Target="slides/slide222.xml"/><Relationship Id="rId252" Type="http://schemas.openxmlformats.org/officeDocument/2006/relationships/slide" Target="slides/slide243.xml"/><Relationship Id="rId273" Type="http://schemas.openxmlformats.org/officeDocument/2006/relationships/slide" Target="slides/slide264.xml"/><Relationship Id="rId294" Type="http://schemas.openxmlformats.org/officeDocument/2006/relationships/slide" Target="slides/slide285.xml"/><Relationship Id="rId308" Type="http://schemas.openxmlformats.org/officeDocument/2006/relationships/slide" Target="slides/slide299.xml"/><Relationship Id="rId329" Type="http://schemas.openxmlformats.org/officeDocument/2006/relationships/viewProps" Target="viewProps.xml"/><Relationship Id="rId47" Type="http://schemas.openxmlformats.org/officeDocument/2006/relationships/slide" Target="slides/slide38.xml"/><Relationship Id="rId68" Type="http://schemas.openxmlformats.org/officeDocument/2006/relationships/slide" Target="slides/slide59.xml"/><Relationship Id="rId89" Type="http://schemas.openxmlformats.org/officeDocument/2006/relationships/slide" Target="slides/slide80.xml"/><Relationship Id="rId112" Type="http://schemas.openxmlformats.org/officeDocument/2006/relationships/slide" Target="slides/slide103.xml"/><Relationship Id="rId133" Type="http://schemas.openxmlformats.org/officeDocument/2006/relationships/slide" Target="slides/slide124.xml"/><Relationship Id="rId154" Type="http://schemas.openxmlformats.org/officeDocument/2006/relationships/slide" Target="slides/slide145.xml"/><Relationship Id="rId175" Type="http://schemas.openxmlformats.org/officeDocument/2006/relationships/slide" Target="slides/slide166.xml"/><Relationship Id="rId196" Type="http://schemas.openxmlformats.org/officeDocument/2006/relationships/slide" Target="slides/slide187.xml"/><Relationship Id="rId200" Type="http://schemas.openxmlformats.org/officeDocument/2006/relationships/slide" Target="slides/slide191.xml"/><Relationship Id="rId16" Type="http://schemas.openxmlformats.org/officeDocument/2006/relationships/slide" Target="slides/slide7.xml"/><Relationship Id="rId221" Type="http://schemas.openxmlformats.org/officeDocument/2006/relationships/slide" Target="slides/slide212.xml"/><Relationship Id="rId242" Type="http://schemas.openxmlformats.org/officeDocument/2006/relationships/slide" Target="slides/slide233.xml"/><Relationship Id="rId263" Type="http://schemas.openxmlformats.org/officeDocument/2006/relationships/slide" Target="slides/slide254.xml"/><Relationship Id="rId284" Type="http://schemas.openxmlformats.org/officeDocument/2006/relationships/slide" Target="slides/slide275.xml"/><Relationship Id="rId319" Type="http://schemas.openxmlformats.org/officeDocument/2006/relationships/slide" Target="slides/slide310.xml"/><Relationship Id="rId37" Type="http://schemas.openxmlformats.org/officeDocument/2006/relationships/slide" Target="slides/slide28.xml"/><Relationship Id="rId58" Type="http://schemas.openxmlformats.org/officeDocument/2006/relationships/slide" Target="slides/slide49.xml"/><Relationship Id="rId79" Type="http://schemas.openxmlformats.org/officeDocument/2006/relationships/slide" Target="slides/slide70.xml"/><Relationship Id="rId102" Type="http://schemas.openxmlformats.org/officeDocument/2006/relationships/slide" Target="slides/slide93.xml"/><Relationship Id="rId123" Type="http://schemas.openxmlformats.org/officeDocument/2006/relationships/slide" Target="slides/slide114.xml"/><Relationship Id="rId144" Type="http://schemas.openxmlformats.org/officeDocument/2006/relationships/slide" Target="slides/slide135.xml"/><Relationship Id="rId330" Type="http://schemas.openxmlformats.org/officeDocument/2006/relationships/theme" Target="theme/theme1.xml"/><Relationship Id="rId90" Type="http://schemas.openxmlformats.org/officeDocument/2006/relationships/slide" Target="slides/slide81.xml"/><Relationship Id="rId165" Type="http://schemas.openxmlformats.org/officeDocument/2006/relationships/slide" Target="slides/slide156.xml"/><Relationship Id="rId186" Type="http://schemas.openxmlformats.org/officeDocument/2006/relationships/slide" Target="slides/slide177.xml"/><Relationship Id="rId211" Type="http://schemas.openxmlformats.org/officeDocument/2006/relationships/slide" Target="slides/slide202.xml"/><Relationship Id="rId232" Type="http://schemas.openxmlformats.org/officeDocument/2006/relationships/slide" Target="slides/slide223.xml"/><Relationship Id="rId253" Type="http://schemas.openxmlformats.org/officeDocument/2006/relationships/slide" Target="slides/slide244.xml"/><Relationship Id="rId274" Type="http://schemas.openxmlformats.org/officeDocument/2006/relationships/slide" Target="slides/slide265.xml"/><Relationship Id="rId295" Type="http://schemas.openxmlformats.org/officeDocument/2006/relationships/slide" Target="slides/slide286.xml"/><Relationship Id="rId309" Type="http://schemas.openxmlformats.org/officeDocument/2006/relationships/slide" Target="slides/slide300.xml"/><Relationship Id="rId27" Type="http://schemas.openxmlformats.org/officeDocument/2006/relationships/slide" Target="slides/slide18.xml"/><Relationship Id="rId48" Type="http://schemas.openxmlformats.org/officeDocument/2006/relationships/slide" Target="slides/slide39.xml"/><Relationship Id="rId69" Type="http://schemas.openxmlformats.org/officeDocument/2006/relationships/slide" Target="slides/slide60.xml"/><Relationship Id="rId113" Type="http://schemas.openxmlformats.org/officeDocument/2006/relationships/slide" Target="slides/slide104.xml"/><Relationship Id="rId134" Type="http://schemas.openxmlformats.org/officeDocument/2006/relationships/slide" Target="slides/slide125.xml"/><Relationship Id="rId320" Type="http://schemas.openxmlformats.org/officeDocument/2006/relationships/slide" Target="slides/slide311.xml"/><Relationship Id="rId80" Type="http://schemas.openxmlformats.org/officeDocument/2006/relationships/slide" Target="slides/slide71.xml"/><Relationship Id="rId155" Type="http://schemas.openxmlformats.org/officeDocument/2006/relationships/slide" Target="slides/slide146.xml"/><Relationship Id="rId176" Type="http://schemas.openxmlformats.org/officeDocument/2006/relationships/slide" Target="slides/slide167.xml"/><Relationship Id="rId197" Type="http://schemas.openxmlformats.org/officeDocument/2006/relationships/slide" Target="slides/slide188.xml"/><Relationship Id="rId201" Type="http://schemas.openxmlformats.org/officeDocument/2006/relationships/slide" Target="slides/slide192.xml"/><Relationship Id="rId222" Type="http://schemas.openxmlformats.org/officeDocument/2006/relationships/slide" Target="slides/slide213.xml"/><Relationship Id="rId243" Type="http://schemas.openxmlformats.org/officeDocument/2006/relationships/slide" Target="slides/slide234.xml"/><Relationship Id="rId264" Type="http://schemas.openxmlformats.org/officeDocument/2006/relationships/slide" Target="slides/slide255.xml"/><Relationship Id="rId285" Type="http://schemas.openxmlformats.org/officeDocument/2006/relationships/slide" Target="slides/slide276.xml"/><Relationship Id="rId17" Type="http://schemas.openxmlformats.org/officeDocument/2006/relationships/slide" Target="slides/slide8.xml"/><Relationship Id="rId38" Type="http://schemas.openxmlformats.org/officeDocument/2006/relationships/slide" Target="slides/slide29.xml"/><Relationship Id="rId59" Type="http://schemas.openxmlformats.org/officeDocument/2006/relationships/slide" Target="slides/slide50.xml"/><Relationship Id="rId103" Type="http://schemas.openxmlformats.org/officeDocument/2006/relationships/slide" Target="slides/slide94.xml"/><Relationship Id="rId124" Type="http://schemas.openxmlformats.org/officeDocument/2006/relationships/slide" Target="slides/slide115.xml"/><Relationship Id="rId310" Type="http://schemas.openxmlformats.org/officeDocument/2006/relationships/slide" Target="slides/slide301.xml"/><Relationship Id="rId70" Type="http://schemas.openxmlformats.org/officeDocument/2006/relationships/slide" Target="slides/slide61.xml"/><Relationship Id="rId91" Type="http://schemas.openxmlformats.org/officeDocument/2006/relationships/slide" Target="slides/slide82.xml"/><Relationship Id="rId145" Type="http://schemas.openxmlformats.org/officeDocument/2006/relationships/slide" Target="slides/slide136.xml"/><Relationship Id="rId166" Type="http://schemas.openxmlformats.org/officeDocument/2006/relationships/slide" Target="slides/slide157.xml"/><Relationship Id="rId187" Type="http://schemas.openxmlformats.org/officeDocument/2006/relationships/slide" Target="slides/slide178.xml"/><Relationship Id="rId331" Type="http://schemas.openxmlformats.org/officeDocument/2006/relationships/tableStyles" Target="tableStyles.xml"/><Relationship Id="rId1" Type="http://schemas.openxmlformats.org/officeDocument/2006/relationships/customXml" Target="../customXml/item1.xml"/><Relationship Id="rId212" Type="http://schemas.openxmlformats.org/officeDocument/2006/relationships/slide" Target="slides/slide203.xml"/><Relationship Id="rId233" Type="http://schemas.openxmlformats.org/officeDocument/2006/relationships/slide" Target="slides/slide224.xml"/><Relationship Id="rId254" Type="http://schemas.openxmlformats.org/officeDocument/2006/relationships/slide" Target="slides/slide245.xml"/><Relationship Id="rId28" Type="http://schemas.openxmlformats.org/officeDocument/2006/relationships/slide" Target="slides/slide19.xml"/><Relationship Id="rId49" Type="http://schemas.openxmlformats.org/officeDocument/2006/relationships/slide" Target="slides/slide40.xml"/><Relationship Id="rId114" Type="http://schemas.openxmlformats.org/officeDocument/2006/relationships/slide" Target="slides/slide105.xml"/><Relationship Id="rId275" Type="http://schemas.openxmlformats.org/officeDocument/2006/relationships/slide" Target="slides/slide266.xml"/><Relationship Id="rId296" Type="http://schemas.openxmlformats.org/officeDocument/2006/relationships/slide" Target="slides/slide287.xml"/><Relationship Id="rId300" Type="http://schemas.openxmlformats.org/officeDocument/2006/relationships/slide" Target="slides/slide291.xml"/><Relationship Id="rId60" Type="http://schemas.openxmlformats.org/officeDocument/2006/relationships/slide" Target="slides/slide51.xml"/><Relationship Id="rId81" Type="http://schemas.openxmlformats.org/officeDocument/2006/relationships/slide" Target="slides/slide72.xml"/><Relationship Id="rId135" Type="http://schemas.openxmlformats.org/officeDocument/2006/relationships/slide" Target="slides/slide126.xml"/><Relationship Id="rId156" Type="http://schemas.openxmlformats.org/officeDocument/2006/relationships/slide" Target="slides/slide147.xml"/><Relationship Id="rId177" Type="http://schemas.openxmlformats.org/officeDocument/2006/relationships/slide" Target="slides/slide168.xml"/><Relationship Id="rId198" Type="http://schemas.openxmlformats.org/officeDocument/2006/relationships/slide" Target="slides/slide189.xml"/><Relationship Id="rId321" Type="http://schemas.openxmlformats.org/officeDocument/2006/relationships/slide" Target="slides/slide312.xml"/><Relationship Id="rId202" Type="http://schemas.openxmlformats.org/officeDocument/2006/relationships/slide" Target="slides/slide193.xml"/><Relationship Id="rId223" Type="http://schemas.openxmlformats.org/officeDocument/2006/relationships/slide" Target="slides/slide214.xml"/><Relationship Id="rId244" Type="http://schemas.openxmlformats.org/officeDocument/2006/relationships/slide" Target="slides/slide235.xml"/><Relationship Id="rId18" Type="http://schemas.openxmlformats.org/officeDocument/2006/relationships/slide" Target="slides/slide9.xml"/><Relationship Id="rId39" Type="http://schemas.openxmlformats.org/officeDocument/2006/relationships/slide" Target="slides/slide30.xml"/><Relationship Id="rId265" Type="http://schemas.openxmlformats.org/officeDocument/2006/relationships/slide" Target="slides/slide256.xml"/><Relationship Id="rId286" Type="http://schemas.openxmlformats.org/officeDocument/2006/relationships/slide" Target="slides/slide277.xml"/><Relationship Id="rId50" Type="http://schemas.openxmlformats.org/officeDocument/2006/relationships/slide" Target="slides/slide41.xml"/><Relationship Id="rId104" Type="http://schemas.openxmlformats.org/officeDocument/2006/relationships/slide" Target="slides/slide95.xml"/><Relationship Id="rId125" Type="http://schemas.openxmlformats.org/officeDocument/2006/relationships/slide" Target="slides/slide116.xml"/><Relationship Id="rId146" Type="http://schemas.openxmlformats.org/officeDocument/2006/relationships/slide" Target="slides/slide137.xml"/><Relationship Id="rId167" Type="http://schemas.openxmlformats.org/officeDocument/2006/relationships/slide" Target="slides/slide158.xml"/><Relationship Id="rId188" Type="http://schemas.openxmlformats.org/officeDocument/2006/relationships/slide" Target="slides/slide179.xml"/><Relationship Id="rId311" Type="http://schemas.openxmlformats.org/officeDocument/2006/relationships/slide" Target="slides/slide302.xml"/><Relationship Id="rId332" Type="http://schemas.microsoft.com/office/2015/10/relationships/revisionInfo" Target="revisionInfo.xml"/><Relationship Id="rId71" Type="http://schemas.openxmlformats.org/officeDocument/2006/relationships/slide" Target="slides/slide62.xml"/><Relationship Id="rId92" Type="http://schemas.openxmlformats.org/officeDocument/2006/relationships/slide" Target="slides/slide83.xml"/><Relationship Id="rId213" Type="http://schemas.openxmlformats.org/officeDocument/2006/relationships/slide" Target="slides/slide204.xml"/><Relationship Id="rId234" Type="http://schemas.openxmlformats.org/officeDocument/2006/relationships/slide" Target="slides/slide225.xml"/><Relationship Id="rId2" Type="http://schemas.openxmlformats.org/officeDocument/2006/relationships/customXml" Target="../customXml/item2.xml"/><Relationship Id="rId29" Type="http://schemas.openxmlformats.org/officeDocument/2006/relationships/slide" Target="slides/slide20.xml"/><Relationship Id="rId255" Type="http://schemas.openxmlformats.org/officeDocument/2006/relationships/slide" Target="slides/slide246.xml"/><Relationship Id="rId276" Type="http://schemas.openxmlformats.org/officeDocument/2006/relationships/slide" Target="slides/slide267.xml"/><Relationship Id="rId297" Type="http://schemas.openxmlformats.org/officeDocument/2006/relationships/slide" Target="slides/slide288.xml"/><Relationship Id="rId40" Type="http://schemas.openxmlformats.org/officeDocument/2006/relationships/slide" Target="slides/slide31.xml"/><Relationship Id="rId115" Type="http://schemas.openxmlformats.org/officeDocument/2006/relationships/slide" Target="slides/slide106.xml"/><Relationship Id="rId136" Type="http://schemas.openxmlformats.org/officeDocument/2006/relationships/slide" Target="slides/slide127.xml"/><Relationship Id="rId157" Type="http://schemas.openxmlformats.org/officeDocument/2006/relationships/slide" Target="slides/slide148.xml"/><Relationship Id="rId178" Type="http://schemas.openxmlformats.org/officeDocument/2006/relationships/slide" Target="slides/slide169.xml"/><Relationship Id="rId301" Type="http://schemas.openxmlformats.org/officeDocument/2006/relationships/slide" Target="slides/slide292.xml"/><Relationship Id="rId322" Type="http://schemas.openxmlformats.org/officeDocument/2006/relationships/slide" Target="slides/slide313.xml"/><Relationship Id="rId61" Type="http://schemas.openxmlformats.org/officeDocument/2006/relationships/slide" Target="slides/slide52.xml"/><Relationship Id="rId82" Type="http://schemas.openxmlformats.org/officeDocument/2006/relationships/slide" Target="slides/slide73.xml"/><Relationship Id="rId199" Type="http://schemas.openxmlformats.org/officeDocument/2006/relationships/slide" Target="slides/slide190.xml"/><Relationship Id="rId203" Type="http://schemas.openxmlformats.org/officeDocument/2006/relationships/slide" Target="slides/slide194.xml"/><Relationship Id="rId19" Type="http://schemas.openxmlformats.org/officeDocument/2006/relationships/slide" Target="slides/slide10.xml"/><Relationship Id="rId224" Type="http://schemas.openxmlformats.org/officeDocument/2006/relationships/slide" Target="slides/slide215.xml"/><Relationship Id="rId245" Type="http://schemas.openxmlformats.org/officeDocument/2006/relationships/slide" Target="slides/slide236.xml"/><Relationship Id="rId266" Type="http://schemas.openxmlformats.org/officeDocument/2006/relationships/slide" Target="slides/slide257.xml"/><Relationship Id="rId287" Type="http://schemas.openxmlformats.org/officeDocument/2006/relationships/slide" Target="slides/slide278.xml"/><Relationship Id="rId30" Type="http://schemas.openxmlformats.org/officeDocument/2006/relationships/slide" Target="slides/slide21.xml"/><Relationship Id="rId105" Type="http://schemas.openxmlformats.org/officeDocument/2006/relationships/slide" Target="slides/slide96.xml"/><Relationship Id="rId126" Type="http://schemas.openxmlformats.org/officeDocument/2006/relationships/slide" Target="slides/slide117.xml"/><Relationship Id="rId147" Type="http://schemas.openxmlformats.org/officeDocument/2006/relationships/slide" Target="slides/slide138.xml"/><Relationship Id="rId168" Type="http://schemas.openxmlformats.org/officeDocument/2006/relationships/slide" Target="slides/slide159.xml"/><Relationship Id="rId312" Type="http://schemas.openxmlformats.org/officeDocument/2006/relationships/slide" Target="slides/slide30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D94EFC8-8799-4F4C-8315-F132E4ECEA7D}" type="datetimeFigureOut">
              <a:rPr lang="en-GB" smtClean="0"/>
              <a:t>02/08/2021</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B825CF7-397B-40E2-885F-DC75A9265B37}" type="slidenum">
              <a:rPr lang="en-GB" smtClean="0"/>
              <a:t>‹#›</a:t>
            </a:fld>
            <a:endParaRPr lang="en-GB"/>
          </a:p>
        </p:txBody>
      </p:sp>
    </p:spTree>
    <p:extLst>
      <p:ext uri="{BB962C8B-B14F-4D97-AF65-F5344CB8AC3E}">
        <p14:creationId xmlns:p14="http://schemas.microsoft.com/office/powerpoint/2010/main" val="327131284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49.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50.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51.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52.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5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58.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63.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64.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66.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67.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68.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69.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70.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72.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7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74.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78.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79.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84.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185.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86.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187.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2" Type="http://schemas.openxmlformats.org/officeDocument/2006/relationships/slide" Target="../slides/slide188.xml"/><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2" Type="http://schemas.openxmlformats.org/officeDocument/2006/relationships/slide" Target="../slides/slide191.xml"/><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2" Type="http://schemas.openxmlformats.org/officeDocument/2006/relationships/slide" Target="../slides/slide19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0.xml.rels><?xml version="1.0" encoding="UTF-8" standalone="yes"?>
<Relationships xmlns="http://schemas.openxmlformats.org/package/2006/relationships"><Relationship Id="rId2" Type="http://schemas.openxmlformats.org/officeDocument/2006/relationships/slide" Target="../slides/slide194.xml"/><Relationship Id="rId1" Type="http://schemas.openxmlformats.org/officeDocument/2006/relationships/notesMaster" Target="../notesMasters/notesMaster1.xml"/></Relationships>
</file>

<file path=ppt/notesSlides/_rels/notesSlide141.xml.rels><?xml version="1.0" encoding="UTF-8" standalone="yes"?>
<Relationships xmlns="http://schemas.openxmlformats.org/package/2006/relationships"><Relationship Id="rId2" Type="http://schemas.openxmlformats.org/officeDocument/2006/relationships/slide" Target="../slides/slide195.xml"/><Relationship Id="rId1" Type="http://schemas.openxmlformats.org/officeDocument/2006/relationships/notesMaster" Target="../notesMasters/notesMaster1.xml"/></Relationships>
</file>

<file path=ppt/notesSlides/_rels/notesSlide142.xml.rels><?xml version="1.0" encoding="UTF-8" standalone="yes"?>
<Relationships xmlns="http://schemas.openxmlformats.org/package/2006/relationships"><Relationship Id="rId2" Type="http://schemas.openxmlformats.org/officeDocument/2006/relationships/slide" Target="../slides/slide196.xml"/><Relationship Id="rId1" Type="http://schemas.openxmlformats.org/officeDocument/2006/relationships/notesMaster" Target="../notesMasters/notesMaster1.xml"/></Relationships>
</file>

<file path=ppt/notesSlides/_rels/notesSlide143.xml.rels><?xml version="1.0" encoding="UTF-8" standalone="yes"?>
<Relationships xmlns="http://schemas.openxmlformats.org/package/2006/relationships"><Relationship Id="rId2" Type="http://schemas.openxmlformats.org/officeDocument/2006/relationships/slide" Target="../slides/slide198.xml"/><Relationship Id="rId1" Type="http://schemas.openxmlformats.org/officeDocument/2006/relationships/notesMaster" Target="../notesMasters/notesMaster1.xml"/></Relationships>
</file>

<file path=ppt/notesSlides/_rels/notesSlide144.xml.rels><?xml version="1.0" encoding="UTF-8" standalone="yes"?>
<Relationships xmlns="http://schemas.openxmlformats.org/package/2006/relationships"><Relationship Id="rId2" Type="http://schemas.openxmlformats.org/officeDocument/2006/relationships/slide" Target="../slides/slide201.xml"/><Relationship Id="rId1" Type="http://schemas.openxmlformats.org/officeDocument/2006/relationships/notesMaster" Target="../notesMasters/notesMaster1.xml"/></Relationships>
</file>

<file path=ppt/notesSlides/_rels/notesSlide145.xml.rels><?xml version="1.0" encoding="UTF-8" standalone="yes"?>
<Relationships xmlns="http://schemas.openxmlformats.org/package/2006/relationships"><Relationship Id="rId2" Type="http://schemas.openxmlformats.org/officeDocument/2006/relationships/slide" Target="../slides/slide202.xml"/><Relationship Id="rId1" Type="http://schemas.openxmlformats.org/officeDocument/2006/relationships/notesMaster" Target="../notesMasters/notesMaster1.xml"/></Relationships>
</file>

<file path=ppt/notesSlides/_rels/notesSlide146.xml.rels><?xml version="1.0" encoding="UTF-8" standalone="yes"?>
<Relationships xmlns="http://schemas.openxmlformats.org/package/2006/relationships"><Relationship Id="rId2" Type="http://schemas.openxmlformats.org/officeDocument/2006/relationships/slide" Target="../slides/slide203.xml"/><Relationship Id="rId1" Type="http://schemas.openxmlformats.org/officeDocument/2006/relationships/notesMaster" Target="../notesMasters/notesMaster1.xml"/></Relationships>
</file>

<file path=ppt/notesSlides/_rels/notesSlide147.xml.rels><?xml version="1.0" encoding="UTF-8" standalone="yes"?>
<Relationships xmlns="http://schemas.openxmlformats.org/package/2006/relationships"><Relationship Id="rId2" Type="http://schemas.openxmlformats.org/officeDocument/2006/relationships/slide" Target="../slides/slide206.xml"/><Relationship Id="rId1" Type="http://schemas.openxmlformats.org/officeDocument/2006/relationships/notesMaster" Target="../notesMasters/notesMaster1.xml"/></Relationships>
</file>

<file path=ppt/notesSlides/_rels/notesSlide148.xml.rels><?xml version="1.0" encoding="UTF-8" standalone="yes"?>
<Relationships xmlns="http://schemas.openxmlformats.org/package/2006/relationships"><Relationship Id="rId2" Type="http://schemas.openxmlformats.org/officeDocument/2006/relationships/slide" Target="../slides/slide211.xml"/><Relationship Id="rId1" Type="http://schemas.openxmlformats.org/officeDocument/2006/relationships/notesMaster" Target="../notesMasters/notesMaster1.xml"/></Relationships>
</file>

<file path=ppt/notesSlides/_rels/notesSlide149.xml.rels><?xml version="1.0" encoding="UTF-8" standalone="yes"?>
<Relationships xmlns="http://schemas.openxmlformats.org/package/2006/relationships"><Relationship Id="rId2" Type="http://schemas.openxmlformats.org/officeDocument/2006/relationships/slide" Target="../slides/slide21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0.xml.rels><?xml version="1.0" encoding="UTF-8" standalone="yes"?>
<Relationships xmlns="http://schemas.openxmlformats.org/package/2006/relationships"><Relationship Id="rId2" Type="http://schemas.openxmlformats.org/officeDocument/2006/relationships/slide" Target="../slides/slide214.xml"/><Relationship Id="rId1" Type="http://schemas.openxmlformats.org/officeDocument/2006/relationships/notesMaster" Target="../notesMasters/notesMaster1.xml"/></Relationships>
</file>

<file path=ppt/notesSlides/_rels/notesSlide151.xml.rels><?xml version="1.0" encoding="UTF-8" standalone="yes"?>
<Relationships xmlns="http://schemas.openxmlformats.org/package/2006/relationships"><Relationship Id="rId2" Type="http://schemas.openxmlformats.org/officeDocument/2006/relationships/slide" Target="../slides/slide215.xml"/><Relationship Id="rId1" Type="http://schemas.openxmlformats.org/officeDocument/2006/relationships/notesMaster" Target="../notesMasters/notesMaster1.xml"/></Relationships>
</file>

<file path=ppt/notesSlides/_rels/notesSlide152.xml.rels><?xml version="1.0" encoding="UTF-8" standalone="yes"?>
<Relationships xmlns="http://schemas.openxmlformats.org/package/2006/relationships"><Relationship Id="rId2" Type="http://schemas.openxmlformats.org/officeDocument/2006/relationships/slide" Target="../slides/slide216.xml"/><Relationship Id="rId1" Type="http://schemas.openxmlformats.org/officeDocument/2006/relationships/notesMaster" Target="../notesMasters/notesMaster1.xml"/></Relationships>
</file>

<file path=ppt/notesSlides/_rels/notesSlide153.xml.rels><?xml version="1.0" encoding="UTF-8" standalone="yes"?>
<Relationships xmlns="http://schemas.openxmlformats.org/package/2006/relationships"><Relationship Id="rId2" Type="http://schemas.openxmlformats.org/officeDocument/2006/relationships/slide" Target="../slides/slide217.xml"/><Relationship Id="rId1" Type="http://schemas.openxmlformats.org/officeDocument/2006/relationships/notesMaster" Target="../notesMasters/notesMaster1.xml"/></Relationships>
</file>

<file path=ppt/notesSlides/_rels/notesSlide154.xml.rels><?xml version="1.0" encoding="UTF-8" standalone="yes"?>
<Relationships xmlns="http://schemas.openxmlformats.org/package/2006/relationships"><Relationship Id="rId2" Type="http://schemas.openxmlformats.org/officeDocument/2006/relationships/slide" Target="../slides/slide218.xml"/><Relationship Id="rId1" Type="http://schemas.openxmlformats.org/officeDocument/2006/relationships/notesMaster" Target="../notesMasters/notesMaster1.xml"/></Relationships>
</file>

<file path=ppt/notesSlides/_rels/notesSlide155.xml.rels><?xml version="1.0" encoding="UTF-8" standalone="yes"?>
<Relationships xmlns="http://schemas.openxmlformats.org/package/2006/relationships"><Relationship Id="rId2" Type="http://schemas.openxmlformats.org/officeDocument/2006/relationships/slide" Target="../slides/slide219.xml"/><Relationship Id="rId1" Type="http://schemas.openxmlformats.org/officeDocument/2006/relationships/notesMaster" Target="../notesMasters/notesMaster1.xml"/></Relationships>
</file>

<file path=ppt/notesSlides/_rels/notesSlide156.xml.rels><?xml version="1.0" encoding="UTF-8" standalone="yes"?>
<Relationships xmlns="http://schemas.openxmlformats.org/package/2006/relationships"><Relationship Id="rId2" Type="http://schemas.openxmlformats.org/officeDocument/2006/relationships/slide" Target="../slides/slide220.xml"/><Relationship Id="rId1" Type="http://schemas.openxmlformats.org/officeDocument/2006/relationships/notesMaster" Target="../notesMasters/notesMaster1.xml"/></Relationships>
</file>

<file path=ppt/notesSlides/_rels/notesSlide157.xml.rels><?xml version="1.0" encoding="UTF-8" standalone="yes"?>
<Relationships xmlns="http://schemas.openxmlformats.org/package/2006/relationships"><Relationship Id="rId2" Type="http://schemas.openxmlformats.org/officeDocument/2006/relationships/slide" Target="../slides/slide221.xml"/><Relationship Id="rId1" Type="http://schemas.openxmlformats.org/officeDocument/2006/relationships/notesMaster" Target="../notesMasters/notesMaster1.xml"/></Relationships>
</file>

<file path=ppt/notesSlides/_rels/notesSlide158.xml.rels><?xml version="1.0" encoding="UTF-8" standalone="yes"?>
<Relationships xmlns="http://schemas.openxmlformats.org/package/2006/relationships"><Relationship Id="rId2" Type="http://schemas.openxmlformats.org/officeDocument/2006/relationships/slide" Target="../slides/slide223.xml"/><Relationship Id="rId1" Type="http://schemas.openxmlformats.org/officeDocument/2006/relationships/notesMaster" Target="../notesMasters/notesMaster1.xml"/></Relationships>
</file>

<file path=ppt/notesSlides/_rels/notesSlide159.xml.rels><?xml version="1.0" encoding="UTF-8" standalone="yes"?>
<Relationships xmlns="http://schemas.openxmlformats.org/package/2006/relationships"><Relationship Id="rId2" Type="http://schemas.openxmlformats.org/officeDocument/2006/relationships/slide" Target="../slides/slide22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0.xml.rels><?xml version="1.0" encoding="UTF-8" standalone="yes"?>
<Relationships xmlns="http://schemas.openxmlformats.org/package/2006/relationships"><Relationship Id="rId2" Type="http://schemas.openxmlformats.org/officeDocument/2006/relationships/slide" Target="../slides/slide225.xml"/><Relationship Id="rId1" Type="http://schemas.openxmlformats.org/officeDocument/2006/relationships/notesMaster" Target="../notesMasters/notesMaster1.xml"/></Relationships>
</file>

<file path=ppt/notesSlides/_rels/notesSlide161.xml.rels><?xml version="1.0" encoding="UTF-8" standalone="yes"?>
<Relationships xmlns="http://schemas.openxmlformats.org/package/2006/relationships"><Relationship Id="rId2" Type="http://schemas.openxmlformats.org/officeDocument/2006/relationships/slide" Target="../slides/slide226.xml"/><Relationship Id="rId1" Type="http://schemas.openxmlformats.org/officeDocument/2006/relationships/notesMaster" Target="../notesMasters/notesMaster1.xml"/></Relationships>
</file>

<file path=ppt/notesSlides/_rels/notesSlide162.xml.rels><?xml version="1.0" encoding="UTF-8" standalone="yes"?>
<Relationships xmlns="http://schemas.openxmlformats.org/package/2006/relationships"><Relationship Id="rId2" Type="http://schemas.openxmlformats.org/officeDocument/2006/relationships/slide" Target="../slides/slide227.xml"/><Relationship Id="rId1" Type="http://schemas.openxmlformats.org/officeDocument/2006/relationships/notesMaster" Target="../notesMasters/notesMaster1.xml"/></Relationships>
</file>

<file path=ppt/notesSlides/_rels/notesSlide163.xml.rels><?xml version="1.0" encoding="UTF-8" standalone="yes"?>
<Relationships xmlns="http://schemas.openxmlformats.org/package/2006/relationships"><Relationship Id="rId2" Type="http://schemas.openxmlformats.org/officeDocument/2006/relationships/slide" Target="../slides/slide228.xml"/><Relationship Id="rId1" Type="http://schemas.openxmlformats.org/officeDocument/2006/relationships/notesMaster" Target="../notesMasters/notesMaster1.xml"/></Relationships>
</file>

<file path=ppt/notesSlides/_rels/notesSlide164.xml.rels><?xml version="1.0" encoding="UTF-8" standalone="yes"?>
<Relationships xmlns="http://schemas.openxmlformats.org/package/2006/relationships"><Relationship Id="rId2" Type="http://schemas.openxmlformats.org/officeDocument/2006/relationships/slide" Target="../slides/slide231.xml"/><Relationship Id="rId1" Type="http://schemas.openxmlformats.org/officeDocument/2006/relationships/notesMaster" Target="../notesMasters/notesMaster1.xml"/></Relationships>
</file>

<file path=ppt/notesSlides/_rels/notesSlide165.xml.rels><?xml version="1.0" encoding="UTF-8" standalone="yes"?>
<Relationships xmlns="http://schemas.openxmlformats.org/package/2006/relationships"><Relationship Id="rId2" Type="http://schemas.openxmlformats.org/officeDocument/2006/relationships/slide" Target="../slides/slide232.xml"/><Relationship Id="rId1" Type="http://schemas.openxmlformats.org/officeDocument/2006/relationships/notesMaster" Target="../notesMasters/notesMaster1.xml"/></Relationships>
</file>

<file path=ppt/notesSlides/_rels/notesSlide166.xml.rels><?xml version="1.0" encoding="UTF-8" standalone="yes"?>
<Relationships xmlns="http://schemas.openxmlformats.org/package/2006/relationships"><Relationship Id="rId2" Type="http://schemas.openxmlformats.org/officeDocument/2006/relationships/slide" Target="../slides/slide234.xml"/><Relationship Id="rId1" Type="http://schemas.openxmlformats.org/officeDocument/2006/relationships/notesMaster" Target="../notesMasters/notesMaster1.xml"/></Relationships>
</file>

<file path=ppt/notesSlides/_rels/notesSlide167.xml.rels><?xml version="1.0" encoding="UTF-8" standalone="yes"?>
<Relationships xmlns="http://schemas.openxmlformats.org/package/2006/relationships"><Relationship Id="rId2" Type="http://schemas.openxmlformats.org/officeDocument/2006/relationships/slide" Target="../slides/slide237.xml"/><Relationship Id="rId1" Type="http://schemas.openxmlformats.org/officeDocument/2006/relationships/notesMaster" Target="../notesMasters/notesMaster1.xml"/></Relationships>
</file>

<file path=ppt/notesSlides/_rels/notesSlide168.xml.rels><?xml version="1.0" encoding="UTF-8" standalone="yes"?>
<Relationships xmlns="http://schemas.openxmlformats.org/package/2006/relationships"><Relationship Id="rId2" Type="http://schemas.openxmlformats.org/officeDocument/2006/relationships/slide" Target="../slides/slide238.xml"/><Relationship Id="rId1" Type="http://schemas.openxmlformats.org/officeDocument/2006/relationships/notesMaster" Target="../notesMasters/notesMaster1.xml"/></Relationships>
</file>

<file path=ppt/notesSlides/_rels/notesSlide169.xml.rels><?xml version="1.0" encoding="UTF-8" standalone="yes"?>
<Relationships xmlns="http://schemas.openxmlformats.org/package/2006/relationships"><Relationship Id="rId2" Type="http://schemas.openxmlformats.org/officeDocument/2006/relationships/slide" Target="../slides/slide23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0.xml.rels><?xml version="1.0" encoding="UTF-8" standalone="yes"?>
<Relationships xmlns="http://schemas.openxmlformats.org/package/2006/relationships"><Relationship Id="rId2" Type="http://schemas.openxmlformats.org/officeDocument/2006/relationships/slide" Target="../slides/slide246.xml"/><Relationship Id="rId1" Type="http://schemas.openxmlformats.org/officeDocument/2006/relationships/notesMaster" Target="../notesMasters/notesMaster1.xml"/></Relationships>
</file>

<file path=ppt/notesSlides/_rels/notesSlide171.xml.rels><?xml version="1.0" encoding="UTF-8" standalone="yes"?>
<Relationships xmlns="http://schemas.openxmlformats.org/package/2006/relationships"><Relationship Id="rId2" Type="http://schemas.openxmlformats.org/officeDocument/2006/relationships/slide" Target="../slides/slide247.xml"/><Relationship Id="rId1" Type="http://schemas.openxmlformats.org/officeDocument/2006/relationships/notesMaster" Target="../notesMasters/notesMaster1.xml"/></Relationships>
</file>

<file path=ppt/notesSlides/_rels/notesSlide172.xml.rels><?xml version="1.0" encoding="UTF-8" standalone="yes"?>
<Relationships xmlns="http://schemas.openxmlformats.org/package/2006/relationships"><Relationship Id="rId2" Type="http://schemas.openxmlformats.org/officeDocument/2006/relationships/slide" Target="../slides/slide252.xml"/><Relationship Id="rId1" Type="http://schemas.openxmlformats.org/officeDocument/2006/relationships/notesMaster" Target="../notesMasters/notesMaster1.xml"/></Relationships>
</file>

<file path=ppt/notesSlides/_rels/notesSlide173.xml.rels><?xml version="1.0" encoding="UTF-8" standalone="yes"?>
<Relationships xmlns="http://schemas.openxmlformats.org/package/2006/relationships"><Relationship Id="rId2" Type="http://schemas.openxmlformats.org/officeDocument/2006/relationships/slide" Target="../slides/slide253.xml"/><Relationship Id="rId1" Type="http://schemas.openxmlformats.org/officeDocument/2006/relationships/notesMaster" Target="../notesMasters/notesMaster1.xml"/></Relationships>
</file>

<file path=ppt/notesSlides/_rels/notesSlide174.xml.rels><?xml version="1.0" encoding="UTF-8" standalone="yes"?>
<Relationships xmlns="http://schemas.openxmlformats.org/package/2006/relationships"><Relationship Id="rId2" Type="http://schemas.openxmlformats.org/officeDocument/2006/relationships/slide" Target="../slides/slide254.xml"/><Relationship Id="rId1" Type="http://schemas.openxmlformats.org/officeDocument/2006/relationships/notesMaster" Target="../notesMasters/notesMaster1.xml"/></Relationships>
</file>

<file path=ppt/notesSlides/_rels/notesSlide175.xml.rels><?xml version="1.0" encoding="UTF-8" standalone="yes"?>
<Relationships xmlns="http://schemas.openxmlformats.org/package/2006/relationships"><Relationship Id="rId2" Type="http://schemas.openxmlformats.org/officeDocument/2006/relationships/slide" Target="../slides/slide255.xml"/><Relationship Id="rId1" Type="http://schemas.openxmlformats.org/officeDocument/2006/relationships/notesMaster" Target="../notesMasters/notesMaster1.xml"/></Relationships>
</file>

<file path=ppt/notesSlides/_rels/notesSlide176.xml.rels><?xml version="1.0" encoding="UTF-8" standalone="yes"?>
<Relationships xmlns="http://schemas.openxmlformats.org/package/2006/relationships"><Relationship Id="rId2" Type="http://schemas.openxmlformats.org/officeDocument/2006/relationships/slide" Target="../slides/slide257.xml"/><Relationship Id="rId1" Type="http://schemas.openxmlformats.org/officeDocument/2006/relationships/notesMaster" Target="../notesMasters/notesMaster1.xml"/></Relationships>
</file>

<file path=ppt/notesSlides/_rels/notesSlide177.xml.rels><?xml version="1.0" encoding="UTF-8" standalone="yes"?>
<Relationships xmlns="http://schemas.openxmlformats.org/package/2006/relationships"><Relationship Id="rId2" Type="http://schemas.openxmlformats.org/officeDocument/2006/relationships/slide" Target="../slides/slide258.xml"/><Relationship Id="rId1" Type="http://schemas.openxmlformats.org/officeDocument/2006/relationships/notesMaster" Target="../notesMasters/notesMaster1.xml"/></Relationships>
</file>

<file path=ppt/notesSlides/_rels/notesSlide178.xml.rels><?xml version="1.0" encoding="UTF-8" standalone="yes"?>
<Relationships xmlns="http://schemas.openxmlformats.org/package/2006/relationships"><Relationship Id="rId2" Type="http://schemas.openxmlformats.org/officeDocument/2006/relationships/slide" Target="../slides/slide259.xml"/><Relationship Id="rId1" Type="http://schemas.openxmlformats.org/officeDocument/2006/relationships/notesMaster" Target="../notesMasters/notesMaster1.xml"/></Relationships>
</file>

<file path=ppt/notesSlides/_rels/notesSlide179.xml.rels><?xml version="1.0" encoding="UTF-8" standalone="yes"?>
<Relationships xmlns="http://schemas.openxmlformats.org/package/2006/relationships"><Relationship Id="rId2" Type="http://schemas.openxmlformats.org/officeDocument/2006/relationships/slide" Target="../slides/slide26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0.xml.rels><?xml version="1.0" encoding="UTF-8" standalone="yes"?>
<Relationships xmlns="http://schemas.openxmlformats.org/package/2006/relationships"><Relationship Id="rId2" Type="http://schemas.openxmlformats.org/officeDocument/2006/relationships/slide" Target="../slides/slide269.xml"/><Relationship Id="rId1" Type="http://schemas.openxmlformats.org/officeDocument/2006/relationships/notesMaster" Target="../notesMasters/notesMaster1.xml"/></Relationships>
</file>

<file path=ppt/notesSlides/_rels/notesSlide181.xml.rels><?xml version="1.0" encoding="UTF-8" standalone="yes"?>
<Relationships xmlns="http://schemas.openxmlformats.org/package/2006/relationships"><Relationship Id="rId2" Type="http://schemas.openxmlformats.org/officeDocument/2006/relationships/slide" Target="../slides/slide270.xml"/><Relationship Id="rId1" Type="http://schemas.openxmlformats.org/officeDocument/2006/relationships/notesMaster" Target="../notesMasters/notesMaster1.xml"/></Relationships>
</file>

<file path=ppt/notesSlides/_rels/notesSlide182.xml.rels><?xml version="1.0" encoding="UTF-8" standalone="yes"?>
<Relationships xmlns="http://schemas.openxmlformats.org/package/2006/relationships"><Relationship Id="rId2" Type="http://schemas.openxmlformats.org/officeDocument/2006/relationships/slide" Target="../slides/slide271.xml"/><Relationship Id="rId1" Type="http://schemas.openxmlformats.org/officeDocument/2006/relationships/notesMaster" Target="../notesMasters/notesMaster1.xml"/></Relationships>
</file>

<file path=ppt/notesSlides/_rels/notesSlide183.xml.rels><?xml version="1.0" encoding="UTF-8" standalone="yes"?>
<Relationships xmlns="http://schemas.openxmlformats.org/package/2006/relationships"><Relationship Id="rId2" Type="http://schemas.openxmlformats.org/officeDocument/2006/relationships/slide" Target="../slides/slide272.xml"/><Relationship Id="rId1" Type="http://schemas.openxmlformats.org/officeDocument/2006/relationships/notesMaster" Target="../notesMasters/notesMaster1.xml"/></Relationships>
</file>

<file path=ppt/notesSlides/_rels/notesSlide184.xml.rels><?xml version="1.0" encoding="UTF-8" standalone="yes"?>
<Relationships xmlns="http://schemas.openxmlformats.org/package/2006/relationships"><Relationship Id="rId2" Type="http://schemas.openxmlformats.org/officeDocument/2006/relationships/slide" Target="../slides/slide273.xml"/><Relationship Id="rId1" Type="http://schemas.openxmlformats.org/officeDocument/2006/relationships/notesMaster" Target="../notesMasters/notesMaster1.xml"/></Relationships>
</file>

<file path=ppt/notesSlides/_rels/notesSlide185.xml.rels><?xml version="1.0" encoding="UTF-8" standalone="yes"?>
<Relationships xmlns="http://schemas.openxmlformats.org/package/2006/relationships"><Relationship Id="rId2" Type="http://schemas.openxmlformats.org/officeDocument/2006/relationships/slide" Target="../slides/slide274.xml"/><Relationship Id="rId1" Type="http://schemas.openxmlformats.org/officeDocument/2006/relationships/notesMaster" Target="../notesMasters/notesMaster1.xml"/></Relationships>
</file>

<file path=ppt/notesSlides/_rels/notesSlide186.xml.rels><?xml version="1.0" encoding="UTF-8" standalone="yes"?>
<Relationships xmlns="http://schemas.openxmlformats.org/package/2006/relationships"><Relationship Id="rId2" Type="http://schemas.openxmlformats.org/officeDocument/2006/relationships/slide" Target="../slides/slide275.xml"/><Relationship Id="rId1" Type="http://schemas.openxmlformats.org/officeDocument/2006/relationships/notesMaster" Target="../notesMasters/notesMaster1.xml"/></Relationships>
</file>

<file path=ppt/notesSlides/_rels/notesSlide187.xml.rels><?xml version="1.0" encoding="UTF-8" standalone="yes"?>
<Relationships xmlns="http://schemas.openxmlformats.org/package/2006/relationships"><Relationship Id="rId2" Type="http://schemas.openxmlformats.org/officeDocument/2006/relationships/slide" Target="../slides/slide276.xml"/><Relationship Id="rId1" Type="http://schemas.openxmlformats.org/officeDocument/2006/relationships/notesMaster" Target="../notesMasters/notesMaster1.xml"/></Relationships>
</file>

<file path=ppt/notesSlides/_rels/notesSlide188.xml.rels><?xml version="1.0" encoding="UTF-8" standalone="yes"?>
<Relationships xmlns="http://schemas.openxmlformats.org/package/2006/relationships"><Relationship Id="rId2" Type="http://schemas.openxmlformats.org/officeDocument/2006/relationships/slide" Target="../slides/slide277.xml"/><Relationship Id="rId1" Type="http://schemas.openxmlformats.org/officeDocument/2006/relationships/notesMaster" Target="../notesMasters/notesMaster1.xml"/></Relationships>
</file>

<file path=ppt/notesSlides/_rels/notesSlide189.xml.rels><?xml version="1.0" encoding="UTF-8" standalone="yes"?>
<Relationships xmlns="http://schemas.openxmlformats.org/package/2006/relationships"><Relationship Id="rId2" Type="http://schemas.openxmlformats.org/officeDocument/2006/relationships/slide" Target="../slides/slide27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0.xml.rels><?xml version="1.0" encoding="UTF-8" standalone="yes"?>
<Relationships xmlns="http://schemas.openxmlformats.org/package/2006/relationships"><Relationship Id="rId2" Type="http://schemas.openxmlformats.org/officeDocument/2006/relationships/slide" Target="../slides/slide279.xml"/><Relationship Id="rId1" Type="http://schemas.openxmlformats.org/officeDocument/2006/relationships/notesMaster" Target="../notesMasters/notesMaster1.xml"/></Relationships>
</file>

<file path=ppt/notesSlides/_rels/notesSlide191.xml.rels><?xml version="1.0" encoding="UTF-8" standalone="yes"?>
<Relationships xmlns="http://schemas.openxmlformats.org/package/2006/relationships"><Relationship Id="rId2" Type="http://schemas.openxmlformats.org/officeDocument/2006/relationships/slide" Target="../slides/slide280.xml"/><Relationship Id="rId1" Type="http://schemas.openxmlformats.org/officeDocument/2006/relationships/notesMaster" Target="../notesMasters/notesMaster1.xml"/></Relationships>
</file>

<file path=ppt/notesSlides/_rels/notesSlide192.xml.rels><?xml version="1.0" encoding="UTF-8" standalone="yes"?>
<Relationships xmlns="http://schemas.openxmlformats.org/package/2006/relationships"><Relationship Id="rId2" Type="http://schemas.openxmlformats.org/officeDocument/2006/relationships/slide" Target="../slides/slide288.xml"/><Relationship Id="rId1" Type="http://schemas.openxmlformats.org/officeDocument/2006/relationships/notesMaster" Target="../notesMasters/notesMaster1.xml"/></Relationships>
</file>

<file path=ppt/notesSlides/_rels/notesSlide193.xml.rels><?xml version="1.0" encoding="UTF-8" standalone="yes"?>
<Relationships xmlns="http://schemas.openxmlformats.org/package/2006/relationships"><Relationship Id="rId2" Type="http://schemas.openxmlformats.org/officeDocument/2006/relationships/slide" Target="../slides/slide289.xml"/><Relationship Id="rId1" Type="http://schemas.openxmlformats.org/officeDocument/2006/relationships/notesMaster" Target="../notesMasters/notesMaster1.xml"/></Relationships>
</file>

<file path=ppt/notesSlides/_rels/notesSlide194.xml.rels><?xml version="1.0" encoding="UTF-8" standalone="yes"?>
<Relationships xmlns="http://schemas.openxmlformats.org/package/2006/relationships"><Relationship Id="rId2" Type="http://schemas.openxmlformats.org/officeDocument/2006/relationships/slide" Target="../slides/slide291.xml"/><Relationship Id="rId1" Type="http://schemas.openxmlformats.org/officeDocument/2006/relationships/notesMaster" Target="../notesMasters/notesMaster1.xml"/></Relationships>
</file>

<file path=ppt/notesSlides/_rels/notesSlide195.xml.rels><?xml version="1.0" encoding="UTF-8" standalone="yes"?>
<Relationships xmlns="http://schemas.openxmlformats.org/package/2006/relationships"><Relationship Id="rId2" Type="http://schemas.openxmlformats.org/officeDocument/2006/relationships/slide" Target="../slides/slide295.xml"/><Relationship Id="rId1" Type="http://schemas.openxmlformats.org/officeDocument/2006/relationships/notesMaster" Target="../notesMasters/notesMaster1.xml"/></Relationships>
</file>

<file path=ppt/notesSlides/_rels/notesSlide196.xml.rels><?xml version="1.0" encoding="UTF-8" standalone="yes"?>
<Relationships xmlns="http://schemas.openxmlformats.org/package/2006/relationships"><Relationship Id="rId2" Type="http://schemas.openxmlformats.org/officeDocument/2006/relationships/slide" Target="../slides/slide296.xml"/><Relationship Id="rId1" Type="http://schemas.openxmlformats.org/officeDocument/2006/relationships/notesMaster" Target="../notesMasters/notesMaster1.xml"/></Relationships>
</file>

<file path=ppt/notesSlides/_rels/notesSlide197.xml.rels><?xml version="1.0" encoding="UTF-8" standalone="yes"?>
<Relationships xmlns="http://schemas.openxmlformats.org/package/2006/relationships"><Relationship Id="rId2" Type="http://schemas.openxmlformats.org/officeDocument/2006/relationships/slide" Target="../slides/slide304.xml"/><Relationship Id="rId1" Type="http://schemas.openxmlformats.org/officeDocument/2006/relationships/notesMaster" Target="../notesMasters/notesMaster1.xml"/></Relationships>
</file>

<file path=ppt/notesSlides/_rels/notesSlide198.xml.rels><?xml version="1.0" encoding="UTF-8" standalone="yes"?>
<Relationships xmlns="http://schemas.openxmlformats.org/package/2006/relationships"><Relationship Id="rId2" Type="http://schemas.openxmlformats.org/officeDocument/2006/relationships/slide" Target="../slides/slide305.xml"/><Relationship Id="rId1" Type="http://schemas.openxmlformats.org/officeDocument/2006/relationships/notesMaster" Target="../notesMasters/notesMaster1.xml"/></Relationships>
</file>

<file path=ppt/notesSlides/_rels/notesSlide199.xml.rels><?xml version="1.0" encoding="UTF-8" standalone="yes"?>
<Relationships xmlns="http://schemas.openxmlformats.org/package/2006/relationships"><Relationship Id="rId2" Type="http://schemas.openxmlformats.org/officeDocument/2006/relationships/slide" Target="../slides/slide30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00.xml.rels><?xml version="1.0" encoding="UTF-8" standalone="yes"?>
<Relationships xmlns="http://schemas.openxmlformats.org/package/2006/relationships"><Relationship Id="rId2" Type="http://schemas.openxmlformats.org/officeDocument/2006/relationships/slide" Target="../slides/slide309.xml"/><Relationship Id="rId1" Type="http://schemas.openxmlformats.org/officeDocument/2006/relationships/notesMaster" Target="../notesMasters/notesMaster1.xml"/></Relationships>
</file>

<file path=ppt/notesSlides/_rels/notesSlide201.xml.rels><?xml version="1.0" encoding="UTF-8" standalone="yes"?>
<Relationships xmlns="http://schemas.openxmlformats.org/package/2006/relationships"><Relationship Id="rId2" Type="http://schemas.openxmlformats.org/officeDocument/2006/relationships/slide" Target="../slides/slide310.xml"/><Relationship Id="rId1" Type="http://schemas.openxmlformats.org/officeDocument/2006/relationships/notesMaster" Target="../notesMasters/notesMaster1.xml"/></Relationships>
</file>

<file path=ppt/notesSlides/_rels/notesSlide202.xml.rels><?xml version="1.0" encoding="UTF-8" standalone="yes"?>
<Relationships xmlns="http://schemas.openxmlformats.org/package/2006/relationships"><Relationship Id="rId2" Type="http://schemas.openxmlformats.org/officeDocument/2006/relationships/slide" Target="../slides/slide311.xml"/><Relationship Id="rId1" Type="http://schemas.openxmlformats.org/officeDocument/2006/relationships/notesMaster" Target="../notesMasters/notesMaster1.xml"/></Relationships>
</file>

<file path=ppt/notesSlides/_rels/notesSlide203.xml.rels><?xml version="1.0" encoding="UTF-8" standalone="yes"?>
<Relationships xmlns="http://schemas.openxmlformats.org/package/2006/relationships"><Relationship Id="rId2" Type="http://schemas.openxmlformats.org/officeDocument/2006/relationships/slide" Target="../slides/slide312.xml"/><Relationship Id="rId1" Type="http://schemas.openxmlformats.org/officeDocument/2006/relationships/notesMaster" Target="../notesMasters/notesMaster1.xml"/></Relationships>
</file>

<file path=ppt/notesSlides/_rels/notesSlide204.xml.rels><?xml version="1.0" encoding="UTF-8" standalone="yes"?>
<Relationships xmlns="http://schemas.openxmlformats.org/package/2006/relationships"><Relationship Id="rId2" Type="http://schemas.openxmlformats.org/officeDocument/2006/relationships/slide" Target="../slides/slide313.xml"/><Relationship Id="rId1" Type="http://schemas.openxmlformats.org/officeDocument/2006/relationships/notesMaster" Target="../notesMasters/notesMaster1.xml"/></Relationships>
</file>

<file path=ppt/notesSlides/_rels/notesSlide205.xml.rels><?xml version="1.0" encoding="UTF-8" standalone="yes"?>
<Relationships xmlns="http://schemas.openxmlformats.org/package/2006/relationships"><Relationship Id="rId2" Type="http://schemas.openxmlformats.org/officeDocument/2006/relationships/slide" Target="../slides/slide31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1</a:t>
            </a:fld>
            <a:endParaRPr lang="en-GB"/>
          </a:p>
        </p:txBody>
      </p:sp>
    </p:spTree>
    <p:extLst>
      <p:ext uri="{BB962C8B-B14F-4D97-AF65-F5344CB8AC3E}">
        <p14:creationId xmlns:p14="http://schemas.microsoft.com/office/powerpoint/2010/main" val="17571779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lide Image Placeholder 1">
            <a:extLst>
              <a:ext uri="{FF2B5EF4-FFF2-40B4-BE49-F238E27FC236}">
                <a16:creationId xmlns:a16="http://schemas.microsoft.com/office/drawing/2014/main" id="{DD00A0C2-FD37-48B1-B88A-8DAE8D171070}"/>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a:extLst>
              <a:ext uri="{FF2B5EF4-FFF2-40B4-BE49-F238E27FC236}">
                <a16:creationId xmlns:a16="http://schemas.microsoft.com/office/drawing/2014/main" id="{9117FC9F-D3CB-40CC-89D3-85F89BC01D84}"/>
              </a:ext>
            </a:extLst>
          </p:cNvPr>
          <p:cNvSpPr>
            <a:spLocks noGrp="1"/>
          </p:cNvSpPr>
          <p:nvPr>
            <p:ph type="body" idx="1"/>
          </p:nvPr>
        </p:nvSpPr>
        <p:spPr/>
        <p:txBody>
          <a:bodyPr/>
          <a:lstStyle/>
          <a:p>
            <a:pPr fontAlgn="auto">
              <a:spcBef>
                <a:spcPts val="0"/>
              </a:spcBef>
              <a:spcAft>
                <a:spcPts val="0"/>
              </a:spcAft>
              <a:defRPr/>
            </a:pPr>
            <a:r>
              <a:rPr lang="en-GB" i="1" dirty="0"/>
              <a:t>Here are some pencils.</a:t>
            </a:r>
            <a:endParaRPr lang="en-GB" dirty="0"/>
          </a:p>
          <a:p>
            <a:pPr fontAlgn="auto">
              <a:spcBef>
                <a:spcPts val="0"/>
              </a:spcBef>
              <a:spcAft>
                <a:spcPts val="0"/>
              </a:spcAft>
              <a:defRPr/>
            </a:pPr>
            <a:r>
              <a:rPr lang="en-GB" i="1" dirty="0"/>
              <a:t>The pencils have been grouped.</a:t>
            </a:r>
          </a:p>
          <a:p>
            <a:pPr fontAlgn="auto">
              <a:spcBef>
                <a:spcPts val="0"/>
              </a:spcBef>
              <a:spcAft>
                <a:spcPts val="0"/>
              </a:spcAft>
              <a:defRPr/>
            </a:pPr>
            <a:endParaRPr lang="en-GB" i="1" dirty="0"/>
          </a:p>
        </p:txBody>
      </p:sp>
      <p:sp>
        <p:nvSpPr>
          <p:cNvPr id="12292" name="Slide Number Placeholder 3">
            <a:extLst>
              <a:ext uri="{FF2B5EF4-FFF2-40B4-BE49-F238E27FC236}">
                <a16:creationId xmlns:a16="http://schemas.microsoft.com/office/drawing/2014/main" id="{9E71EE1F-2D11-4B17-9347-961BCAC63558}"/>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F6EEF1F-3374-4B16-BCA5-691630F4E7B9}" type="slidenum">
              <a:rPr kumimoji="0" lang="en-US" alt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10</a:t>
            </a:fld>
            <a:endParaRPr kumimoji="0" lang="en-US" alt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502523026"/>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GB" i="1" dirty="0"/>
              <a:t>There are four groups of two eggs. There are eight eggs altogether.</a:t>
            </a:r>
          </a:p>
          <a:p>
            <a:pPr marL="171450" indent="-171450">
              <a:buFont typeface="Arial" panose="020B0604020202020204" pitchFamily="34" charset="0"/>
              <a:buChar char="•"/>
            </a:pPr>
            <a:r>
              <a:rPr lang="en-GB" i="1" dirty="0"/>
              <a:t>There are two eggs, four times. There are eight eggs altogether.</a:t>
            </a: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118</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3644704030"/>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122</a:t>
            </a:fld>
            <a:endParaRPr lang="en-GB"/>
          </a:p>
        </p:txBody>
      </p:sp>
    </p:spTree>
    <p:extLst>
      <p:ext uri="{BB962C8B-B14F-4D97-AF65-F5344CB8AC3E}">
        <p14:creationId xmlns:p14="http://schemas.microsoft.com/office/powerpoint/2010/main" val="632988185"/>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123</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099588077"/>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i="1" dirty="0"/>
              <a:t>How many eggs are there? Count in groups of ten.</a:t>
            </a: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129</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457867746"/>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i="1" dirty="0"/>
              <a:t>Show me four groups of ten.</a:t>
            </a:r>
          </a:p>
          <a:p>
            <a:r>
              <a:rPr lang="en-GB" i="1" dirty="0"/>
              <a:t>How many is this altogether?</a:t>
            </a: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130</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547681305"/>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750B2D0D-235D-420E-BB8B-30523AEEDAB0}"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135</a:t>
            </a:fld>
            <a:endParaRPr kumimoji="0" lang="en-GB"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522478297"/>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136</a:t>
            </a:fld>
            <a:endParaRPr lang="en-GB"/>
          </a:p>
        </p:txBody>
      </p:sp>
    </p:spTree>
    <p:extLst>
      <p:ext uri="{BB962C8B-B14F-4D97-AF65-F5344CB8AC3E}">
        <p14:creationId xmlns:p14="http://schemas.microsoft.com/office/powerpoint/2010/main" val="989277017"/>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137</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452815866"/>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i="1" dirty="0"/>
              <a:t>Complete the equations to show how many pencils there are altogether.</a:t>
            </a: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139</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3061768688"/>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i="1" dirty="0"/>
              <a:t>Complete the equations to show how many pencils there are altogether.</a:t>
            </a: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140</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206345818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a:extLst>
              <a:ext uri="{FF2B5EF4-FFF2-40B4-BE49-F238E27FC236}">
                <a16:creationId xmlns:a16="http://schemas.microsoft.com/office/drawing/2014/main" id="{DB5D7D1D-809B-4F7A-85A2-2EA0EEA23CF2}"/>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a:extLst>
              <a:ext uri="{FF2B5EF4-FFF2-40B4-BE49-F238E27FC236}">
                <a16:creationId xmlns:a16="http://schemas.microsoft.com/office/drawing/2014/main" id="{ABA3A2B5-2425-47DD-A03C-F11618E2A1F8}"/>
              </a:ext>
            </a:extLst>
          </p:cNvPr>
          <p:cNvSpPr>
            <a:spLocks noGrp="1"/>
          </p:cNvSpPr>
          <p:nvPr>
            <p:ph type="body" idx="1"/>
          </p:nvPr>
        </p:nvSpPr>
        <p:spPr/>
        <p:txBody>
          <a:bodyPr/>
          <a:lstStyle/>
          <a:p>
            <a:pPr fontAlgn="auto">
              <a:spcBef>
                <a:spcPts val="0"/>
              </a:spcBef>
              <a:spcAft>
                <a:spcPts val="0"/>
              </a:spcAft>
              <a:defRPr/>
            </a:pPr>
            <a:r>
              <a:rPr lang="en-GB" i="1" dirty="0"/>
              <a:t>Here are some footballs.</a:t>
            </a:r>
            <a:endParaRPr lang="en-GB" dirty="0"/>
          </a:p>
          <a:p>
            <a:pPr fontAlgn="auto">
              <a:spcBef>
                <a:spcPts val="0"/>
              </a:spcBef>
              <a:spcAft>
                <a:spcPts val="0"/>
              </a:spcAft>
              <a:defRPr/>
            </a:pPr>
            <a:r>
              <a:rPr lang="en-GB" i="1" dirty="0"/>
              <a:t>The footballs have been grouped.</a:t>
            </a:r>
          </a:p>
          <a:p>
            <a:pPr fontAlgn="auto">
              <a:spcBef>
                <a:spcPts val="0"/>
              </a:spcBef>
              <a:spcAft>
                <a:spcPts val="0"/>
              </a:spcAft>
              <a:defRPr/>
            </a:pPr>
            <a:endParaRPr lang="en-GB" i="1" dirty="0"/>
          </a:p>
          <a:p>
            <a:pPr fontAlgn="auto">
              <a:spcBef>
                <a:spcPts val="0"/>
              </a:spcBef>
              <a:spcAft>
                <a:spcPts val="0"/>
              </a:spcAft>
              <a:defRPr/>
            </a:pPr>
            <a:endParaRPr lang="en-GB" dirty="0"/>
          </a:p>
        </p:txBody>
      </p:sp>
      <p:sp>
        <p:nvSpPr>
          <p:cNvPr id="14340" name="Slide Number Placeholder 3">
            <a:extLst>
              <a:ext uri="{FF2B5EF4-FFF2-40B4-BE49-F238E27FC236}">
                <a16:creationId xmlns:a16="http://schemas.microsoft.com/office/drawing/2014/main" id="{CB03DF03-34C9-4652-8C86-070A35906412}"/>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A6BD279F-C68F-42F5-9DB3-381210D2AB53}" type="slidenum">
              <a:rPr kumimoji="0" lang="en-US" alt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11</a:t>
            </a:fld>
            <a:endParaRPr kumimoji="0" lang="en-US" alt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902168755"/>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i="1" dirty="0"/>
              <a:t>Complete the equations to show how many pencils there are altogether.</a:t>
            </a: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141</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3022069212"/>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i="1" dirty="0"/>
              <a:t>There are ten birds on each wire. Altogether there are 30 birds. How many wires are there?</a:t>
            </a: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142</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3450400987"/>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i="1" dirty="0"/>
              <a:t>Tick </a:t>
            </a:r>
            <a:r>
              <a:rPr lang="en-GB" i="1"/>
              <a:t>the examples </a:t>
            </a:r>
            <a:r>
              <a:rPr lang="en-GB" i="1" dirty="0"/>
              <a:t>that represent facts in the ten times table.</a:t>
            </a: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143</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3214706226"/>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144</a:t>
            </a:fld>
            <a:endParaRPr lang="en-GB"/>
          </a:p>
        </p:txBody>
      </p:sp>
    </p:spTree>
    <p:extLst>
      <p:ext uri="{BB962C8B-B14F-4D97-AF65-F5344CB8AC3E}">
        <p14:creationId xmlns:p14="http://schemas.microsoft.com/office/powerpoint/2010/main" val="1328071561"/>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145</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4020332284"/>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i="1" dirty="0"/>
              <a:t>Fill in the missing numbers.</a:t>
            </a: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149</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3955290997"/>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i="1" dirty="0"/>
              <a:t>Which expression(s) match this picture? Explain why.</a:t>
            </a: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150</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1729177513"/>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151</a:t>
            </a:fld>
            <a:endParaRPr lang="en-GB"/>
          </a:p>
        </p:txBody>
      </p:sp>
    </p:spTree>
    <p:extLst>
      <p:ext uri="{BB962C8B-B14F-4D97-AF65-F5344CB8AC3E}">
        <p14:creationId xmlns:p14="http://schemas.microsoft.com/office/powerpoint/2010/main" val="270756174"/>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152</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588899455"/>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i="1" dirty="0"/>
              <a:t>How many dots are there? Count in groups of five.</a:t>
            </a: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157</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138490107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Image Placeholder 1">
            <a:extLst>
              <a:ext uri="{FF2B5EF4-FFF2-40B4-BE49-F238E27FC236}">
                <a16:creationId xmlns:a16="http://schemas.microsoft.com/office/drawing/2014/main" id="{8A0AA94A-E84D-4138-90FA-F327A63B3A4C}"/>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a:extLst>
              <a:ext uri="{FF2B5EF4-FFF2-40B4-BE49-F238E27FC236}">
                <a16:creationId xmlns:a16="http://schemas.microsoft.com/office/drawing/2014/main" id="{505ABC5C-265F-45D4-8389-BB702A119753}"/>
              </a:ext>
            </a:extLst>
          </p:cNvPr>
          <p:cNvSpPr>
            <a:spLocks noGrp="1"/>
          </p:cNvSpPr>
          <p:nvPr>
            <p:ph type="body" idx="1"/>
          </p:nvPr>
        </p:nvSpPr>
        <p:spPr/>
        <p:txBody>
          <a:bodyPr/>
          <a:lstStyle/>
          <a:p>
            <a:pPr fontAlgn="auto">
              <a:spcBef>
                <a:spcPts val="0"/>
              </a:spcBef>
              <a:spcAft>
                <a:spcPts val="0"/>
              </a:spcAft>
              <a:defRPr/>
            </a:pPr>
            <a:r>
              <a:rPr lang="en-GB" i="1" dirty="0"/>
              <a:t>Max and Lucia each have some apples.</a:t>
            </a:r>
            <a:endParaRPr lang="en-GB" dirty="0"/>
          </a:p>
          <a:p>
            <a:pPr fontAlgn="auto">
              <a:spcBef>
                <a:spcPts val="0"/>
              </a:spcBef>
              <a:spcAft>
                <a:spcPts val="0"/>
              </a:spcAft>
              <a:defRPr/>
            </a:pPr>
            <a:r>
              <a:rPr lang="en-GB" i="1" dirty="0"/>
              <a:t>Each of them has put their apples into two groups.</a:t>
            </a:r>
          </a:p>
          <a:p>
            <a:pPr fontAlgn="auto">
              <a:spcBef>
                <a:spcPts val="0"/>
              </a:spcBef>
              <a:spcAft>
                <a:spcPts val="0"/>
              </a:spcAft>
              <a:defRPr/>
            </a:pPr>
            <a:r>
              <a:rPr lang="en-US" i="1" dirty="0"/>
              <a:t>What do you notice about Max’s and Lucia’s apples?</a:t>
            </a:r>
          </a:p>
          <a:p>
            <a:pPr fontAlgn="auto">
              <a:spcBef>
                <a:spcPts val="0"/>
              </a:spcBef>
              <a:spcAft>
                <a:spcPts val="0"/>
              </a:spcAft>
              <a:defRPr/>
            </a:pPr>
            <a:r>
              <a:rPr lang="en-US" i="1" dirty="0"/>
              <a:t>What’s the same? </a:t>
            </a:r>
          </a:p>
          <a:p>
            <a:pPr fontAlgn="auto">
              <a:spcBef>
                <a:spcPts val="0"/>
              </a:spcBef>
              <a:spcAft>
                <a:spcPts val="0"/>
              </a:spcAft>
              <a:defRPr/>
            </a:pPr>
            <a:r>
              <a:rPr lang="en-US" i="1" dirty="0"/>
              <a:t>What’s different?</a:t>
            </a:r>
            <a:endParaRPr lang="en-GB" i="1" dirty="0"/>
          </a:p>
        </p:txBody>
      </p:sp>
      <p:sp>
        <p:nvSpPr>
          <p:cNvPr id="16388" name="Slide Number Placeholder 3">
            <a:extLst>
              <a:ext uri="{FF2B5EF4-FFF2-40B4-BE49-F238E27FC236}">
                <a16:creationId xmlns:a16="http://schemas.microsoft.com/office/drawing/2014/main" id="{465B4DC0-7CE4-46D6-A46E-394880D8DB08}"/>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CCBB8FF3-653B-40D9-B2AE-A63D26DE994D}" type="slidenum">
              <a:rPr kumimoji="0" lang="en-US" alt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12</a:t>
            </a:fld>
            <a:endParaRPr kumimoji="0" lang="en-US" alt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296089056"/>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i="1" dirty="0"/>
              <a:t>Show </a:t>
            </a:r>
            <a:r>
              <a:rPr lang="en-GB" i="1"/>
              <a:t>me six </a:t>
            </a:r>
            <a:r>
              <a:rPr lang="en-GB" i="1" dirty="0"/>
              <a:t>groups of five. How many is this altogether? Count in groups of five.</a:t>
            </a: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158</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178369809"/>
      </p:ext>
    </p:extLst>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163</a:t>
            </a:fld>
            <a:endParaRPr lang="en-GB"/>
          </a:p>
        </p:txBody>
      </p:sp>
    </p:spTree>
    <p:extLst>
      <p:ext uri="{BB962C8B-B14F-4D97-AF65-F5344CB8AC3E}">
        <p14:creationId xmlns:p14="http://schemas.microsoft.com/office/powerpoint/2010/main" val="2281182033"/>
      </p:ext>
    </p:extLst>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164</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041907566"/>
      </p:ext>
    </p:extLst>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i="1" dirty="0"/>
              <a:t>If the minute hand is pointing at “3”, how many minutes past the hour is it?</a:t>
            </a: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166</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1131618804"/>
      </p:ext>
    </p:extLst>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i="1" dirty="0"/>
              <a:t>If the minute hand is pointing at “4”, how many minutes past the hour is it?</a:t>
            </a: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167</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1601499588"/>
      </p:ext>
    </p:extLst>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i="1" dirty="0"/>
              <a:t>What about if the minute hand is pointing at “2”?</a:t>
            </a: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168</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2916331213"/>
      </p:ext>
    </p:extLst>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i="1" dirty="0"/>
              <a:t>What about if the minute hand is pointing at “5”?</a:t>
            </a: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169</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713146525"/>
      </p:ext>
    </p:extLst>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i="1" dirty="0"/>
              <a:t>If the minute hand is pointing at “10”, how many minutes before the hour is it?</a:t>
            </a: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170</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3894387622"/>
      </p:ext>
    </p:extLst>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i="1" dirty="0"/>
              <a:t>Tick </a:t>
            </a:r>
            <a:r>
              <a:rPr lang="en-GB" i="1"/>
              <a:t>the examples </a:t>
            </a:r>
            <a:r>
              <a:rPr lang="en-GB" i="1" dirty="0"/>
              <a:t>that represent facts in the five times table.</a:t>
            </a: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172</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512091992"/>
      </p:ext>
    </p:extLst>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173</a:t>
            </a:fld>
            <a:endParaRPr lang="en-GB"/>
          </a:p>
        </p:txBody>
      </p:sp>
    </p:spTree>
    <p:extLst>
      <p:ext uri="{BB962C8B-B14F-4D97-AF65-F5344CB8AC3E}">
        <p14:creationId xmlns:p14="http://schemas.microsoft.com/office/powerpoint/2010/main" val="42007397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Image Placeholder 1">
            <a:extLst>
              <a:ext uri="{FF2B5EF4-FFF2-40B4-BE49-F238E27FC236}">
                <a16:creationId xmlns:a16="http://schemas.microsoft.com/office/drawing/2014/main" id="{F8593167-C57B-4E72-B4A8-C214FB0CE064}"/>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a:extLst>
              <a:ext uri="{FF2B5EF4-FFF2-40B4-BE49-F238E27FC236}">
                <a16:creationId xmlns:a16="http://schemas.microsoft.com/office/drawing/2014/main" id="{2D552170-8D20-4F18-A246-AE35FC71CAC8}"/>
              </a:ext>
            </a:extLst>
          </p:cNvPr>
          <p:cNvSpPr>
            <a:spLocks noGrp="1"/>
          </p:cNvSpPr>
          <p:nvPr>
            <p:ph type="body" idx="1"/>
          </p:nvPr>
        </p:nvSpPr>
        <p:spPr/>
        <p:txBody>
          <a:bodyPr/>
          <a:lstStyle/>
          <a:p>
            <a:pPr fontAlgn="auto">
              <a:spcBef>
                <a:spcPts val="0"/>
              </a:spcBef>
              <a:spcAft>
                <a:spcPts val="0"/>
              </a:spcAft>
              <a:defRPr/>
            </a:pPr>
            <a:r>
              <a:rPr lang="en-US" i="1" dirty="0"/>
              <a:t>Tick to say whether the objects are in equal or unequal groups.</a:t>
            </a:r>
            <a:endParaRPr lang="en-GB" dirty="0"/>
          </a:p>
        </p:txBody>
      </p:sp>
      <p:sp>
        <p:nvSpPr>
          <p:cNvPr id="18436" name="Slide Number Placeholder 3">
            <a:extLst>
              <a:ext uri="{FF2B5EF4-FFF2-40B4-BE49-F238E27FC236}">
                <a16:creationId xmlns:a16="http://schemas.microsoft.com/office/drawing/2014/main" id="{FC2E5193-8CDE-4417-847F-2686EEB691A3}"/>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378BCF64-26BD-4C7C-AA21-978873A25BF8}" type="slidenum">
              <a:rPr kumimoji="0" lang="en-US" alt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13</a:t>
            </a:fld>
            <a:endParaRPr kumimoji="0" lang="en-US" alt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987017151"/>
      </p:ext>
    </p:extLst>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174</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479283511"/>
      </p:ext>
    </p:extLst>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178</a:t>
            </a:fld>
            <a:endParaRPr lang="en-GB"/>
          </a:p>
        </p:txBody>
      </p:sp>
    </p:spTree>
    <p:extLst>
      <p:ext uri="{BB962C8B-B14F-4D97-AF65-F5344CB8AC3E}">
        <p14:creationId xmlns:p14="http://schemas.microsoft.com/office/powerpoint/2010/main" val="4012759175"/>
      </p:ext>
    </p:extLst>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179</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135605604"/>
      </p:ext>
    </p:extLst>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i="1" dirty="0"/>
              <a:t>How many groups of five are there?</a:t>
            </a:r>
          </a:p>
          <a:p>
            <a:r>
              <a:rPr lang="en-GB" i="1" dirty="0"/>
              <a:t>How many groups of ten are there?</a:t>
            </a: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184</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712327236"/>
      </p:ext>
    </p:extLst>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i="1" dirty="0"/>
              <a:t>There are three ten centimetre lengths of ribbon.</a:t>
            </a:r>
          </a:p>
          <a:p>
            <a:r>
              <a:rPr lang="en-GB" i="1" dirty="0"/>
              <a:t>How many five centimetre lengths can be made?</a:t>
            </a: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185</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2081026157"/>
      </p:ext>
    </p:extLst>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i="1" dirty="0"/>
              <a:t>Amelia has four five-pence coins.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i="1" dirty="0"/>
              <a:t>Freddie has the same amount of money, in ten-pence coins.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i="1" dirty="0"/>
              <a:t>How many ten-pence coins does Freddie have?</a:t>
            </a: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186</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1993727377"/>
      </p:ext>
    </p:extLst>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187</a:t>
            </a:fld>
            <a:endParaRPr lang="en-GB"/>
          </a:p>
        </p:txBody>
      </p:sp>
    </p:spTree>
    <p:extLst>
      <p:ext uri="{BB962C8B-B14F-4D97-AF65-F5344CB8AC3E}">
        <p14:creationId xmlns:p14="http://schemas.microsoft.com/office/powerpoint/2010/main" val="2955214043"/>
      </p:ext>
    </p:extLst>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188</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343879063"/>
      </p:ext>
    </p:extLst>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B825CF7-397B-40E2-885F-DC75A9265B37}" type="slidenum">
              <a:rPr lang="en-GB" smtClean="0"/>
              <a:t>191</a:t>
            </a:fld>
            <a:endParaRPr lang="en-GB"/>
          </a:p>
        </p:txBody>
      </p:sp>
    </p:spTree>
    <p:extLst>
      <p:ext uri="{BB962C8B-B14F-4D97-AF65-F5344CB8AC3E}">
        <p14:creationId xmlns:p14="http://schemas.microsoft.com/office/powerpoint/2010/main" val="1644585685"/>
      </p:ext>
    </p:extLst>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193</a:t>
            </a:fld>
            <a:endParaRPr lang="en-GB"/>
          </a:p>
        </p:txBody>
      </p:sp>
    </p:spTree>
    <p:extLst>
      <p:ext uri="{BB962C8B-B14F-4D97-AF65-F5344CB8AC3E}">
        <p14:creationId xmlns:p14="http://schemas.microsoft.com/office/powerpoint/2010/main" val="117201854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Slide Image Placeholder 1">
            <a:extLst>
              <a:ext uri="{FF2B5EF4-FFF2-40B4-BE49-F238E27FC236}">
                <a16:creationId xmlns:a16="http://schemas.microsoft.com/office/drawing/2014/main" id="{F6130080-DA58-4C52-9C9A-A8719956DC95}"/>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a:extLst>
              <a:ext uri="{FF2B5EF4-FFF2-40B4-BE49-F238E27FC236}">
                <a16:creationId xmlns:a16="http://schemas.microsoft.com/office/drawing/2014/main" id="{0B38F1E4-C4E0-41F7-A47B-5578908AAF45}"/>
              </a:ext>
            </a:extLst>
          </p:cNvPr>
          <p:cNvSpPr>
            <a:spLocks noGrp="1"/>
          </p:cNvSpPr>
          <p:nvPr>
            <p:ph type="body" idx="1"/>
          </p:nvPr>
        </p:nvSpPr>
        <p:spPr/>
        <p:txBody>
          <a:bodyPr/>
          <a:lstStyle/>
          <a:p>
            <a:pPr fontAlgn="auto">
              <a:spcBef>
                <a:spcPts val="0"/>
              </a:spcBef>
              <a:spcAft>
                <a:spcPts val="0"/>
              </a:spcAft>
              <a:defRPr/>
            </a:pPr>
            <a:r>
              <a:rPr lang="en-US" i="1" dirty="0"/>
              <a:t>Tick to say whether the objects are in equal or unequal groups.</a:t>
            </a:r>
            <a:endParaRPr lang="en-GB" dirty="0"/>
          </a:p>
        </p:txBody>
      </p:sp>
      <p:sp>
        <p:nvSpPr>
          <p:cNvPr id="20484" name="Slide Number Placeholder 3">
            <a:extLst>
              <a:ext uri="{FF2B5EF4-FFF2-40B4-BE49-F238E27FC236}">
                <a16:creationId xmlns:a16="http://schemas.microsoft.com/office/drawing/2014/main" id="{9F04DC75-FAB9-4ED6-AF63-22658055385F}"/>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0023EE9C-B19C-4EEC-9D3A-9CCE881F3647}" type="slidenum">
              <a:rPr kumimoji="0" lang="en-US" alt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14</a:t>
            </a:fld>
            <a:endParaRPr kumimoji="0" lang="en-US" alt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174619284"/>
      </p:ext>
    </p:extLst>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194</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744705282"/>
      </p:ext>
    </p:extLst>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195</a:t>
            </a:fld>
            <a:endParaRPr lang="en-GB"/>
          </a:p>
        </p:txBody>
      </p:sp>
    </p:spTree>
    <p:extLst>
      <p:ext uri="{BB962C8B-B14F-4D97-AF65-F5344CB8AC3E}">
        <p14:creationId xmlns:p14="http://schemas.microsoft.com/office/powerpoint/2010/main" val="2985734544"/>
      </p:ext>
    </p:extLst>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196</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416723056"/>
      </p:ext>
    </p:extLst>
  </p:cSld>
  <p:clrMapOvr>
    <a:masterClrMapping/>
  </p:clrMapOvr>
</p:notes>
</file>

<file path=ppt/notesSlides/notesSlide1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198</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2201498719"/>
      </p:ext>
    </p:extLst>
  </p:cSld>
  <p:clrMapOvr>
    <a:masterClrMapping/>
  </p:clrMapOvr>
</p:notes>
</file>

<file path=ppt/notesSlides/notesSlide1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i="1" dirty="0"/>
              <a:t>Fill in the missing numbers.</a:t>
            </a: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201</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816252924"/>
      </p:ext>
    </p:extLst>
  </p:cSld>
  <p:clrMapOvr>
    <a:masterClrMapping/>
  </p:clrMapOvr>
</p:notes>
</file>

<file path=ppt/notesSlides/notesSlide1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202</a:t>
            </a:fld>
            <a:endParaRPr lang="en-GB"/>
          </a:p>
        </p:txBody>
      </p:sp>
    </p:spTree>
    <p:extLst>
      <p:ext uri="{BB962C8B-B14F-4D97-AF65-F5344CB8AC3E}">
        <p14:creationId xmlns:p14="http://schemas.microsoft.com/office/powerpoint/2010/main" val="2770214620"/>
      </p:ext>
    </p:extLst>
  </p:cSld>
  <p:clrMapOvr>
    <a:masterClrMapping/>
  </p:clrMapOvr>
</p:notes>
</file>

<file path=ppt/notesSlides/notesSlide1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203</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675414235"/>
      </p:ext>
    </p:extLst>
  </p:cSld>
  <p:clrMapOvr>
    <a:masterClrMapping/>
  </p:clrMapOvr>
</p:notes>
</file>

<file path=ppt/notesSlides/notesSlide1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i="1" dirty="0"/>
              <a:t>What’s the same?</a:t>
            </a:r>
          </a:p>
          <a:p>
            <a:r>
              <a:rPr lang="en-GB" i="1" dirty="0"/>
              <a:t>What’s different?</a:t>
            </a: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206</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2955247022"/>
      </p:ext>
    </p:extLst>
  </p:cSld>
  <p:clrMapOvr>
    <a:masterClrMapping/>
  </p:clrMapOvr>
</p:notes>
</file>

<file path=ppt/notesSlides/notesSlide1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i="1" dirty="0"/>
              <a:t>There are some eggs in some nests. What situations can the equation represent?</a:t>
            </a: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211</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997873154"/>
      </p:ext>
    </p:extLst>
  </p:cSld>
  <p:clrMapOvr>
    <a:masterClrMapping/>
  </p:clrMapOvr>
</p:notes>
</file>

<file path=ppt/notesSlides/notesSlide1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i="1" dirty="0"/>
              <a:t>There are some eggs in some nests. What situations can the equation represent?</a:t>
            </a: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212</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182778185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Image Placeholder 1">
            <a:extLst>
              <a:ext uri="{FF2B5EF4-FFF2-40B4-BE49-F238E27FC236}">
                <a16:creationId xmlns:a16="http://schemas.microsoft.com/office/drawing/2014/main" id="{D3CB1413-720D-47B9-A306-C6908EE96C8E}"/>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a:extLst>
              <a:ext uri="{FF2B5EF4-FFF2-40B4-BE49-F238E27FC236}">
                <a16:creationId xmlns:a16="http://schemas.microsoft.com/office/drawing/2014/main" id="{6A2AAB5A-395E-4A01-A267-EA1EFC843D43}"/>
              </a:ext>
            </a:extLst>
          </p:cNvPr>
          <p:cNvSpPr>
            <a:spLocks noGrp="1"/>
          </p:cNvSpPr>
          <p:nvPr>
            <p:ph type="body" idx="1"/>
          </p:nvPr>
        </p:nvSpPr>
        <p:spPr/>
        <p:txBody>
          <a:bodyPr/>
          <a:lstStyle/>
          <a:p>
            <a:pPr fontAlgn="auto">
              <a:spcBef>
                <a:spcPts val="0"/>
              </a:spcBef>
              <a:spcAft>
                <a:spcPts val="0"/>
              </a:spcAft>
              <a:defRPr/>
            </a:pPr>
            <a:r>
              <a:rPr lang="en-US" i="1" dirty="0"/>
              <a:t>Tick to say whether the objects are in equal or unequal groups.</a:t>
            </a:r>
            <a:endParaRPr lang="en-GB" dirty="0"/>
          </a:p>
        </p:txBody>
      </p:sp>
      <p:sp>
        <p:nvSpPr>
          <p:cNvPr id="22532" name="Slide Number Placeholder 3">
            <a:extLst>
              <a:ext uri="{FF2B5EF4-FFF2-40B4-BE49-F238E27FC236}">
                <a16:creationId xmlns:a16="http://schemas.microsoft.com/office/drawing/2014/main" id="{B8579614-AEA4-4287-BD81-01DFABC09EB1}"/>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C3A45E1A-E6BF-4F7B-8E16-978C6F6C7C68}" type="slidenum">
              <a:rPr kumimoji="0" lang="en-US" alt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15</a:t>
            </a:fld>
            <a:endParaRPr kumimoji="0" lang="en-US" alt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653251938"/>
      </p:ext>
    </p:extLst>
  </p:cSld>
  <p:clrMapOvr>
    <a:masterClrMapping/>
  </p:clrMapOvr>
</p:notes>
</file>

<file path=ppt/notesSlides/notesSlide1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i="1" dirty="0"/>
              <a:t>I have some coins. What situations can the equation represent?</a:t>
            </a: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214</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2402322965"/>
      </p:ext>
    </p:extLst>
  </p:cSld>
  <p:clrMapOvr>
    <a:masterClrMapping/>
  </p:clrMapOvr>
</p:notes>
</file>

<file path=ppt/notesSlides/notesSlide1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i="1" dirty="0"/>
              <a:t>I have some coins. What situations can the equation represent?</a:t>
            </a: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215</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2287890536"/>
      </p:ext>
    </p:extLst>
  </p:cSld>
  <p:clrMapOvr>
    <a:masterClrMapping/>
  </p:clrMapOvr>
</p:notes>
</file>

<file path=ppt/notesSlides/notesSlide1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216</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24470181"/>
      </p:ext>
    </p:extLst>
  </p:cSld>
  <p:clrMapOvr>
    <a:masterClrMapping/>
  </p:clrMapOvr>
</p:notes>
</file>

<file path=ppt/notesSlides/notesSlide1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217</a:t>
            </a:fld>
            <a:endParaRPr lang="en-GB"/>
          </a:p>
        </p:txBody>
      </p:sp>
    </p:spTree>
    <p:extLst>
      <p:ext uri="{BB962C8B-B14F-4D97-AF65-F5344CB8AC3E}">
        <p14:creationId xmlns:p14="http://schemas.microsoft.com/office/powerpoint/2010/main" val="3918860017"/>
      </p:ext>
    </p:extLst>
  </p:cSld>
  <p:clrMapOvr>
    <a:masterClrMapping/>
  </p:clrMapOvr>
</p:notes>
</file>

<file path=ppt/notesSlides/notesSlide1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218</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63125525"/>
      </p:ext>
    </p:extLst>
  </p:cSld>
  <p:clrMapOvr>
    <a:masterClrMapping/>
  </p:clrMapOvr>
</p:notes>
</file>

<file path=ppt/notesSlides/notesSlide1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i="1" dirty="0"/>
              <a:t>There are two boxes of cakes.</a:t>
            </a:r>
          </a:p>
          <a:p>
            <a:r>
              <a:rPr lang="en-GB" i="1" dirty="0"/>
              <a:t>Each box contains four cakes.</a:t>
            </a:r>
          </a:p>
          <a:p>
            <a:r>
              <a:rPr lang="en-GB" i="1" dirty="0"/>
              <a:t>How many cakes are there altogether?</a:t>
            </a: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219</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2219627049"/>
      </p:ext>
    </p:extLst>
  </p:cSld>
  <p:clrMapOvr>
    <a:masterClrMapping/>
  </p:clrMapOvr>
</p:notes>
</file>

<file path=ppt/notesSlides/notesSlide1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i="1" dirty="0"/>
              <a:t>There are five sheets of stickers.</a:t>
            </a:r>
          </a:p>
          <a:p>
            <a:r>
              <a:rPr lang="en-GB" i="1" dirty="0"/>
              <a:t>Each sheet contains six stickers.</a:t>
            </a:r>
          </a:p>
          <a:p>
            <a:r>
              <a:rPr lang="en-GB" i="1" dirty="0"/>
              <a:t>How many stickers are there altogether?</a:t>
            </a: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220</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4075828994"/>
      </p:ext>
    </p:extLst>
  </p:cSld>
  <p:clrMapOvr>
    <a:masterClrMapping/>
  </p:clrMapOvr>
</p:notes>
</file>

<file path=ppt/notesSlides/notesSlide1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i="1" dirty="0"/>
              <a:t>There are ten bags of apples.</a:t>
            </a:r>
          </a:p>
          <a:p>
            <a:r>
              <a:rPr lang="en-GB" i="1" dirty="0"/>
              <a:t>Each bag contains seven apples.</a:t>
            </a:r>
          </a:p>
          <a:p>
            <a:r>
              <a:rPr lang="en-GB" i="1" dirty="0"/>
              <a:t>How many apples are there altogether?</a:t>
            </a: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221</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1362361083"/>
      </p:ext>
    </p:extLst>
  </p:cSld>
  <p:clrMapOvr>
    <a:masterClrMapping/>
  </p:clrMapOvr>
</p:notes>
</file>

<file path=ppt/notesSlides/notesSlide1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B825CF7-397B-40E2-885F-DC75A9265B37}" type="slidenum">
              <a:rPr lang="en-GB" smtClean="0"/>
              <a:t>223</a:t>
            </a:fld>
            <a:endParaRPr lang="en-GB"/>
          </a:p>
        </p:txBody>
      </p:sp>
    </p:spTree>
    <p:extLst>
      <p:ext uri="{BB962C8B-B14F-4D97-AF65-F5344CB8AC3E}">
        <p14:creationId xmlns:p14="http://schemas.microsoft.com/office/powerpoint/2010/main" val="1536733814"/>
      </p:ext>
    </p:extLst>
  </p:cSld>
  <p:clrMapOvr>
    <a:masterClrMapping/>
  </p:clrMapOvr>
</p:notes>
</file>

<file path=ppt/notesSlides/notesSlide1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224</a:t>
            </a:fld>
            <a:endParaRPr lang="en-GB"/>
          </a:p>
        </p:txBody>
      </p:sp>
    </p:spTree>
    <p:extLst>
      <p:ext uri="{BB962C8B-B14F-4D97-AF65-F5344CB8AC3E}">
        <p14:creationId xmlns:p14="http://schemas.microsoft.com/office/powerpoint/2010/main" val="3173807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Image Placeholder 1">
            <a:extLst>
              <a:ext uri="{FF2B5EF4-FFF2-40B4-BE49-F238E27FC236}">
                <a16:creationId xmlns:a16="http://schemas.microsoft.com/office/drawing/2014/main" id="{C55A29D5-5F29-400C-A367-7CCCC3356DEE}"/>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a:extLst>
              <a:ext uri="{FF2B5EF4-FFF2-40B4-BE49-F238E27FC236}">
                <a16:creationId xmlns:a16="http://schemas.microsoft.com/office/drawing/2014/main" id="{A764E0A9-3D77-4D32-8E32-2D8FF9F92A30}"/>
              </a:ext>
            </a:extLst>
          </p:cNvPr>
          <p:cNvSpPr>
            <a:spLocks noGrp="1"/>
          </p:cNvSpPr>
          <p:nvPr>
            <p:ph type="body" idx="1"/>
          </p:nvPr>
        </p:nvSpPr>
        <p:spPr/>
        <p:txBody>
          <a:bodyPr/>
          <a:lstStyle/>
          <a:p>
            <a:pPr fontAlgn="auto">
              <a:spcBef>
                <a:spcPts val="0"/>
              </a:spcBef>
              <a:spcAft>
                <a:spcPts val="0"/>
              </a:spcAft>
              <a:defRPr/>
            </a:pPr>
            <a:r>
              <a:rPr lang="en-US" i="1" dirty="0"/>
              <a:t>Tick to say whether the objects are in equal or unequal groups.</a:t>
            </a:r>
            <a:endParaRPr lang="en-GB" dirty="0"/>
          </a:p>
        </p:txBody>
      </p:sp>
      <p:sp>
        <p:nvSpPr>
          <p:cNvPr id="24580" name="Slide Number Placeholder 3">
            <a:extLst>
              <a:ext uri="{FF2B5EF4-FFF2-40B4-BE49-F238E27FC236}">
                <a16:creationId xmlns:a16="http://schemas.microsoft.com/office/drawing/2014/main" id="{9B73914E-C92F-4423-AE14-398266ADEFC3}"/>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D255E54C-E3B8-4AAD-B683-89021C3A5970}" type="slidenum">
              <a:rPr kumimoji="0" lang="en-US" alt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16</a:t>
            </a:fld>
            <a:endParaRPr kumimoji="0" lang="en-US" alt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676045889"/>
      </p:ext>
    </p:extLst>
  </p:cSld>
  <p:clrMapOvr>
    <a:masterClrMapping/>
  </p:clrMapOvr>
</p:notes>
</file>

<file path=ppt/notesSlides/notesSlide1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225</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4045434942"/>
      </p:ext>
    </p:extLst>
  </p:cSld>
  <p:clrMapOvr>
    <a:masterClrMapping/>
  </p:clrMapOvr>
</p:notes>
</file>

<file path=ppt/notesSlides/notesSlide1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i="1" dirty="0"/>
              <a:t>Five threes are fifteen.</a:t>
            </a:r>
          </a:p>
          <a:p>
            <a:r>
              <a:rPr lang="en-GB" i="1" dirty="0"/>
              <a:t>Five, three times is fifteen.</a:t>
            </a: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226</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3935937178"/>
      </p:ext>
    </p:extLst>
  </p:cSld>
  <p:clrMapOvr>
    <a:masterClrMapping/>
  </p:clrMapOvr>
</p:notes>
</file>

<file path=ppt/notesSlides/notesSlide1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i="1" dirty="0"/>
              <a:t>Three, five times is fifteen.</a:t>
            </a:r>
          </a:p>
          <a:p>
            <a:r>
              <a:rPr lang="en-GB" i="1" dirty="0"/>
              <a:t>Three fives are fifteen.</a:t>
            </a: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227</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2414732141"/>
      </p:ext>
    </p:extLst>
  </p:cSld>
  <p:clrMapOvr>
    <a:masterClrMapping/>
  </p:clrMapOvr>
</p:notes>
</file>

<file path=ppt/notesSlides/notesSlide1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i="1" dirty="0"/>
              <a:t>This can represent:</a:t>
            </a:r>
          </a:p>
          <a:p>
            <a:pPr marL="171450" indent="-171450">
              <a:buFont typeface="Arial" panose="020B0604020202020204" pitchFamily="34" charset="0"/>
              <a:buChar char="•"/>
            </a:pPr>
            <a:r>
              <a:rPr lang="en-GB" i="1" dirty="0"/>
              <a:t>Three groups of two</a:t>
            </a:r>
          </a:p>
          <a:p>
            <a:pPr marL="171450" indent="-171450">
              <a:buFont typeface="Arial" panose="020B0604020202020204" pitchFamily="34" charset="0"/>
              <a:buChar char="•"/>
            </a:pPr>
            <a:r>
              <a:rPr lang="en-GB" i="1" dirty="0"/>
              <a:t>Three, two times</a:t>
            </a: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228</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3989568068"/>
      </p:ext>
    </p:extLst>
  </p:cSld>
  <p:clrMapOvr>
    <a:masterClrMapping/>
  </p:clrMapOvr>
</p:notes>
</file>

<file path=ppt/notesSlides/notesSlide1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231</a:t>
            </a:fld>
            <a:endParaRPr lang="en-GB"/>
          </a:p>
        </p:txBody>
      </p:sp>
    </p:spTree>
    <p:extLst>
      <p:ext uri="{BB962C8B-B14F-4D97-AF65-F5344CB8AC3E}">
        <p14:creationId xmlns:p14="http://schemas.microsoft.com/office/powerpoint/2010/main" val="392674562"/>
      </p:ext>
    </p:extLst>
  </p:cSld>
  <p:clrMapOvr>
    <a:masterClrMapping/>
  </p:clrMapOvr>
</p:notes>
</file>

<file path=ppt/notesSlides/notesSlide1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232</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710103106"/>
      </p:ext>
    </p:extLst>
  </p:cSld>
  <p:clrMapOvr>
    <a:masterClrMapping/>
  </p:clrMapOvr>
</p:notes>
</file>

<file path=ppt/notesSlides/notesSlide1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i="1" dirty="0"/>
              <a:t>There are some eggs in some nests. What situations can the equation represent?</a:t>
            </a: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234</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830667720"/>
      </p:ext>
    </p:extLst>
  </p:cSld>
  <p:clrMapOvr>
    <a:masterClrMapping/>
  </p:clrMapOvr>
</p:notes>
</file>

<file path=ppt/notesSlides/notesSlide1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i="1" dirty="0"/>
              <a:t>Who has represented the picture correctly?</a:t>
            </a:r>
          </a:p>
          <a:p>
            <a:r>
              <a:rPr lang="en-GB" i="1" dirty="0"/>
              <a:t>Note: Kumiko’s expression, whilst giving the correct total number of butterflies, does not</a:t>
            </a:r>
            <a:br>
              <a:rPr lang="en-GB" i="1" dirty="0"/>
            </a:br>
            <a:r>
              <a:rPr lang="en-GB" i="1" dirty="0"/>
              <a:t>represent the grouping shown in the picture. </a:t>
            </a: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237</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2009411373"/>
      </p:ext>
    </p:extLst>
  </p:cSld>
  <p:clrMapOvr>
    <a:masterClrMapping/>
  </p:clrMapOvr>
</p:notes>
</file>

<file path=ppt/notesSlides/notesSlide1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238</a:t>
            </a:fld>
            <a:endParaRPr lang="en-GB"/>
          </a:p>
        </p:txBody>
      </p:sp>
    </p:spTree>
    <p:extLst>
      <p:ext uri="{BB962C8B-B14F-4D97-AF65-F5344CB8AC3E}">
        <p14:creationId xmlns:p14="http://schemas.microsoft.com/office/powerpoint/2010/main" val="612905420"/>
      </p:ext>
    </p:extLst>
  </p:cSld>
  <p:clrMapOvr>
    <a:masterClrMapping/>
  </p:clrMapOvr>
</p:notes>
</file>

<file path=ppt/notesSlides/notesSlide1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239</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82185271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a:extLst>
              <a:ext uri="{FF2B5EF4-FFF2-40B4-BE49-F238E27FC236}">
                <a16:creationId xmlns:a16="http://schemas.microsoft.com/office/drawing/2014/main" id="{6B0DDE31-ACBE-48DC-9CE1-E4A29C560F92}"/>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a:extLst>
              <a:ext uri="{FF2B5EF4-FFF2-40B4-BE49-F238E27FC236}">
                <a16:creationId xmlns:a16="http://schemas.microsoft.com/office/drawing/2014/main" id="{259D22DF-3C48-4887-82E5-6CBB9DD0F657}"/>
              </a:ext>
            </a:extLst>
          </p:cNvPr>
          <p:cNvSpPr>
            <a:spLocks noGrp="1"/>
          </p:cNvSpPr>
          <p:nvPr>
            <p:ph type="body" idx="1"/>
          </p:nvPr>
        </p:nvSpPr>
        <p:spPr/>
        <p:txBody>
          <a:bodyPr/>
          <a:lstStyle/>
          <a:p>
            <a:pPr fontAlgn="auto">
              <a:spcBef>
                <a:spcPts val="0"/>
              </a:spcBef>
              <a:spcAft>
                <a:spcPts val="0"/>
              </a:spcAft>
              <a:defRPr/>
            </a:pPr>
            <a:r>
              <a:rPr lang="en-US" i="1" dirty="0"/>
              <a:t>Tick to say whether the objects are in equal or unequal groups.</a:t>
            </a:r>
            <a:endParaRPr lang="en-GB" dirty="0"/>
          </a:p>
        </p:txBody>
      </p:sp>
      <p:sp>
        <p:nvSpPr>
          <p:cNvPr id="26628" name="Slide Number Placeholder 3">
            <a:extLst>
              <a:ext uri="{FF2B5EF4-FFF2-40B4-BE49-F238E27FC236}">
                <a16:creationId xmlns:a16="http://schemas.microsoft.com/office/drawing/2014/main" id="{B98AB65D-4353-4738-A9FE-582E3A10DC01}"/>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947A81A4-A672-4B71-80EE-02C1338BA5B8}" type="slidenum">
              <a:rPr kumimoji="0" lang="en-US" alt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17</a:t>
            </a:fld>
            <a:endParaRPr kumimoji="0" lang="en-US" alt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579011771"/>
      </p:ext>
    </p:extLst>
  </p:cSld>
  <p:clrMapOvr>
    <a:masterClrMapping/>
  </p:clrMapOvr>
</p:notes>
</file>

<file path=ppt/notesSlides/notesSlide1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246</a:t>
            </a:fld>
            <a:endParaRPr lang="en-GB"/>
          </a:p>
        </p:txBody>
      </p:sp>
    </p:spTree>
    <p:extLst>
      <p:ext uri="{BB962C8B-B14F-4D97-AF65-F5344CB8AC3E}">
        <p14:creationId xmlns:p14="http://schemas.microsoft.com/office/powerpoint/2010/main" val="33082261"/>
      </p:ext>
    </p:extLst>
  </p:cSld>
  <p:clrMapOvr>
    <a:masterClrMapping/>
  </p:clrMapOvr>
</p:notes>
</file>

<file path=ppt/notesSlides/notesSlide1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247</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243578905"/>
      </p:ext>
    </p:extLst>
  </p:cSld>
  <p:clrMapOvr>
    <a:masterClrMapping/>
  </p:clrMapOvr>
</p:notes>
</file>

<file path=ppt/notesSlides/notesSlide1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i="1" dirty="0"/>
              <a:t>This morning there were three birds on the wall.</a:t>
            </a:r>
          </a:p>
          <a:p>
            <a:r>
              <a:rPr lang="en-GB" i="1" dirty="0"/>
              <a:t>Now there are double that number.</a:t>
            </a:r>
          </a:p>
          <a:p>
            <a:r>
              <a:rPr lang="en-GB" i="1" dirty="0"/>
              <a:t>How many birds are on the wall now?</a:t>
            </a: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252</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1782100876"/>
      </p:ext>
    </p:extLst>
  </p:cSld>
  <p:clrMapOvr>
    <a:masterClrMapping/>
  </p:clrMapOvr>
</p:notes>
</file>

<file path=ppt/notesSlides/notesSlide1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i="1" dirty="0"/>
              <a:t>Bobby has £5. Kali has twice as much as Bobby. How much does Kali have?</a:t>
            </a: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253</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3701254093"/>
      </p:ext>
    </p:extLst>
  </p:cSld>
  <p:clrMapOvr>
    <a:masterClrMapping/>
  </p:clrMapOvr>
</p:notes>
</file>

<file path=ppt/notesSlides/notesSlide1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254</a:t>
            </a:fld>
            <a:endParaRPr lang="en-GB"/>
          </a:p>
        </p:txBody>
      </p:sp>
    </p:spTree>
    <p:extLst>
      <p:ext uri="{BB962C8B-B14F-4D97-AF65-F5344CB8AC3E}">
        <p14:creationId xmlns:p14="http://schemas.microsoft.com/office/powerpoint/2010/main" val="854012664"/>
      </p:ext>
    </p:extLst>
  </p:cSld>
  <p:clrMapOvr>
    <a:masterClrMapping/>
  </p:clrMapOvr>
</p:notes>
</file>

<file path=ppt/notesSlides/notesSlide1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255</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4195184276"/>
      </p:ext>
    </p:extLst>
  </p:cSld>
  <p:clrMapOvr>
    <a:masterClrMapping/>
  </p:clrMapOvr>
</p:notes>
</file>

<file path=ppt/notesSlides/notesSlide1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i="1" dirty="0"/>
              <a:t>Six is five plus one more, so double six is double five plus double one.</a:t>
            </a: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257</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2558284079"/>
      </p:ext>
    </p:extLst>
  </p:cSld>
  <p:clrMapOvr>
    <a:masterClrMapping/>
  </p:clrMapOvr>
</p:notes>
</file>

<file path=ppt/notesSlides/notesSlide1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i="1" dirty="0"/>
              <a:t>Six is five plus one more, so double six is double five plus double one.</a:t>
            </a: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258</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3713031781"/>
      </p:ext>
    </p:extLst>
  </p:cSld>
  <p:clrMapOvr>
    <a:masterClrMapping/>
  </p:clrMapOvr>
</p:notes>
</file>

<file path=ppt/notesSlides/notesSlide1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i="1" dirty="0"/>
              <a:t>Nine is five plus four more, so double nine is double five plus double four.</a:t>
            </a: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259</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4098888670"/>
      </p:ext>
    </p:extLst>
  </p:cSld>
  <p:clrMapOvr>
    <a:masterClrMapping/>
  </p:clrMapOvr>
</p:notes>
</file>

<file path=ppt/notesSlides/notesSlide1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i="1" dirty="0"/>
              <a:t>Nine is ten minus one, so double nine is double ten minus double one.</a:t>
            </a: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260</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334038524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a:extLst>
              <a:ext uri="{FF2B5EF4-FFF2-40B4-BE49-F238E27FC236}">
                <a16:creationId xmlns:a16="http://schemas.microsoft.com/office/drawing/2014/main" id="{C351049B-27AA-417C-8673-3BB26E53589B}"/>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a:extLst>
              <a:ext uri="{FF2B5EF4-FFF2-40B4-BE49-F238E27FC236}">
                <a16:creationId xmlns:a16="http://schemas.microsoft.com/office/drawing/2014/main" id="{4528AB51-A0FF-4E94-80A4-B86F63053809}"/>
              </a:ext>
            </a:extLst>
          </p:cNvPr>
          <p:cNvSpPr>
            <a:spLocks noGrp="1"/>
          </p:cNvSpPr>
          <p:nvPr>
            <p:ph type="body" idx="1"/>
          </p:nvPr>
        </p:nvSpPr>
        <p:spPr/>
        <p:txBody>
          <a:bodyPr/>
          <a:lstStyle/>
          <a:p>
            <a:pPr fontAlgn="auto">
              <a:spcBef>
                <a:spcPts val="0"/>
              </a:spcBef>
              <a:spcAft>
                <a:spcPts val="0"/>
              </a:spcAft>
              <a:defRPr/>
            </a:pPr>
            <a:r>
              <a:rPr lang="en-US" i="1" dirty="0"/>
              <a:t>Tick to say whether the objects are in equal or unequal groups.</a:t>
            </a:r>
            <a:endParaRPr lang="en-GB" dirty="0"/>
          </a:p>
        </p:txBody>
      </p:sp>
      <p:sp>
        <p:nvSpPr>
          <p:cNvPr id="28676" name="Slide Number Placeholder 3">
            <a:extLst>
              <a:ext uri="{FF2B5EF4-FFF2-40B4-BE49-F238E27FC236}">
                <a16:creationId xmlns:a16="http://schemas.microsoft.com/office/drawing/2014/main" id="{4D52735F-EFAD-4DF7-B509-91F5C98C734B}"/>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5FB8DB6-1E0D-4AFA-8E82-8369367A2752}" type="slidenum">
              <a:rPr kumimoji="0" lang="en-US" alt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18</a:t>
            </a:fld>
            <a:endParaRPr kumimoji="0" lang="en-US" alt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135877568"/>
      </p:ext>
    </p:extLst>
  </p:cSld>
  <p:clrMapOvr>
    <a:masterClrMapping/>
  </p:clrMapOvr>
</p:notes>
</file>

<file path=ppt/notesSlides/notesSlide1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i="1" dirty="0"/>
              <a:t>There are two packets of dog bones. There are six bones in each packet. How many bones are there altogether?</a:t>
            </a: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269</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3410639167"/>
      </p:ext>
    </p:extLst>
  </p:cSld>
  <p:clrMapOvr>
    <a:masterClrMapping/>
  </p:clrMapOvr>
</p:notes>
</file>

<file path=ppt/notesSlides/notesSlide1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270</a:t>
            </a:fld>
            <a:endParaRPr lang="en-GB"/>
          </a:p>
        </p:txBody>
      </p:sp>
    </p:spTree>
    <p:extLst>
      <p:ext uri="{BB962C8B-B14F-4D97-AF65-F5344CB8AC3E}">
        <p14:creationId xmlns:p14="http://schemas.microsoft.com/office/powerpoint/2010/main" val="3596035580"/>
      </p:ext>
    </p:extLst>
  </p:cSld>
  <p:clrMapOvr>
    <a:masterClrMapping/>
  </p:clrMapOvr>
</p:notes>
</file>

<file path=ppt/notesSlides/notesSlide1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271</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43529357"/>
      </p:ext>
    </p:extLst>
  </p:cSld>
  <p:clrMapOvr>
    <a:masterClrMapping/>
  </p:clrMapOvr>
</p:notes>
</file>

<file path=ppt/notesSlides/notesSlide1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i="1" dirty="0"/>
              <a:t>In all these diagrams the parts are equal. Fill in the missing numbers.</a:t>
            </a: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272</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95189565"/>
      </p:ext>
    </p:extLst>
  </p:cSld>
  <p:clrMapOvr>
    <a:masterClrMapping/>
  </p:clrMapOvr>
</p:notes>
</file>

<file path=ppt/notesSlides/notesSlide1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i="1" dirty="0"/>
              <a:t>In all these diagrams the parts are equal. Fill in the missing numbers.</a:t>
            </a: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273</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3377782740"/>
      </p:ext>
    </p:extLst>
  </p:cSld>
  <p:clrMapOvr>
    <a:masterClrMapping/>
  </p:clrMapOvr>
</p:notes>
</file>

<file path=ppt/notesSlides/notesSlide1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i="1" dirty="0"/>
              <a:t>In all these diagrams the parts are equal. Fill in the missing numbers.</a:t>
            </a: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274</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3369007315"/>
      </p:ext>
    </p:extLst>
  </p:cSld>
  <p:clrMapOvr>
    <a:masterClrMapping/>
  </p:clrMapOvr>
</p:notes>
</file>

<file path=ppt/notesSlides/notesSlide1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i="1" dirty="0"/>
              <a:t>In all these diagrams the parts are equal. Fill in the missing numbers.</a:t>
            </a: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275</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3759201272"/>
      </p:ext>
    </p:extLst>
  </p:cSld>
  <p:clrMapOvr>
    <a:masterClrMapping/>
  </p:clrMapOvr>
</p:notes>
</file>

<file path=ppt/notesSlides/notesSlide1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i="1" dirty="0"/>
              <a:t>In all these diagrams the parts are equal. Fill in the missing numbers.</a:t>
            </a: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276</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2855178240"/>
      </p:ext>
    </p:extLst>
  </p:cSld>
  <p:clrMapOvr>
    <a:masterClrMapping/>
  </p:clrMapOvr>
</p:notes>
</file>

<file path=ppt/notesSlides/notesSlide1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i="1" dirty="0"/>
              <a:t>In all these diagrams the parts are equal. Fill in the missing numbers.</a:t>
            </a: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277</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3687442722"/>
      </p:ext>
    </p:extLst>
  </p:cSld>
  <p:clrMapOvr>
    <a:masterClrMapping/>
  </p:clrMapOvr>
</p:notes>
</file>

<file path=ppt/notesSlides/notesSlide1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i="1" dirty="0"/>
              <a:t>In all these diagrams the parts are equal. Fill in the missing numbers.</a:t>
            </a: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278</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336057163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a:extLst>
              <a:ext uri="{FF2B5EF4-FFF2-40B4-BE49-F238E27FC236}">
                <a16:creationId xmlns:a16="http://schemas.microsoft.com/office/drawing/2014/main" id="{E2794489-C6C0-4E70-A023-EFBB4092D596}"/>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a:extLst>
              <a:ext uri="{FF2B5EF4-FFF2-40B4-BE49-F238E27FC236}">
                <a16:creationId xmlns:a16="http://schemas.microsoft.com/office/drawing/2014/main" id="{CEF002A2-AF71-4658-818D-91FF4FFD3C6E}"/>
              </a:ext>
            </a:extLst>
          </p:cNvPr>
          <p:cNvSpPr>
            <a:spLocks noGrp="1"/>
          </p:cNvSpPr>
          <p:nvPr>
            <p:ph type="body" idx="1"/>
          </p:nvPr>
        </p:nvSpPr>
        <p:spPr/>
        <p:txBody>
          <a:bodyPr/>
          <a:lstStyle/>
          <a:p>
            <a:pPr fontAlgn="auto">
              <a:spcBef>
                <a:spcPts val="0"/>
              </a:spcBef>
              <a:spcAft>
                <a:spcPts val="0"/>
              </a:spcAft>
              <a:defRPr/>
            </a:pPr>
            <a:r>
              <a:rPr lang="en-GB" i="1" dirty="0"/>
              <a:t>Jess is arranging twelve cubes into equal groups. Can you complete her drawing?</a:t>
            </a:r>
            <a:endParaRPr lang="en-GB" dirty="0"/>
          </a:p>
        </p:txBody>
      </p:sp>
      <p:sp>
        <p:nvSpPr>
          <p:cNvPr id="30724" name="Slide Number Placeholder 3">
            <a:extLst>
              <a:ext uri="{FF2B5EF4-FFF2-40B4-BE49-F238E27FC236}">
                <a16:creationId xmlns:a16="http://schemas.microsoft.com/office/drawing/2014/main" id="{C46C3FEB-94E7-4836-B6C4-81DF1AAF2C40}"/>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2ECA485B-92D5-4515-92D9-E0D47946F6C2}" type="slidenum">
              <a:rPr kumimoji="0" lang="en-US" alt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19</a:t>
            </a:fld>
            <a:endParaRPr kumimoji="0" lang="en-US" alt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735030888"/>
      </p:ext>
    </p:extLst>
  </p:cSld>
  <p:clrMapOvr>
    <a:masterClrMapping/>
  </p:clrMapOvr>
</p:notes>
</file>

<file path=ppt/notesSlides/notesSlide1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i="1" dirty="0"/>
              <a:t>In all these diagrams the parts are equal. Fill in the missing numbers.</a:t>
            </a: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279</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4100951718"/>
      </p:ext>
    </p:extLst>
  </p:cSld>
  <p:clrMapOvr>
    <a:masterClrMapping/>
  </p:clrMapOvr>
</p:notes>
</file>

<file path=ppt/notesSlides/notesSlide1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280</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1750220193"/>
      </p:ext>
    </p:extLst>
  </p:cSld>
  <p:clrMapOvr>
    <a:masterClrMapping/>
  </p:clrMapOvr>
</p:notes>
</file>

<file path=ppt/notesSlides/notesSlide1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288</a:t>
            </a:fld>
            <a:endParaRPr lang="en-GB"/>
          </a:p>
        </p:txBody>
      </p:sp>
    </p:spTree>
    <p:extLst>
      <p:ext uri="{BB962C8B-B14F-4D97-AF65-F5344CB8AC3E}">
        <p14:creationId xmlns:p14="http://schemas.microsoft.com/office/powerpoint/2010/main" val="651366841"/>
      </p:ext>
    </p:extLst>
  </p:cSld>
  <p:clrMapOvr>
    <a:masterClrMapping/>
  </p:clrMapOvr>
</p:notes>
</file>

<file path=ppt/notesSlides/notesSlide1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289</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268332975"/>
      </p:ext>
    </p:extLst>
  </p:cSld>
  <p:clrMapOvr>
    <a:masterClrMapping/>
  </p:clrMapOvr>
</p:notes>
</file>

<file path=ppt/notesSlides/notesSlide1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i="1" dirty="0"/>
              <a:t>There are six children who want to play on the seesaw.</a:t>
            </a:r>
          </a:p>
          <a:p>
            <a:r>
              <a:rPr lang="en-GB" i="1" dirty="0"/>
              <a:t>Half of the children should sit on each side.</a:t>
            </a:r>
          </a:p>
          <a:p>
            <a:r>
              <a:rPr lang="en-GB" i="1" dirty="0"/>
              <a:t>How many is half of six children?</a:t>
            </a: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291</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1812709027"/>
      </p:ext>
    </p:extLst>
  </p:cSld>
  <p:clrMapOvr>
    <a:masterClrMapping/>
  </p:clrMapOvr>
</p:notes>
</file>

<file path=ppt/notesSlides/notesSlide1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295</a:t>
            </a:fld>
            <a:endParaRPr lang="en-GB"/>
          </a:p>
        </p:txBody>
      </p:sp>
    </p:spTree>
    <p:extLst>
      <p:ext uri="{BB962C8B-B14F-4D97-AF65-F5344CB8AC3E}">
        <p14:creationId xmlns:p14="http://schemas.microsoft.com/office/powerpoint/2010/main" val="54457833"/>
      </p:ext>
    </p:extLst>
  </p:cSld>
  <p:clrMapOvr>
    <a:masterClrMapping/>
  </p:clrMapOvr>
</p:notes>
</file>

<file path=ppt/notesSlides/notesSlide1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296</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216439113"/>
      </p:ext>
    </p:extLst>
  </p:cSld>
  <p:clrMapOvr>
    <a:masterClrMapping/>
  </p:clrMapOvr>
</p:notes>
</file>

<file path=ppt/notesSlides/notesSlide1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i="1" dirty="0"/>
              <a:t>This morning there were six birds on the wall.</a:t>
            </a:r>
          </a:p>
          <a:p>
            <a:r>
              <a:rPr lang="en-GB" i="1" dirty="0"/>
              <a:t>Now there are half that number.</a:t>
            </a:r>
          </a:p>
          <a:p>
            <a:r>
              <a:rPr lang="en-GB" i="1" dirty="0"/>
              <a:t>How many birds are on the wall now?</a:t>
            </a: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304</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2390833847"/>
      </p:ext>
    </p:extLst>
  </p:cSld>
  <p:clrMapOvr>
    <a:masterClrMapping/>
  </p:clrMapOvr>
</p:notes>
</file>

<file path=ppt/notesSlides/notesSlide1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305</a:t>
            </a:fld>
            <a:endParaRPr lang="en-GB"/>
          </a:p>
        </p:txBody>
      </p:sp>
    </p:spTree>
    <p:extLst>
      <p:ext uri="{BB962C8B-B14F-4D97-AF65-F5344CB8AC3E}">
        <p14:creationId xmlns:p14="http://schemas.microsoft.com/office/powerpoint/2010/main" val="3064600556"/>
      </p:ext>
    </p:extLst>
  </p:cSld>
  <p:clrMapOvr>
    <a:masterClrMapping/>
  </p:clrMapOvr>
</p:notes>
</file>

<file path=ppt/notesSlides/notesSlide1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306</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4072032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857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2</a:t>
            </a:fld>
            <a:endParaRPr lang="en-GB"/>
          </a:p>
        </p:txBody>
      </p:sp>
    </p:spTree>
    <p:extLst>
      <p:ext uri="{BB962C8B-B14F-4D97-AF65-F5344CB8AC3E}">
        <p14:creationId xmlns:p14="http://schemas.microsoft.com/office/powerpoint/2010/main" val="351080862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a:extLst>
              <a:ext uri="{FF2B5EF4-FFF2-40B4-BE49-F238E27FC236}">
                <a16:creationId xmlns:a16="http://schemas.microsoft.com/office/drawing/2014/main" id="{5826692B-267B-45EA-9F86-B37D88C249C1}"/>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a:extLst>
              <a:ext uri="{FF2B5EF4-FFF2-40B4-BE49-F238E27FC236}">
                <a16:creationId xmlns:a16="http://schemas.microsoft.com/office/drawing/2014/main" id="{2B3EEEDD-177E-4897-97F3-F5FB03389B69}"/>
              </a:ext>
            </a:extLst>
          </p:cNvPr>
          <p:cNvSpPr>
            <a:spLocks noGrp="1"/>
          </p:cNvSpPr>
          <p:nvPr>
            <p:ph type="body" idx="1"/>
          </p:nvPr>
        </p:nvSpPr>
        <p:spPr/>
        <p:txBody>
          <a:bodyPr/>
          <a:lstStyle/>
          <a:p>
            <a:pPr fontAlgn="auto">
              <a:spcBef>
                <a:spcPts val="0"/>
              </a:spcBef>
              <a:spcAft>
                <a:spcPts val="0"/>
              </a:spcAft>
              <a:defRPr/>
            </a:pPr>
            <a:r>
              <a:rPr lang="en-GB" i="1" dirty="0"/>
              <a:t>Now, Jess is arranging twelve cubes into unequal groups. Can you complete her drawing? </a:t>
            </a:r>
            <a:endParaRPr lang="en-GB" dirty="0"/>
          </a:p>
        </p:txBody>
      </p:sp>
      <p:sp>
        <p:nvSpPr>
          <p:cNvPr id="32772" name="Slide Number Placeholder 3">
            <a:extLst>
              <a:ext uri="{FF2B5EF4-FFF2-40B4-BE49-F238E27FC236}">
                <a16:creationId xmlns:a16="http://schemas.microsoft.com/office/drawing/2014/main" id="{1AC45872-18F3-45EC-BBBA-7D4791201D6D}"/>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6EE6C3C1-B9E1-46C8-BE3F-4F85A6AF867C}" type="slidenum">
              <a:rPr kumimoji="0" lang="en-US" alt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20</a:t>
            </a:fld>
            <a:endParaRPr kumimoji="0" lang="en-US" alt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850087414"/>
      </p:ext>
    </p:extLst>
  </p:cSld>
  <p:clrMapOvr>
    <a:masterClrMapping/>
  </p:clrMapOvr>
</p:notes>
</file>

<file path=ppt/notesSlides/notesSlide2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i="1" dirty="0"/>
              <a:t>There are two packs of bones.</a:t>
            </a:r>
          </a:p>
          <a:p>
            <a:r>
              <a:rPr lang="en-GB" i="1" dirty="0"/>
              <a:t>There are twelve bones altogether.</a:t>
            </a:r>
          </a:p>
          <a:p>
            <a:r>
              <a:rPr lang="en-GB" i="1" dirty="0"/>
              <a:t>How many bones are there in each pack?</a:t>
            </a:r>
          </a:p>
          <a:p>
            <a:r>
              <a:rPr lang="en-GB" i="1" dirty="0"/>
              <a:t>One of the factors is 2, so the other factor is half of the product.</a:t>
            </a:r>
          </a:p>
          <a:p>
            <a:r>
              <a:rPr lang="en-GB" i="1" dirty="0"/>
              <a:t>Half of the biscuits are in each pack.</a:t>
            </a:r>
          </a:p>
          <a:p>
            <a:r>
              <a:rPr lang="en-GB" i="1" dirty="0"/>
              <a:t>I know that half of 12 is equal to 6. </a:t>
            </a:r>
          </a:p>
          <a:p>
            <a:r>
              <a:rPr lang="en-GB" i="1" dirty="0"/>
              <a:t>So there are 6 biscuits in each pack.</a:t>
            </a: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309</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3993648751"/>
      </p:ext>
    </p:extLst>
  </p:cSld>
  <p:clrMapOvr>
    <a:masterClrMapping/>
  </p:clrMapOvr>
</p:notes>
</file>

<file path=ppt/notesSlides/notesSlide2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i="1" dirty="0"/>
              <a:t>Emily has £20 in total, kept in two money-boxes.</a:t>
            </a:r>
          </a:p>
          <a:p>
            <a:r>
              <a:rPr lang="en-GB" i="1" dirty="0"/>
              <a:t>Each money-box contains the same amount of money.</a:t>
            </a:r>
          </a:p>
          <a:p>
            <a:r>
              <a:rPr lang="en-GB" i="1" dirty="0"/>
              <a:t>How much is in each money-box?</a:t>
            </a: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310</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2602700839"/>
      </p:ext>
    </p:extLst>
  </p:cSld>
  <p:clrMapOvr>
    <a:masterClrMapping/>
  </p:clrMapOvr>
</p:notes>
</file>

<file path=ppt/notesSlides/notesSlide2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311</a:t>
            </a:fld>
            <a:endParaRPr lang="en-GB"/>
          </a:p>
        </p:txBody>
      </p:sp>
    </p:spTree>
    <p:extLst>
      <p:ext uri="{BB962C8B-B14F-4D97-AF65-F5344CB8AC3E}">
        <p14:creationId xmlns:p14="http://schemas.microsoft.com/office/powerpoint/2010/main" val="762693321"/>
      </p:ext>
    </p:extLst>
  </p:cSld>
  <p:clrMapOvr>
    <a:masterClrMapping/>
  </p:clrMapOvr>
</p:notes>
</file>

<file path=ppt/notesSlides/notesSlide2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312</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924106976"/>
      </p:ext>
    </p:extLst>
  </p:cSld>
  <p:clrMapOvr>
    <a:masterClrMapping/>
  </p:clrMapOvr>
</p:notes>
</file>

<file path=ppt/notesSlides/notesSlide2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313</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3112064371"/>
      </p:ext>
    </p:extLst>
  </p:cSld>
  <p:clrMapOvr>
    <a:masterClrMapping/>
  </p:clrMapOvr>
</p:notes>
</file>

<file path=ppt/notesSlides/notesSlide2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B825CF7-397B-40E2-885F-DC75A9265B37}" type="slidenum">
              <a:rPr lang="en-GB" smtClean="0"/>
              <a:t>316</a:t>
            </a:fld>
            <a:endParaRPr lang="en-GB"/>
          </a:p>
        </p:txBody>
      </p:sp>
    </p:spTree>
    <p:extLst>
      <p:ext uri="{BB962C8B-B14F-4D97-AF65-F5344CB8AC3E}">
        <p14:creationId xmlns:p14="http://schemas.microsoft.com/office/powerpoint/2010/main" val="362986266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Image Placeholder 1">
            <a:extLst>
              <a:ext uri="{FF2B5EF4-FFF2-40B4-BE49-F238E27FC236}">
                <a16:creationId xmlns:a16="http://schemas.microsoft.com/office/drawing/2014/main" id="{FC36A077-CAB2-4D53-BAAE-53E9594C60C2}"/>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a:extLst>
              <a:ext uri="{FF2B5EF4-FFF2-40B4-BE49-F238E27FC236}">
                <a16:creationId xmlns:a16="http://schemas.microsoft.com/office/drawing/2014/main" id="{2D4E6F74-C3E2-4C1F-903A-FD0856725170}"/>
              </a:ext>
            </a:extLst>
          </p:cNvPr>
          <p:cNvSpPr>
            <a:spLocks noGrp="1"/>
          </p:cNvSpPr>
          <p:nvPr>
            <p:ph type="body" idx="1"/>
          </p:nvPr>
        </p:nvSpPr>
        <p:spPr/>
        <p:txBody>
          <a:bodyPr/>
          <a:lstStyle/>
          <a:p>
            <a:pPr fontAlgn="auto">
              <a:spcBef>
                <a:spcPts val="0"/>
              </a:spcBef>
              <a:spcAft>
                <a:spcPts val="0"/>
              </a:spcAft>
              <a:defRPr/>
            </a:pPr>
            <a:r>
              <a:rPr lang="en-GB" i="1" dirty="0"/>
              <a:t>Count out ten cubes. How many different ways can you find to arrange them into equal groups?</a:t>
            </a:r>
            <a:endParaRPr lang="en-GB" dirty="0"/>
          </a:p>
        </p:txBody>
      </p:sp>
      <p:sp>
        <p:nvSpPr>
          <p:cNvPr id="34820" name="Slide Number Placeholder 3">
            <a:extLst>
              <a:ext uri="{FF2B5EF4-FFF2-40B4-BE49-F238E27FC236}">
                <a16:creationId xmlns:a16="http://schemas.microsoft.com/office/drawing/2014/main" id="{B809BA15-1CC5-4287-B648-CD12A5847E08}"/>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31B8F74E-B06F-4DB8-B621-7B16FDCD81D3}" type="slidenum">
              <a:rPr kumimoji="0" lang="en-US" alt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21</a:t>
            </a:fld>
            <a:endParaRPr kumimoji="0" lang="en-US" alt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95153650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a:extLst>
              <a:ext uri="{FF2B5EF4-FFF2-40B4-BE49-F238E27FC236}">
                <a16:creationId xmlns:a16="http://schemas.microsoft.com/office/drawing/2014/main" id="{6A6B287E-4113-4ABC-96B3-F39878974485}"/>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a:extLst>
              <a:ext uri="{FF2B5EF4-FFF2-40B4-BE49-F238E27FC236}">
                <a16:creationId xmlns:a16="http://schemas.microsoft.com/office/drawing/2014/main" id="{0B9246EE-B15A-465D-A344-0D5CCC1FD964}"/>
              </a:ext>
            </a:extLst>
          </p:cNvPr>
          <p:cNvSpPr>
            <a:spLocks noGrp="1"/>
          </p:cNvSpPr>
          <p:nvPr>
            <p:ph type="body" idx="1"/>
          </p:nvPr>
        </p:nvSpPr>
        <p:spPr/>
        <p:txBody>
          <a:bodyPr/>
          <a:lstStyle/>
          <a:p>
            <a:r>
              <a:rPr lang="en-GB" sz="1200" i="1" kern="1200" dirty="0">
                <a:solidFill>
                  <a:schemeClr val="tx1"/>
                </a:solidFill>
                <a:effectLst/>
                <a:latin typeface="+mn-lt"/>
                <a:ea typeface="+mn-ea"/>
                <a:cs typeface="+mn-cs"/>
              </a:rPr>
              <a:t>Make these groups equal.</a:t>
            </a:r>
            <a:endParaRPr lang="en-GB" sz="1200" kern="1200" dirty="0">
              <a:solidFill>
                <a:schemeClr val="tx1"/>
              </a:solidFill>
              <a:effectLst/>
              <a:latin typeface="+mn-lt"/>
              <a:ea typeface="+mn-ea"/>
              <a:cs typeface="+mn-cs"/>
            </a:endParaRPr>
          </a:p>
        </p:txBody>
      </p:sp>
      <p:sp>
        <p:nvSpPr>
          <p:cNvPr id="36868" name="Slide Number Placeholder 3">
            <a:extLst>
              <a:ext uri="{FF2B5EF4-FFF2-40B4-BE49-F238E27FC236}">
                <a16:creationId xmlns:a16="http://schemas.microsoft.com/office/drawing/2014/main" id="{89C5C34C-02AA-48A4-973B-26983BC03365}"/>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30B12521-7AC4-48B7-8291-00D1B1D6B5A4}" type="slidenum">
              <a:rPr kumimoji="0" lang="en-US" alt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22</a:t>
            </a:fld>
            <a:endParaRPr kumimoji="0" lang="en-US" alt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86511510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Image Placeholder 1">
            <a:extLst>
              <a:ext uri="{FF2B5EF4-FFF2-40B4-BE49-F238E27FC236}">
                <a16:creationId xmlns:a16="http://schemas.microsoft.com/office/drawing/2014/main" id="{5E66C4C3-7EC1-4EA9-A754-C143CD4193C1}"/>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a:extLst>
              <a:ext uri="{FF2B5EF4-FFF2-40B4-BE49-F238E27FC236}">
                <a16:creationId xmlns:a16="http://schemas.microsoft.com/office/drawing/2014/main" id="{A05FC178-D028-4D54-AC62-7789EAF99DB5}"/>
              </a:ext>
            </a:extLst>
          </p:cNvPr>
          <p:cNvSpPr>
            <a:spLocks noGrp="1"/>
          </p:cNvSpPr>
          <p:nvPr>
            <p:ph type="body" idx="1"/>
          </p:nvPr>
        </p:nvSpPr>
        <p:spPr/>
        <p:txBody>
          <a:bodyPr/>
          <a:lstStyle/>
          <a:p>
            <a:r>
              <a:rPr lang="en-GB" sz="1200" i="1" kern="1200" dirty="0">
                <a:solidFill>
                  <a:schemeClr val="tx1"/>
                </a:solidFill>
                <a:effectLst/>
                <a:latin typeface="+mn-lt"/>
                <a:ea typeface="+mn-ea"/>
                <a:cs typeface="+mn-cs"/>
              </a:rPr>
              <a:t>Make these groups equal.</a:t>
            </a:r>
          </a:p>
          <a:p>
            <a:endParaRPr lang="en-GB" sz="1200" i="1" kern="1200" dirty="0">
              <a:solidFill>
                <a:schemeClr val="tx1"/>
              </a:solidFill>
              <a:effectLst/>
              <a:latin typeface="+mn-lt"/>
              <a:ea typeface="+mn-ea"/>
              <a:cs typeface="+mn-cs"/>
            </a:endParaRPr>
          </a:p>
          <a:p>
            <a:endParaRPr lang="en-GB" sz="1200" kern="1200" dirty="0">
              <a:solidFill>
                <a:schemeClr val="tx1"/>
              </a:solidFill>
              <a:effectLst/>
              <a:latin typeface="+mn-lt"/>
              <a:ea typeface="+mn-ea"/>
              <a:cs typeface="+mn-cs"/>
            </a:endParaRPr>
          </a:p>
        </p:txBody>
      </p:sp>
      <p:sp>
        <p:nvSpPr>
          <p:cNvPr id="38916" name="Slide Number Placeholder 3">
            <a:extLst>
              <a:ext uri="{FF2B5EF4-FFF2-40B4-BE49-F238E27FC236}">
                <a16:creationId xmlns:a16="http://schemas.microsoft.com/office/drawing/2014/main" id="{3A917CBB-EDB0-44C8-8F5A-83B5E402B9B3}"/>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B71DD2C5-3C01-457B-BF19-4286A45EECBB}" type="slidenum">
              <a:rPr kumimoji="0" lang="en-US" alt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23</a:t>
            </a:fld>
            <a:endParaRPr kumimoji="0" lang="en-US" alt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70461283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lide Image Placeholder 1">
            <a:extLst>
              <a:ext uri="{FF2B5EF4-FFF2-40B4-BE49-F238E27FC236}">
                <a16:creationId xmlns:a16="http://schemas.microsoft.com/office/drawing/2014/main" id="{DD00A0C2-FD37-48B1-B88A-8DAE8D171070}"/>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a:extLst>
              <a:ext uri="{FF2B5EF4-FFF2-40B4-BE49-F238E27FC236}">
                <a16:creationId xmlns:a16="http://schemas.microsoft.com/office/drawing/2014/main" id="{9117FC9F-D3CB-40CC-89D3-85F89BC01D84}"/>
              </a:ext>
            </a:extLst>
          </p:cNvPr>
          <p:cNvSpPr>
            <a:spLocks noGrp="1"/>
          </p:cNvSpPr>
          <p:nvPr>
            <p:ph type="body" idx="1"/>
          </p:nvPr>
        </p:nvSpPr>
        <p:spPr/>
        <p:txBody>
          <a:bodyPr/>
          <a:lstStyle/>
          <a:p>
            <a:pPr fontAlgn="auto">
              <a:spcBef>
                <a:spcPts val="0"/>
              </a:spcBef>
              <a:spcAft>
                <a:spcPts val="0"/>
              </a:spcAft>
              <a:defRPr/>
            </a:pPr>
            <a:endParaRPr lang="en-GB" dirty="0"/>
          </a:p>
        </p:txBody>
      </p:sp>
      <p:sp>
        <p:nvSpPr>
          <p:cNvPr id="12292" name="Slide Number Placeholder 3">
            <a:extLst>
              <a:ext uri="{FF2B5EF4-FFF2-40B4-BE49-F238E27FC236}">
                <a16:creationId xmlns:a16="http://schemas.microsoft.com/office/drawing/2014/main" id="{9E71EE1F-2D11-4B17-9347-961BCAC63558}"/>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F6EEF1F-3374-4B16-BCA5-691630F4E7B9}" type="slidenum">
              <a:rPr kumimoji="0" lang="en-US" alt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24</a:t>
            </a:fld>
            <a:endParaRPr kumimoji="0" lang="en-US" alt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50252302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25</a:t>
            </a:fld>
            <a:endParaRPr lang="en-GB"/>
          </a:p>
        </p:txBody>
      </p:sp>
    </p:spTree>
    <p:extLst>
      <p:ext uri="{BB962C8B-B14F-4D97-AF65-F5344CB8AC3E}">
        <p14:creationId xmlns:p14="http://schemas.microsoft.com/office/powerpoint/2010/main" val="215146365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26</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62513146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Slide Image Placeholder 1">
            <a:extLst>
              <a:ext uri="{FF2B5EF4-FFF2-40B4-BE49-F238E27FC236}">
                <a16:creationId xmlns:a16="http://schemas.microsoft.com/office/drawing/2014/main" id="{12E4AB71-9627-49E9-BF61-5ADD617A1AE2}"/>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a:extLst>
              <a:ext uri="{FF2B5EF4-FFF2-40B4-BE49-F238E27FC236}">
                <a16:creationId xmlns:a16="http://schemas.microsoft.com/office/drawing/2014/main" id="{125EE733-5975-418D-9CD4-BC25F42D56D2}"/>
              </a:ext>
            </a:extLst>
          </p:cNvPr>
          <p:cNvSpPr>
            <a:spLocks noGrp="1"/>
          </p:cNvSpPr>
          <p:nvPr>
            <p:ph type="body" idx="1"/>
          </p:nvPr>
        </p:nvSpPr>
        <p:spPr/>
        <p:txBody>
          <a:bodyPr/>
          <a:lstStyle/>
          <a:p>
            <a:pPr fontAlgn="auto">
              <a:spcBef>
                <a:spcPts val="0"/>
              </a:spcBef>
              <a:spcAft>
                <a:spcPts val="0"/>
              </a:spcAft>
              <a:defRPr/>
            </a:pPr>
            <a:r>
              <a:rPr lang="en-US" i="1" dirty="0"/>
              <a:t>How many equal groups are there?</a:t>
            </a:r>
          </a:p>
          <a:p>
            <a:pPr fontAlgn="auto">
              <a:spcBef>
                <a:spcPts val="0"/>
              </a:spcBef>
              <a:spcAft>
                <a:spcPts val="0"/>
              </a:spcAft>
              <a:defRPr/>
            </a:pPr>
            <a:r>
              <a:rPr lang="en-US" i="1" dirty="0"/>
              <a:t>How many bears are there in each group?</a:t>
            </a:r>
          </a:p>
          <a:p>
            <a:pPr lvl="0"/>
            <a:r>
              <a:rPr lang="en-GB" sz="1200" i="1" kern="1200" dirty="0">
                <a:solidFill>
                  <a:schemeClr val="tx1"/>
                </a:solidFill>
                <a:effectLst/>
                <a:latin typeface="+mn-lt"/>
                <a:ea typeface="+mn-ea"/>
                <a:cs typeface="+mn-cs"/>
              </a:rPr>
              <a:t>There are four equal groups of bears.</a:t>
            </a:r>
            <a:endParaRPr lang="en-GB" sz="1200" kern="1200" dirty="0">
              <a:solidFill>
                <a:schemeClr val="tx1"/>
              </a:solidFill>
              <a:effectLst/>
              <a:latin typeface="+mn-lt"/>
              <a:ea typeface="+mn-ea"/>
              <a:cs typeface="+mn-cs"/>
            </a:endParaRPr>
          </a:p>
          <a:p>
            <a:pPr lvl="0"/>
            <a:r>
              <a:rPr lang="en-GB" sz="1200" i="1" kern="1200" dirty="0">
                <a:solidFill>
                  <a:schemeClr val="tx1"/>
                </a:solidFill>
                <a:effectLst/>
                <a:latin typeface="+mn-lt"/>
                <a:ea typeface="+mn-ea"/>
                <a:cs typeface="+mn-cs"/>
              </a:rPr>
              <a:t>There are two bears in each group.</a:t>
            </a:r>
            <a:endParaRPr lang="en-GB" sz="1200" kern="1200" dirty="0">
              <a:solidFill>
                <a:schemeClr val="tx1"/>
              </a:solidFill>
              <a:effectLst/>
              <a:latin typeface="+mn-lt"/>
              <a:ea typeface="+mn-ea"/>
              <a:cs typeface="+mn-cs"/>
            </a:endParaRPr>
          </a:p>
          <a:p>
            <a:pPr lvl="0"/>
            <a:r>
              <a:rPr lang="en-GB" sz="1200" i="1" kern="1200" dirty="0">
                <a:solidFill>
                  <a:schemeClr val="tx1"/>
                </a:solidFill>
                <a:effectLst/>
                <a:latin typeface="+mn-lt"/>
                <a:ea typeface="+mn-ea"/>
                <a:cs typeface="+mn-cs"/>
              </a:rPr>
              <a:t>There are four groups of two.</a:t>
            </a:r>
            <a:endParaRPr lang="en-GB" sz="1200" kern="1200" dirty="0">
              <a:solidFill>
                <a:schemeClr val="tx1"/>
              </a:solidFill>
              <a:effectLst/>
              <a:latin typeface="+mn-lt"/>
              <a:ea typeface="+mn-ea"/>
              <a:cs typeface="+mn-cs"/>
            </a:endParaRPr>
          </a:p>
        </p:txBody>
      </p:sp>
      <p:sp>
        <p:nvSpPr>
          <p:cNvPr id="40964" name="Slide Number Placeholder 3">
            <a:extLst>
              <a:ext uri="{FF2B5EF4-FFF2-40B4-BE49-F238E27FC236}">
                <a16:creationId xmlns:a16="http://schemas.microsoft.com/office/drawing/2014/main" id="{88CFB7FB-93F1-44DD-9CD1-990227A4452D}"/>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DCAEB285-4726-4B0F-8852-872815669CDD}" type="slidenum">
              <a:rPr kumimoji="0" lang="en-US" alt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27</a:t>
            </a:fld>
            <a:endParaRPr kumimoji="0" lang="en-US" alt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27681537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a:extLst>
              <a:ext uri="{FF2B5EF4-FFF2-40B4-BE49-F238E27FC236}">
                <a16:creationId xmlns:a16="http://schemas.microsoft.com/office/drawing/2014/main" id="{DC7241B7-B03D-40EA-8941-F59AA64C725D}"/>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a:extLst>
              <a:ext uri="{FF2B5EF4-FFF2-40B4-BE49-F238E27FC236}">
                <a16:creationId xmlns:a16="http://schemas.microsoft.com/office/drawing/2014/main" id="{90E94FCB-181A-4061-8C81-47FB3A0F131E}"/>
              </a:ext>
            </a:extLst>
          </p:cNvPr>
          <p:cNvSpPr>
            <a:spLocks noGrp="1"/>
          </p:cNvSpPr>
          <p:nvPr>
            <p:ph type="body" idx="1"/>
          </p:nvPr>
        </p:nvSpPr>
        <p:spPr/>
        <p:txBody>
          <a:bodyPr/>
          <a:lstStyle/>
          <a:p>
            <a:pPr fontAlgn="auto">
              <a:spcBef>
                <a:spcPts val="0"/>
              </a:spcBef>
              <a:spcAft>
                <a:spcPts val="0"/>
              </a:spcAft>
              <a:defRPr/>
            </a:pPr>
            <a:r>
              <a:rPr lang="en-GB" i="1" dirty="0"/>
              <a:t>How many equal groups are there?</a:t>
            </a:r>
            <a:endParaRPr lang="en-GB" dirty="0"/>
          </a:p>
          <a:p>
            <a:pPr fontAlgn="auto">
              <a:spcBef>
                <a:spcPts val="0"/>
              </a:spcBef>
              <a:spcAft>
                <a:spcPts val="0"/>
              </a:spcAft>
              <a:defRPr/>
            </a:pPr>
            <a:r>
              <a:rPr lang="en-GB" i="1" dirty="0"/>
              <a:t>How many cakes are there in each group?</a:t>
            </a:r>
            <a:endParaRPr lang="en-GB" dirty="0"/>
          </a:p>
          <a:p>
            <a:pPr lvl="0"/>
            <a:r>
              <a:rPr lang="en-GB" sz="1200" i="1" kern="1200" dirty="0">
                <a:solidFill>
                  <a:schemeClr val="tx1"/>
                </a:solidFill>
                <a:effectLst/>
                <a:latin typeface="+mn-lt"/>
                <a:ea typeface="+mn-ea"/>
                <a:cs typeface="+mn-cs"/>
              </a:rPr>
              <a:t>There are five equal groups of cakes.</a:t>
            </a:r>
            <a:endParaRPr lang="en-GB" sz="1200" kern="1200" dirty="0">
              <a:solidFill>
                <a:schemeClr val="tx1"/>
              </a:solidFill>
              <a:effectLst/>
              <a:latin typeface="+mn-lt"/>
              <a:ea typeface="+mn-ea"/>
              <a:cs typeface="+mn-cs"/>
            </a:endParaRPr>
          </a:p>
          <a:p>
            <a:pPr lvl="0"/>
            <a:r>
              <a:rPr lang="en-GB" sz="1200" i="1" kern="1200" dirty="0">
                <a:solidFill>
                  <a:schemeClr val="tx1"/>
                </a:solidFill>
                <a:effectLst/>
                <a:latin typeface="+mn-lt"/>
                <a:ea typeface="+mn-ea"/>
                <a:cs typeface="+mn-cs"/>
              </a:rPr>
              <a:t>There are three cakes in each group.</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There are five groups of three.</a:t>
            </a:r>
            <a:endParaRPr lang="en-GB" dirty="0"/>
          </a:p>
        </p:txBody>
      </p:sp>
      <p:sp>
        <p:nvSpPr>
          <p:cNvPr id="43012" name="Slide Number Placeholder 3">
            <a:extLst>
              <a:ext uri="{FF2B5EF4-FFF2-40B4-BE49-F238E27FC236}">
                <a16:creationId xmlns:a16="http://schemas.microsoft.com/office/drawing/2014/main" id="{47D1DD34-741E-4D5B-8FB8-AB6A74F3B12B}"/>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AEAAD89C-9490-41F9-BDF8-99711A131B13}" type="slidenum">
              <a:rPr kumimoji="0" lang="en-US" alt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28</a:t>
            </a:fld>
            <a:endParaRPr kumimoji="0" lang="en-US" alt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61656157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lide Image Placeholder 1">
            <a:extLst>
              <a:ext uri="{FF2B5EF4-FFF2-40B4-BE49-F238E27FC236}">
                <a16:creationId xmlns:a16="http://schemas.microsoft.com/office/drawing/2014/main" id="{5309853E-BA6F-4EA3-818C-FE4391AC486C}"/>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a:extLst>
              <a:ext uri="{FF2B5EF4-FFF2-40B4-BE49-F238E27FC236}">
                <a16:creationId xmlns:a16="http://schemas.microsoft.com/office/drawing/2014/main" id="{2B0E9446-A1BF-4C2B-A853-C3C2834F68A7}"/>
              </a:ext>
            </a:extLst>
          </p:cNvPr>
          <p:cNvSpPr>
            <a:spLocks noGrp="1"/>
          </p:cNvSpPr>
          <p:nvPr>
            <p:ph type="body" idx="1"/>
          </p:nvPr>
        </p:nvSpPr>
        <p:spPr/>
        <p:txBody>
          <a:bodyPr/>
          <a:lstStyle/>
          <a:p>
            <a:pPr fontAlgn="auto">
              <a:spcBef>
                <a:spcPts val="0"/>
              </a:spcBef>
              <a:spcAft>
                <a:spcPts val="0"/>
              </a:spcAft>
              <a:defRPr/>
            </a:pPr>
            <a:endParaRPr lang="en-GB" i="1" dirty="0"/>
          </a:p>
        </p:txBody>
      </p:sp>
      <p:sp>
        <p:nvSpPr>
          <p:cNvPr id="45060" name="Slide Number Placeholder 3">
            <a:extLst>
              <a:ext uri="{FF2B5EF4-FFF2-40B4-BE49-F238E27FC236}">
                <a16:creationId xmlns:a16="http://schemas.microsoft.com/office/drawing/2014/main" id="{E2DA7E4B-2198-4DF9-A3D4-1846F0E9AE74}"/>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3319553F-6A5F-4462-AEA9-0B6F83D02515}" type="slidenum">
              <a:rPr kumimoji="0" lang="en-US" alt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29</a:t>
            </a:fld>
            <a:endParaRPr kumimoji="0" lang="en-US" alt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70911760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AU"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3</a:t>
            </a:fld>
            <a:endParaRPr lang="en-GB"/>
          </a:p>
        </p:txBody>
      </p:sp>
    </p:spTree>
    <p:extLst>
      <p:ext uri="{BB962C8B-B14F-4D97-AF65-F5344CB8AC3E}">
        <p14:creationId xmlns:p14="http://schemas.microsoft.com/office/powerpoint/2010/main" val="24956981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Image Placeholder 1">
            <a:extLst>
              <a:ext uri="{FF2B5EF4-FFF2-40B4-BE49-F238E27FC236}">
                <a16:creationId xmlns:a16="http://schemas.microsoft.com/office/drawing/2014/main" id="{09C22A34-08A5-4A8C-8204-DF1A0EE9F9B2}"/>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a:extLst>
              <a:ext uri="{FF2B5EF4-FFF2-40B4-BE49-F238E27FC236}">
                <a16:creationId xmlns:a16="http://schemas.microsoft.com/office/drawing/2014/main" id="{3DE9BE31-F8FE-4FD1-AA3A-674F1984CE19}"/>
              </a:ext>
            </a:extLst>
          </p:cNvPr>
          <p:cNvSpPr>
            <a:spLocks noGrp="1"/>
          </p:cNvSpPr>
          <p:nvPr>
            <p:ph type="body" idx="1"/>
          </p:nvPr>
        </p:nvSpPr>
        <p:spPr/>
        <p:txBody>
          <a:bodyPr/>
          <a:lstStyle/>
          <a:p>
            <a:pPr fontAlgn="auto">
              <a:spcBef>
                <a:spcPts val="0"/>
              </a:spcBef>
              <a:spcAft>
                <a:spcPts val="0"/>
              </a:spcAft>
              <a:defRPr/>
            </a:pPr>
            <a:r>
              <a:rPr lang="en-US" i="1" dirty="0"/>
              <a:t>Which sentence correctly describes the picture?</a:t>
            </a:r>
            <a:endParaRPr lang="en-GB" i="1" dirty="0"/>
          </a:p>
        </p:txBody>
      </p:sp>
      <p:sp>
        <p:nvSpPr>
          <p:cNvPr id="47108" name="Slide Number Placeholder 3">
            <a:extLst>
              <a:ext uri="{FF2B5EF4-FFF2-40B4-BE49-F238E27FC236}">
                <a16:creationId xmlns:a16="http://schemas.microsoft.com/office/drawing/2014/main" id="{4B89A9CE-A401-4D8B-A1D6-312475B96959}"/>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1E8A38E6-B84C-4895-BA51-D513052749E7}" type="slidenum">
              <a:rPr kumimoji="0" lang="en-US" alt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30</a:t>
            </a:fld>
            <a:endParaRPr kumimoji="0" lang="en-US" alt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53788524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Slide Image Placeholder 1">
            <a:extLst>
              <a:ext uri="{FF2B5EF4-FFF2-40B4-BE49-F238E27FC236}">
                <a16:creationId xmlns:a16="http://schemas.microsoft.com/office/drawing/2014/main" id="{52EC1F49-86BE-4226-A416-C78BCDC71676}"/>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a:extLst>
              <a:ext uri="{FF2B5EF4-FFF2-40B4-BE49-F238E27FC236}">
                <a16:creationId xmlns:a16="http://schemas.microsoft.com/office/drawing/2014/main" id="{D891E166-06EA-498B-B4E0-55ACA1C93AA0}"/>
              </a:ext>
            </a:extLst>
          </p:cNvPr>
          <p:cNvSpPr>
            <a:spLocks noGrp="1"/>
          </p:cNvSpPr>
          <p:nvPr>
            <p:ph type="body" idx="1"/>
          </p:nvPr>
        </p:nvSpPr>
        <p:spPr/>
        <p:txBody>
          <a:bodyPr/>
          <a:lstStyle/>
          <a:p>
            <a:pPr fontAlgn="auto">
              <a:spcBef>
                <a:spcPts val="0"/>
              </a:spcBef>
              <a:spcAft>
                <a:spcPts val="0"/>
              </a:spcAft>
              <a:defRPr/>
            </a:pPr>
            <a:r>
              <a:rPr lang="en-GB" i="1" dirty="0"/>
              <a:t>James started to draw some equal groups. Complete his drawing. </a:t>
            </a:r>
            <a:endParaRPr lang="en-GB" dirty="0"/>
          </a:p>
        </p:txBody>
      </p:sp>
      <p:sp>
        <p:nvSpPr>
          <p:cNvPr id="49156" name="Slide Number Placeholder 3">
            <a:extLst>
              <a:ext uri="{FF2B5EF4-FFF2-40B4-BE49-F238E27FC236}">
                <a16:creationId xmlns:a16="http://schemas.microsoft.com/office/drawing/2014/main" id="{E0DB0580-B766-4690-8E23-B0C72EB42F00}"/>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6D816E72-46DD-41B9-A08B-74D837A9D0B9}" type="slidenum">
              <a:rPr kumimoji="0" lang="en-US" alt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31</a:t>
            </a:fld>
            <a:endParaRPr kumimoji="0" lang="en-US" alt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26430470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a:extLst>
              <a:ext uri="{FF2B5EF4-FFF2-40B4-BE49-F238E27FC236}">
                <a16:creationId xmlns:a16="http://schemas.microsoft.com/office/drawing/2014/main" id="{2E0E30EE-3413-4F37-B04C-E23A6C3CB269}"/>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a:extLst>
              <a:ext uri="{FF2B5EF4-FFF2-40B4-BE49-F238E27FC236}">
                <a16:creationId xmlns:a16="http://schemas.microsoft.com/office/drawing/2014/main" id="{CE4AB703-50AF-42B5-8D44-50DB12D540FC}"/>
              </a:ext>
            </a:extLst>
          </p:cNvPr>
          <p:cNvSpPr>
            <a:spLocks noGrp="1"/>
          </p:cNvSpPr>
          <p:nvPr>
            <p:ph type="body" idx="1"/>
          </p:nvPr>
        </p:nvSpPr>
        <p:spPr/>
        <p:txBody>
          <a:bodyPr/>
          <a:lstStyle/>
          <a:p>
            <a:pPr fontAlgn="auto">
              <a:spcBef>
                <a:spcPts val="0"/>
              </a:spcBef>
              <a:spcAft>
                <a:spcPts val="0"/>
              </a:spcAft>
              <a:defRPr/>
            </a:pPr>
            <a:endParaRPr lang="en-GB" dirty="0"/>
          </a:p>
        </p:txBody>
      </p:sp>
      <p:sp>
        <p:nvSpPr>
          <p:cNvPr id="51204" name="Slide Number Placeholder 3">
            <a:extLst>
              <a:ext uri="{FF2B5EF4-FFF2-40B4-BE49-F238E27FC236}">
                <a16:creationId xmlns:a16="http://schemas.microsoft.com/office/drawing/2014/main" id="{0D7EF850-BAD5-46A7-94C4-DE3F896FE43A}"/>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82A5583B-23BA-463A-B75B-9F5809613DE9}" type="slidenum">
              <a:rPr kumimoji="0" lang="en-US" alt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32</a:t>
            </a:fld>
            <a:endParaRPr kumimoji="0" lang="en-US" alt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42823639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Slide Image Placeholder 1">
            <a:extLst>
              <a:ext uri="{FF2B5EF4-FFF2-40B4-BE49-F238E27FC236}">
                <a16:creationId xmlns:a16="http://schemas.microsoft.com/office/drawing/2014/main" id="{382578C1-B1F2-4242-BFDF-AA49410BE6AA}"/>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a:extLst>
              <a:ext uri="{FF2B5EF4-FFF2-40B4-BE49-F238E27FC236}">
                <a16:creationId xmlns:a16="http://schemas.microsoft.com/office/drawing/2014/main" id="{BDF73DA7-B9BD-4888-B97A-394986328638}"/>
              </a:ext>
            </a:extLst>
          </p:cNvPr>
          <p:cNvSpPr>
            <a:spLocks noGrp="1"/>
          </p:cNvSpPr>
          <p:nvPr>
            <p:ph type="body" idx="1"/>
          </p:nvPr>
        </p:nvSpPr>
        <p:spPr/>
        <p:txBody>
          <a:bodyPr/>
          <a:lstStyle/>
          <a:p>
            <a:pPr fontAlgn="auto">
              <a:spcBef>
                <a:spcPts val="0"/>
              </a:spcBef>
              <a:spcAft>
                <a:spcPts val="0"/>
              </a:spcAft>
              <a:defRPr/>
            </a:pPr>
            <a:endParaRPr lang="en-GB" i="1" dirty="0"/>
          </a:p>
        </p:txBody>
      </p:sp>
      <p:sp>
        <p:nvSpPr>
          <p:cNvPr id="53252" name="Slide Number Placeholder 3">
            <a:extLst>
              <a:ext uri="{FF2B5EF4-FFF2-40B4-BE49-F238E27FC236}">
                <a16:creationId xmlns:a16="http://schemas.microsoft.com/office/drawing/2014/main" id="{7E0A6C22-A052-4471-A47A-4E9476BBB6BF}"/>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1C4723F0-5672-48C0-AC19-DA94A21AB512}" type="slidenum">
              <a:rPr kumimoji="0" lang="en-US" alt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33</a:t>
            </a:fld>
            <a:endParaRPr kumimoji="0" lang="en-US" alt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97506604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a:extLst>
              <a:ext uri="{FF2B5EF4-FFF2-40B4-BE49-F238E27FC236}">
                <a16:creationId xmlns:a16="http://schemas.microsoft.com/office/drawing/2014/main" id="{FAEB33C6-CEF6-4597-B570-66CF980405CA}"/>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a:extLst>
              <a:ext uri="{FF2B5EF4-FFF2-40B4-BE49-F238E27FC236}">
                <a16:creationId xmlns:a16="http://schemas.microsoft.com/office/drawing/2014/main" id="{6D08AE43-5217-48EF-9ADD-E3DAC794E235}"/>
              </a:ext>
            </a:extLst>
          </p:cNvPr>
          <p:cNvSpPr>
            <a:spLocks noGrp="1"/>
          </p:cNvSpPr>
          <p:nvPr>
            <p:ph type="body" idx="1"/>
          </p:nvPr>
        </p:nvSpPr>
        <p:spPr/>
        <p:txBody>
          <a:bodyPr/>
          <a:lstStyle/>
          <a:p>
            <a:pPr fontAlgn="auto">
              <a:spcBef>
                <a:spcPts val="0"/>
              </a:spcBef>
              <a:spcAft>
                <a:spcPts val="0"/>
              </a:spcAft>
              <a:defRPr/>
            </a:pPr>
            <a:endParaRPr lang="en-GB" dirty="0"/>
          </a:p>
        </p:txBody>
      </p:sp>
      <p:sp>
        <p:nvSpPr>
          <p:cNvPr id="55300" name="Slide Number Placeholder 3">
            <a:extLst>
              <a:ext uri="{FF2B5EF4-FFF2-40B4-BE49-F238E27FC236}">
                <a16:creationId xmlns:a16="http://schemas.microsoft.com/office/drawing/2014/main" id="{BB36C23E-CF76-49B3-B881-33E433D3A782}"/>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AEDC2C2F-058B-4549-96A1-DEF3FB12C7B7}" type="slidenum">
              <a:rPr kumimoji="0" lang="en-US" alt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34</a:t>
            </a:fld>
            <a:endParaRPr kumimoji="0" lang="en-US" alt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04830843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Slide Image Placeholder 1">
            <a:extLst>
              <a:ext uri="{FF2B5EF4-FFF2-40B4-BE49-F238E27FC236}">
                <a16:creationId xmlns:a16="http://schemas.microsoft.com/office/drawing/2014/main" id="{0CD10D08-FD50-42EE-B1FC-08964B1F159E}"/>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a:extLst>
              <a:ext uri="{FF2B5EF4-FFF2-40B4-BE49-F238E27FC236}">
                <a16:creationId xmlns:a16="http://schemas.microsoft.com/office/drawing/2014/main" id="{0EEE4D09-4F2A-4A56-85BD-49C1C2EF5B0E}"/>
              </a:ext>
            </a:extLst>
          </p:cNvPr>
          <p:cNvSpPr>
            <a:spLocks noGrp="1"/>
          </p:cNvSpPr>
          <p:nvPr>
            <p:ph type="body" idx="1"/>
          </p:nvPr>
        </p:nvSpPr>
        <p:spPr/>
        <p:txBody>
          <a:bodyPr/>
          <a:lstStyle/>
          <a:p>
            <a:pPr fontAlgn="auto">
              <a:spcBef>
                <a:spcPts val="0"/>
              </a:spcBef>
              <a:spcAft>
                <a:spcPts val="0"/>
              </a:spcAft>
              <a:defRPr/>
            </a:pPr>
            <a:endParaRPr lang="en-GB" dirty="0"/>
          </a:p>
        </p:txBody>
      </p:sp>
      <p:sp>
        <p:nvSpPr>
          <p:cNvPr id="57348" name="Slide Number Placeholder 3">
            <a:extLst>
              <a:ext uri="{FF2B5EF4-FFF2-40B4-BE49-F238E27FC236}">
                <a16:creationId xmlns:a16="http://schemas.microsoft.com/office/drawing/2014/main" id="{FB2450BE-E369-44C8-9FD9-2B48132BFD19}"/>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D051A38D-E9CF-46DD-B4F2-51C35E7A2359}" type="slidenum">
              <a:rPr kumimoji="0" lang="en-US" alt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35</a:t>
            </a:fld>
            <a:endParaRPr kumimoji="0" lang="en-US" alt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20746438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Slide Image Placeholder 1">
            <a:extLst>
              <a:ext uri="{FF2B5EF4-FFF2-40B4-BE49-F238E27FC236}">
                <a16:creationId xmlns:a16="http://schemas.microsoft.com/office/drawing/2014/main" id="{584911F7-EF63-4BA9-AF26-CF005C457211}"/>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a:extLst>
              <a:ext uri="{FF2B5EF4-FFF2-40B4-BE49-F238E27FC236}">
                <a16:creationId xmlns:a16="http://schemas.microsoft.com/office/drawing/2014/main" id="{87B5DCD4-B196-452D-9ED1-6D86FAEF230C}"/>
              </a:ext>
            </a:extLst>
          </p:cNvPr>
          <p:cNvSpPr>
            <a:spLocks noGrp="1"/>
          </p:cNvSpPr>
          <p:nvPr>
            <p:ph type="body" idx="1"/>
          </p:nvPr>
        </p:nvSpPr>
        <p:spPr/>
        <p:txBody>
          <a:bodyPr/>
          <a:lstStyle/>
          <a:p>
            <a:pPr fontAlgn="auto">
              <a:spcBef>
                <a:spcPts val="0"/>
              </a:spcBef>
              <a:spcAft>
                <a:spcPts val="0"/>
              </a:spcAft>
              <a:defRPr/>
            </a:pPr>
            <a:r>
              <a:rPr lang="en-GB" i="1" dirty="0"/>
              <a:t>Look at these representations.</a:t>
            </a:r>
            <a:endParaRPr lang="en-GB" dirty="0"/>
          </a:p>
          <a:p>
            <a:pPr marL="171450" indent="-171450" fontAlgn="auto">
              <a:spcBef>
                <a:spcPts val="0"/>
              </a:spcBef>
              <a:spcAft>
                <a:spcPts val="0"/>
              </a:spcAft>
              <a:buFont typeface="Arial" panose="020B0604020202020204" pitchFamily="34" charset="0"/>
              <a:buChar char="•"/>
              <a:defRPr/>
            </a:pPr>
            <a:r>
              <a:rPr lang="en-GB" i="1" dirty="0"/>
              <a:t>What’s the same?</a:t>
            </a:r>
            <a:endParaRPr lang="en-GB" dirty="0"/>
          </a:p>
          <a:p>
            <a:pPr marL="171450" indent="-171450" fontAlgn="auto">
              <a:spcBef>
                <a:spcPts val="0"/>
              </a:spcBef>
              <a:spcAft>
                <a:spcPts val="0"/>
              </a:spcAft>
              <a:buFont typeface="Arial" panose="020B0604020202020204" pitchFamily="34" charset="0"/>
              <a:buChar char="•"/>
              <a:defRPr/>
            </a:pPr>
            <a:r>
              <a:rPr lang="en-GB" i="1" dirty="0"/>
              <a:t>What’s different?</a:t>
            </a:r>
            <a:endParaRPr lang="en-GB" dirty="0"/>
          </a:p>
        </p:txBody>
      </p:sp>
      <p:sp>
        <p:nvSpPr>
          <p:cNvPr id="59396" name="Slide Number Placeholder 3">
            <a:extLst>
              <a:ext uri="{FF2B5EF4-FFF2-40B4-BE49-F238E27FC236}">
                <a16:creationId xmlns:a16="http://schemas.microsoft.com/office/drawing/2014/main" id="{C4493C4C-6CBD-48BA-9FAD-6E325AF39A53}"/>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F9B35030-8919-4626-A61B-B31672C4E8B8}" type="slidenum">
              <a:rPr kumimoji="0" lang="en-US" alt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36</a:t>
            </a:fld>
            <a:endParaRPr kumimoji="0" lang="en-US" alt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19983936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37</a:t>
            </a:fld>
            <a:endParaRPr lang="en-GB"/>
          </a:p>
        </p:txBody>
      </p:sp>
    </p:spTree>
    <p:extLst>
      <p:ext uri="{BB962C8B-B14F-4D97-AF65-F5344CB8AC3E}">
        <p14:creationId xmlns:p14="http://schemas.microsoft.com/office/powerpoint/2010/main" val="314932996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38</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57020182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Slide Image Placeholder 1">
            <a:extLst>
              <a:ext uri="{FF2B5EF4-FFF2-40B4-BE49-F238E27FC236}">
                <a16:creationId xmlns:a16="http://schemas.microsoft.com/office/drawing/2014/main" id="{69A97CCD-0279-4EDF-9997-81F598B0D045}"/>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a:extLst>
              <a:ext uri="{FF2B5EF4-FFF2-40B4-BE49-F238E27FC236}">
                <a16:creationId xmlns:a16="http://schemas.microsoft.com/office/drawing/2014/main" id="{EF527B74-9AC5-47EE-B214-A52A464B122A}"/>
              </a:ext>
            </a:extLst>
          </p:cNvPr>
          <p:cNvSpPr>
            <a:spLocks noGrp="1"/>
          </p:cNvSpPr>
          <p:nvPr>
            <p:ph type="body" idx="1"/>
          </p:nvPr>
        </p:nvSpPr>
        <p:spPr/>
        <p:txBody>
          <a:bodyPr/>
          <a:lstStyle/>
          <a:p>
            <a:pPr fontAlgn="auto">
              <a:spcBef>
                <a:spcPts val="0"/>
              </a:spcBef>
              <a:spcAft>
                <a:spcPts val="0"/>
              </a:spcAft>
              <a:defRPr/>
            </a:pPr>
            <a:endParaRPr lang="en-GB" dirty="0"/>
          </a:p>
        </p:txBody>
      </p:sp>
      <p:sp>
        <p:nvSpPr>
          <p:cNvPr id="63492" name="Slide Number Placeholder 3">
            <a:extLst>
              <a:ext uri="{FF2B5EF4-FFF2-40B4-BE49-F238E27FC236}">
                <a16:creationId xmlns:a16="http://schemas.microsoft.com/office/drawing/2014/main" id="{77B20904-D714-4463-B44E-6BCD0C11CB3C}"/>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BB6E2B95-6D65-4EB6-AE2E-D8BFBE6E839A}" type="slidenum">
              <a:rPr kumimoji="0" lang="en-US" alt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41</a:t>
            </a:fld>
            <a:endParaRPr kumimoji="0" lang="en-US" alt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70195929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AU"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4</a:t>
            </a:fld>
            <a:endParaRPr lang="en-GB"/>
          </a:p>
        </p:txBody>
      </p:sp>
    </p:spTree>
    <p:extLst>
      <p:ext uri="{BB962C8B-B14F-4D97-AF65-F5344CB8AC3E}">
        <p14:creationId xmlns:p14="http://schemas.microsoft.com/office/powerpoint/2010/main" val="343498340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Slide Image Placeholder 1">
            <a:extLst>
              <a:ext uri="{FF2B5EF4-FFF2-40B4-BE49-F238E27FC236}">
                <a16:creationId xmlns:a16="http://schemas.microsoft.com/office/drawing/2014/main" id="{2599A52E-D39A-4F2D-890B-C74A549544B6}"/>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a:extLst>
              <a:ext uri="{FF2B5EF4-FFF2-40B4-BE49-F238E27FC236}">
                <a16:creationId xmlns:a16="http://schemas.microsoft.com/office/drawing/2014/main" id="{DAAF255D-DAD2-409E-BEE2-6DB19D17F7C0}"/>
              </a:ext>
            </a:extLst>
          </p:cNvPr>
          <p:cNvSpPr>
            <a:spLocks noGrp="1"/>
          </p:cNvSpPr>
          <p:nvPr>
            <p:ph type="body" idx="1"/>
          </p:nvPr>
        </p:nvSpPr>
        <p:spPr/>
        <p:txBody>
          <a:bodyPr/>
          <a:lstStyle/>
          <a:p>
            <a:pPr fontAlgn="auto">
              <a:spcBef>
                <a:spcPts val="0"/>
              </a:spcBef>
              <a:spcAft>
                <a:spcPts val="0"/>
              </a:spcAft>
              <a:defRPr/>
            </a:pPr>
            <a:r>
              <a:rPr lang="en-GB" i="1" dirty="0"/>
              <a:t>James started to draw some equal groups. Complete his drawing. </a:t>
            </a:r>
            <a:endParaRPr lang="en-GB" dirty="0"/>
          </a:p>
        </p:txBody>
      </p:sp>
      <p:sp>
        <p:nvSpPr>
          <p:cNvPr id="66564" name="Slide Number Placeholder 3">
            <a:extLst>
              <a:ext uri="{FF2B5EF4-FFF2-40B4-BE49-F238E27FC236}">
                <a16:creationId xmlns:a16="http://schemas.microsoft.com/office/drawing/2014/main" id="{3B3A4265-ADAE-4D30-A556-618270F010A2}"/>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053363AD-85D5-4EEB-937D-33DFC04A6B0F}" type="slidenum">
              <a:rPr kumimoji="0" lang="en-US" alt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43</a:t>
            </a:fld>
            <a:endParaRPr kumimoji="0" lang="en-US" alt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93825966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Slide Image Placeholder 1">
            <a:extLst>
              <a:ext uri="{FF2B5EF4-FFF2-40B4-BE49-F238E27FC236}">
                <a16:creationId xmlns:a16="http://schemas.microsoft.com/office/drawing/2014/main" id="{359D4D5F-04EA-46F9-88FA-3A14369B65CC}"/>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a:extLst>
              <a:ext uri="{FF2B5EF4-FFF2-40B4-BE49-F238E27FC236}">
                <a16:creationId xmlns:a16="http://schemas.microsoft.com/office/drawing/2014/main" id="{F6BE4C6E-C67E-4E27-9D1B-B5B8F18C12D0}"/>
              </a:ext>
            </a:extLst>
          </p:cNvPr>
          <p:cNvSpPr>
            <a:spLocks noGrp="1"/>
          </p:cNvSpPr>
          <p:nvPr>
            <p:ph type="body" idx="1"/>
          </p:nvPr>
        </p:nvSpPr>
        <p:spPr/>
        <p:txBody>
          <a:bodyPr/>
          <a:lstStyle/>
          <a:p>
            <a:pPr fontAlgn="auto">
              <a:spcBef>
                <a:spcPts val="0"/>
              </a:spcBef>
              <a:spcAft>
                <a:spcPts val="0"/>
              </a:spcAft>
              <a:defRPr/>
            </a:pPr>
            <a:r>
              <a:rPr lang="en-US" i="1" dirty="0"/>
              <a:t>Complete the expression to match the picture.</a:t>
            </a:r>
            <a:endParaRPr lang="en-GB" i="1" dirty="0"/>
          </a:p>
        </p:txBody>
      </p:sp>
      <p:sp>
        <p:nvSpPr>
          <p:cNvPr id="68612" name="Slide Number Placeholder 3">
            <a:extLst>
              <a:ext uri="{FF2B5EF4-FFF2-40B4-BE49-F238E27FC236}">
                <a16:creationId xmlns:a16="http://schemas.microsoft.com/office/drawing/2014/main" id="{CD04B178-033F-4380-810E-E0D509753100}"/>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307BE18-BEB4-40A6-B770-32D42DCCA3E9}" type="slidenum">
              <a:rPr kumimoji="0" lang="en-US" alt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44</a:t>
            </a:fld>
            <a:endParaRPr kumimoji="0" lang="en-US" alt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80611858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Slide Image Placeholder 1">
            <a:extLst>
              <a:ext uri="{FF2B5EF4-FFF2-40B4-BE49-F238E27FC236}">
                <a16:creationId xmlns:a16="http://schemas.microsoft.com/office/drawing/2014/main" id="{21C51E2D-B54F-4D46-B0DD-CDF2D37AE837}"/>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a:extLst>
              <a:ext uri="{FF2B5EF4-FFF2-40B4-BE49-F238E27FC236}">
                <a16:creationId xmlns:a16="http://schemas.microsoft.com/office/drawing/2014/main" id="{7C44BB2C-E1CA-4515-AABC-A61FB207F2E2}"/>
              </a:ext>
            </a:extLst>
          </p:cNvPr>
          <p:cNvSpPr>
            <a:spLocks noGrp="1"/>
          </p:cNvSpPr>
          <p:nvPr>
            <p:ph type="body" idx="1"/>
          </p:nvPr>
        </p:nvSpPr>
        <p:spPr/>
        <p:txBody>
          <a:bodyPr/>
          <a:lstStyle/>
          <a:p>
            <a:pPr fontAlgn="auto">
              <a:spcBef>
                <a:spcPts val="0"/>
              </a:spcBef>
              <a:spcAft>
                <a:spcPts val="0"/>
              </a:spcAft>
              <a:defRPr/>
            </a:pPr>
            <a:r>
              <a:rPr lang="en-US" i="1" dirty="0"/>
              <a:t>Write a repeated addition expression to match the picture. </a:t>
            </a:r>
            <a:endParaRPr lang="en-GB" i="1" dirty="0"/>
          </a:p>
        </p:txBody>
      </p:sp>
      <p:sp>
        <p:nvSpPr>
          <p:cNvPr id="70660" name="Slide Number Placeholder 3">
            <a:extLst>
              <a:ext uri="{FF2B5EF4-FFF2-40B4-BE49-F238E27FC236}">
                <a16:creationId xmlns:a16="http://schemas.microsoft.com/office/drawing/2014/main" id="{9BD11731-63CC-43DC-A935-241AC2EAB3E7}"/>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204D71E-E784-42B7-B67D-9FF29CB96DBE}" type="slidenum">
              <a:rPr kumimoji="0" lang="en-US" alt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45</a:t>
            </a:fld>
            <a:endParaRPr kumimoji="0" lang="en-US" alt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926533369"/>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Slide Image Placeholder 1">
            <a:extLst>
              <a:ext uri="{FF2B5EF4-FFF2-40B4-BE49-F238E27FC236}">
                <a16:creationId xmlns:a16="http://schemas.microsoft.com/office/drawing/2014/main" id="{BDE50741-7921-4123-B402-1F2883765291}"/>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a:extLst>
              <a:ext uri="{FF2B5EF4-FFF2-40B4-BE49-F238E27FC236}">
                <a16:creationId xmlns:a16="http://schemas.microsoft.com/office/drawing/2014/main" id="{19A4B3E4-3740-4579-A619-5177E6F39C18}"/>
              </a:ext>
            </a:extLst>
          </p:cNvPr>
          <p:cNvSpPr>
            <a:spLocks noGrp="1"/>
          </p:cNvSpPr>
          <p:nvPr>
            <p:ph type="body" idx="1"/>
          </p:nvPr>
        </p:nvSpPr>
        <p:spPr/>
        <p:txBody>
          <a:bodyPr/>
          <a:lstStyle/>
          <a:p>
            <a:pPr fontAlgn="auto">
              <a:spcBef>
                <a:spcPts val="0"/>
              </a:spcBef>
              <a:spcAft>
                <a:spcPts val="0"/>
              </a:spcAft>
              <a:defRPr/>
            </a:pPr>
            <a:r>
              <a:rPr lang="en-US" i="1" dirty="0"/>
              <a:t>Write a repeated addition expression to match the bar model.</a:t>
            </a:r>
            <a:endParaRPr lang="en-GB" i="1" dirty="0"/>
          </a:p>
        </p:txBody>
      </p:sp>
      <p:sp>
        <p:nvSpPr>
          <p:cNvPr id="72708" name="Slide Number Placeholder 3">
            <a:extLst>
              <a:ext uri="{FF2B5EF4-FFF2-40B4-BE49-F238E27FC236}">
                <a16:creationId xmlns:a16="http://schemas.microsoft.com/office/drawing/2014/main" id="{E6ED1AB2-3818-4EAB-A172-54AC3DEC5FDE}"/>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2EC7AE28-F6BB-4B5A-BAE9-111BEB568983}" type="slidenum">
              <a:rPr kumimoji="0" lang="en-US" alt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46</a:t>
            </a:fld>
            <a:endParaRPr kumimoji="0" lang="en-US" alt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760767935"/>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Slide Image Placeholder 1">
            <a:extLst>
              <a:ext uri="{FF2B5EF4-FFF2-40B4-BE49-F238E27FC236}">
                <a16:creationId xmlns:a16="http://schemas.microsoft.com/office/drawing/2014/main" id="{29B01E2C-748A-4509-9D26-DDA49AE71D63}"/>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a:extLst>
              <a:ext uri="{FF2B5EF4-FFF2-40B4-BE49-F238E27FC236}">
                <a16:creationId xmlns:a16="http://schemas.microsoft.com/office/drawing/2014/main" id="{94AC0999-5DEC-4156-B1BD-CAB6F7FA5740}"/>
              </a:ext>
            </a:extLst>
          </p:cNvPr>
          <p:cNvSpPr>
            <a:spLocks noGrp="1"/>
          </p:cNvSpPr>
          <p:nvPr>
            <p:ph type="body" idx="1"/>
          </p:nvPr>
        </p:nvSpPr>
        <p:spPr/>
        <p:txBody>
          <a:bodyPr/>
          <a:lstStyle/>
          <a:p>
            <a:pPr fontAlgn="auto">
              <a:spcBef>
                <a:spcPts val="0"/>
              </a:spcBef>
              <a:spcAft>
                <a:spcPts val="0"/>
              </a:spcAft>
              <a:defRPr/>
            </a:pPr>
            <a:r>
              <a:rPr lang="en-US" i="1" dirty="0"/>
              <a:t>Circle the expression that matches the sentence.</a:t>
            </a:r>
            <a:endParaRPr lang="en-GB" i="1" dirty="0"/>
          </a:p>
        </p:txBody>
      </p:sp>
      <p:sp>
        <p:nvSpPr>
          <p:cNvPr id="74756" name="Slide Number Placeholder 3">
            <a:extLst>
              <a:ext uri="{FF2B5EF4-FFF2-40B4-BE49-F238E27FC236}">
                <a16:creationId xmlns:a16="http://schemas.microsoft.com/office/drawing/2014/main" id="{E290D1FF-4818-4700-BBA1-044C028F12B9}"/>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BD10AFA3-30F4-4F85-BD5A-227EBE89DD7D}" type="slidenum">
              <a:rPr kumimoji="0" lang="en-US" alt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47</a:t>
            </a:fld>
            <a:endParaRPr kumimoji="0" lang="en-US" alt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070644147"/>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Slide Image Placeholder 1">
            <a:extLst>
              <a:ext uri="{FF2B5EF4-FFF2-40B4-BE49-F238E27FC236}">
                <a16:creationId xmlns:a16="http://schemas.microsoft.com/office/drawing/2014/main" id="{EE4ACDCA-59ED-4504-9DF8-F4CE45B9D5C9}"/>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a:extLst>
              <a:ext uri="{FF2B5EF4-FFF2-40B4-BE49-F238E27FC236}">
                <a16:creationId xmlns:a16="http://schemas.microsoft.com/office/drawing/2014/main" id="{1D203836-7C63-4822-B2F7-7941F04D9BA3}"/>
              </a:ext>
            </a:extLst>
          </p:cNvPr>
          <p:cNvSpPr>
            <a:spLocks noGrp="1"/>
          </p:cNvSpPr>
          <p:nvPr>
            <p:ph type="body" idx="1"/>
          </p:nvPr>
        </p:nvSpPr>
        <p:spPr/>
        <p:txBody>
          <a:bodyPr/>
          <a:lstStyle/>
          <a:p>
            <a:pPr fontAlgn="auto">
              <a:spcBef>
                <a:spcPts val="0"/>
              </a:spcBef>
              <a:spcAft>
                <a:spcPts val="0"/>
              </a:spcAft>
              <a:defRPr/>
            </a:pPr>
            <a:r>
              <a:rPr lang="en-GB" i="1" dirty="0"/>
              <a:t>What’s the same?</a:t>
            </a:r>
            <a:endParaRPr lang="en-GB" dirty="0"/>
          </a:p>
          <a:p>
            <a:pPr fontAlgn="auto">
              <a:spcBef>
                <a:spcPts val="0"/>
              </a:spcBef>
              <a:spcAft>
                <a:spcPts val="0"/>
              </a:spcAft>
              <a:defRPr/>
            </a:pPr>
            <a:r>
              <a:rPr lang="en-GB" i="1" dirty="0"/>
              <a:t>What’s different?</a:t>
            </a:r>
            <a:endParaRPr lang="en-GB" dirty="0"/>
          </a:p>
        </p:txBody>
      </p:sp>
      <p:sp>
        <p:nvSpPr>
          <p:cNvPr id="76804" name="Slide Number Placeholder 3">
            <a:extLst>
              <a:ext uri="{FF2B5EF4-FFF2-40B4-BE49-F238E27FC236}">
                <a16:creationId xmlns:a16="http://schemas.microsoft.com/office/drawing/2014/main" id="{90149E40-9CB8-4E75-B8F6-8B868F6B8CE2}"/>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D22DC3A-D6DA-40D4-9763-89807DC49230}" type="slidenum">
              <a:rPr kumimoji="0" lang="en-US" alt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48</a:t>
            </a:fld>
            <a:endParaRPr kumimoji="0" lang="en-US" alt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81252882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Slide Image Placeholder 1">
            <a:extLst>
              <a:ext uri="{FF2B5EF4-FFF2-40B4-BE49-F238E27FC236}">
                <a16:creationId xmlns:a16="http://schemas.microsoft.com/office/drawing/2014/main" id="{4689E788-7BE6-4916-991E-A75655ED6EE5}"/>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a:extLst>
              <a:ext uri="{FF2B5EF4-FFF2-40B4-BE49-F238E27FC236}">
                <a16:creationId xmlns:a16="http://schemas.microsoft.com/office/drawing/2014/main" id="{F74007A0-D0F5-4430-B813-24B511D86E58}"/>
              </a:ext>
            </a:extLst>
          </p:cNvPr>
          <p:cNvSpPr>
            <a:spLocks noGrp="1"/>
          </p:cNvSpPr>
          <p:nvPr>
            <p:ph type="body" idx="1"/>
          </p:nvPr>
        </p:nvSpPr>
        <p:spPr/>
        <p:txBody>
          <a:bodyPr/>
          <a:lstStyle/>
          <a:p>
            <a:pPr fontAlgn="auto">
              <a:spcBef>
                <a:spcPts val="0"/>
              </a:spcBef>
              <a:spcAft>
                <a:spcPts val="0"/>
              </a:spcAft>
              <a:defRPr/>
            </a:pPr>
            <a:endParaRPr lang="en-GB" dirty="0"/>
          </a:p>
        </p:txBody>
      </p:sp>
      <p:sp>
        <p:nvSpPr>
          <p:cNvPr id="78852" name="Slide Number Placeholder 3">
            <a:extLst>
              <a:ext uri="{FF2B5EF4-FFF2-40B4-BE49-F238E27FC236}">
                <a16:creationId xmlns:a16="http://schemas.microsoft.com/office/drawing/2014/main" id="{E03ABFA3-E6C1-4216-A145-738FA795ECF7}"/>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9CEAABB8-B17E-4CFB-B43E-B6AA06C87958}" type="slidenum">
              <a:rPr kumimoji="0" lang="en-US" alt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49</a:t>
            </a:fld>
            <a:endParaRPr kumimoji="0" lang="en-US" alt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739139356"/>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Slide Image Placeholder 1">
            <a:extLst>
              <a:ext uri="{FF2B5EF4-FFF2-40B4-BE49-F238E27FC236}">
                <a16:creationId xmlns:a16="http://schemas.microsoft.com/office/drawing/2014/main" id="{FB1A1065-0250-40C1-BBE1-B20420248B97}"/>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a:extLst>
              <a:ext uri="{FF2B5EF4-FFF2-40B4-BE49-F238E27FC236}">
                <a16:creationId xmlns:a16="http://schemas.microsoft.com/office/drawing/2014/main" id="{6A2B35C6-67DE-434E-87D6-93F716D414F0}"/>
              </a:ext>
            </a:extLst>
          </p:cNvPr>
          <p:cNvSpPr>
            <a:spLocks noGrp="1"/>
          </p:cNvSpPr>
          <p:nvPr>
            <p:ph type="body" idx="1"/>
          </p:nvPr>
        </p:nvSpPr>
        <p:spPr/>
        <p:txBody>
          <a:bodyPr/>
          <a:lstStyle/>
          <a:p>
            <a:pPr fontAlgn="auto">
              <a:spcBef>
                <a:spcPts val="0"/>
              </a:spcBef>
              <a:spcAft>
                <a:spcPts val="0"/>
              </a:spcAft>
              <a:defRPr/>
            </a:pPr>
            <a:endParaRPr lang="en-GB" dirty="0"/>
          </a:p>
        </p:txBody>
      </p:sp>
      <p:sp>
        <p:nvSpPr>
          <p:cNvPr id="80900" name="Slide Number Placeholder 3">
            <a:extLst>
              <a:ext uri="{FF2B5EF4-FFF2-40B4-BE49-F238E27FC236}">
                <a16:creationId xmlns:a16="http://schemas.microsoft.com/office/drawing/2014/main" id="{76DD4663-063F-4AED-AFCF-418EA6EE055E}"/>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B7F7E9C9-13E1-45B4-866C-098010A6727E}" type="slidenum">
              <a:rPr kumimoji="0" lang="en-US" alt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50</a:t>
            </a:fld>
            <a:endParaRPr kumimoji="0" lang="en-US" alt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541801432"/>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51</a:t>
            </a:fld>
            <a:endParaRPr lang="en-GB"/>
          </a:p>
        </p:txBody>
      </p:sp>
    </p:spTree>
    <p:extLst>
      <p:ext uri="{BB962C8B-B14F-4D97-AF65-F5344CB8AC3E}">
        <p14:creationId xmlns:p14="http://schemas.microsoft.com/office/powerpoint/2010/main" val="159199963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52</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26690183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AU"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5</a:t>
            </a:fld>
            <a:endParaRPr lang="en-GB"/>
          </a:p>
        </p:txBody>
      </p:sp>
    </p:spTree>
    <p:extLst>
      <p:ext uri="{BB962C8B-B14F-4D97-AF65-F5344CB8AC3E}">
        <p14:creationId xmlns:p14="http://schemas.microsoft.com/office/powerpoint/2010/main" val="3835892989"/>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Slide Image Placeholder 1">
            <a:extLst>
              <a:ext uri="{FF2B5EF4-FFF2-40B4-BE49-F238E27FC236}">
                <a16:creationId xmlns:a16="http://schemas.microsoft.com/office/drawing/2014/main" id="{1508EAC3-EC65-4DEF-B510-8F1192A67F1A}"/>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a:extLst>
              <a:ext uri="{FF2B5EF4-FFF2-40B4-BE49-F238E27FC236}">
                <a16:creationId xmlns:a16="http://schemas.microsoft.com/office/drawing/2014/main" id="{4383B422-385D-4341-9389-B16296BBCF07}"/>
              </a:ext>
            </a:extLst>
          </p:cNvPr>
          <p:cNvSpPr>
            <a:spLocks noGrp="1"/>
          </p:cNvSpPr>
          <p:nvPr>
            <p:ph type="body" idx="1"/>
          </p:nvPr>
        </p:nvSpPr>
        <p:spPr>
          <a:xfrm>
            <a:off x="685800" y="4400550"/>
            <a:ext cx="5119688" cy="2116138"/>
          </a:xfrm>
        </p:spPr>
        <p:txBody>
          <a:bodyPr/>
          <a:lstStyle/>
          <a:p>
            <a:pPr fontAlgn="auto">
              <a:spcBef>
                <a:spcPts val="0"/>
              </a:spcBef>
              <a:spcAft>
                <a:spcPts val="0"/>
              </a:spcAft>
              <a:defRPr/>
            </a:pPr>
            <a:r>
              <a:rPr lang="en-US" i="1" dirty="0"/>
              <a:t>There are three groups of five.</a:t>
            </a:r>
          </a:p>
          <a:p>
            <a:pPr fontAlgn="auto">
              <a:spcBef>
                <a:spcPts val="0"/>
              </a:spcBef>
              <a:spcAft>
                <a:spcPts val="0"/>
              </a:spcAft>
              <a:defRPr/>
            </a:pPr>
            <a:r>
              <a:rPr lang="en-US" i="1" dirty="0"/>
              <a:t>We can write this as five plus five plus five. </a:t>
            </a:r>
          </a:p>
          <a:p>
            <a:pPr fontAlgn="auto">
              <a:spcBef>
                <a:spcPts val="0"/>
              </a:spcBef>
              <a:spcAft>
                <a:spcPts val="0"/>
              </a:spcAft>
              <a:defRPr/>
            </a:pPr>
            <a:r>
              <a:rPr lang="en-US" i="1" dirty="0"/>
              <a:t>We can also write this as three times five.</a:t>
            </a:r>
          </a:p>
          <a:p>
            <a:pPr fontAlgn="auto">
              <a:spcBef>
                <a:spcPts val="0"/>
              </a:spcBef>
              <a:spcAft>
                <a:spcPts val="0"/>
              </a:spcAft>
              <a:defRPr/>
            </a:pPr>
            <a:r>
              <a:rPr lang="en-US" i="1" dirty="0"/>
              <a:t>The ‘3’ represents the number of groups.</a:t>
            </a:r>
          </a:p>
          <a:p>
            <a:pPr fontAlgn="auto">
              <a:spcBef>
                <a:spcPts val="0"/>
              </a:spcBef>
              <a:spcAft>
                <a:spcPts val="0"/>
              </a:spcAft>
              <a:defRPr/>
            </a:pPr>
            <a:r>
              <a:rPr lang="en-US" i="1" dirty="0"/>
              <a:t>The ‘5’ represents the number of flowers in each group.</a:t>
            </a:r>
            <a:r>
              <a:rPr lang="en-GB" i="1" dirty="0"/>
              <a:t>		</a:t>
            </a:r>
          </a:p>
          <a:p>
            <a:pPr fontAlgn="auto">
              <a:spcBef>
                <a:spcPts val="0"/>
              </a:spcBef>
              <a:spcAft>
                <a:spcPts val="0"/>
              </a:spcAft>
              <a:defRPr/>
            </a:pPr>
            <a:endParaRPr lang="en-GB" i="1" dirty="0"/>
          </a:p>
          <a:p>
            <a:pPr fontAlgn="auto">
              <a:spcBef>
                <a:spcPts val="0"/>
              </a:spcBef>
              <a:spcAft>
                <a:spcPts val="0"/>
              </a:spcAft>
              <a:defRPr/>
            </a:pPr>
            <a:endParaRPr lang="en-GB" i="1" dirty="0"/>
          </a:p>
          <a:p>
            <a:pPr fontAlgn="auto">
              <a:spcBef>
                <a:spcPts val="0"/>
              </a:spcBef>
              <a:spcAft>
                <a:spcPts val="0"/>
              </a:spcAft>
              <a:defRPr/>
            </a:pPr>
            <a:endParaRPr lang="en-GB" i="1" dirty="0"/>
          </a:p>
          <a:p>
            <a:pPr fontAlgn="auto">
              <a:spcBef>
                <a:spcPts val="0"/>
              </a:spcBef>
              <a:spcAft>
                <a:spcPts val="0"/>
              </a:spcAft>
              <a:defRPr/>
            </a:pPr>
            <a:endParaRPr lang="en-GB" i="1" dirty="0"/>
          </a:p>
          <a:p>
            <a:pPr fontAlgn="auto">
              <a:spcBef>
                <a:spcPts val="0"/>
              </a:spcBef>
              <a:spcAft>
                <a:spcPts val="0"/>
              </a:spcAft>
              <a:defRPr/>
            </a:pPr>
            <a:endParaRPr lang="en-GB" i="1" dirty="0"/>
          </a:p>
          <a:p>
            <a:pPr fontAlgn="auto">
              <a:spcBef>
                <a:spcPts val="0"/>
              </a:spcBef>
              <a:spcAft>
                <a:spcPts val="0"/>
              </a:spcAft>
              <a:defRPr/>
            </a:pPr>
            <a:endParaRPr lang="en-GB" i="1" dirty="0"/>
          </a:p>
          <a:p>
            <a:pPr fontAlgn="auto">
              <a:spcBef>
                <a:spcPts val="0"/>
              </a:spcBef>
              <a:spcAft>
                <a:spcPts val="0"/>
              </a:spcAft>
              <a:defRPr/>
            </a:pPr>
            <a:endParaRPr lang="en-GB" i="1" dirty="0"/>
          </a:p>
          <a:p>
            <a:pPr fontAlgn="auto">
              <a:spcBef>
                <a:spcPts val="0"/>
              </a:spcBef>
              <a:spcAft>
                <a:spcPts val="0"/>
              </a:spcAft>
              <a:defRPr/>
            </a:pPr>
            <a:endParaRPr lang="en-GB" i="1" dirty="0"/>
          </a:p>
          <a:p>
            <a:pPr fontAlgn="auto">
              <a:spcBef>
                <a:spcPts val="0"/>
              </a:spcBef>
              <a:spcAft>
                <a:spcPts val="0"/>
              </a:spcAft>
              <a:defRPr/>
            </a:pPr>
            <a:r>
              <a:rPr lang="en-GB" i="1" dirty="0"/>
              <a:t>We can also write this as three times five.</a:t>
            </a:r>
            <a:endParaRPr lang="en-GB" dirty="0"/>
          </a:p>
          <a:p>
            <a:pPr fontAlgn="auto">
              <a:spcBef>
                <a:spcPts val="0"/>
              </a:spcBef>
              <a:spcAft>
                <a:spcPts val="0"/>
              </a:spcAft>
              <a:defRPr/>
            </a:pPr>
            <a:r>
              <a:rPr lang="en-GB" i="1" dirty="0"/>
              <a:t>3 x 5</a:t>
            </a:r>
            <a:endParaRPr lang="en-GB" dirty="0"/>
          </a:p>
          <a:p>
            <a:pPr fontAlgn="auto">
              <a:spcBef>
                <a:spcPts val="0"/>
              </a:spcBef>
              <a:spcAft>
                <a:spcPts val="0"/>
              </a:spcAft>
              <a:defRPr/>
            </a:pPr>
            <a:r>
              <a:rPr lang="en-GB" i="1" dirty="0"/>
              <a:t> </a:t>
            </a:r>
            <a:endParaRPr lang="en-GB" dirty="0"/>
          </a:p>
          <a:p>
            <a:pPr fontAlgn="auto">
              <a:spcBef>
                <a:spcPts val="0"/>
              </a:spcBef>
              <a:spcAft>
                <a:spcPts val="0"/>
              </a:spcAft>
              <a:defRPr/>
            </a:pPr>
            <a:r>
              <a:rPr lang="en-GB" i="1" dirty="0"/>
              <a:t>What does the ‘3’ represent?</a:t>
            </a:r>
            <a:endParaRPr lang="en-GB" dirty="0"/>
          </a:p>
          <a:p>
            <a:pPr fontAlgn="auto">
              <a:spcBef>
                <a:spcPts val="0"/>
              </a:spcBef>
              <a:spcAft>
                <a:spcPts val="0"/>
              </a:spcAft>
              <a:defRPr/>
            </a:pPr>
            <a:r>
              <a:rPr lang="en-GB" i="1" dirty="0"/>
              <a:t>The ‘3’ represents the number of groups.</a:t>
            </a:r>
            <a:endParaRPr lang="en-GB" dirty="0"/>
          </a:p>
          <a:p>
            <a:pPr fontAlgn="auto">
              <a:spcBef>
                <a:spcPts val="0"/>
              </a:spcBef>
              <a:spcAft>
                <a:spcPts val="0"/>
              </a:spcAft>
              <a:defRPr/>
            </a:pPr>
            <a:r>
              <a:rPr lang="en-GB" i="1" dirty="0"/>
              <a:t> </a:t>
            </a:r>
            <a:endParaRPr lang="en-GB" dirty="0"/>
          </a:p>
          <a:p>
            <a:pPr fontAlgn="auto">
              <a:spcBef>
                <a:spcPts val="0"/>
              </a:spcBef>
              <a:spcAft>
                <a:spcPts val="0"/>
              </a:spcAft>
              <a:defRPr/>
            </a:pPr>
            <a:r>
              <a:rPr lang="en-GB" i="1" dirty="0"/>
              <a:t>What does the ‘5’ represent?</a:t>
            </a:r>
            <a:endParaRPr lang="en-GB" dirty="0"/>
          </a:p>
          <a:p>
            <a:pPr fontAlgn="auto">
              <a:spcBef>
                <a:spcPts val="0"/>
              </a:spcBef>
              <a:spcAft>
                <a:spcPts val="0"/>
              </a:spcAft>
              <a:defRPr/>
            </a:pPr>
            <a:r>
              <a:rPr lang="en-GB" i="1" dirty="0"/>
              <a:t>The ‘5’ represents the number of flowers in each group.’	</a:t>
            </a:r>
            <a:endParaRPr lang="en-GB" dirty="0"/>
          </a:p>
          <a:p>
            <a:pPr fontAlgn="auto">
              <a:spcBef>
                <a:spcPts val="0"/>
              </a:spcBef>
              <a:spcAft>
                <a:spcPts val="0"/>
              </a:spcAft>
              <a:defRPr/>
            </a:pPr>
            <a:endParaRPr lang="en-GB" dirty="0"/>
          </a:p>
        </p:txBody>
      </p:sp>
      <p:sp>
        <p:nvSpPr>
          <p:cNvPr id="82948" name="Slide Number Placeholder 3">
            <a:extLst>
              <a:ext uri="{FF2B5EF4-FFF2-40B4-BE49-F238E27FC236}">
                <a16:creationId xmlns:a16="http://schemas.microsoft.com/office/drawing/2014/main" id="{69516537-33B1-4033-980C-8E96331F27B4}"/>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3A5A6163-2F6D-437B-AC31-61A68C25BA71}" type="slidenum">
              <a:rPr kumimoji="0" lang="en-US" alt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53</a:t>
            </a:fld>
            <a:endParaRPr kumimoji="0" lang="en-US" alt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726821749"/>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Slide Image Placeholder 1">
            <a:extLst>
              <a:ext uri="{FF2B5EF4-FFF2-40B4-BE49-F238E27FC236}">
                <a16:creationId xmlns:a16="http://schemas.microsoft.com/office/drawing/2014/main" id="{2314A085-9F32-4F11-B723-08F0E5A6010A}"/>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a:extLst>
              <a:ext uri="{FF2B5EF4-FFF2-40B4-BE49-F238E27FC236}">
                <a16:creationId xmlns:a16="http://schemas.microsoft.com/office/drawing/2014/main" id="{41C62A93-6999-42D5-BE44-94ACD9B95E35}"/>
              </a:ext>
            </a:extLst>
          </p:cNvPr>
          <p:cNvSpPr>
            <a:spLocks noGrp="1"/>
          </p:cNvSpPr>
          <p:nvPr>
            <p:ph type="body" idx="1"/>
          </p:nvPr>
        </p:nvSpPr>
        <p:spPr>
          <a:xfrm>
            <a:off x="685800" y="4400550"/>
            <a:ext cx="5486400" cy="1179513"/>
          </a:xfrm>
        </p:spPr>
        <p:txBody>
          <a:bodyPr/>
          <a:lstStyle/>
          <a:p>
            <a:pPr fontAlgn="auto">
              <a:spcBef>
                <a:spcPts val="0"/>
              </a:spcBef>
              <a:spcAft>
                <a:spcPts val="0"/>
              </a:spcAft>
              <a:defRPr/>
            </a:pPr>
            <a:r>
              <a:rPr lang="en-US" i="1" dirty="0"/>
              <a:t>There are four groups of ten.</a:t>
            </a:r>
          </a:p>
          <a:p>
            <a:pPr fontAlgn="auto">
              <a:spcBef>
                <a:spcPts val="0"/>
              </a:spcBef>
              <a:spcAft>
                <a:spcPts val="0"/>
              </a:spcAft>
              <a:defRPr/>
            </a:pPr>
            <a:r>
              <a:rPr lang="en-US" i="1" dirty="0"/>
              <a:t>We can write this as ten plus ten plus ten plus ten.</a:t>
            </a:r>
          </a:p>
          <a:p>
            <a:pPr fontAlgn="auto">
              <a:spcBef>
                <a:spcPts val="0"/>
              </a:spcBef>
              <a:spcAft>
                <a:spcPts val="0"/>
              </a:spcAft>
              <a:defRPr/>
            </a:pPr>
            <a:r>
              <a:rPr lang="en-US" i="1" dirty="0"/>
              <a:t>We can also write this as four times ten.</a:t>
            </a:r>
            <a:endParaRPr lang="en-GB" dirty="0"/>
          </a:p>
        </p:txBody>
      </p:sp>
      <p:sp>
        <p:nvSpPr>
          <p:cNvPr id="84996" name="Slide Number Placeholder 3">
            <a:extLst>
              <a:ext uri="{FF2B5EF4-FFF2-40B4-BE49-F238E27FC236}">
                <a16:creationId xmlns:a16="http://schemas.microsoft.com/office/drawing/2014/main" id="{A2A0DD80-A1FC-4E7F-8087-0E9D3887C88C}"/>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F0E62E29-B541-47B3-94BE-992B25CA85A9}" type="slidenum">
              <a:rPr kumimoji="0" lang="en-US" alt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54</a:t>
            </a:fld>
            <a:endParaRPr kumimoji="0" lang="en-US" alt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4093707400"/>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750B2D0D-235D-420E-BB8B-30523AEEDAB0}"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55</a:t>
            </a:fld>
            <a:endParaRPr kumimoji="0" lang="en-GB"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4165998406"/>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Slide Image Placeholder 1">
            <a:extLst>
              <a:ext uri="{FF2B5EF4-FFF2-40B4-BE49-F238E27FC236}">
                <a16:creationId xmlns:a16="http://schemas.microsoft.com/office/drawing/2014/main" id="{29B01E2C-748A-4509-9D26-DDA49AE71D63}"/>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a:extLst>
              <a:ext uri="{FF2B5EF4-FFF2-40B4-BE49-F238E27FC236}">
                <a16:creationId xmlns:a16="http://schemas.microsoft.com/office/drawing/2014/main" id="{94AC0999-5DEC-4156-B1BD-CAB6F7FA5740}"/>
              </a:ext>
            </a:extLst>
          </p:cNvPr>
          <p:cNvSpPr>
            <a:spLocks noGrp="1"/>
          </p:cNvSpPr>
          <p:nvPr>
            <p:ph type="body" idx="1"/>
          </p:nvPr>
        </p:nvSpPr>
        <p:spPr/>
        <p:txBody>
          <a:bodyPr/>
          <a:lstStyle/>
          <a:p>
            <a:pPr fontAlgn="auto">
              <a:spcBef>
                <a:spcPts val="0"/>
              </a:spcBef>
              <a:spcAft>
                <a:spcPts val="0"/>
              </a:spcAft>
              <a:defRPr/>
            </a:pPr>
            <a:endParaRPr lang="en-GB" i="1" dirty="0"/>
          </a:p>
        </p:txBody>
      </p:sp>
      <p:sp>
        <p:nvSpPr>
          <p:cNvPr id="74756" name="Slide Number Placeholder 3">
            <a:extLst>
              <a:ext uri="{FF2B5EF4-FFF2-40B4-BE49-F238E27FC236}">
                <a16:creationId xmlns:a16="http://schemas.microsoft.com/office/drawing/2014/main" id="{E290D1FF-4818-4700-BBA1-044C028F12B9}"/>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BD10AFA3-30F4-4F85-BD5A-227EBE89DD7D}" type="slidenum">
              <a:rPr kumimoji="0" lang="en-US" alt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56</a:t>
            </a:fld>
            <a:endParaRPr kumimoji="0" lang="en-US" alt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070644147"/>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57</a:t>
            </a:fld>
            <a:endParaRPr lang="en-GB"/>
          </a:p>
        </p:txBody>
      </p:sp>
    </p:spTree>
    <p:extLst>
      <p:ext uri="{BB962C8B-B14F-4D97-AF65-F5344CB8AC3E}">
        <p14:creationId xmlns:p14="http://schemas.microsoft.com/office/powerpoint/2010/main" val="3049785856"/>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58</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011913008"/>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Slide Image Placeholder 1">
            <a:extLst>
              <a:ext uri="{FF2B5EF4-FFF2-40B4-BE49-F238E27FC236}">
                <a16:creationId xmlns:a16="http://schemas.microsoft.com/office/drawing/2014/main" id="{6436E7C5-7C31-491E-BF49-9A67C3C150F6}"/>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a:extLst>
              <a:ext uri="{FF2B5EF4-FFF2-40B4-BE49-F238E27FC236}">
                <a16:creationId xmlns:a16="http://schemas.microsoft.com/office/drawing/2014/main" id="{A3662DDD-DBD0-4C4D-BE9E-6C658F9550B0}"/>
              </a:ext>
            </a:extLst>
          </p:cNvPr>
          <p:cNvSpPr>
            <a:spLocks noGrp="1"/>
          </p:cNvSpPr>
          <p:nvPr>
            <p:ph type="body" idx="1"/>
          </p:nvPr>
        </p:nvSpPr>
        <p:spPr/>
        <p:txBody>
          <a:bodyPr/>
          <a:lstStyle/>
          <a:p>
            <a:pPr fontAlgn="auto">
              <a:spcBef>
                <a:spcPts val="0"/>
              </a:spcBef>
              <a:spcAft>
                <a:spcPts val="0"/>
              </a:spcAft>
              <a:defRPr/>
            </a:pPr>
            <a:r>
              <a:rPr lang="en-GB" i="1" dirty="0"/>
              <a:t>Draw lines connecting each picture with the correct multiplication expression.</a:t>
            </a:r>
            <a:endParaRPr lang="en-GB" dirty="0"/>
          </a:p>
        </p:txBody>
      </p:sp>
      <p:sp>
        <p:nvSpPr>
          <p:cNvPr id="87044" name="Slide Number Placeholder 3">
            <a:extLst>
              <a:ext uri="{FF2B5EF4-FFF2-40B4-BE49-F238E27FC236}">
                <a16:creationId xmlns:a16="http://schemas.microsoft.com/office/drawing/2014/main" id="{3FDED13A-FD39-4C76-9A0B-40F8DF335950}"/>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915412CA-2ECC-47AA-984D-4BDC92A8A38B}" type="slidenum">
              <a:rPr kumimoji="0" lang="en-US" alt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59</a:t>
            </a:fld>
            <a:endParaRPr kumimoji="0" lang="en-US" alt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571122781"/>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Slide Image Placeholder 1">
            <a:extLst>
              <a:ext uri="{FF2B5EF4-FFF2-40B4-BE49-F238E27FC236}">
                <a16:creationId xmlns:a16="http://schemas.microsoft.com/office/drawing/2014/main" id="{7A79365C-3E9C-4897-A5BF-3A1C433EC75B}"/>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a:extLst>
              <a:ext uri="{FF2B5EF4-FFF2-40B4-BE49-F238E27FC236}">
                <a16:creationId xmlns:a16="http://schemas.microsoft.com/office/drawing/2014/main" id="{8AA82B85-82DF-4EF8-8B63-40520F76F447}"/>
              </a:ext>
            </a:extLst>
          </p:cNvPr>
          <p:cNvSpPr>
            <a:spLocks noGrp="1"/>
          </p:cNvSpPr>
          <p:nvPr>
            <p:ph type="body" idx="1"/>
          </p:nvPr>
        </p:nvSpPr>
        <p:spPr/>
        <p:txBody>
          <a:bodyPr/>
          <a:lstStyle/>
          <a:p>
            <a:pPr fontAlgn="auto">
              <a:spcBef>
                <a:spcPts val="0"/>
              </a:spcBef>
              <a:spcAft>
                <a:spcPts val="0"/>
              </a:spcAft>
              <a:defRPr/>
            </a:pPr>
            <a:r>
              <a:rPr lang="en-GB" i="1" dirty="0"/>
              <a:t>Antonella started to draw some equal groups. Complete her drawing.</a:t>
            </a:r>
            <a:endParaRPr lang="en-GB" dirty="0"/>
          </a:p>
        </p:txBody>
      </p:sp>
      <p:sp>
        <p:nvSpPr>
          <p:cNvPr id="89092" name="Slide Number Placeholder 3">
            <a:extLst>
              <a:ext uri="{FF2B5EF4-FFF2-40B4-BE49-F238E27FC236}">
                <a16:creationId xmlns:a16="http://schemas.microsoft.com/office/drawing/2014/main" id="{774A5A33-0CE5-4F69-9BDA-C7A70D8B9FBF}"/>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A3BC1662-6FB6-4F6F-8FDD-EBB853C84373}" type="slidenum">
              <a:rPr kumimoji="0" lang="en-US" alt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60</a:t>
            </a:fld>
            <a:endParaRPr kumimoji="0" lang="en-US" alt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578907945"/>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Slide Image Placeholder 1">
            <a:extLst>
              <a:ext uri="{FF2B5EF4-FFF2-40B4-BE49-F238E27FC236}">
                <a16:creationId xmlns:a16="http://schemas.microsoft.com/office/drawing/2014/main" id="{AD6CC53B-9E85-44E9-915D-A93CDAF7C1CE}"/>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a:extLst>
              <a:ext uri="{FF2B5EF4-FFF2-40B4-BE49-F238E27FC236}">
                <a16:creationId xmlns:a16="http://schemas.microsoft.com/office/drawing/2014/main" id="{6FBE3D00-25EE-4950-82A5-83C5C81A68CE}"/>
              </a:ext>
            </a:extLst>
          </p:cNvPr>
          <p:cNvSpPr>
            <a:spLocks noGrp="1"/>
          </p:cNvSpPr>
          <p:nvPr>
            <p:ph type="body" idx="1"/>
          </p:nvPr>
        </p:nvSpPr>
        <p:spPr/>
        <p:txBody>
          <a:bodyPr/>
          <a:lstStyle/>
          <a:p>
            <a:pPr fontAlgn="auto">
              <a:spcBef>
                <a:spcPts val="0"/>
              </a:spcBef>
              <a:spcAft>
                <a:spcPts val="0"/>
              </a:spcAft>
              <a:defRPr/>
            </a:pPr>
            <a:r>
              <a:rPr lang="en-GB" i="1" dirty="0"/>
              <a:t>Complete the expression to match the picture.</a:t>
            </a:r>
            <a:endParaRPr lang="en-GB" dirty="0"/>
          </a:p>
        </p:txBody>
      </p:sp>
      <p:sp>
        <p:nvSpPr>
          <p:cNvPr id="91140" name="Slide Number Placeholder 3">
            <a:extLst>
              <a:ext uri="{FF2B5EF4-FFF2-40B4-BE49-F238E27FC236}">
                <a16:creationId xmlns:a16="http://schemas.microsoft.com/office/drawing/2014/main" id="{4534E520-8BA5-4C37-A3A7-9A49A58B8F50}"/>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3FC31F3E-E360-4917-9963-1172730012E4}" type="slidenum">
              <a:rPr kumimoji="0" lang="en-US" alt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61</a:t>
            </a:fld>
            <a:endParaRPr kumimoji="0" lang="en-US" alt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971563688"/>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Slide Image Placeholder 1">
            <a:extLst>
              <a:ext uri="{FF2B5EF4-FFF2-40B4-BE49-F238E27FC236}">
                <a16:creationId xmlns:a16="http://schemas.microsoft.com/office/drawing/2014/main" id="{E4AF33D5-77E8-4F54-95CA-B2CAC5F0895F}"/>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a:extLst>
              <a:ext uri="{FF2B5EF4-FFF2-40B4-BE49-F238E27FC236}">
                <a16:creationId xmlns:a16="http://schemas.microsoft.com/office/drawing/2014/main" id="{A2A283F7-5D87-4576-9B27-01891EAB33AF}"/>
              </a:ext>
            </a:extLst>
          </p:cNvPr>
          <p:cNvSpPr>
            <a:spLocks noGrp="1"/>
          </p:cNvSpPr>
          <p:nvPr>
            <p:ph type="body" idx="1"/>
          </p:nvPr>
        </p:nvSpPr>
        <p:spPr/>
        <p:txBody>
          <a:bodyPr/>
          <a:lstStyle/>
          <a:p>
            <a:pPr fontAlgn="auto">
              <a:spcBef>
                <a:spcPts val="0"/>
              </a:spcBef>
              <a:spcAft>
                <a:spcPts val="0"/>
              </a:spcAft>
              <a:defRPr/>
            </a:pPr>
            <a:r>
              <a:rPr lang="en-GB" i="1" dirty="0"/>
              <a:t>Write a multiplication expression to match the picture.</a:t>
            </a:r>
            <a:endParaRPr lang="en-GB" dirty="0"/>
          </a:p>
        </p:txBody>
      </p:sp>
      <p:sp>
        <p:nvSpPr>
          <p:cNvPr id="93188" name="Slide Number Placeholder 3">
            <a:extLst>
              <a:ext uri="{FF2B5EF4-FFF2-40B4-BE49-F238E27FC236}">
                <a16:creationId xmlns:a16="http://schemas.microsoft.com/office/drawing/2014/main" id="{F5D3C495-7DFF-43D9-B39D-4A6306DC5D3D}"/>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88DCB47B-E4D2-4E15-A2E4-3CDD4F0F0262}" type="slidenum">
              <a:rPr kumimoji="0" lang="en-US" alt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62</a:t>
            </a:fld>
            <a:endParaRPr kumimoji="0" lang="en-US" alt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78706089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AU"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6</a:t>
            </a:fld>
            <a:endParaRPr lang="en-GB"/>
          </a:p>
        </p:txBody>
      </p:sp>
    </p:spTree>
    <p:extLst>
      <p:ext uri="{BB962C8B-B14F-4D97-AF65-F5344CB8AC3E}">
        <p14:creationId xmlns:p14="http://schemas.microsoft.com/office/powerpoint/2010/main" val="3968905862"/>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Slide Image Placeholder 1">
            <a:extLst>
              <a:ext uri="{FF2B5EF4-FFF2-40B4-BE49-F238E27FC236}">
                <a16:creationId xmlns:a16="http://schemas.microsoft.com/office/drawing/2014/main" id="{C4AA58F8-A716-4441-BB89-4BA6FD5C0467}"/>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a:extLst>
              <a:ext uri="{FF2B5EF4-FFF2-40B4-BE49-F238E27FC236}">
                <a16:creationId xmlns:a16="http://schemas.microsoft.com/office/drawing/2014/main" id="{7F0DDE97-82BB-499A-92C7-9D7280DAB17B}"/>
              </a:ext>
            </a:extLst>
          </p:cNvPr>
          <p:cNvSpPr>
            <a:spLocks noGrp="1"/>
          </p:cNvSpPr>
          <p:nvPr>
            <p:ph type="body" idx="1"/>
          </p:nvPr>
        </p:nvSpPr>
        <p:spPr/>
        <p:txBody>
          <a:bodyPr/>
          <a:lstStyle/>
          <a:p>
            <a:pPr fontAlgn="auto">
              <a:spcBef>
                <a:spcPts val="0"/>
              </a:spcBef>
              <a:spcAft>
                <a:spcPts val="0"/>
              </a:spcAft>
              <a:defRPr/>
            </a:pPr>
            <a:r>
              <a:rPr lang="en-GB" i="1" dirty="0"/>
              <a:t>Write a multiplication expression to match the bar model.</a:t>
            </a:r>
            <a:endParaRPr lang="en-GB" dirty="0"/>
          </a:p>
        </p:txBody>
      </p:sp>
      <p:sp>
        <p:nvSpPr>
          <p:cNvPr id="95236" name="Slide Number Placeholder 3">
            <a:extLst>
              <a:ext uri="{FF2B5EF4-FFF2-40B4-BE49-F238E27FC236}">
                <a16:creationId xmlns:a16="http://schemas.microsoft.com/office/drawing/2014/main" id="{1FBE8948-36BF-4F7B-8302-E954F5B8D53A}"/>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D282E044-ECC5-4C9E-A29C-FF73E5EFAC17}" type="slidenum">
              <a:rPr kumimoji="0" lang="en-US" alt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63</a:t>
            </a:fld>
            <a:endParaRPr kumimoji="0" lang="en-US" alt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997789300"/>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Slide Image Placeholder 1">
            <a:extLst>
              <a:ext uri="{FF2B5EF4-FFF2-40B4-BE49-F238E27FC236}">
                <a16:creationId xmlns:a16="http://schemas.microsoft.com/office/drawing/2014/main" id="{7B36A8F8-B43D-4B25-95A2-B52C7D555C27}"/>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a:extLst>
              <a:ext uri="{FF2B5EF4-FFF2-40B4-BE49-F238E27FC236}">
                <a16:creationId xmlns:a16="http://schemas.microsoft.com/office/drawing/2014/main" id="{818FA60E-4DA5-4A8B-A843-BC64FD37F291}"/>
              </a:ext>
            </a:extLst>
          </p:cNvPr>
          <p:cNvSpPr>
            <a:spLocks noGrp="1"/>
          </p:cNvSpPr>
          <p:nvPr>
            <p:ph type="body" idx="1"/>
          </p:nvPr>
        </p:nvSpPr>
        <p:spPr/>
        <p:txBody>
          <a:bodyPr/>
          <a:lstStyle/>
          <a:p>
            <a:pPr fontAlgn="auto">
              <a:spcBef>
                <a:spcPts val="0"/>
              </a:spcBef>
              <a:spcAft>
                <a:spcPts val="0"/>
              </a:spcAft>
              <a:defRPr/>
            </a:pPr>
            <a:endParaRPr lang="en-GB" dirty="0"/>
          </a:p>
        </p:txBody>
      </p:sp>
      <p:sp>
        <p:nvSpPr>
          <p:cNvPr id="97284" name="Slide Number Placeholder 3">
            <a:extLst>
              <a:ext uri="{FF2B5EF4-FFF2-40B4-BE49-F238E27FC236}">
                <a16:creationId xmlns:a16="http://schemas.microsoft.com/office/drawing/2014/main" id="{F514B77A-7A1D-4748-B0F1-7679A033F306}"/>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E3477B79-0CE0-4CB3-8EAF-7A80C0167B01}" type="slidenum">
              <a:rPr kumimoji="0" lang="en-US" alt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64</a:t>
            </a:fld>
            <a:endParaRPr kumimoji="0" lang="en-US" alt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476046132"/>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Slide Image Placeholder 1">
            <a:extLst>
              <a:ext uri="{FF2B5EF4-FFF2-40B4-BE49-F238E27FC236}">
                <a16:creationId xmlns:a16="http://schemas.microsoft.com/office/drawing/2014/main" id="{C91126B1-27AB-4178-91E8-00CA6D401346}"/>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a:extLst>
              <a:ext uri="{FF2B5EF4-FFF2-40B4-BE49-F238E27FC236}">
                <a16:creationId xmlns:a16="http://schemas.microsoft.com/office/drawing/2014/main" id="{47394D72-DD02-41BC-8D03-5F6FE0B39F72}"/>
              </a:ext>
            </a:extLst>
          </p:cNvPr>
          <p:cNvSpPr>
            <a:spLocks noGrp="1"/>
          </p:cNvSpPr>
          <p:nvPr>
            <p:ph type="body" idx="1"/>
          </p:nvPr>
        </p:nvSpPr>
        <p:spPr/>
        <p:txBody>
          <a:bodyPr/>
          <a:lstStyle/>
          <a:p>
            <a:pPr fontAlgn="auto">
              <a:spcBef>
                <a:spcPts val="0"/>
              </a:spcBef>
              <a:spcAft>
                <a:spcPts val="0"/>
              </a:spcAft>
              <a:defRPr/>
            </a:pPr>
            <a:endParaRPr lang="en-GB" dirty="0"/>
          </a:p>
        </p:txBody>
      </p:sp>
      <p:sp>
        <p:nvSpPr>
          <p:cNvPr id="99332" name="Slide Number Placeholder 3">
            <a:extLst>
              <a:ext uri="{FF2B5EF4-FFF2-40B4-BE49-F238E27FC236}">
                <a16:creationId xmlns:a16="http://schemas.microsoft.com/office/drawing/2014/main" id="{3E72A7F8-962C-4049-9FD8-DADA12468528}"/>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F6F21FA2-B734-41E6-B6B9-ABFD0238E2C3}" type="slidenum">
              <a:rPr kumimoji="0" lang="en-US" alt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65</a:t>
            </a:fld>
            <a:endParaRPr kumimoji="0" lang="en-US" alt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481865577"/>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Slide Image Placeholder 1">
            <a:extLst>
              <a:ext uri="{FF2B5EF4-FFF2-40B4-BE49-F238E27FC236}">
                <a16:creationId xmlns:a16="http://schemas.microsoft.com/office/drawing/2014/main" id="{89420074-EE95-440B-9B0E-C522FC875F95}"/>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a:extLst>
              <a:ext uri="{FF2B5EF4-FFF2-40B4-BE49-F238E27FC236}">
                <a16:creationId xmlns:a16="http://schemas.microsoft.com/office/drawing/2014/main" id="{A78B207A-0FEE-4699-8A83-9EB23C986869}"/>
              </a:ext>
            </a:extLst>
          </p:cNvPr>
          <p:cNvSpPr>
            <a:spLocks noGrp="1"/>
          </p:cNvSpPr>
          <p:nvPr>
            <p:ph type="body" idx="1"/>
          </p:nvPr>
        </p:nvSpPr>
        <p:spPr/>
        <p:txBody>
          <a:bodyPr/>
          <a:lstStyle/>
          <a:p>
            <a:pPr fontAlgn="auto">
              <a:spcBef>
                <a:spcPts val="0"/>
              </a:spcBef>
              <a:spcAft>
                <a:spcPts val="0"/>
              </a:spcAft>
              <a:defRPr/>
            </a:pPr>
            <a:endParaRPr lang="en-GB" dirty="0"/>
          </a:p>
        </p:txBody>
      </p:sp>
      <p:sp>
        <p:nvSpPr>
          <p:cNvPr id="102404" name="Slide Number Placeholder 3">
            <a:extLst>
              <a:ext uri="{FF2B5EF4-FFF2-40B4-BE49-F238E27FC236}">
                <a16:creationId xmlns:a16="http://schemas.microsoft.com/office/drawing/2014/main" id="{7AEA1621-0BF1-4E13-B74A-8ACC686F6ABA}"/>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7821243C-46BC-42D8-86EA-83BAE5DA7177}" type="slidenum">
              <a:rPr kumimoji="0" lang="en-US" alt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67</a:t>
            </a:fld>
            <a:endParaRPr kumimoji="0" lang="en-US" alt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16025823"/>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GB" sz="1200" kern="1200" dirty="0" err="1">
                <a:solidFill>
                  <a:schemeClr val="tx1"/>
                </a:solidFill>
                <a:effectLst/>
                <a:latin typeface="+mn-lt"/>
                <a:ea typeface="+mn-ea"/>
                <a:cs typeface="+mn-cs"/>
              </a:rPr>
              <a:t>Dòng</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nǎo</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jīn</a:t>
            </a: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553230D-E69B-4566-AB3A-99AAD012A72A}"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68</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724983437"/>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69</a:t>
            </a:fld>
            <a:endParaRPr lang="en-GB"/>
          </a:p>
        </p:txBody>
      </p:sp>
    </p:spTree>
    <p:extLst>
      <p:ext uri="{BB962C8B-B14F-4D97-AF65-F5344CB8AC3E}">
        <p14:creationId xmlns:p14="http://schemas.microsoft.com/office/powerpoint/2010/main" val="843165138"/>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70</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870019806"/>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Slide Image Placeholder 1">
            <a:extLst>
              <a:ext uri="{FF2B5EF4-FFF2-40B4-BE49-F238E27FC236}">
                <a16:creationId xmlns:a16="http://schemas.microsoft.com/office/drawing/2014/main" id="{B7921913-E7E1-445B-BD69-DA37083173F4}"/>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a:extLst>
              <a:ext uri="{FF2B5EF4-FFF2-40B4-BE49-F238E27FC236}">
                <a16:creationId xmlns:a16="http://schemas.microsoft.com/office/drawing/2014/main" id="{DD0916DF-41FA-4EBC-8923-63C1577BF595}"/>
              </a:ext>
            </a:extLst>
          </p:cNvPr>
          <p:cNvSpPr>
            <a:spLocks noGrp="1"/>
          </p:cNvSpPr>
          <p:nvPr>
            <p:ph type="body" idx="1"/>
          </p:nvPr>
        </p:nvSpPr>
        <p:spPr/>
        <p:txBody>
          <a:bodyPr/>
          <a:lstStyle/>
          <a:p>
            <a:pPr fontAlgn="auto">
              <a:spcBef>
                <a:spcPts val="0"/>
              </a:spcBef>
              <a:spcAft>
                <a:spcPts val="0"/>
              </a:spcAft>
              <a:defRPr/>
            </a:pPr>
            <a:r>
              <a:rPr lang="en-GB" i="1" u="none" dirty="0"/>
              <a:t>There are four groups of two children.</a:t>
            </a:r>
            <a:endParaRPr lang="en-GB" u="none" dirty="0"/>
          </a:p>
          <a:p>
            <a:pPr fontAlgn="auto">
              <a:spcBef>
                <a:spcPts val="0"/>
              </a:spcBef>
              <a:spcAft>
                <a:spcPts val="0"/>
              </a:spcAft>
              <a:defRPr/>
            </a:pPr>
            <a:r>
              <a:rPr lang="en-GB" i="1" u="none" dirty="0"/>
              <a:t>We can write this as two plus two plus two plus two.</a:t>
            </a:r>
            <a:endParaRPr lang="en-GB" u="none" dirty="0"/>
          </a:p>
          <a:p>
            <a:pPr fontAlgn="auto">
              <a:spcBef>
                <a:spcPts val="0"/>
              </a:spcBef>
              <a:spcAft>
                <a:spcPts val="0"/>
              </a:spcAft>
              <a:defRPr/>
            </a:pPr>
            <a:r>
              <a:rPr lang="en-GB" i="1" u="none" dirty="0"/>
              <a:t>We can write this as four times two.</a:t>
            </a:r>
            <a:endParaRPr lang="en-GB" u="none" dirty="0"/>
          </a:p>
        </p:txBody>
      </p:sp>
      <p:sp>
        <p:nvSpPr>
          <p:cNvPr id="105476" name="Slide Number Placeholder 3">
            <a:extLst>
              <a:ext uri="{FF2B5EF4-FFF2-40B4-BE49-F238E27FC236}">
                <a16:creationId xmlns:a16="http://schemas.microsoft.com/office/drawing/2014/main" id="{3C84A495-95B8-4A2F-AC87-39EE56735766}"/>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0AE1A86F-38ED-4C94-AE91-B41DEF322676}" type="slidenum">
              <a:rPr kumimoji="0" lang="en-US" alt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71</a:t>
            </a:fld>
            <a:endParaRPr kumimoji="0" lang="en-US" alt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277485892"/>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Slide Image Placeholder 1">
            <a:extLst>
              <a:ext uri="{FF2B5EF4-FFF2-40B4-BE49-F238E27FC236}">
                <a16:creationId xmlns:a16="http://schemas.microsoft.com/office/drawing/2014/main" id="{AD9BB37D-F58D-4CC0-848E-9EE294185471}"/>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a:extLst>
              <a:ext uri="{FF2B5EF4-FFF2-40B4-BE49-F238E27FC236}">
                <a16:creationId xmlns:a16="http://schemas.microsoft.com/office/drawing/2014/main" id="{4E10CEAB-66AB-4CD8-8F79-70CF4EFCA2C5}"/>
              </a:ext>
            </a:extLst>
          </p:cNvPr>
          <p:cNvSpPr>
            <a:spLocks noGrp="1"/>
          </p:cNvSpPr>
          <p:nvPr>
            <p:ph type="body" idx="1"/>
          </p:nvPr>
        </p:nvSpPr>
        <p:spPr/>
        <p:txBody>
          <a:bodyPr/>
          <a:lstStyle/>
          <a:p>
            <a:pPr fontAlgn="auto">
              <a:spcBef>
                <a:spcPts val="0"/>
              </a:spcBef>
              <a:spcAft>
                <a:spcPts val="0"/>
              </a:spcAft>
              <a:defRPr/>
            </a:pPr>
            <a:r>
              <a:rPr lang="en-GB" i="1" u="none" dirty="0"/>
              <a:t>There are four groups of zero children.</a:t>
            </a:r>
          </a:p>
          <a:p>
            <a:pPr fontAlgn="auto">
              <a:spcBef>
                <a:spcPts val="0"/>
              </a:spcBef>
              <a:spcAft>
                <a:spcPts val="0"/>
              </a:spcAft>
              <a:defRPr/>
            </a:pPr>
            <a:r>
              <a:rPr lang="en-GB" i="1" u="none" dirty="0"/>
              <a:t>We can write this as zero plus zero plus zero plus zero.</a:t>
            </a:r>
            <a:endParaRPr lang="en-GB" u="none" dirty="0"/>
          </a:p>
          <a:p>
            <a:pPr fontAlgn="auto">
              <a:spcBef>
                <a:spcPts val="0"/>
              </a:spcBef>
              <a:spcAft>
                <a:spcPts val="0"/>
              </a:spcAft>
              <a:defRPr/>
            </a:pPr>
            <a:r>
              <a:rPr lang="en-GB" i="1" u="none" dirty="0"/>
              <a:t>We can write this as four times zero.</a:t>
            </a:r>
            <a:endParaRPr lang="en-GB" u="none" dirty="0"/>
          </a:p>
        </p:txBody>
      </p:sp>
      <p:sp>
        <p:nvSpPr>
          <p:cNvPr id="107524" name="Slide Number Placeholder 3">
            <a:extLst>
              <a:ext uri="{FF2B5EF4-FFF2-40B4-BE49-F238E27FC236}">
                <a16:creationId xmlns:a16="http://schemas.microsoft.com/office/drawing/2014/main" id="{CE686C25-6887-465B-A5D9-AF30AB0F26A9}"/>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BF5DD0C0-BFF6-4218-B3EE-4DC565054C61}" type="slidenum">
              <a:rPr kumimoji="0" lang="en-US" alt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72</a:t>
            </a:fld>
            <a:endParaRPr kumimoji="0" lang="en-US" alt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698861525"/>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Slide Image Placeholder 1">
            <a:extLst>
              <a:ext uri="{FF2B5EF4-FFF2-40B4-BE49-F238E27FC236}">
                <a16:creationId xmlns:a16="http://schemas.microsoft.com/office/drawing/2014/main" id="{60F0D0BC-BADA-4C43-800A-4DA0098602E3}"/>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a:extLst>
              <a:ext uri="{FF2B5EF4-FFF2-40B4-BE49-F238E27FC236}">
                <a16:creationId xmlns:a16="http://schemas.microsoft.com/office/drawing/2014/main" id="{8DA84DE0-ED6A-4BBA-B718-3AE29E53F77D}"/>
              </a:ext>
            </a:extLst>
          </p:cNvPr>
          <p:cNvSpPr>
            <a:spLocks noGrp="1"/>
          </p:cNvSpPr>
          <p:nvPr>
            <p:ph type="body" idx="1"/>
          </p:nvPr>
        </p:nvSpPr>
        <p:spPr/>
        <p:txBody>
          <a:bodyPr/>
          <a:lstStyle/>
          <a:p>
            <a:pPr fontAlgn="auto">
              <a:spcBef>
                <a:spcPts val="0"/>
              </a:spcBef>
              <a:spcAft>
                <a:spcPts val="0"/>
              </a:spcAft>
              <a:defRPr/>
            </a:pPr>
            <a:r>
              <a:rPr lang="en-GB" i="1" u="none" dirty="0"/>
              <a:t>There are three groups of five eggs.</a:t>
            </a:r>
          </a:p>
          <a:p>
            <a:pPr fontAlgn="auto">
              <a:spcBef>
                <a:spcPts val="0"/>
              </a:spcBef>
              <a:spcAft>
                <a:spcPts val="0"/>
              </a:spcAft>
              <a:defRPr/>
            </a:pPr>
            <a:r>
              <a:rPr lang="en-GB" i="1" u="none" dirty="0"/>
              <a:t>We can write this as five plus five plus five. </a:t>
            </a:r>
            <a:endParaRPr lang="en-GB" u="none" dirty="0"/>
          </a:p>
          <a:p>
            <a:pPr fontAlgn="auto">
              <a:spcBef>
                <a:spcPts val="0"/>
              </a:spcBef>
              <a:spcAft>
                <a:spcPts val="0"/>
              </a:spcAft>
              <a:defRPr/>
            </a:pPr>
            <a:r>
              <a:rPr lang="en-GB" i="1" u="none" dirty="0"/>
              <a:t>We can write this as three times five.</a:t>
            </a:r>
            <a:endParaRPr lang="en-GB" u="none" dirty="0"/>
          </a:p>
        </p:txBody>
      </p:sp>
      <p:sp>
        <p:nvSpPr>
          <p:cNvPr id="110596" name="Slide Number Placeholder 3">
            <a:extLst>
              <a:ext uri="{FF2B5EF4-FFF2-40B4-BE49-F238E27FC236}">
                <a16:creationId xmlns:a16="http://schemas.microsoft.com/office/drawing/2014/main" id="{4FD1F7E5-82E7-4717-A10D-A93D4E8A858C}"/>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EF35A913-E073-496C-B639-744A8DB08AB7}" type="slidenum">
              <a:rPr kumimoji="0" lang="en-US" alt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74</a:t>
            </a:fld>
            <a:endParaRPr kumimoji="0" lang="en-US" alt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426101389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AU"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7</a:t>
            </a:fld>
            <a:endParaRPr lang="en-GB"/>
          </a:p>
        </p:txBody>
      </p:sp>
    </p:spTree>
    <p:extLst>
      <p:ext uri="{BB962C8B-B14F-4D97-AF65-F5344CB8AC3E}">
        <p14:creationId xmlns:p14="http://schemas.microsoft.com/office/powerpoint/2010/main" val="192556614"/>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Slide Image Placeholder 1">
            <a:extLst>
              <a:ext uri="{FF2B5EF4-FFF2-40B4-BE49-F238E27FC236}">
                <a16:creationId xmlns:a16="http://schemas.microsoft.com/office/drawing/2014/main" id="{DB0F2B32-445A-427E-83E9-10DDDCCAE019}"/>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a:extLst>
              <a:ext uri="{FF2B5EF4-FFF2-40B4-BE49-F238E27FC236}">
                <a16:creationId xmlns:a16="http://schemas.microsoft.com/office/drawing/2014/main" id="{096454B3-926F-4F51-985D-305E224F757D}"/>
              </a:ext>
            </a:extLst>
          </p:cNvPr>
          <p:cNvSpPr>
            <a:spLocks noGrp="1"/>
          </p:cNvSpPr>
          <p:nvPr>
            <p:ph type="body" idx="1"/>
          </p:nvPr>
        </p:nvSpPr>
        <p:spPr/>
        <p:txBody>
          <a:bodyPr/>
          <a:lstStyle/>
          <a:p>
            <a:pPr fontAlgn="auto">
              <a:spcBef>
                <a:spcPts val="0"/>
              </a:spcBef>
              <a:spcAft>
                <a:spcPts val="0"/>
              </a:spcAft>
              <a:defRPr/>
            </a:pPr>
            <a:r>
              <a:rPr lang="en-GB" i="1" u="none" dirty="0"/>
              <a:t>There are three groups of zero eggs.</a:t>
            </a:r>
          </a:p>
          <a:p>
            <a:pPr fontAlgn="auto">
              <a:spcBef>
                <a:spcPts val="0"/>
              </a:spcBef>
              <a:spcAft>
                <a:spcPts val="0"/>
              </a:spcAft>
              <a:defRPr/>
            </a:pPr>
            <a:r>
              <a:rPr lang="en-GB" i="1" u="none" dirty="0"/>
              <a:t>We can write this as zero plus zero plus zero.</a:t>
            </a:r>
            <a:endParaRPr lang="en-GB" u="none" dirty="0"/>
          </a:p>
          <a:p>
            <a:pPr fontAlgn="auto">
              <a:spcBef>
                <a:spcPts val="0"/>
              </a:spcBef>
              <a:spcAft>
                <a:spcPts val="0"/>
              </a:spcAft>
              <a:defRPr/>
            </a:pPr>
            <a:r>
              <a:rPr lang="en-GB" i="1" u="none" dirty="0"/>
              <a:t>We can write this as three times zero.</a:t>
            </a:r>
            <a:endParaRPr lang="en-GB" u="none" dirty="0"/>
          </a:p>
        </p:txBody>
      </p:sp>
      <p:sp>
        <p:nvSpPr>
          <p:cNvPr id="112644" name="Slide Number Placeholder 3">
            <a:extLst>
              <a:ext uri="{FF2B5EF4-FFF2-40B4-BE49-F238E27FC236}">
                <a16:creationId xmlns:a16="http://schemas.microsoft.com/office/drawing/2014/main" id="{08FE4DB9-9732-4A2E-81FA-12F7970A9FDB}"/>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717BE0E1-D9F8-4167-AC84-0A8BBDEBAFED}" type="slidenum">
              <a:rPr kumimoji="0" lang="en-US" alt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75</a:t>
            </a:fld>
            <a:endParaRPr kumimoji="0" lang="en-US" alt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233793088"/>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GB" altLang="en-US" sz="1200" i="1" dirty="0">
                <a:latin typeface="Myriad Pro" panose="020B0503030403020204" pitchFamily="34" charset="0"/>
              </a:rPr>
              <a:t>There are four groups of two footballs.</a:t>
            </a:r>
          </a:p>
          <a:p>
            <a:pPr marL="0" marR="0" lvl="0" indent="0" algn="l" defTabSz="914400" rtl="0" eaLnBrk="1" fontAlgn="base" latinLnBrk="0" hangingPunct="1">
              <a:lnSpc>
                <a:spcPct val="100000"/>
              </a:lnSpc>
              <a:spcBef>
                <a:spcPct val="30000"/>
              </a:spcBef>
              <a:spcAft>
                <a:spcPct val="0"/>
              </a:spcAft>
              <a:buClrTx/>
              <a:buSzTx/>
              <a:buFontTx/>
              <a:buNone/>
              <a:tabLst/>
              <a:defRPr/>
            </a:pPr>
            <a:r>
              <a:rPr lang="en-GB" altLang="en-US" sz="1200" i="1" dirty="0">
                <a:latin typeface="Myriad Pro" panose="020B0503030403020204" pitchFamily="34" charset="0"/>
              </a:rPr>
              <a:t>There are four groups of one football.</a:t>
            </a:r>
            <a:endParaRPr lang="en-GB" altLang="en-US" sz="1200" i="1" dirty="0">
              <a:latin typeface="Myriad Pro" panose="020B0503030403020204" pitchFamily="34" charset="0"/>
              <a:ea typeface="Myriad Pro Semibold"/>
              <a:cs typeface="Myriad Pro Semibold"/>
            </a:endParaRP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GB" altLang="en-US" sz="1200" dirty="0">
              <a:latin typeface="Myriad Pro" panose="020B0503030403020204" pitchFamily="34" charset="0"/>
              <a:ea typeface="Myriad Pro Semibold"/>
              <a:cs typeface="Myriad Pro Semibold"/>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553230D-E69B-4566-AB3A-99AAD012A72A}"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77</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1579080853"/>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Slide Image Placeholder 1">
            <a:extLst>
              <a:ext uri="{FF2B5EF4-FFF2-40B4-BE49-F238E27FC236}">
                <a16:creationId xmlns:a16="http://schemas.microsoft.com/office/drawing/2014/main" id="{875CCA25-6DBA-42E6-B098-DB26AA02ADB3}"/>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a:extLst>
              <a:ext uri="{FF2B5EF4-FFF2-40B4-BE49-F238E27FC236}">
                <a16:creationId xmlns:a16="http://schemas.microsoft.com/office/drawing/2014/main" id="{074C8E99-8EF1-4F67-85C7-4D538C6BBE0D}"/>
              </a:ext>
            </a:extLst>
          </p:cNvPr>
          <p:cNvSpPr>
            <a:spLocks noGrp="1"/>
          </p:cNvSpPr>
          <p:nvPr>
            <p:ph type="body" idx="1"/>
          </p:nvPr>
        </p:nvSpPr>
        <p:spPr/>
        <p:txBody>
          <a:bodyPr/>
          <a:lstStyle/>
          <a:p>
            <a:pPr fontAlgn="auto">
              <a:spcBef>
                <a:spcPts val="0"/>
              </a:spcBef>
              <a:spcAft>
                <a:spcPts val="0"/>
              </a:spcAft>
              <a:defRPr/>
            </a:pPr>
            <a:r>
              <a:rPr lang="en-GB" i="1" dirty="0"/>
              <a:t>Draw lines connecting each picture of flowers with the correct multiplication expression.</a:t>
            </a:r>
            <a:endParaRPr lang="en-GB" dirty="0"/>
          </a:p>
        </p:txBody>
      </p:sp>
      <p:sp>
        <p:nvSpPr>
          <p:cNvPr id="116740" name="Slide Number Placeholder 3">
            <a:extLst>
              <a:ext uri="{FF2B5EF4-FFF2-40B4-BE49-F238E27FC236}">
                <a16:creationId xmlns:a16="http://schemas.microsoft.com/office/drawing/2014/main" id="{EDFE6A38-8E0F-4CD9-9254-D128AF1743C2}"/>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3ACFDE21-A677-4745-AD02-F25EBE4F2274}" type="slidenum">
              <a:rPr kumimoji="0" lang="en-US" alt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78</a:t>
            </a:fld>
            <a:endParaRPr kumimoji="0" lang="en-US" alt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341728216"/>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Slide Image Placeholder 1">
            <a:extLst>
              <a:ext uri="{FF2B5EF4-FFF2-40B4-BE49-F238E27FC236}">
                <a16:creationId xmlns:a16="http://schemas.microsoft.com/office/drawing/2014/main" id="{54399706-82A3-4824-AEB0-5FEF544B550D}"/>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a:extLst>
              <a:ext uri="{FF2B5EF4-FFF2-40B4-BE49-F238E27FC236}">
                <a16:creationId xmlns:a16="http://schemas.microsoft.com/office/drawing/2014/main" id="{4419B330-8831-4627-8F19-4220B88C4C28}"/>
              </a:ext>
            </a:extLst>
          </p:cNvPr>
          <p:cNvSpPr>
            <a:spLocks noGrp="1"/>
          </p:cNvSpPr>
          <p:nvPr>
            <p:ph type="body" idx="1"/>
          </p:nvPr>
        </p:nvSpPr>
        <p:spPr/>
        <p:txBody>
          <a:bodyPr/>
          <a:lstStyle/>
          <a:p>
            <a:pPr fontAlgn="auto">
              <a:spcBef>
                <a:spcPts val="0"/>
              </a:spcBef>
              <a:spcAft>
                <a:spcPts val="0"/>
              </a:spcAft>
              <a:defRPr/>
            </a:pPr>
            <a:r>
              <a:rPr lang="en-GB" i="1" dirty="0"/>
              <a:t>Aisha started to draw some equal groups. Complete her drawing.</a:t>
            </a:r>
            <a:endParaRPr lang="en-GB" dirty="0"/>
          </a:p>
        </p:txBody>
      </p:sp>
      <p:sp>
        <p:nvSpPr>
          <p:cNvPr id="118788" name="Slide Number Placeholder 3">
            <a:extLst>
              <a:ext uri="{FF2B5EF4-FFF2-40B4-BE49-F238E27FC236}">
                <a16:creationId xmlns:a16="http://schemas.microsoft.com/office/drawing/2014/main" id="{76E0FAD6-F343-4D3F-8C9F-5EFB7A2CD9E9}"/>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F66055F0-4AC9-4795-B620-6C6EC4F118C4}" type="slidenum">
              <a:rPr kumimoji="0" lang="en-US" alt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79</a:t>
            </a:fld>
            <a:endParaRPr kumimoji="0" lang="en-US" alt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744473405"/>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Slide Image Placeholder 1">
            <a:extLst>
              <a:ext uri="{FF2B5EF4-FFF2-40B4-BE49-F238E27FC236}">
                <a16:creationId xmlns:a16="http://schemas.microsoft.com/office/drawing/2014/main" id="{335E5318-5A53-44A4-A106-B01D3D5AA60C}"/>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a:extLst>
              <a:ext uri="{FF2B5EF4-FFF2-40B4-BE49-F238E27FC236}">
                <a16:creationId xmlns:a16="http://schemas.microsoft.com/office/drawing/2014/main" id="{8D413800-AD8C-4444-A136-ED358ECFBCAF}"/>
              </a:ext>
            </a:extLst>
          </p:cNvPr>
          <p:cNvSpPr>
            <a:spLocks noGrp="1"/>
          </p:cNvSpPr>
          <p:nvPr>
            <p:ph type="body" idx="1"/>
          </p:nvPr>
        </p:nvSpPr>
        <p:spPr/>
        <p:txBody>
          <a:bodyPr/>
          <a:lstStyle/>
          <a:p>
            <a:pPr fontAlgn="auto">
              <a:spcBef>
                <a:spcPts val="0"/>
              </a:spcBef>
              <a:spcAft>
                <a:spcPts val="0"/>
              </a:spcAft>
              <a:defRPr/>
            </a:pPr>
            <a:r>
              <a:rPr lang="en-GB" i="1" dirty="0"/>
              <a:t>Complete the expressions to describe the children in the dodgem cars.</a:t>
            </a:r>
            <a:endParaRPr lang="en-GB" dirty="0"/>
          </a:p>
        </p:txBody>
      </p:sp>
      <p:sp>
        <p:nvSpPr>
          <p:cNvPr id="120836" name="Slide Number Placeholder 3">
            <a:extLst>
              <a:ext uri="{FF2B5EF4-FFF2-40B4-BE49-F238E27FC236}">
                <a16:creationId xmlns:a16="http://schemas.microsoft.com/office/drawing/2014/main" id="{692ABE46-D42E-4869-A484-BD6F07932DB3}"/>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3BAAB412-D1CB-405F-A24F-B731B7AC2823}" type="slidenum">
              <a:rPr kumimoji="0" lang="en-US" alt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80</a:t>
            </a:fld>
            <a:endParaRPr kumimoji="0" lang="en-US" alt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665866304"/>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Slide Image Placeholder 1">
            <a:extLst>
              <a:ext uri="{FF2B5EF4-FFF2-40B4-BE49-F238E27FC236}">
                <a16:creationId xmlns:a16="http://schemas.microsoft.com/office/drawing/2014/main" id="{106AEF4A-7C75-47B2-BB7E-DB3074A1EA68}"/>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a:extLst>
              <a:ext uri="{FF2B5EF4-FFF2-40B4-BE49-F238E27FC236}">
                <a16:creationId xmlns:a16="http://schemas.microsoft.com/office/drawing/2014/main" id="{92F4B8D4-ED3C-4987-9E8F-53236C9738E2}"/>
              </a:ext>
            </a:extLst>
          </p:cNvPr>
          <p:cNvSpPr>
            <a:spLocks noGrp="1"/>
          </p:cNvSpPr>
          <p:nvPr>
            <p:ph type="body" idx="1"/>
          </p:nvPr>
        </p:nvSpPr>
        <p:spPr/>
        <p:txBody>
          <a:bodyPr/>
          <a:lstStyle/>
          <a:p>
            <a:pPr fontAlgn="auto">
              <a:spcBef>
                <a:spcPts val="0"/>
              </a:spcBef>
              <a:spcAft>
                <a:spcPts val="0"/>
              </a:spcAft>
              <a:defRPr/>
            </a:pPr>
            <a:r>
              <a:rPr lang="en-GB" i="1" dirty="0"/>
              <a:t>Write a multiplication expression to match the bar model.</a:t>
            </a:r>
            <a:endParaRPr lang="en-GB" dirty="0"/>
          </a:p>
        </p:txBody>
      </p:sp>
      <p:sp>
        <p:nvSpPr>
          <p:cNvPr id="122884" name="Slide Number Placeholder 3">
            <a:extLst>
              <a:ext uri="{FF2B5EF4-FFF2-40B4-BE49-F238E27FC236}">
                <a16:creationId xmlns:a16="http://schemas.microsoft.com/office/drawing/2014/main" id="{88EFE301-97D2-4EC4-8B02-5DFB4D65EB02}"/>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0509205F-F79E-40B5-AB3E-779D0C318909}" type="slidenum">
              <a:rPr kumimoji="0" lang="en-US" alt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81</a:t>
            </a:fld>
            <a:endParaRPr kumimoji="0" lang="en-US" alt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797935419"/>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Slide Image Placeholder 1">
            <a:extLst>
              <a:ext uri="{FF2B5EF4-FFF2-40B4-BE49-F238E27FC236}">
                <a16:creationId xmlns:a16="http://schemas.microsoft.com/office/drawing/2014/main" id="{8A43E36D-B585-4DB2-8F3C-575E9EE3498E}"/>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a:extLst>
              <a:ext uri="{FF2B5EF4-FFF2-40B4-BE49-F238E27FC236}">
                <a16:creationId xmlns:a16="http://schemas.microsoft.com/office/drawing/2014/main" id="{D767438F-F0DD-48F7-899A-A4BE90B1ACC1}"/>
              </a:ext>
            </a:extLst>
          </p:cNvPr>
          <p:cNvSpPr>
            <a:spLocks noGrp="1"/>
          </p:cNvSpPr>
          <p:nvPr>
            <p:ph type="body" idx="1"/>
          </p:nvPr>
        </p:nvSpPr>
        <p:spPr/>
        <p:txBody>
          <a:bodyPr/>
          <a:lstStyle/>
          <a:p>
            <a:pPr fontAlgn="auto">
              <a:spcBef>
                <a:spcPts val="0"/>
              </a:spcBef>
              <a:spcAft>
                <a:spcPts val="0"/>
              </a:spcAft>
              <a:defRPr/>
            </a:pPr>
            <a:r>
              <a:rPr lang="en-GB" i="1" dirty="0"/>
              <a:t>Circle the expression that matches the sentence.</a:t>
            </a:r>
            <a:endParaRPr lang="en-GB" dirty="0"/>
          </a:p>
        </p:txBody>
      </p:sp>
      <p:sp>
        <p:nvSpPr>
          <p:cNvPr id="124932" name="Slide Number Placeholder 3">
            <a:extLst>
              <a:ext uri="{FF2B5EF4-FFF2-40B4-BE49-F238E27FC236}">
                <a16:creationId xmlns:a16="http://schemas.microsoft.com/office/drawing/2014/main" id="{916E8668-A3BC-4A09-9032-46B02CDE493D}"/>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188C825E-691A-452B-914E-B5A5B0794127}" type="slidenum">
              <a:rPr kumimoji="0" lang="en-US" alt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82</a:t>
            </a:fld>
            <a:endParaRPr kumimoji="0" lang="en-US" alt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913255760"/>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Slide Image Placeholder 1">
            <a:extLst>
              <a:ext uri="{FF2B5EF4-FFF2-40B4-BE49-F238E27FC236}">
                <a16:creationId xmlns:a16="http://schemas.microsoft.com/office/drawing/2014/main" id="{CAB90947-2EAA-4F24-B862-7BC438E981A3}"/>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a:extLst>
              <a:ext uri="{FF2B5EF4-FFF2-40B4-BE49-F238E27FC236}">
                <a16:creationId xmlns:a16="http://schemas.microsoft.com/office/drawing/2014/main" id="{D589B81B-8D73-482D-8A77-2F1A121F5F2A}"/>
              </a:ext>
            </a:extLst>
          </p:cNvPr>
          <p:cNvSpPr>
            <a:spLocks noGrp="1"/>
          </p:cNvSpPr>
          <p:nvPr>
            <p:ph type="body" idx="1"/>
          </p:nvPr>
        </p:nvSpPr>
        <p:spPr/>
        <p:txBody>
          <a:bodyPr/>
          <a:lstStyle/>
          <a:p>
            <a:pPr fontAlgn="auto">
              <a:spcBef>
                <a:spcPts val="0"/>
              </a:spcBef>
              <a:spcAft>
                <a:spcPts val="0"/>
              </a:spcAft>
              <a:defRPr/>
            </a:pPr>
            <a:r>
              <a:rPr lang="en-GB" i="1" dirty="0" err="1"/>
              <a:t>Tanek</a:t>
            </a:r>
            <a:r>
              <a:rPr lang="en-GB" i="1" dirty="0"/>
              <a:t> has written this. How could he improve what he has written?</a:t>
            </a:r>
            <a:endParaRPr lang="en-GB" dirty="0"/>
          </a:p>
        </p:txBody>
      </p:sp>
      <p:sp>
        <p:nvSpPr>
          <p:cNvPr id="126980" name="Slide Number Placeholder 3">
            <a:extLst>
              <a:ext uri="{FF2B5EF4-FFF2-40B4-BE49-F238E27FC236}">
                <a16:creationId xmlns:a16="http://schemas.microsoft.com/office/drawing/2014/main" id="{58869B3F-A9FC-4126-A497-925CF4D3CD2C}"/>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E36D0852-6C62-4171-B6BC-FDC134A4AA0C}" type="slidenum">
              <a:rPr kumimoji="0" lang="en-US" alt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83</a:t>
            </a:fld>
            <a:endParaRPr kumimoji="0" lang="en-US" alt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433497524"/>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Slide Image Placeholder 1">
            <a:extLst>
              <a:ext uri="{FF2B5EF4-FFF2-40B4-BE49-F238E27FC236}">
                <a16:creationId xmlns:a16="http://schemas.microsoft.com/office/drawing/2014/main" id="{97DE7F12-1FF8-41CC-8691-F27CBFF2445C}"/>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a:extLst>
              <a:ext uri="{FF2B5EF4-FFF2-40B4-BE49-F238E27FC236}">
                <a16:creationId xmlns:a16="http://schemas.microsoft.com/office/drawing/2014/main" id="{992FAB07-B0EC-4C7D-9E68-C90BFC934C8C}"/>
              </a:ext>
            </a:extLst>
          </p:cNvPr>
          <p:cNvSpPr>
            <a:spLocks noGrp="1"/>
          </p:cNvSpPr>
          <p:nvPr>
            <p:ph type="body" idx="1"/>
          </p:nvPr>
        </p:nvSpPr>
        <p:spPr/>
        <p:txBody>
          <a:bodyPr/>
          <a:lstStyle/>
          <a:p>
            <a:pPr fontAlgn="auto">
              <a:spcBef>
                <a:spcPts val="0"/>
              </a:spcBef>
              <a:spcAft>
                <a:spcPts val="0"/>
              </a:spcAft>
              <a:defRPr/>
            </a:pPr>
            <a:r>
              <a:rPr lang="en-US" i="1" dirty="0"/>
              <a:t>Can you write a multiplication expression for this image?</a:t>
            </a:r>
            <a:endParaRPr lang="en-GB" i="1" dirty="0"/>
          </a:p>
          <a:p>
            <a:pPr fontAlgn="auto">
              <a:spcBef>
                <a:spcPts val="0"/>
              </a:spcBef>
              <a:spcAft>
                <a:spcPts val="0"/>
              </a:spcAft>
              <a:defRPr/>
            </a:pPr>
            <a:r>
              <a:rPr lang="en-GB" i="1" dirty="0"/>
              <a:t>What would we need to do to make it match the multiplication expression?</a:t>
            </a:r>
          </a:p>
          <a:p>
            <a:pPr fontAlgn="auto">
              <a:spcBef>
                <a:spcPts val="0"/>
              </a:spcBef>
              <a:spcAft>
                <a:spcPts val="0"/>
              </a:spcAft>
              <a:defRPr/>
            </a:pPr>
            <a:endParaRPr lang="en-GB" i="1"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p>
            <a:pPr fontAlgn="auto">
              <a:spcBef>
                <a:spcPts val="0"/>
              </a:spcBef>
              <a:spcAft>
                <a:spcPts val="0"/>
              </a:spcAft>
              <a:defRPr/>
            </a:pPr>
            <a:endParaRPr lang="en-GB" dirty="0"/>
          </a:p>
        </p:txBody>
      </p:sp>
      <p:sp>
        <p:nvSpPr>
          <p:cNvPr id="129028" name="Slide Number Placeholder 3">
            <a:extLst>
              <a:ext uri="{FF2B5EF4-FFF2-40B4-BE49-F238E27FC236}">
                <a16:creationId xmlns:a16="http://schemas.microsoft.com/office/drawing/2014/main" id="{2A48DEFB-068F-4B01-AD3C-003ECD294C92}"/>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1DEBE16C-526D-4008-AB1A-81EE5DC4A15F}" type="slidenum">
              <a:rPr kumimoji="0" lang="en-US" alt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84</a:t>
            </a:fld>
            <a:endParaRPr kumimoji="0" lang="en-US" alt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224945954"/>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85</a:t>
            </a:fld>
            <a:endParaRPr lang="en-GB"/>
          </a:p>
        </p:txBody>
      </p:sp>
    </p:spTree>
    <p:extLst>
      <p:ext uri="{BB962C8B-B14F-4D97-AF65-F5344CB8AC3E}">
        <p14:creationId xmlns:p14="http://schemas.microsoft.com/office/powerpoint/2010/main" val="135300375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8</a:t>
            </a:fld>
            <a:endParaRPr lang="en-GB"/>
          </a:p>
        </p:txBody>
      </p:sp>
    </p:spTree>
    <p:extLst>
      <p:ext uri="{BB962C8B-B14F-4D97-AF65-F5344CB8AC3E}">
        <p14:creationId xmlns:p14="http://schemas.microsoft.com/office/powerpoint/2010/main" val="1988580579"/>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86</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793812183"/>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GB" i="1" dirty="0"/>
              <a:t>How many shoes are there? Count in groups of two.</a:t>
            </a:r>
          </a:p>
          <a:p>
            <a:pPr marL="628650" lvl="1" indent="-171450">
              <a:buFont typeface="Arial" panose="020B0604020202020204" pitchFamily="34" charset="0"/>
              <a:buChar char="•"/>
            </a:pPr>
            <a:r>
              <a:rPr lang="en-GB" i="1" dirty="0"/>
              <a:t>There</a:t>
            </a:r>
            <a:r>
              <a:rPr lang="en-GB" i="1" baseline="0" dirty="0"/>
              <a:t> are six shoes.</a:t>
            </a:r>
            <a:endParaRPr lang="en-GB" i="1" dirty="0"/>
          </a:p>
          <a:p>
            <a:pPr marL="171450" indent="-171450">
              <a:buFont typeface="Arial" panose="020B0604020202020204" pitchFamily="34" charset="0"/>
              <a:buChar char="•"/>
            </a:pPr>
            <a:r>
              <a:rPr lang="en-GB" i="1" dirty="0"/>
              <a:t>How many groups of shoes are there? How many shoes are there in each group?</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i="1" kern="1200" dirty="0">
                <a:solidFill>
                  <a:schemeClr val="tx1"/>
                </a:solidFill>
                <a:effectLst/>
                <a:latin typeface="+mn-lt"/>
                <a:ea typeface="+mn-ea"/>
                <a:cs typeface="+mn-cs"/>
              </a:rPr>
              <a:t>‘There are three groups of shoes. There are two shoes in each group.‘</a:t>
            </a:r>
            <a:endParaRPr lang="en-GB"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GB" i="1" dirty="0"/>
              <a:t>There are three groups of two; there are six altogether.</a:t>
            </a: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91</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1469681845"/>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93</a:t>
            </a:fld>
            <a:endParaRPr lang="en-GB"/>
          </a:p>
        </p:txBody>
      </p:sp>
    </p:spTree>
    <p:extLst>
      <p:ext uri="{BB962C8B-B14F-4D97-AF65-F5344CB8AC3E}">
        <p14:creationId xmlns:p14="http://schemas.microsoft.com/office/powerpoint/2010/main" val="2739760592"/>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94</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848467344"/>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i="1" dirty="0"/>
              <a:t>There are four bicycles. </a:t>
            </a:r>
          </a:p>
          <a:p>
            <a:r>
              <a:rPr lang="en-GB" i="1" dirty="0"/>
              <a:t>Each bicycle has two wheels.</a:t>
            </a:r>
          </a:p>
          <a:p>
            <a:r>
              <a:rPr lang="en-GB" i="1" dirty="0"/>
              <a:t>There are four groups of two. </a:t>
            </a:r>
          </a:p>
          <a:p>
            <a:endParaRPr lang="en-GB" i="1" dirty="0"/>
          </a:p>
          <a:p>
            <a:r>
              <a:rPr lang="en-GB" i="1" dirty="0"/>
              <a:t>How many wheels are there altogether?</a:t>
            </a:r>
          </a:p>
          <a:p>
            <a:r>
              <a:rPr lang="en-GB" i="1" dirty="0"/>
              <a:t>Two, four, six, eight</a:t>
            </a:r>
          </a:p>
          <a:p>
            <a:r>
              <a:rPr lang="en-GB" i="1" dirty="0"/>
              <a:t>There are eight wheels</a:t>
            </a:r>
          </a:p>
          <a:p>
            <a:endParaRPr lang="en-GB" i="1" dirty="0"/>
          </a:p>
          <a:p>
            <a:r>
              <a:rPr lang="en-GB" i="1" dirty="0"/>
              <a:t>Four is a factor. Two is a factor.</a:t>
            </a:r>
          </a:p>
          <a:p>
            <a:r>
              <a:rPr lang="en-GB" i="1" dirty="0"/>
              <a:t>The product of four and two is eight.</a:t>
            </a:r>
          </a:p>
          <a:p>
            <a:r>
              <a:rPr lang="en-GB" i="1" dirty="0"/>
              <a:t>Eight is the product of four and two.</a:t>
            </a: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95</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1368891984"/>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i="1" dirty="0"/>
              <a:t>Match each equation with the correct picture.</a:t>
            </a: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97</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3695831129"/>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i="1" dirty="0" err="1"/>
              <a:t>Iniko</a:t>
            </a:r>
            <a:r>
              <a:rPr lang="en-GB" i="1" dirty="0"/>
              <a:t> started drawing some pairs of mittens. Complete his drawing to match the equation.</a:t>
            </a: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98</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3172510978"/>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750B2D0D-235D-420E-BB8B-30523AEEDAB0}"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99</a:t>
            </a:fld>
            <a:endParaRPr kumimoji="0" lang="en-GB"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969148268"/>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100</a:t>
            </a:fld>
            <a:endParaRPr lang="en-GB"/>
          </a:p>
        </p:txBody>
      </p:sp>
    </p:spTree>
    <p:extLst>
      <p:ext uri="{BB962C8B-B14F-4D97-AF65-F5344CB8AC3E}">
        <p14:creationId xmlns:p14="http://schemas.microsoft.com/office/powerpoint/2010/main" val="1811881646"/>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101</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62829251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9</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998891204"/>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105</a:t>
            </a:fld>
            <a:endParaRPr lang="en-GB"/>
          </a:p>
        </p:txBody>
      </p:sp>
    </p:spTree>
    <p:extLst>
      <p:ext uri="{BB962C8B-B14F-4D97-AF65-F5344CB8AC3E}">
        <p14:creationId xmlns:p14="http://schemas.microsoft.com/office/powerpoint/2010/main" val="4238030260"/>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106</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190428920"/>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i="1" dirty="0"/>
              <a:t>Complete the equation to show how many eyes the children have altogether.</a:t>
            </a: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107</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4169469323"/>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i="1" dirty="0"/>
              <a:t>Complete the equation to show how many eyes the children have altogether.</a:t>
            </a: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108</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2298126629"/>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i="1" dirty="0"/>
              <a:t>Complete the equation to show how many eyes the children have altogether.</a:t>
            </a: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109</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1791660381"/>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111</a:t>
            </a:fld>
            <a:endParaRPr lang="en-GB"/>
          </a:p>
        </p:txBody>
      </p:sp>
    </p:spTree>
    <p:extLst>
      <p:ext uri="{BB962C8B-B14F-4D97-AF65-F5344CB8AC3E}">
        <p14:creationId xmlns:p14="http://schemas.microsoft.com/office/powerpoint/2010/main" val="1791177354"/>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112</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415079742"/>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B825CF7-397B-40E2-885F-DC75A9265B37}" type="slidenum">
              <a:rPr lang="en-GB" smtClean="0"/>
              <a:t>113</a:t>
            </a:fld>
            <a:endParaRPr lang="en-GB"/>
          </a:p>
        </p:txBody>
      </p:sp>
    </p:spTree>
    <p:extLst>
      <p:ext uri="{BB962C8B-B14F-4D97-AF65-F5344CB8AC3E}">
        <p14:creationId xmlns:p14="http://schemas.microsoft.com/office/powerpoint/2010/main" val="1992608940"/>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115</a:t>
            </a:fld>
            <a:endParaRPr lang="en-GB"/>
          </a:p>
        </p:txBody>
      </p:sp>
    </p:spTree>
    <p:extLst>
      <p:ext uri="{BB962C8B-B14F-4D97-AF65-F5344CB8AC3E}">
        <p14:creationId xmlns:p14="http://schemas.microsoft.com/office/powerpoint/2010/main" val="1403708072"/>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116</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23425606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hyperlink" Target="https://www.ncetm.org.uk/masterypd" TargetMode="External"/><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hyperlink" Target="https://www.ncetm.org.uk/masterypd" TargetMode="External"/><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hyperlink" Target="https://www.ncetm.org.uk/masterypd" TargetMode="External"/><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8" Type="http://schemas.openxmlformats.org/officeDocument/2006/relationships/hyperlink" Target="http://www.ncetm.org.uk/masterypd" TargetMode="External"/><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image" Target="../media/image4.png"/><Relationship Id="rId1" Type="http://schemas.openxmlformats.org/officeDocument/2006/relationships/slideMaster" Target="../slideMasters/slideMaster3.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Layouts/_rels/slideLayout14.xml.rels><?xml version="1.0" encoding="UTF-8" standalone="yes"?>
<Relationships xmlns="http://schemas.openxmlformats.org/package/2006/relationships"><Relationship Id="rId2" Type="http://schemas.openxmlformats.org/officeDocument/2006/relationships/hyperlink" Target="https://www.ncetm.org.uk/masterypd" TargetMode="External"/><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2" Type="http://schemas.openxmlformats.org/officeDocument/2006/relationships/hyperlink" Target="https://www.ncetm.org.uk/masterypd" TargetMode="External"/><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2" Type="http://schemas.openxmlformats.org/officeDocument/2006/relationships/hyperlink" Target="https://www.ncetm.org.uk/masterypd" TargetMode="External"/><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2" Type="http://schemas.openxmlformats.org/officeDocument/2006/relationships/hyperlink" Target="https://www.ncetm.org.uk/masterypd" TargetMode="External"/><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8" Type="http://schemas.openxmlformats.org/officeDocument/2006/relationships/hyperlink" Target="http://www.ncetm.org.uk/masterypd" TargetMode="External"/><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image" Target="../media/image4.png"/><Relationship Id="rId1" Type="http://schemas.openxmlformats.org/officeDocument/2006/relationships/slideMaster" Target="../slideMasters/slideMaster4.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hyperlink" Target="https://www.ncetm.org.uk/masterypd" TargetMode="External"/><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2" Type="http://schemas.openxmlformats.org/officeDocument/2006/relationships/hyperlink" Target="https://www.ncetm.org.uk/masterypd" TargetMode="External"/><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2" Type="http://schemas.openxmlformats.org/officeDocument/2006/relationships/hyperlink" Target="https://www.ncetm.org.uk/masterypd" TargetMode="External"/><Relationship Id="rId1" Type="http://schemas.openxmlformats.org/officeDocument/2006/relationships/slideMaster" Target="../slideMasters/slideMaster4.xml"/></Relationships>
</file>

<file path=ppt/slideLayouts/_rels/slideLayout23.xml.rels><?xml version="1.0" encoding="UTF-8" standalone="yes"?>
<Relationships xmlns="http://schemas.openxmlformats.org/package/2006/relationships"><Relationship Id="rId2" Type="http://schemas.openxmlformats.org/officeDocument/2006/relationships/hyperlink" Target="https://www.ncetm.org.uk/masterypd" TargetMode="External"/><Relationship Id="rId1" Type="http://schemas.openxmlformats.org/officeDocument/2006/relationships/slideMaster" Target="../slideMasters/slideMaster4.xml"/></Relationships>
</file>

<file path=ppt/slideLayouts/_rels/slideLayout24.xml.rels><?xml version="1.0" encoding="UTF-8" standalone="yes"?>
<Relationships xmlns="http://schemas.openxmlformats.org/package/2006/relationships"><Relationship Id="rId8" Type="http://schemas.openxmlformats.org/officeDocument/2006/relationships/hyperlink" Target="http://www.ncetm.org.uk/masterypd" TargetMode="External"/><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image" Target="../media/image4.png"/><Relationship Id="rId1" Type="http://schemas.openxmlformats.org/officeDocument/2006/relationships/slideMaster" Target="../slideMasters/slideMaster5.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Layouts/_rels/slideLayout25.xml.rels><?xml version="1.0" encoding="UTF-8" standalone="yes"?>
<Relationships xmlns="http://schemas.openxmlformats.org/package/2006/relationships"><Relationship Id="rId2" Type="http://schemas.openxmlformats.org/officeDocument/2006/relationships/hyperlink" Target="https://www.ncetm.org.uk/masterypd" TargetMode="External"/><Relationship Id="rId1" Type="http://schemas.openxmlformats.org/officeDocument/2006/relationships/slideMaster" Target="../slideMasters/slideMaster5.xml"/></Relationships>
</file>

<file path=ppt/slideLayouts/_rels/slideLayout26.xml.rels><?xml version="1.0" encoding="UTF-8" standalone="yes"?>
<Relationships xmlns="http://schemas.openxmlformats.org/package/2006/relationships"><Relationship Id="rId2" Type="http://schemas.openxmlformats.org/officeDocument/2006/relationships/hyperlink" Target="https://www.ncetm.org.uk/masterypd" TargetMode="External"/><Relationship Id="rId1" Type="http://schemas.openxmlformats.org/officeDocument/2006/relationships/slideMaster" Target="../slideMasters/slideMaster5.xml"/></Relationships>
</file>

<file path=ppt/slideLayouts/_rels/slideLayout27.xml.rels><?xml version="1.0" encoding="UTF-8" standalone="yes"?>
<Relationships xmlns="http://schemas.openxmlformats.org/package/2006/relationships"><Relationship Id="rId2" Type="http://schemas.openxmlformats.org/officeDocument/2006/relationships/hyperlink" Target="https://www.ncetm.org.uk/masterypd" TargetMode="External"/><Relationship Id="rId1" Type="http://schemas.openxmlformats.org/officeDocument/2006/relationships/slideMaster" Target="../slideMasters/slideMaster5.xml"/></Relationships>
</file>

<file path=ppt/slideLayouts/_rels/slideLayout28.xml.rels><?xml version="1.0" encoding="UTF-8" standalone="yes"?>
<Relationships xmlns="http://schemas.openxmlformats.org/package/2006/relationships"><Relationship Id="rId2" Type="http://schemas.openxmlformats.org/officeDocument/2006/relationships/hyperlink" Target="https://www.ncetm.org.uk/masterypd" TargetMode="External"/><Relationship Id="rId1" Type="http://schemas.openxmlformats.org/officeDocument/2006/relationships/slideMaster" Target="../slideMasters/slideMaster5.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slideMaster" Target="../slideMasters/slideMaster6.xml"/><Relationship Id="rId1" Type="http://schemas.openxmlformats.org/officeDocument/2006/relationships/themeOverride" Target="../theme/themeOverride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6.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6.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6.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6.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6.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6.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8" Type="http://schemas.openxmlformats.org/officeDocument/2006/relationships/hyperlink" Target="http://www.ncetm.org.uk/masterypd" TargetMode="External"/><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image" Target="../media/image4.png"/><Relationship Id="rId1" Type="http://schemas.openxmlformats.org/officeDocument/2006/relationships/slideMaster" Target="../slideMasters/slideMaster2.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Layouts/_rels/slideLayout9.xml.rels><?xml version="1.0" encoding="UTF-8" standalone="yes"?>
<Relationships xmlns="http://schemas.openxmlformats.org/package/2006/relationships"><Relationship Id="rId2" Type="http://schemas.openxmlformats.org/officeDocument/2006/relationships/hyperlink" Target="https://www.ncetm.org.uk/masterypd" TargetMode="External"/><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E87F3B16-21C0-4F4C-A604-A71D44B1F51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p:blipFill>
        <p:spPr bwMode="auto">
          <a:xfrm>
            <a:off x="-18345" y="-157162"/>
            <a:ext cx="12228689" cy="687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a:extLst>
              <a:ext uri="{FF2B5EF4-FFF2-40B4-BE49-F238E27FC236}">
                <a16:creationId xmlns:a16="http://schemas.microsoft.com/office/drawing/2014/main" id="{46A0D527-99F6-4C25-B867-E6C473316230}"/>
              </a:ext>
            </a:extLst>
          </p:cNvPr>
          <p:cNvSpPr txBox="1"/>
          <p:nvPr userDrawn="1"/>
        </p:nvSpPr>
        <p:spPr>
          <a:xfrm>
            <a:off x="609593" y="473825"/>
            <a:ext cx="5557355" cy="276999"/>
          </a:xfrm>
          <a:prstGeom prst="rect">
            <a:avLst/>
          </a:prstGeom>
          <a:noFill/>
        </p:spPr>
        <p:txBody>
          <a:bodyPr wrap="square" rtlCol="0">
            <a:spAutoFit/>
          </a:bodyPr>
          <a:lstStyle/>
          <a:p>
            <a:pPr>
              <a:buNone/>
            </a:pPr>
            <a:r>
              <a:rPr lang="en-GB" sz="1200" b="1" kern="1200" dirty="0">
                <a:solidFill>
                  <a:srgbClr val="FBF5D4"/>
                </a:solidFill>
                <a:latin typeface="Arial" panose="020B0604020202020204" pitchFamily="34" charset="0"/>
                <a:ea typeface="+mn-ea"/>
                <a:cs typeface="Arial" panose="020B0604020202020204" pitchFamily="34" charset="0"/>
              </a:rPr>
              <a:t>Curriculum Prioritisation for Primary Maths</a:t>
            </a:r>
          </a:p>
        </p:txBody>
      </p:sp>
      <p:cxnSp>
        <p:nvCxnSpPr>
          <p:cNvPr id="19" name="Straight Connector 18">
            <a:extLst>
              <a:ext uri="{FF2B5EF4-FFF2-40B4-BE49-F238E27FC236}">
                <a16:creationId xmlns:a16="http://schemas.microsoft.com/office/drawing/2014/main" id="{D3AA9D4F-8E41-47F9-A6BB-0AF636DA0770}"/>
              </a:ext>
            </a:extLst>
          </p:cNvPr>
          <p:cNvCxnSpPr>
            <a:cxnSpLocks/>
          </p:cNvCxnSpPr>
          <p:nvPr userDrawn="1"/>
        </p:nvCxnSpPr>
        <p:spPr bwMode="auto">
          <a:xfrm rot="5400000">
            <a:off x="1285150" y="436965"/>
            <a:ext cx="0" cy="1170432"/>
          </a:xfrm>
          <a:prstGeom prst="line">
            <a:avLst/>
          </a:prstGeom>
          <a:ln w="25400">
            <a:solidFill>
              <a:srgbClr val="FBF5D4"/>
            </a:solidFill>
          </a:ln>
        </p:spPr>
        <p:style>
          <a:lnRef idx="1">
            <a:schemeClr val="dk1"/>
          </a:lnRef>
          <a:fillRef idx="0">
            <a:schemeClr val="dk1"/>
          </a:fillRef>
          <a:effectRef idx="0">
            <a:schemeClr val="dk1"/>
          </a:effectRef>
          <a:fontRef idx="minor">
            <a:schemeClr val="tx1"/>
          </a:fontRef>
        </p:style>
      </p:cxnSp>
      <p:sp>
        <p:nvSpPr>
          <p:cNvPr id="9" name="TextBox 8">
            <a:extLst>
              <a:ext uri="{FF2B5EF4-FFF2-40B4-BE49-F238E27FC236}">
                <a16:creationId xmlns:a16="http://schemas.microsoft.com/office/drawing/2014/main" id="{EC602C34-F685-413D-92B3-920B5E843FF0}"/>
              </a:ext>
            </a:extLst>
          </p:cNvPr>
          <p:cNvSpPr txBox="1"/>
          <p:nvPr userDrawn="1"/>
        </p:nvSpPr>
        <p:spPr>
          <a:xfrm>
            <a:off x="609593" y="707820"/>
            <a:ext cx="6172200" cy="261610"/>
          </a:xfrm>
          <a:prstGeom prst="rect">
            <a:avLst/>
          </a:prstGeom>
          <a:noFill/>
        </p:spPr>
        <p:txBody>
          <a:bodyPr wrap="square">
            <a:spAutoFit/>
          </a:bodyPr>
          <a:lstStyle/>
          <a:p>
            <a:r>
              <a:rPr lang="en-GB" sz="1100" b="1" i="0" dirty="0">
                <a:solidFill>
                  <a:srgbClr val="FBF5D4"/>
                </a:solidFill>
                <a:effectLst/>
                <a:latin typeface="Arial" panose="020B0604020202020204" pitchFamily="34" charset="0"/>
                <a:cs typeface="Arial" panose="020B0604020202020204" pitchFamily="34" charset="0"/>
              </a:rPr>
              <a:t>A term-by-term framework to support planning and teaching</a:t>
            </a:r>
            <a:endParaRPr lang="en-GB" sz="1100" b="1" dirty="0">
              <a:solidFill>
                <a:srgbClr val="FBF5D4"/>
              </a:solidFill>
              <a:latin typeface="Arial" panose="020B0604020202020204" pitchFamily="34" charset="0"/>
              <a:cs typeface="Arial" panose="020B0604020202020204" pitchFamily="34" charset="0"/>
            </a:endParaRPr>
          </a:p>
        </p:txBody>
      </p:sp>
      <p:sp>
        <p:nvSpPr>
          <p:cNvPr id="8" name="TextBox 7">
            <a:extLst>
              <a:ext uri="{FF2B5EF4-FFF2-40B4-BE49-F238E27FC236}">
                <a16:creationId xmlns:a16="http://schemas.microsoft.com/office/drawing/2014/main" id="{057031D2-8649-4B2E-BCAE-8A353FB07BDF}"/>
              </a:ext>
            </a:extLst>
          </p:cNvPr>
          <p:cNvSpPr txBox="1"/>
          <p:nvPr userDrawn="1"/>
        </p:nvSpPr>
        <p:spPr>
          <a:xfrm>
            <a:off x="699934" y="5435709"/>
            <a:ext cx="1960139" cy="276999"/>
          </a:xfrm>
          <a:prstGeom prst="rect">
            <a:avLst/>
          </a:prstGeom>
          <a:noFill/>
        </p:spPr>
        <p:txBody>
          <a:bodyPr wrap="square" rtlCol="0">
            <a:spAutoFit/>
          </a:bodyPr>
          <a:lstStyle/>
          <a:p>
            <a:pPr>
              <a:buNone/>
            </a:pPr>
            <a:r>
              <a:rPr lang="en-GB" sz="1200" b="1" noProof="0" dirty="0">
                <a:solidFill>
                  <a:schemeClr val="bg1"/>
                </a:solidFill>
                <a:latin typeface="Arial" panose="020B0604020202020204" pitchFamily="34" charset="0"/>
                <a:cs typeface="Arial" panose="020B0604020202020204" pitchFamily="34" charset="0"/>
              </a:rPr>
              <a:t>Summer 2021</a:t>
            </a:r>
            <a:endParaRPr lang="en-GB" sz="1200" b="1"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56764506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lank Canvas">
    <p:spTree>
      <p:nvGrpSpPr>
        <p:cNvPr id="1" name=""/>
        <p:cNvGrpSpPr/>
        <p:nvPr/>
      </p:nvGrpSpPr>
      <p:grpSpPr>
        <a:xfrm>
          <a:off x="0" y="0"/>
          <a:ext cx="0" cy="0"/>
          <a:chOff x="0" y="0"/>
          <a:chExt cx="0" cy="0"/>
        </a:xfrm>
      </p:grpSpPr>
      <p:sp>
        <p:nvSpPr>
          <p:cNvPr id="3" name="Rectangle 6">
            <a:extLst>
              <a:ext uri="{FF2B5EF4-FFF2-40B4-BE49-F238E27FC236}">
                <a16:creationId xmlns:a16="http://schemas.microsoft.com/office/drawing/2014/main" id="{356F9E32-0B10-4623-B6B8-6F9D72B35CE2}"/>
              </a:ext>
            </a:extLst>
          </p:cNvPr>
          <p:cNvSpPr>
            <a:spLocks noChangeArrowheads="1"/>
          </p:cNvSpPr>
          <p:nvPr userDrawn="1"/>
        </p:nvSpPr>
        <p:spPr bwMode="auto">
          <a:xfrm>
            <a:off x="8015817" y="6500813"/>
            <a:ext cx="3748616" cy="32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algn="r" eaLnBrk="1" hangingPunct="1">
              <a:buFontTx/>
              <a:buNone/>
            </a:pPr>
            <a:r>
              <a:rPr lang="en-US" altLang="en-US" sz="1500">
                <a:solidFill>
                  <a:srgbClr val="00628C"/>
                </a:solidFill>
                <a:latin typeface="Myriad Pro" panose="020B0503030403020204" pitchFamily="34" charset="0"/>
              </a:rPr>
              <a:t>© Crown Copyright 2019 </a:t>
            </a:r>
          </a:p>
        </p:txBody>
      </p:sp>
      <p:sp>
        <p:nvSpPr>
          <p:cNvPr id="4" name="Rectangle 7">
            <a:extLst>
              <a:ext uri="{FF2B5EF4-FFF2-40B4-BE49-F238E27FC236}">
                <a16:creationId xmlns:a16="http://schemas.microsoft.com/office/drawing/2014/main" id="{F1A950DC-237F-4015-A842-AA78A54413FC}"/>
              </a:ext>
            </a:extLst>
          </p:cNvPr>
          <p:cNvSpPr>
            <a:spLocks noChangeArrowheads="1"/>
          </p:cNvSpPr>
          <p:nvPr userDrawn="1"/>
        </p:nvSpPr>
        <p:spPr bwMode="auto">
          <a:xfrm>
            <a:off x="522817" y="6488113"/>
            <a:ext cx="3748616" cy="322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eaLnBrk="1" hangingPunct="1">
              <a:buFontTx/>
              <a:buNone/>
            </a:pPr>
            <a:r>
              <a:rPr lang="en-US" altLang="en-US" sz="1500">
                <a:solidFill>
                  <a:srgbClr val="00628C"/>
                </a:solidFill>
                <a:latin typeface="Myriad Pro" panose="020B0503030403020204" pitchFamily="34" charset="0"/>
                <a:hlinkClick r:id="rId2"/>
              </a:rPr>
              <a:t>www.ncetm.org.uk/masterypd</a:t>
            </a:r>
            <a:r>
              <a:rPr lang="en-US" altLang="en-US" sz="1500">
                <a:solidFill>
                  <a:srgbClr val="00628C"/>
                </a:solidFill>
                <a:latin typeface="Myriad Pro" panose="020B0503030403020204" pitchFamily="34" charset="0"/>
              </a:rPr>
              <a:t> </a:t>
            </a:r>
          </a:p>
        </p:txBody>
      </p:sp>
      <p:sp>
        <p:nvSpPr>
          <p:cNvPr id="6" name="Rectangle 8">
            <a:extLst>
              <a:ext uri="{FF2B5EF4-FFF2-40B4-BE49-F238E27FC236}">
                <a16:creationId xmlns:a16="http://schemas.microsoft.com/office/drawing/2014/main" id="{E388FED4-2189-481A-A3AA-8A865B4E0C5D}"/>
              </a:ext>
            </a:extLst>
          </p:cNvPr>
          <p:cNvSpPr>
            <a:spLocks noChangeArrowheads="1"/>
          </p:cNvSpPr>
          <p:nvPr userDrawn="1"/>
        </p:nvSpPr>
        <p:spPr bwMode="auto">
          <a:xfrm>
            <a:off x="4220634" y="6488113"/>
            <a:ext cx="3750733" cy="322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algn="ctr" eaLnBrk="1" hangingPunct="1">
              <a:buFontTx/>
              <a:buNone/>
            </a:pPr>
            <a:r>
              <a:rPr lang="en-US" altLang="en-US" sz="1500">
                <a:solidFill>
                  <a:srgbClr val="7F7F7F"/>
                </a:solidFill>
                <a:latin typeface="Myriad Pro" panose="020B0503030403020204" pitchFamily="34" charset="0"/>
              </a:rPr>
              <a:t>2019 pilot</a:t>
            </a:r>
          </a:p>
        </p:txBody>
      </p:sp>
      <p:sp>
        <p:nvSpPr>
          <p:cNvPr id="5" name="Text Placeholder 8"/>
          <p:cNvSpPr>
            <a:spLocks noGrp="1"/>
          </p:cNvSpPr>
          <p:nvPr>
            <p:ph type="body" sz="quarter" idx="11"/>
          </p:nvPr>
        </p:nvSpPr>
        <p:spPr>
          <a:xfrm>
            <a:off x="1" y="0"/>
            <a:ext cx="12192000" cy="630000"/>
          </a:xfrm>
          <a:solidFill>
            <a:srgbClr val="82CBDD"/>
          </a:solidFill>
        </p:spPr>
        <p:txBody>
          <a:bodyPr lIns="180000" rIns="180000" anchor="ctr"/>
          <a:lstStyle>
            <a:lvl1pPr algn="r" defTabSz="898525">
              <a:tabLst>
                <a:tab pos="3136900" algn="l"/>
              </a:tabLst>
              <a:defRPr sz="2800">
                <a:solidFill>
                  <a:schemeClr val="tx1"/>
                </a:solidFill>
                <a:latin typeface="Myriad Pro" charset="0"/>
                <a:ea typeface="Myriad Pro" charset="0"/>
                <a:cs typeface="Myriad Pro" charset="0"/>
              </a:defRPr>
            </a:lvl1pPr>
          </a:lstStyle>
          <a:p>
            <a:pPr lvl="0"/>
            <a:r>
              <a:rPr lang="en-US"/>
              <a:t>Edit Master text styles</a:t>
            </a:r>
          </a:p>
        </p:txBody>
      </p:sp>
    </p:spTree>
    <p:extLst>
      <p:ext uri="{BB962C8B-B14F-4D97-AF65-F5344CB8AC3E}">
        <p14:creationId xmlns:p14="http://schemas.microsoft.com/office/powerpoint/2010/main" val="182374576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ntent">
    <p:spTree>
      <p:nvGrpSpPr>
        <p:cNvPr id="1" name=""/>
        <p:cNvGrpSpPr/>
        <p:nvPr/>
      </p:nvGrpSpPr>
      <p:grpSpPr>
        <a:xfrm>
          <a:off x="0" y="0"/>
          <a:ext cx="0" cy="0"/>
          <a:chOff x="0" y="0"/>
          <a:chExt cx="0" cy="0"/>
        </a:xfrm>
      </p:grpSpPr>
      <p:sp>
        <p:nvSpPr>
          <p:cNvPr id="4" name="Rectangle 6">
            <a:extLst>
              <a:ext uri="{FF2B5EF4-FFF2-40B4-BE49-F238E27FC236}">
                <a16:creationId xmlns:a16="http://schemas.microsoft.com/office/drawing/2014/main" id="{E1AE5B3E-BB09-4F3E-B172-CB8E3E77A4FD}"/>
              </a:ext>
            </a:extLst>
          </p:cNvPr>
          <p:cNvSpPr>
            <a:spLocks noChangeArrowheads="1"/>
          </p:cNvSpPr>
          <p:nvPr userDrawn="1"/>
        </p:nvSpPr>
        <p:spPr bwMode="auto">
          <a:xfrm>
            <a:off x="8015817" y="6500813"/>
            <a:ext cx="3748616" cy="32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algn="r" eaLnBrk="1" hangingPunct="1">
              <a:buFontTx/>
              <a:buNone/>
            </a:pPr>
            <a:r>
              <a:rPr lang="en-US" altLang="en-US" sz="1500">
                <a:solidFill>
                  <a:srgbClr val="00628C"/>
                </a:solidFill>
                <a:latin typeface="Myriad Pro" panose="020B0503030403020204" pitchFamily="34" charset="0"/>
              </a:rPr>
              <a:t>© Crown Copyright 2019 </a:t>
            </a:r>
          </a:p>
        </p:txBody>
      </p:sp>
      <p:sp>
        <p:nvSpPr>
          <p:cNvPr id="5" name="Rectangle 7">
            <a:extLst>
              <a:ext uri="{FF2B5EF4-FFF2-40B4-BE49-F238E27FC236}">
                <a16:creationId xmlns:a16="http://schemas.microsoft.com/office/drawing/2014/main" id="{99D7B64A-51EE-4A0D-A76F-8DD0648ECC17}"/>
              </a:ext>
            </a:extLst>
          </p:cNvPr>
          <p:cNvSpPr>
            <a:spLocks noChangeArrowheads="1"/>
          </p:cNvSpPr>
          <p:nvPr userDrawn="1"/>
        </p:nvSpPr>
        <p:spPr bwMode="auto">
          <a:xfrm>
            <a:off x="522817" y="6488113"/>
            <a:ext cx="3748616" cy="322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eaLnBrk="1" hangingPunct="1">
              <a:buFontTx/>
              <a:buNone/>
            </a:pPr>
            <a:r>
              <a:rPr lang="en-US" altLang="en-US" sz="1500">
                <a:solidFill>
                  <a:srgbClr val="00628C"/>
                </a:solidFill>
                <a:latin typeface="Myriad Pro" panose="020B0503030403020204" pitchFamily="34" charset="0"/>
                <a:hlinkClick r:id="rId2"/>
              </a:rPr>
              <a:t>www.ncetm.org.uk/masterypd</a:t>
            </a:r>
            <a:r>
              <a:rPr lang="en-US" altLang="en-US" sz="1500">
                <a:solidFill>
                  <a:srgbClr val="00628C"/>
                </a:solidFill>
                <a:latin typeface="Myriad Pro" panose="020B0503030403020204" pitchFamily="34" charset="0"/>
              </a:rPr>
              <a:t> </a:t>
            </a:r>
          </a:p>
        </p:txBody>
      </p:sp>
      <p:sp>
        <p:nvSpPr>
          <p:cNvPr id="3" name="Content Placeholder 2"/>
          <p:cNvSpPr>
            <a:spLocks noGrp="1"/>
          </p:cNvSpPr>
          <p:nvPr>
            <p:ph idx="1"/>
          </p:nvPr>
        </p:nvSpPr>
        <p:spPr>
          <a:xfrm>
            <a:off x="623393" y="764704"/>
            <a:ext cx="10954775" cy="5544618"/>
          </a:xfrm>
        </p:spPr>
        <p:txBody>
          <a:bodyPr/>
          <a:lstStyle>
            <a:lvl1pPr marL="0" indent="0">
              <a:buFont typeface="Arial" charset="0"/>
              <a:buNone/>
              <a:defRPr sz="2800" baseline="0">
                <a:solidFill>
                  <a:schemeClr val="tx1"/>
                </a:solidFill>
                <a:latin typeface="Myriad Pro" charset="0"/>
                <a:ea typeface="Myriad Pro" charset="0"/>
                <a:cs typeface="Myriad Pro" charset="0"/>
              </a:defRPr>
            </a:lvl1pPr>
            <a:lvl2pPr marL="742950" indent="-285750">
              <a:buClr>
                <a:srgbClr val="82CBDD"/>
              </a:buClr>
              <a:buFont typeface="Arial" charset="0"/>
              <a:buChar char=""/>
              <a:defRPr sz="2400">
                <a:latin typeface="Myriad Pro" charset="0"/>
                <a:ea typeface="Myriad Pro" charset="0"/>
                <a:cs typeface="Myriad Pro" charset="0"/>
              </a:defRPr>
            </a:lvl2pPr>
            <a:lvl3pPr>
              <a:buClr>
                <a:srgbClr val="82CBDD"/>
              </a:buClr>
              <a:defRPr sz="2000">
                <a:latin typeface="Myriad Pro" charset="0"/>
                <a:ea typeface="Myriad Pro" charset="0"/>
                <a:cs typeface="Myriad Pro" charset="0"/>
              </a:defRPr>
            </a:lvl3pPr>
            <a:lvl4pPr>
              <a:buClr>
                <a:srgbClr val="82CBDD"/>
              </a:buClr>
              <a:defRPr sz="2000">
                <a:latin typeface="Myriad Pro" charset="0"/>
                <a:ea typeface="Myriad Pro" charset="0"/>
                <a:cs typeface="Myriad Pro" charset="0"/>
              </a:defRPr>
            </a:lvl4pPr>
            <a:lvl5pPr>
              <a:buClr>
                <a:srgbClr val="82CBDD"/>
              </a:buClr>
              <a:defRPr sz="2000">
                <a:latin typeface="Myriad Pro" charset="0"/>
                <a:ea typeface="Myriad Pro" charset="0"/>
                <a:cs typeface="Myriad Pro"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9" name="Text Placeholder 8"/>
          <p:cNvSpPr>
            <a:spLocks noGrp="1"/>
          </p:cNvSpPr>
          <p:nvPr>
            <p:ph type="body" sz="quarter" idx="11"/>
          </p:nvPr>
        </p:nvSpPr>
        <p:spPr>
          <a:xfrm>
            <a:off x="0" y="0"/>
            <a:ext cx="12192000" cy="630000"/>
          </a:xfrm>
          <a:solidFill>
            <a:srgbClr val="82CBDD"/>
          </a:solidFill>
        </p:spPr>
        <p:txBody>
          <a:bodyPr lIns="180000" rIns="180000" anchor="ctr"/>
          <a:lstStyle>
            <a:lvl1pPr algn="r">
              <a:defRPr sz="2800">
                <a:latin typeface="Myriad Pro" charset="0"/>
                <a:ea typeface="Myriad Pro" charset="0"/>
                <a:cs typeface="Myriad Pro" charset="0"/>
              </a:defRPr>
            </a:lvl1pPr>
          </a:lstStyle>
          <a:p>
            <a:pPr lvl="0"/>
            <a:r>
              <a:rPr lang="en-US"/>
              <a:t>Click to edit Master text styles</a:t>
            </a:r>
          </a:p>
        </p:txBody>
      </p:sp>
    </p:spTree>
    <p:extLst>
      <p:ext uri="{BB962C8B-B14F-4D97-AF65-F5344CB8AC3E}">
        <p14:creationId xmlns:p14="http://schemas.microsoft.com/office/powerpoint/2010/main" val="328093469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eaching Point Slide">
    <p:spTree>
      <p:nvGrpSpPr>
        <p:cNvPr id="1" name=""/>
        <p:cNvGrpSpPr/>
        <p:nvPr/>
      </p:nvGrpSpPr>
      <p:grpSpPr>
        <a:xfrm>
          <a:off x="0" y="0"/>
          <a:ext cx="0" cy="0"/>
          <a:chOff x="0" y="0"/>
          <a:chExt cx="0" cy="0"/>
        </a:xfrm>
      </p:grpSpPr>
      <p:sp>
        <p:nvSpPr>
          <p:cNvPr id="5" name="Rectangle 6">
            <a:extLst>
              <a:ext uri="{FF2B5EF4-FFF2-40B4-BE49-F238E27FC236}">
                <a16:creationId xmlns:a16="http://schemas.microsoft.com/office/drawing/2014/main" id="{796E6DDF-FB8A-4142-9983-65E6A744DC2F}"/>
              </a:ext>
            </a:extLst>
          </p:cNvPr>
          <p:cNvSpPr>
            <a:spLocks noChangeArrowheads="1"/>
          </p:cNvSpPr>
          <p:nvPr userDrawn="1"/>
        </p:nvSpPr>
        <p:spPr bwMode="auto">
          <a:xfrm>
            <a:off x="8015817" y="6500813"/>
            <a:ext cx="3748616" cy="32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algn="r" eaLnBrk="1" hangingPunct="1">
              <a:buFontTx/>
              <a:buNone/>
            </a:pPr>
            <a:r>
              <a:rPr lang="en-US" altLang="en-US" sz="1500">
                <a:solidFill>
                  <a:srgbClr val="00628C"/>
                </a:solidFill>
                <a:latin typeface="Myriad Pro" panose="020B0503030403020204" pitchFamily="34" charset="0"/>
              </a:rPr>
              <a:t>© Crown Copyright 2019 </a:t>
            </a:r>
          </a:p>
        </p:txBody>
      </p:sp>
      <p:sp>
        <p:nvSpPr>
          <p:cNvPr id="7" name="Rectangle 7">
            <a:extLst>
              <a:ext uri="{FF2B5EF4-FFF2-40B4-BE49-F238E27FC236}">
                <a16:creationId xmlns:a16="http://schemas.microsoft.com/office/drawing/2014/main" id="{7D9871E7-901C-476D-BF4B-2FF39901AF15}"/>
              </a:ext>
            </a:extLst>
          </p:cNvPr>
          <p:cNvSpPr>
            <a:spLocks noChangeArrowheads="1"/>
          </p:cNvSpPr>
          <p:nvPr userDrawn="1"/>
        </p:nvSpPr>
        <p:spPr bwMode="auto">
          <a:xfrm>
            <a:off x="522817" y="6488113"/>
            <a:ext cx="3748616" cy="322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eaLnBrk="1" hangingPunct="1">
              <a:buFontTx/>
              <a:buNone/>
            </a:pPr>
            <a:r>
              <a:rPr lang="en-US" altLang="en-US" sz="1500">
                <a:solidFill>
                  <a:srgbClr val="00628C"/>
                </a:solidFill>
                <a:latin typeface="Myriad Pro" panose="020B0503030403020204" pitchFamily="34" charset="0"/>
                <a:hlinkClick r:id="rId2"/>
              </a:rPr>
              <a:t>www.ncetm.org.uk/masterypd</a:t>
            </a:r>
            <a:r>
              <a:rPr lang="en-US" altLang="en-US" sz="1500">
                <a:solidFill>
                  <a:srgbClr val="00628C"/>
                </a:solidFill>
                <a:latin typeface="Myriad Pro" panose="020B0503030403020204" pitchFamily="34" charset="0"/>
              </a:rPr>
              <a:t> </a:t>
            </a:r>
          </a:p>
        </p:txBody>
      </p:sp>
      <p:sp>
        <p:nvSpPr>
          <p:cNvPr id="3" name="Content Placeholder 2"/>
          <p:cNvSpPr>
            <a:spLocks noGrp="1"/>
          </p:cNvSpPr>
          <p:nvPr>
            <p:ph idx="1"/>
          </p:nvPr>
        </p:nvSpPr>
        <p:spPr>
          <a:xfrm>
            <a:off x="623393" y="1181498"/>
            <a:ext cx="10954775" cy="5127824"/>
          </a:xfrm>
        </p:spPr>
        <p:txBody>
          <a:bodyPr/>
          <a:lstStyle>
            <a:lvl1pPr marL="0" indent="0">
              <a:defRPr sz="2400" baseline="0">
                <a:solidFill>
                  <a:schemeClr val="tx1"/>
                </a:solidFill>
                <a:latin typeface="Myriad Pro" charset="0"/>
                <a:ea typeface="Myriad Pro" charset="0"/>
                <a:cs typeface="Myriad Pro" charset="0"/>
              </a:defRPr>
            </a:lvl1pPr>
            <a:lvl2pPr marL="742950" indent="-285750">
              <a:buClr>
                <a:srgbClr val="82CBDD"/>
              </a:buClr>
              <a:buFont typeface="Arial" charset="0"/>
              <a:buChar char=""/>
              <a:defRPr sz="2000">
                <a:latin typeface="Myriad Pro" charset="0"/>
                <a:ea typeface="Myriad Pro" charset="0"/>
                <a:cs typeface="Myriad Pro" charset="0"/>
              </a:defRPr>
            </a:lvl2pPr>
            <a:lvl3pPr>
              <a:buClr>
                <a:srgbClr val="82CBDD"/>
              </a:buClr>
              <a:defRPr sz="1800">
                <a:latin typeface="Myriad Pro" charset="0"/>
                <a:ea typeface="Myriad Pro" charset="0"/>
                <a:cs typeface="Myriad Pro" charset="0"/>
              </a:defRPr>
            </a:lvl3pPr>
            <a:lvl4pPr>
              <a:buClr>
                <a:srgbClr val="82CBDD"/>
              </a:buClr>
              <a:defRPr sz="1800">
                <a:latin typeface="Myriad Pro" charset="0"/>
                <a:ea typeface="Myriad Pro" charset="0"/>
                <a:cs typeface="Myriad Pro" charset="0"/>
              </a:defRPr>
            </a:lvl4pPr>
            <a:lvl5pPr>
              <a:buClr>
                <a:srgbClr val="82CBDD"/>
              </a:buClr>
              <a:defRPr sz="1800">
                <a:latin typeface="Myriad Pro" charset="0"/>
                <a:ea typeface="Myriad Pro" charset="0"/>
                <a:cs typeface="Myriad Pro"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6" name="Text Placeholder 5"/>
          <p:cNvSpPr>
            <a:spLocks noGrp="1"/>
          </p:cNvSpPr>
          <p:nvPr>
            <p:ph type="body" sz="quarter" idx="10"/>
          </p:nvPr>
        </p:nvSpPr>
        <p:spPr>
          <a:xfrm>
            <a:off x="618611" y="764705"/>
            <a:ext cx="10959556" cy="416793"/>
          </a:xfrm>
        </p:spPr>
        <p:txBody>
          <a:bodyPr anchor="ctr"/>
          <a:lstStyle>
            <a:lvl1pPr>
              <a:defRPr sz="2400" b="1" i="0">
                <a:solidFill>
                  <a:srgbClr val="00628C"/>
                </a:solidFill>
                <a:latin typeface="Myriad Pro Semibold" charset="0"/>
                <a:ea typeface="Myriad Pro Semibold" charset="0"/>
                <a:cs typeface="Myriad Pro Semibold" charset="0"/>
              </a:defRPr>
            </a:lvl1pPr>
          </a:lstStyle>
          <a:p>
            <a:pPr lvl="0"/>
            <a:r>
              <a:rPr lang="en-US"/>
              <a:t>Click to edit Master text styles</a:t>
            </a:r>
          </a:p>
        </p:txBody>
      </p:sp>
      <p:sp>
        <p:nvSpPr>
          <p:cNvPr id="9" name="Text Placeholder 8"/>
          <p:cNvSpPr>
            <a:spLocks noGrp="1"/>
          </p:cNvSpPr>
          <p:nvPr>
            <p:ph type="body" sz="quarter" idx="11"/>
          </p:nvPr>
        </p:nvSpPr>
        <p:spPr>
          <a:xfrm>
            <a:off x="1" y="0"/>
            <a:ext cx="12192000" cy="630000"/>
          </a:xfrm>
          <a:solidFill>
            <a:srgbClr val="82CBDD"/>
          </a:solidFill>
        </p:spPr>
        <p:txBody>
          <a:bodyPr lIns="180000" rIns="180000" anchor="ctr"/>
          <a:lstStyle>
            <a:lvl1pPr algn="r">
              <a:defRPr sz="2800">
                <a:latin typeface="Myriad Pro" charset="0"/>
                <a:ea typeface="Myriad Pro" charset="0"/>
                <a:cs typeface="Myriad Pro" charset="0"/>
              </a:defRPr>
            </a:lvl1pPr>
          </a:lstStyle>
          <a:p>
            <a:pPr lvl="0"/>
            <a:r>
              <a:rPr lang="en-US"/>
              <a:t>Click to edit Master text styles</a:t>
            </a:r>
          </a:p>
        </p:txBody>
      </p:sp>
    </p:spTree>
    <p:extLst>
      <p:ext uri="{BB962C8B-B14F-4D97-AF65-F5344CB8AC3E}">
        <p14:creationId xmlns:p14="http://schemas.microsoft.com/office/powerpoint/2010/main" val="301197297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15" name="Picture 1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871532" y="2618343"/>
            <a:ext cx="10320469" cy="1621314"/>
          </a:xfrm>
          <a:prstGeom prst="rect">
            <a:avLst/>
          </a:prstGeom>
        </p:spPr>
      </p:pic>
      <p:sp>
        <p:nvSpPr>
          <p:cNvPr id="44036" name="Rectangle 4"/>
          <p:cNvSpPr>
            <a:spLocks noGrp="1" noChangeArrowheads="1"/>
          </p:cNvSpPr>
          <p:nvPr>
            <p:ph type="ctrTitle" hasCustomPrompt="1"/>
          </p:nvPr>
        </p:nvSpPr>
        <p:spPr>
          <a:xfrm>
            <a:off x="3311691" y="2803102"/>
            <a:ext cx="8372309" cy="758825"/>
          </a:xfrm>
        </p:spPr>
        <p:txBody>
          <a:bodyPr anchor="ctr" anchorCtr="0"/>
          <a:lstStyle>
            <a:lvl1pPr algn="r">
              <a:defRPr sz="2800" b="0" baseline="0">
                <a:solidFill>
                  <a:schemeClr val="tx1"/>
                </a:solidFill>
                <a:latin typeface="Myriad Pro" charset="0"/>
                <a:ea typeface="Myriad Pro" charset="0"/>
                <a:cs typeface="Myriad Pro" charset="0"/>
              </a:defRPr>
            </a:lvl1pPr>
          </a:lstStyle>
          <a:p>
            <a:pPr lvl="0"/>
            <a:r>
              <a:rPr lang="en-GB" noProof="0" dirty="0"/>
              <a:t>Segment title</a:t>
            </a:r>
          </a:p>
        </p:txBody>
      </p:sp>
      <p:sp>
        <p:nvSpPr>
          <p:cNvPr id="44037" name="Rectangle 5"/>
          <p:cNvSpPr>
            <a:spLocks noGrp="1" noChangeArrowheads="1"/>
          </p:cNvSpPr>
          <p:nvPr>
            <p:ph type="subTitle" idx="1" hasCustomPrompt="1"/>
          </p:nvPr>
        </p:nvSpPr>
        <p:spPr>
          <a:xfrm>
            <a:off x="3311691" y="3746683"/>
            <a:ext cx="8372309" cy="355600"/>
          </a:xfrm>
        </p:spPr>
        <p:txBody>
          <a:bodyPr anchor="ctr" anchorCtr="0"/>
          <a:lstStyle>
            <a:lvl1pPr marL="0" indent="0" algn="r">
              <a:defRPr sz="1800" baseline="0">
                <a:solidFill>
                  <a:schemeClr val="tx1"/>
                </a:solidFill>
                <a:latin typeface="Myriad Pro" charset="0"/>
                <a:ea typeface="Myriad Pro" charset="0"/>
                <a:cs typeface="Myriad Pro" charset="0"/>
              </a:defRPr>
            </a:lvl1pPr>
          </a:lstStyle>
          <a:p>
            <a:pPr lvl="0"/>
            <a:r>
              <a:rPr lang="en-GB" noProof="0" dirty="0"/>
              <a:t>Representations | Year X</a:t>
            </a:r>
          </a:p>
        </p:txBody>
      </p:sp>
      <p:sp>
        <p:nvSpPr>
          <p:cNvPr id="11" name="Rectangle 4"/>
          <p:cNvSpPr txBox="1">
            <a:spLocks noChangeArrowheads="1"/>
          </p:cNvSpPr>
          <p:nvPr userDrawn="1"/>
        </p:nvSpPr>
        <p:spPr bwMode="auto">
          <a:xfrm>
            <a:off x="1989729" y="4877634"/>
            <a:ext cx="9652000" cy="4360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ctr" anchorCtr="0" compatLnSpc="1">
            <a:prstTxWarp prst="textNoShape">
              <a:avLst/>
            </a:prstTxWarp>
          </a:bodyPr>
          <a:lstStyle>
            <a:lvl1pPr algn="r" rtl="0" eaLnBrk="0" fontAlgn="base" hangingPunct="0">
              <a:spcBef>
                <a:spcPct val="0"/>
              </a:spcBef>
              <a:spcAft>
                <a:spcPct val="0"/>
              </a:spcAft>
              <a:defRPr sz="2400" b="0" baseline="0">
                <a:solidFill>
                  <a:schemeClr val="tx1"/>
                </a:solidFill>
                <a:latin typeface="Myriad Pro" charset="0"/>
                <a:ea typeface="Myriad Pro" charset="0"/>
                <a:cs typeface="Myriad Pro" charset="0"/>
              </a:defRPr>
            </a:lvl1pPr>
            <a:lvl2pPr algn="l" rtl="0" eaLnBrk="0" fontAlgn="base" hangingPunct="0">
              <a:spcBef>
                <a:spcPct val="0"/>
              </a:spcBef>
              <a:spcAft>
                <a:spcPct val="0"/>
              </a:spcAft>
              <a:defRPr sz="3600" b="1">
                <a:solidFill>
                  <a:srgbClr val="00628C"/>
                </a:solidFill>
                <a:latin typeface="Arial" charset="0"/>
              </a:defRPr>
            </a:lvl2pPr>
            <a:lvl3pPr algn="l" rtl="0" eaLnBrk="0" fontAlgn="base" hangingPunct="0">
              <a:spcBef>
                <a:spcPct val="0"/>
              </a:spcBef>
              <a:spcAft>
                <a:spcPct val="0"/>
              </a:spcAft>
              <a:defRPr sz="3600" b="1">
                <a:solidFill>
                  <a:srgbClr val="00628C"/>
                </a:solidFill>
                <a:latin typeface="Arial" charset="0"/>
              </a:defRPr>
            </a:lvl3pPr>
            <a:lvl4pPr algn="l" rtl="0" eaLnBrk="0" fontAlgn="base" hangingPunct="0">
              <a:spcBef>
                <a:spcPct val="0"/>
              </a:spcBef>
              <a:spcAft>
                <a:spcPct val="0"/>
              </a:spcAft>
              <a:defRPr sz="3600" b="1">
                <a:solidFill>
                  <a:srgbClr val="00628C"/>
                </a:solidFill>
                <a:latin typeface="Arial" charset="0"/>
              </a:defRPr>
            </a:lvl4pPr>
            <a:lvl5pPr algn="l" rtl="0" eaLnBrk="0" fontAlgn="base" hangingPunct="0">
              <a:spcBef>
                <a:spcPct val="0"/>
              </a:spcBef>
              <a:spcAft>
                <a:spcPct val="0"/>
              </a:spcAft>
              <a:defRPr sz="3600" b="1">
                <a:solidFill>
                  <a:srgbClr val="00628C"/>
                </a:solidFill>
                <a:latin typeface="Arial" charset="0"/>
              </a:defRPr>
            </a:lvl5pPr>
            <a:lvl6pPr marL="457200" algn="l" rtl="0" fontAlgn="base">
              <a:spcBef>
                <a:spcPct val="0"/>
              </a:spcBef>
              <a:spcAft>
                <a:spcPct val="0"/>
              </a:spcAft>
              <a:defRPr sz="3600" b="1">
                <a:solidFill>
                  <a:srgbClr val="00628C"/>
                </a:solidFill>
                <a:latin typeface="Arial" charset="0"/>
              </a:defRPr>
            </a:lvl6pPr>
            <a:lvl7pPr marL="914400" algn="l" rtl="0" fontAlgn="base">
              <a:spcBef>
                <a:spcPct val="0"/>
              </a:spcBef>
              <a:spcAft>
                <a:spcPct val="0"/>
              </a:spcAft>
              <a:defRPr sz="3600" b="1">
                <a:solidFill>
                  <a:srgbClr val="00628C"/>
                </a:solidFill>
                <a:latin typeface="Arial" charset="0"/>
              </a:defRPr>
            </a:lvl7pPr>
            <a:lvl8pPr marL="1371600" algn="l" rtl="0" fontAlgn="base">
              <a:spcBef>
                <a:spcPct val="0"/>
              </a:spcBef>
              <a:spcAft>
                <a:spcPct val="0"/>
              </a:spcAft>
              <a:defRPr sz="3600" b="1">
                <a:solidFill>
                  <a:srgbClr val="00628C"/>
                </a:solidFill>
                <a:latin typeface="Arial" charset="0"/>
              </a:defRPr>
            </a:lvl8pPr>
            <a:lvl9pPr marL="1828800" algn="l" rtl="0" fontAlgn="base">
              <a:spcBef>
                <a:spcPct val="0"/>
              </a:spcBef>
              <a:spcAft>
                <a:spcPct val="0"/>
              </a:spcAft>
              <a:defRPr sz="3600" b="1">
                <a:solidFill>
                  <a:srgbClr val="00628C"/>
                </a:solidFill>
                <a:latin typeface="Arial" charset="0"/>
              </a:defRPr>
            </a:lvl9pPr>
          </a:lstStyle>
          <a:p>
            <a:pPr algn="l">
              <a:buClrTx/>
              <a:buFontTx/>
              <a:buNone/>
            </a:pPr>
            <a:r>
              <a:rPr lang="en-GB" sz="2400" b="1" kern="0" dirty="0">
                <a:solidFill>
                  <a:srgbClr val="00628C"/>
                </a:solidFill>
              </a:rPr>
              <a:t>Mastery Professional Development</a:t>
            </a:r>
          </a:p>
        </p:txBody>
      </p:sp>
      <p:pic>
        <p:nvPicPr>
          <p:cNvPr id="3" name="Picture 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628080" y="520876"/>
            <a:ext cx="3959920" cy="1144332"/>
          </a:xfrm>
          <a:prstGeom prst="rect">
            <a:avLst/>
          </a:prstGeom>
        </p:spPr>
      </p:pic>
      <p:pic>
        <p:nvPicPr>
          <p:cNvPr id="12" name="Picture 11"/>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7536160" y="178908"/>
            <a:ext cx="4091781" cy="1486300"/>
          </a:xfrm>
          <a:prstGeom prst="rect">
            <a:avLst/>
          </a:prstGeom>
        </p:spPr>
      </p:pic>
      <p:pic>
        <p:nvPicPr>
          <p:cNvPr id="13" name="Picture 12"/>
          <p:cNvPicPr>
            <a:picLocks noChangeAspect="1"/>
          </p:cNvPicPr>
          <p:nvPr userDrawn="1"/>
        </p:nvPicPr>
        <p:blipFill rotWithShape="1">
          <a:blip r:embed="rId5" cstate="print">
            <a:extLst>
              <a:ext uri="{28A0092B-C50C-407E-A947-70E740481C1C}">
                <a14:useLocalDpi xmlns:a14="http://schemas.microsoft.com/office/drawing/2010/main" val="0"/>
              </a:ext>
            </a:extLst>
          </a:blip>
          <a:srcRect/>
          <a:stretch/>
        </p:blipFill>
        <p:spPr>
          <a:xfrm>
            <a:off x="0" y="0"/>
            <a:ext cx="1422093" cy="6885384"/>
          </a:xfrm>
          <a:prstGeom prst="rect">
            <a:avLst/>
          </a:prstGeom>
        </p:spPr>
      </p:pic>
      <p:pic>
        <p:nvPicPr>
          <p:cNvPr id="16" name="Picture 15"/>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454472" y="2618344"/>
            <a:ext cx="417059" cy="1621313"/>
          </a:xfrm>
          <a:prstGeom prst="rect">
            <a:avLst/>
          </a:prstGeom>
        </p:spPr>
      </p:pic>
      <p:pic>
        <p:nvPicPr>
          <p:cNvPr id="17" name="Picture 16"/>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1871531" y="2935440"/>
            <a:ext cx="1198880" cy="978408"/>
          </a:xfrm>
          <a:prstGeom prst="rect">
            <a:avLst/>
          </a:prstGeom>
        </p:spPr>
      </p:pic>
      <p:sp>
        <p:nvSpPr>
          <p:cNvPr id="7" name="Text Placeholder 6"/>
          <p:cNvSpPr>
            <a:spLocks noGrp="1"/>
          </p:cNvSpPr>
          <p:nvPr>
            <p:ph type="body" sz="quarter" idx="11" hasCustomPrompt="1"/>
          </p:nvPr>
        </p:nvSpPr>
        <p:spPr>
          <a:xfrm>
            <a:off x="1989730" y="5246953"/>
            <a:ext cx="7444613" cy="510635"/>
          </a:xfrm>
        </p:spPr>
        <p:txBody>
          <a:bodyPr/>
          <a:lstStyle>
            <a:lvl1pPr>
              <a:defRPr sz="2400" i="1">
                <a:solidFill>
                  <a:srgbClr val="00628C"/>
                </a:solidFill>
                <a:latin typeface="Myriad Pro" charset="0"/>
                <a:ea typeface="Myriad Pro" charset="0"/>
                <a:cs typeface="Myriad Pro" charset="0"/>
              </a:defRPr>
            </a:lvl1pPr>
          </a:lstStyle>
          <a:p>
            <a:pPr lvl="0"/>
            <a:r>
              <a:rPr lang="en-US" dirty="0"/>
              <a:t>Spine</a:t>
            </a:r>
          </a:p>
        </p:txBody>
      </p:sp>
      <p:sp>
        <p:nvSpPr>
          <p:cNvPr id="14" name="Rectangle 13"/>
          <p:cNvSpPr/>
          <p:nvPr userDrawn="1"/>
        </p:nvSpPr>
        <p:spPr>
          <a:xfrm>
            <a:off x="5588000" y="6073157"/>
            <a:ext cx="6096000" cy="784830"/>
          </a:xfrm>
          <a:prstGeom prst="rect">
            <a:avLst/>
          </a:prstGeom>
        </p:spPr>
        <p:txBody>
          <a:bodyPr>
            <a:spAutoFit/>
          </a:bodyPr>
          <a:lstStyle/>
          <a:p>
            <a:pPr algn="r">
              <a:buFontTx/>
              <a:buNone/>
            </a:pPr>
            <a:r>
              <a:rPr lang="en-US" sz="1500" dirty="0">
                <a:solidFill>
                  <a:srgbClr val="00628C"/>
                </a:solidFill>
                <a:effectLst/>
                <a:latin typeface="Myriad Pro" charset="0"/>
                <a:hlinkClick r:id="rId8"/>
              </a:rPr>
              <a:t>www.ncetm.org.uk/masterypd</a:t>
            </a:r>
            <a:br>
              <a:rPr lang="en-US" sz="1500" dirty="0">
                <a:solidFill>
                  <a:srgbClr val="00628C"/>
                </a:solidFill>
                <a:effectLst/>
                <a:latin typeface="Myriad Pro" charset="0"/>
              </a:rPr>
            </a:br>
            <a:r>
              <a:rPr lang="en-US" sz="1500" dirty="0">
                <a:solidFill>
                  <a:srgbClr val="00628C"/>
                </a:solidFill>
                <a:effectLst/>
                <a:latin typeface="Myriad Pro" charset="0"/>
              </a:rPr>
              <a:t>© Crown Copyright 2019</a:t>
            </a:r>
            <a:br>
              <a:rPr lang="en-US" sz="1500" dirty="0">
                <a:solidFill>
                  <a:srgbClr val="00628C"/>
                </a:solidFill>
                <a:effectLst/>
                <a:latin typeface="Myriad Pro" charset="0"/>
              </a:rPr>
            </a:br>
            <a:r>
              <a:rPr lang="en-US" sz="1500" dirty="0">
                <a:solidFill>
                  <a:schemeClr val="bg1">
                    <a:lumMod val="50000"/>
                  </a:schemeClr>
                </a:solidFill>
                <a:effectLst/>
                <a:latin typeface="Myriad Pro" charset="0"/>
              </a:rPr>
              <a:t>2019 pilot</a:t>
            </a:r>
            <a:endParaRPr lang="en-US" sz="1500" dirty="0">
              <a:solidFill>
                <a:srgbClr val="00628C"/>
              </a:solidFill>
              <a:effectLst/>
              <a:latin typeface="Myriad Pro" charset="0"/>
            </a:endParaRPr>
          </a:p>
        </p:txBody>
      </p:sp>
    </p:spTree>
    <p:extLst>
      <p:ext uri="{BB962C8B-B14F-4D97-AF65-F5344CB8AC3E}">
        <p14:creationId xmlns:p14="http://schemas.microsoft.com/office/powerpoint/2010/main" val="4187984621"/>
      </p:ext>
    </p:extLst>
  </p:cSld>
  <p:clrMapOvr>
    <a:overrideClrMapping bg1="lt1" tx1="dk1" bg2="lt2" tx2="dk2" accent1="accent1" accent2="accent2" accent3="accent3" accent4="accent4" accent5="accent5" accent6="accent6" hlink="hlink" folHlink="folHlink"/>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Instructions">
    <p:spTree>
      <p:nvGrpSpPr>
        <p:cNvPr id="1" name=""/>
        <p:cNvGrpSpPr/>
        <p:nvPr/>
      </p:nvGrpSpPr>
      <p:grpSpPr>
        <a:xfrm>
          <a:off x="0" y="0"/>
          <a:ext cx="0" cy="0"/>
          <a:chOff x="0" y="0"/>
          <a:chExt cx="0" cy="0"/>
        </a:xfrm>
      </p:grpSpPr>
      <p:sp>
        <p:nvSpPr>
          <p:cNvPr id="8" name="Rectangle 7"/>
          <p:cNvSpPr/>
          <p:nvPr userDrawn="1"/>
        </p:nvSpPr>
        <p:spPr>
          <a:xfrm>
            <a:off x="8016214" y="6500874"/>
            <a:ext cx="3748764" cy="323165"/>
          </a:xfrm>
          <a:prstGeom prst="rect">
            <a:avLst/>
          </a:prstGeom>
        </p:spPr>
        <p:txBody>
          <a:bodyPr wrap="square">
            <a:spAutoFit/>
          </a:bodyPr>
          <a:lstStyle/>
          <a:p>
            <a:pPr algn="r">
              <a:buFontTx/>
              <a:buNone/>
            </a:pPr>
            <a:r>
              <a:rPr lang="en-US" sz="1500" dirty="0">
                <a:solidFill>
                  <a:srgbClr val="00628C"/>
                </a:solidFill>
                <a:effectLst/>
                <a:latin typeface="Myriad Pro" charset="0"/>
              </a:rPr>
              <a:t>© Crown Copyright 2019 </a:t>
            </a:r>
          </a:p>
        </p:txBody>
      </p:sp>
      <p:sp>
        <p:nvSpPr>
          <p:cNvPr id="11" name="Rectangle 10"/>
          <p:cNvSpPr/>
          <p:nvPr userDrawn="1"/>
        </p:nvSpPr>
        <p:spPr>
          <a:xfrm>
            <a:off x="523034" y="6487841"/>
            <a:ext cx="3748764" cy="323165"/>
          </a:xfrm>
          <a:prstGeom prst="rect">
            <a:avLst/>
          </a:prstGeom>
        </p:spPr>
        <p:txBody>
          <a:bodyPr wrap="square">
            <a:spAutoFit/>
          </a:bodyPr>
          <a:lstStyle/>
          <a:p>
            <a:pPr algn="l">
              <a:buFontTx/>
              <a:buNone/>
            </a:pPr>
            <a:r>
              <a:rPr lang="en-US" sz="1500" dirty="0">
                <a:solidFill>
                  <a:srgbClr val="00628C"/>
                </a:solidFill>
                <a:effectLst/>
                <a:latin typeface="Myriad Pro" charset="0"/>
                <a:hlinkClick r:id="rId2"/>
              </a:rPr>
              <a:t>www.ncetm.org.uk/masterypd</a:t>
            </a:r>
            <a:r>
              <a:rPr lang="en-US" sz="1500" dirty="0">
                <a:solidFill>
                  <a:srgbClr val="00628C"/>
                </a:solidFill>
                <a:effectLst/>
                <a:latin typeface="Myriad Pro" charset="0"/>
              </a:rPr>
              <a:t> </a:t>
            </a:r>
          </a:p>
        </p:txBody>
      </p:sp>
      <p:sp>
        <p:nvSpPr>
          <p:cNvPr id="9" name="Text Placeholder 8"/>
          <p:cNvSpPr>
            <a:spLocks noGrp="1"/>
          </p:cNvSpPr>
          <p:nvPr>
            <p:ph type="body" sz="quarter" idx="11" hasCustomPrompt="1"/>
          </p:nvPr>
        </p:nvSpPr>
        <p:spPr>
          <a:xfrm>
            <a:off x="1" y="0"/>
            <a:ext cx="12192000" cy="630000"/>
          </a:xfrm>
          <a:solidFill>
            <a:srgbClr val="82CBDD"/>
          </a:solidFill>
        </p:spPr>
        <p:txBody>
          <a:bodyPr lIns="180000" rIns="180000" anchor="ctr" anchorCtr="0"/>
          <a:lstStyle>
            <a:lvl1pPr algn="r">
              <a:defRPr sz="2800">
                <a:latin typeface="Myriad Pro" charset="0"/>
                <a:ea typeface="Myriad Pro" charset="0"/>
                <a:cs typeface="Myriad Pro" charset="0"/>
              </a:defRPr>
            </a:lvl1pPr>
          </a:lstStyle>
          <a:p>
            <a:r>
              <a:rPr lang="en-GB" dirty="0"/>
              <a:t>How to use this presentation</a:t>
            </a:r>
          </a:p>
        </p:txBody>
      </p:sp>
      <p:sp>
        <p:nvSpPr>
          <p:cNvPr id="2" name="TextBox 1"/>
          <p:cNvSpPr txBox="1"/>
          <p:nvPr userDrawn="1"/>
        </p:nvSpPr>
        <p:spPr bwMode="auto">
          <a:xfrm>
            <a:off x="618614" y="836712"/>
            <a:ext cx="10954775" cy="2677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lvl="0">
              <a:lnSpc>
                <a:spcPct val="100000"/>
              </a:lnSpc>
              <a:buNone/>
            </a:pPr>
            <a:r>
              <a:rPr lang="en-GB" sz="2400" dirty="0">
                <a:latin typeface="Myriad Pro" charset="0"/>
                <a:ea typeface="Myriad Pro" charset="0"/>
                <a:cs typeface="Myriad Pro" charset="0"/>
              </a:rPr>
              <a:t>The following slides contain the representations described in the teacher guide, and are intended to accompany the teacher guide. They do not represent complete lessons and should not be used as such. </a:t>
            </a:r>
          </a:p>
          <a:p>
            <a:pPr lvl="0">
              <a:lnSpc>
                <a:spcPct val="100000"/>
              </a:lnSpc>
              <a:buNone/>
            </a:pPr>
            <a:endParaRPr lang="en-GB" sz="2400" dirty="0">
              <a:latin typeface="Myriad Pro" charset="0"/>
              <a:ea typeface="Myriad Pro" charset="0"/>
              <a:cs typeface="Myriad Pro" charset="0"/>
            </a:endParaRPr>
          </a:p>
          <a:p>
            <a:pPr lvl="0">
              <a:lnSpc>
                <a:spcPct val="100000"/>
              </a:lnSpc>
              <a:buNone/>
            </a:pPr>
            <a:r>
              <a:rPr lang="en-GB" sz="2400" dirty="0">
                <a:latin typeface="Myriad Pro" charset="0"/>
                <a:ea typeface="Myriad Pro" charset="0"/>
                <a:cs typeface="Myriad Pro" charset="0"/>
              </a:rPr>
              <a:t>However, you may wish to use the slides in conjunction with the teacher guide to support the planning of lessons, in combination with other resources such as high-quality textbooks that follow a teaching-for-mastery approach. </a:t>
            </a:r>
          </a:p>
        </p:txBody>
      </p:sp>
      <p:sp>
        <p:nvSpPr>
          <p:cNvPr id="5" name="Text Placeholder 4"/>
          <p:cNvSpPr>
            <a:spLocks noGrp="1"/>
          </p:cNvSpPr>
          <p:nvPr>
            <p:ph type="body" sz="quarter" idx="12" hasCustomPrompt="1"/>
          </p:nvPr>
        </p:nvSpPr>
        <p:spPr>
          <a:xfrm>
            <a:off x="618613" y="4797153"/>
            <a:ext cx="10954775" cy="1127125"/>
          </a:xfrm>
        </p:spPr>
        <p:txBody>
          <a:bodyPr/>
          <a:lstStyle>
            <a:lvl1pPr marL="0" indent="0">
              <a:buFont typeface="Arial" charset="0"/>
              <a:buNone/>
              <a:defRPr sz="2800" i="0" baseline="0"/>
            </a:lvl1pPr>
          </a:lstStyle>
          <a:p>
            <a:pPr lvl="0">
              <a:lnSpc>
                <a:spcPct val="100000"/>
              </a:lnSpc>
            </a:pPr>
            <a:r>
              <a:rPr lang="en-GB" sz="2400" dirty="0">
                <a:latin typeface="Myriad Pro" charset="0"/>
                <a:ea typeface="Myriad Pro" charset="0"/>
                <a:cs typeface="Myriad Pro" charset="0"/>
              </a:rPr>
              <a:t>You can find the teacher guide [Enter name of teacher guide] by following the link below.</a:t>
            </a:r>
            <a:endParaRPr lang="en-GB" sz="2400" i="1" dirty="0">
              <a:latin typeface="Myriad Pro" charset="0"/>
              <a:ea typeface="Myriad Pro" charset="0"/>
              <a:cs typeface="Myriad Pro" charset="0"/>
            </a:endParaRPr>
          </a:p>
        </p:txBody>
      </p:sp>
      <p:sp>
        <p:nvSpPr>
          <p:cNvPr id="7" name="Rectangle 6"/>
          <p:cNvSpPr/>
          <p:nvPr userDrawn="1"/>
        </p:nvSpPr>
        <p:spPr>
          <a:xfrm>
            <a:off x="4221617" y="6487840"/>
            <a:ext cx="3748764" cy="323165"/>
          </a:xfrm>
          <a:prstGeom prst="rect">
            <a:avLst/>
          </a:prstGeom>
        </p:spPr>
        <p:txBody>
          <a:bodyPr wrap="square">
            <a:spAutoFit/>
          </a:bodyPr>
          <a:lstStyle/>
          <a:p>
            <a:pPr algn="ctr">
              <a:buFontTx/>
              <a:buNone/>
            </a:pPr>
            <a:r>
              <a:rPr lang="en-US" sz="1500" dirty="0">
                <a:solidFill>
                  <a:schemeClr val="bg1">
                    <a:lumMod val="50000"/>
                  </a:schemeClr>
                </a:solidFill>
                <a:effectLst/>
                <a:latin typeface="Myriad Pro" charset="0"/>
              </a:rPr>
              <a:t>2019 pilot</a:t>
            </a:r>
          </a:p>
        </p:txBody>
      </p:sp>
    </p:spTree>
    <p:extLst>
      <p:ext uri="{BB962C8B-B14F-4D97-AF65-F5344CB8AC3E}">
        <p14:creationId xmlns:p14="http://schemas.microsoft.com/office/powerpoint/2010/main" val="172171046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Blank Canvas">
    <p:spTree>
      <p:nvGrpSpPr>
        <p:cNvPr id="1" name=""/>
        <p:cNvGrpSpPr/>
        <p:nvPr/>
      </p:nvGrpSpPr>
      <p:grpSpPr>
        <a:xfrm>
          <a:off x="0" y="0"/>
          <a:ext cx="0" cy="0"/>
          <a:chOff x="0" y="0"/>
          <a:chExt cx="0" cy="0"/>
        </a:xfrm>
      </p:grpSpPr>
      <p:sp>
        <p:nvSpPr>
          <p:cNvPr id="8" name="Rectangle 7"/>
          <p:cNvSpPr/>
          <p:nvPr userDrawn="1"/>
        </p:nvSpPr>
        <p:spPr>
          <a:xfrm>
            <a:off x="8016214" y="6500874"/>
            <a:ext cx="3748764" cy="323165"/>
          </a:xfrm>
          <a:prstGeom prst="rect">
            <a:avLst/>
          </a:prstGeom>
        </p:spPr>
        <p:txBody>
          <a:bodyPr wrap="square">
            <a:spAutoFit/>
          </a:bodyPr>
          <a:lstStyle/>
          <a:p>
            <a:pPr algn="r">
              <a:buFontTx/>
              <a:buNone/>
            </a:pPr>
            <a:r>
              <a:rPr lang="en-US" sz="1500" dirty="0">
                <a:solidFill>
                  <a:srgbClr val="00628C"/>
                </a:solidFill>
                <a:effectLst/>
                <a:latin typeface="Myriad Pro" charset="0"/>
              </a:rPr>
              <a:t>© Crown Copyright 2019 </a:t>
            </a:r>
          </a:p>
        </p:txBody>
      </p:sp>
      <p:sp>
        <p:nvSpPr>
          <p:cNvPr id="11" name="Rectangle 10"/>
          <p:cNvSpPr/>
          <p:nvPr userDrawn="1"/>
        </p:nvSpPr>
        <p:spPr>
          <a:xfrm>
            <a:off x="523034" y="6487841"/>
            <a:ext cx="3748764" cy="323165"/>
          </a:xfrm>
          <a:prstGeom prst="rect">
            <a:avLst/>
          </a:prstGeom>
        </p:spPr>
        <p:txBody>
          <a:bodyPr wrap="square">
            <a:spAutoFit/>
          </a:bodyPr>
          <a:lstStyle/>
          <a:p>
            <a:pPr algn="l">
              <a:buFontTx/>
              <a:buNone/>
            </a:pPr>
            <a:r>
              <a:rPr lang="en-US" sz="1500" dirty="0">
                <a:solidFill>
                  <a:srgbClr val="00628C"/>
                </a:solidFill>
                <a:effectLst/>
                <a:latin typeface="Myriad Pro" charset="0"/>
                <a:hlinkClick r:id="rId2"/>
              </a:rPr>
              <a:t>www.ncetm.org.uk/masterypd</a:t>
            </a:r>
            <a:r>
              <a:rPr lang="en-US" sz="1500" dirty="0">
                <a:solidFill>
                  <a:srgbClr val="00628C"/>
                </a:solidFill>
                <a:effectLst/>
                <a:latin typeface="Myriad Pro" charset="0"/>
              </a:rPr>
              <a:t> </a:t>
            </a:r>
          </a:p>
        </p:txBody>
      </p:sp>
      <p:sp>
        <p:nvSpPr>
          <p:cNvPr id="5" name="Text Placeholder 8"/>
          <p:cNvSpPr>
            <a:spLocks noGrp="1"/>
          </p:cNvSpPr>
          <p:nvPr>
            <p:ph type="body" sz="quarter" idx="11" hasCustomPrompt="1"/>
          </p:nvPr>
        </p:nvSpPr>
        <p:spPr>
          <a:xfrm>
            <a:off x="1" y="0"/>
            <a:ext cx="12192000" cy="630000"/>
          </a:xfrm>
          <a:solidFill>
            <a:srgbClr val="82CBDD"/>
          </a:solidFill>
        </p:spPr>
        <p:txBody>
          <a:bodyPr lIns="180000" rIns="180000" anchor="ctr" anchorCtr="0"/>
          <a:lstStyle>
            <a:lvl1pPr algn="r">
              <a:defRPr sz="2800">
                <a:latin typeface="Myriad Pro" charset="0"/>
                <a:ea typeface="Myriad Pro" charset="0"/>
                <a:cs typeface="Myriad Pro" charset="0"/>
              </a:defRPr>
            </a:lvl1pPr>
          </a:lstStyle>
          <a:p>
            <a:r>
              <a:rPr lang="en-US" dirty="0"/>
              <a:t>2.XX </a:t>
            </a:r>
            <a:r>
              <a:rPr lang="en-US" dirty="0" err="1"/>
              <a:t>xxxx</a:t>
            </a:r>
            <a:r>
              <a:rPr lang="en-GB" dirty="0"/>
              <a:t>	</a:t>
            </a:r>
            <a:r>
              <a:rPr lang="en-US" dirty="0">
                <a:solidFill>
                  <a:srgbClr val="00628C"/>
                </a:solidFill>
              </a:rPr>
              <a:t>Step 1:1</a:t>
            </a:r>
          </a:p>
        </p:txBody>
      </p:sp>
      <p:sp>
        <p:nvSpPr>
          <p:cNvPr id="6" name="Rectangle 5"/>
          <p:cNvSpPr/>
          <p:nvPr userDrawn="1"/>
        </p:nvSpPr>
        <p:spPr>
          <a:xfrm>
            <a:off x="4221617" y="6487840"/>
            <a:ext cx="3748764" cy="323165"/>
          </a:xfrm>
          <a:prstGeom prst="rect">
            <a:avLst/>
          </a:prstGeom>
        </p:spPr>
        <p:txBody>
          <a:bodyPr wrap="square">
            <a:spAutoFit/>
          </a:bodyPr>
          <a:lstStyle/>
          <a:p>
            <a:pPr algn="ctr">
              <a:buFontTx/>
              <a:buNone/>
            </a:pPr>
            <a:r>
              <a:rPr lang="en-US" sz="1500" dirty="0">
                <a:solidFill>
                  <a:schemeClr val="bg1">
                    <a:lumMod val="50000"/>
                  </a:schemeClr>
                </a:solidFill>
                <a:effectLst/>
                <a:latin typeface="Myriad Pro" charset="0"/>
              </a:rPr>
              <a:t>2019 pilot</a:t>
            </a:r>
          </a:p>
        </p:txBody>
      </p:sp>
    </p:spTree>
    <p:extLst>
      <p:ext uri="{BB962C8B-B14F-4D97-AF65-F5344CB8AC3E}">
        <p14:creationId xmlns:p14="http://schemas.microsoft.com/office/powerpoint/2010/main" val="41037418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ntent">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623393" y="764704"/>
            <a:ext cx="10954775" cy="5544618"/>
          </a:xfrm>
        </p:spPr>
        <p:txBody>
          <a:bodyPr anchor="t" anchorCtr="0"/>
          <a:lstStyle>
            <a:lvl1pPr marL="0" indent="0">
              <a:buFont typeface="Arial" charset="0"/>
              <a:buNone/>
              <a:defRPr sz="2800" baseline="0">
                <a:solidFill>
                  <a:schemeClr val="tx1"/>
                </a:solidFill>
                <a:latin typeface="Myriad Pro" charset="0"/>
                <a:ea typeface="Myriad Pro" charset="0"/>
                <a:cs typeface="Myriad Pro" charset="0"/>
              </a:defRPr>
            </a:lvl1pPr>
            <a:lvl2pPr marL="742950" indent="-285750">
              <a:buClr>
                <a:srgbClr val="82CBDD"/>
              </a:buClr>
              <a:buFont typeface="Arial" charset="0"/>
              <a:buChar char=""/>
              <a:defRPr sz="2400">
                <a:latin typeface="Myriad Pro" charset="0"/>
                <a:ea typeface="Myriad Pro" charset="0"/>
                <a:cs typeface="Myriad Pro" charset="0"/>
              </a:defRPr>
            </a:lvl2pPr>
            <a:lvl3pPr>
              <a:buClr>
                <a:srgbClr val="82CBDD"/>
              </a:buClr>
              <a:defRPr sz="2000">
                <a:latin typeface="Myriad Pro" charset="0"/>
                <a:ea typeface="Myriad Pro" charset="0"/>
                <a:cs typeface="Myriad Pro" charset="0"/>
              </a:defRPr>
            </a:lvl3pPr>
            <a:lvl4pPr>
              <a:buClr>
                <a:srgbClr val="82CBDD"/>
              </a:buClr>
              <a:defRPr sz="2000">
                <a:latin typeface="Myriad Pro" charset="0"/>
                <a:ea typeface="Myriad Pro" charset="0"/>
                <a:cs typeface="Myriad Pro" charset="0"/>
              </a:defRPr>
            </a:lvl4pPr>
            <a:lvl5pPr>
              <a:buClr>
                <a:srgbClr val="82CBDD"/>
              </a:buClr>
              <a:defRPr sz="2000">
                <a:latin typeface="Myriad Pro" charset="0"/>
                <a:ea typeface="Myriad Pro" charset="0"/>
                <a:cs typeface="Myriad Pro" charset="0"/>
              </a:defRPr>
            </a:lvl5pPr>
          </a:lstStyle>
          <a:p>
            <a:pPr lvl="0"/>
            <a:r>
              <a:rPr lang="en-US" dirty="0"/>
              <a:t>First level</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8" name="Rectangle 7"/>
          <p:cNvSpPr/>
          <p:nvPr userDrawn="1"/>
        </p:nvSpPr>
        <p:spPr>
          <a:xfrm>
            <a:off x="8016214" y="6500874"/>
            <a:ext cx="3748764" cy="323165"/>
          </a:xfrm>
          <a:prstGeom prst="rect">
            <a:avLst/>
          </a:prstGeom>
        </p:spPr>
        <p:txBody>
          <a:bodyPr wrap="square">
            <a:spAutoFit/>
          </a:bodyPr>
          <a:lstStyle/>
          <a:p>
            <a:pPr algn="r">
              <a:buFontTx/>
              <a:buNone/>
            </a:pPr>
            <a:r>
              <a:rPr lang="en-US" sz="1500" dirty="0">
                <a:solidFill>
                  <a:srgbClr val="00628C"/>
                </a:solidFill>
                <a:effectLst/>
                <a:latin typeface="Myriad Pro" charset="0"/>
              </a:rPr>
              <a:t>© Crown Copyright 2019 </a:t>
            </a:r>
          </a:p>
        </p:txBody>
      </p:sp>
      <p:sp>
        <p:nvSpPr>
          <p:cNvPr id="11" name="Rectangle 10"/>
          <p:cNvSpPr/>
          <p:nvPr userDrawn="1"/>
        </p:nvSpPr>
        <p:spPr>
          <a:xfrm>
            <a:off x="523034" y="6487841"/>
            <a:ext cx="3748764" cy="323165"/>
          </a:xfrm>
          <a:prstGeom prst="rect">
            <a:avLst/>
          </a:prstGeom>
        </p:spPr>
        <p:txBody>
          <a:bodyPr wrap="square">
            <a:spAutoFit/>
          </a:bodyPr>
          <a:lstStyle/>
          <a:p>
            <a:pPr algn="l">
              <a:buFontTx/>
              <a:buNone/>
            </a:pPr>
            <a:r>
              <a:rPr lang="en-US" sz="1500" dirty="0">
                <a:solidFill>
                  <a:srgbClr val="00628C"/>
                </a:solidFill>
                <a:effectLst/>
                <a:latin typeface="Myriad Pro" charset="0"/>
                <a:hlinkClick r:id="rId2"/>
              </a:rPr>
              <a:t>www.ncetm.org.uk/masterypd</a:t>
            </a:r>
            <a:r>
              <a:rPr lang="en-US" sz="1500" dirty="0">
                <a:solidFill>
                  <a:srgbClr val="00628C"/>
                </a:solidFill>
                <a:effectLst/>
                <a:latin typeface="Myriad Pro" charset="0"/>
              </a:rPr>
              <a:t> </a:t>
            </a:r>
          </a:p>
        </p:txBody>
      </p:sp>
      <p:sp>
        <p:nvSpPr>
          <p:cNvPr id="9" name="Text Placeholder 8"/>
          <p:cNvSpPr>
            <a:spLocks noGrp="1"/>
          </p:cNvSpPr>
          <p:nvPr>
            <p:ph type="body" sz="quarter" idx="11" hasCustomPrompt="1"/>
          </p:nvPr>
        </p:nvSpPr>
        <p:spPr>
          <a:xfrm>
            <a:off x="0" y="0"/>
            <a:ext cx="12192000" cy="630000"/>
          </a:xfrm>
          <a:solidFill>
            <a:srgbClr val="82CBDD"/>
          </a:solidFill>
        </p:spPr>
        <p:txBody>
          <a:bodyPr lIns="180000" rIns="180000" anchor="ctr" anchorCtr="0"/>
          <a:lstStyle>
            <a:lvl1pPr algn="r">
              <a:defRPr sz="2800">
                <a:latin typeface="Myriad Pro" charset="0"/>
                <a:ea typeface="Myriad Pro" charset="0"/>
                <a:cs typeface="Myriad Pro" charset="0"/>
              </a:defRPr>
            </a:lvl1pPr>
          </a:lstStyle>
          <a:p>
            <a:r>
              <a:rPr lang="en-US" dirty="0"/>
              <a:t>2.XX </a:t>
            </a:r>
            <a:r>
              <a:rPr lang="en-US" dirty="0" err="1"/>
              <a:t>xxxx</a:t>
            </a:r>
            <a:r>
              <a:rPr lang="en-GB" dirty="0"/>
              <a:t>	</a:t>
            </a:r>
            <a:r>
              <a:rPr lang="en-US" dirty="0">
                <a:solidFill>
                  <a:srgbClr val="00628C"/>
                </a:solidFill>
              </a:rPr>
              <a:t>Step 1:1</a:t>
            </a:r>
          </a:p>
        </p:txBody>
      </p:sp>
    </p:spTree>
    <p:extLst>
      <p:ext uri="{BB962C8B-B14F-4D97-AF65-F5344CB8AC3E}">
        <p14:creationId xmlns:p14="http://schemas.microsoft.com/office/powerpoint/2010/main" val="125070864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eaching Point Slide">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623393" y="1181498"/>
            <a:ext cx="10954775" cy="5127824"/>
          </a:xfrm>
        </p:spPr>
        <p:txBody>
          <a:bodyPr anchor="t" anchorCtr="0"/>
          <a:lstStyle>
            <a:lvl1pPr marL="0" indent="0">
              <a:defRPr sz="2400" baseline="0">
                <a:solidFill>
                  <a:schemeClr val="tx1"/>
                </a:solidFill>
                <a:latin typeface="Myriad Pro" charset="0"/>
                <a:ea typeface="Myriad Pro" charset="0"/>
                <a:cs typeface="Myriad Pro" charset="0"/>
              </a:defRPr>
            </a:lvl1pPr>
            <a:lvl2pPr marL="742950" indent="-285750">
              <a:buClr>
                <a:srgbClr val="82CBDD"/>
              </a:buClr>
              <a:buFont typeface="Arial" charset="0"/>
              <a:buChar char=""/>
              <a:defRPr sz="2000">
                <a:latin typeface="Myriad Pro" charset="0"/>
                <a:ea typeface="Myriad Pro" charset="0"/>
                <a:cs typeface="Myriad Pro" charset="0"/>
              </a:defRPr>
            </a:lvl2pPr>
            <a:lvl3pPr>
              <a:buClr>
                <a:srgbClr val="82CBDD"/>
              </a:buClr>
              <a:defRPr sz="1800">
                <a:latin typeface="Myriad Pro" charset="0"/>
                <a:ea typeface="Myriad Pro" charset="0"/>
                <a:cs typeface="Myriad Pro" charset="0"/>
              </a:defRPr>
            </a:lvl3pPr>
            <a:lvl4pPr>
              <a:buClr>
                <a:srgbClr val="82CBDD"/>
              </a:buClr>
              <a:defRPr sz="1800">
                <a:latin typeface="Myriad Pro" charset="0"/>
                <a:ea typeface="Myriad Pro" charset="0"/>
                <a:cs typeface="Myriad Pro" charset="0"/>
              </a:defRPr>
            </a:lvl4pPr>
            <a:lvl5pPr>
              <a:buClr>
                <a:srgbClr val="82CBDD"/>
              </a:buClr>
              <a:defRPr sz="1800">
                <a:latin typeface="Myriad Pro" charset="0"/>
                <a:ea typeface="Myriad Pro" charset="0"/>
                <a:cs typeface="Myriad Pro" charset="0"/>
              </a:defRPr>
            </a:lvl5pPr>
          </a:lstStyle>
          <a:p>
            <a:pPr lvl="0"/>
            <a:r>
              <a:rPr lang="en-US" dirty="0"/>
              <a:t>First level</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8" name="Rectangle 7"/>
          <p:cNvSpPr/>
          <p:nvPr userDrawn="1"/>
        </p:nvSpPr>
        <p:spPr>
          <a:xfrm>
            <a:off x="8016214" y="6500874"/>
            <a:ext cx="3748764" cy="323165"/>
          </a:xfrm>
          <a:prstGeom prst="rect">
            <a:avLst/>
          </a:prstGeom>
        </p:spPr>
        <p:txBody>
          <a:bodyPr wrap="square">
            <a:spAutoFit/>
          </a:bodyPr>
          <a:lstStyle/>
          <a:p>
            <a:pPr algn="r">
              <a:buFontTx/>
              <a:buNone/>
            </a:pPr>
            <a:r>
              <a:rPr lang="en-US" sz="1500" dirty="0">
                <a:solidFill>
                  <a:srgbClr val="00628C"/>
                </a:solidFill>
                <a:effectLst/>
                <a:latin typeface="Myriad Pro" charset="0"/>
              </a:rPr>
              <a:t>© Crown Copyright 2019 </a:t>
            </a:r>
          </a:p>
        </p:txBody>
      </p:sp>
      <p:sp>
        <p:nvSpPr>
          <p:cNvPr id="11" name="Rectangle 10"/>
          <p:cNvSpPr/>
          <p:nvPr userDrawn="1"/>
        </p:nvSpPr>
        <p:spPr>
          <a:xfrm>
            <a:off x="523034" y="6487841"/>
            <a:ext cx="3748764" cy="323165"/>
          </a:xfrm>
          <a:prstGeom prst="rect">
            <a:avLst/>
          </a:prstGeom>
        </p:spPr>
        <p:txBody>
          <a:bodyPr wrap="square">
            <a:spAutoFit/>
          </a:bodyPr>
          <a:lstStyle/>
          <a:p>
            <a:pPr algn="l">
              <a:buFontTx/>
              <a:buNone/>
            </a:pPr>
            <a:r>
              <a:rPr lang="en-US" sz="1500" dirty="0">
                <a:solidFill>
                  <a:srgbClr val="00628C"/>
                </a:solidFill>
                <a:effectLst/>
                <a:latin typeface="Myriad Pro" charset="0"/>
                <a:hlinkClick r:id="rId2"/>
              </a:rPr>
              <a:t>www.ncetm.org.uk/masterypd</a:t>
            </a:r>
            <a:r>
              <a:rPr lang="en-US" sz="1500" dirty="0">
                <a:solidFill>
                  <a:srgbClr val="00628C"/>
                </a:solidFill>
                <a:effectLst/>
                <a:latin typeface="Myriad Pro" charset="0"/>
              </a:rPr>
              <a:t> </a:t>
            </a:r>
          </a:p>
        </p:txBody>
      </p:sp>
      <p:sp>
        <p:nvSpPr>
          <p:cNvPr id="6" name="Text Placeholder 5"/>
          <p:cNvSpPr>
            <a:spLocks noGrp="1"/>
          </p:cNvSpPr>
          <p:nvPr>
            <p:ph type="body" sz="quarter" idx="10"/>
          </p:nvPr>
        </p:nvSpPr>
        <p:spPr>
          <a:xfrm>
            <a:off x="618611" y="764705"/>
            <a:ext cx="10959556" cy="416793"/>
          </a:xfrm>
        </p:spPr>
        <p:txBody>
          <a:bodyPr anchor="ctr" anchorCtr="0"/>
          <a:lstStyle>
            <a:lvl1pPr>
              <a:defRPr sz="2400" b="1" i="0">
                <a:solidFill>
                  <a:srgbClr val="00628C"/>
                </a:solidFill>
                <a:latin typeface="Myriad Pro Semibold" charset="0"/>
                <a:ea typeface="Myriad Pro Semibold" charset="0"/>
                <a:cs typeface="Myriad Pro Semibold" charset="0"/>
              </a:defRPr>
            </a:lvl1pPr>
          </a:lstStyle>
          <a:p>
            <a:pPr lvl="0"/>
            <a:r>
              <a:rPr lang="en-US"/>
              <a:t>Edit Master text styles</a:t>
            </a:r>
          </a:p>
        </p:txBody>
      </p:sp>
      <p:sp>
        <p:nvSpPr>
          <p:cNvPr id="9" name="Text Placeholder 8"/>
          <p:cNvSpPr>
            <a:spLocks noGrp="1"/>
          </p:cNvSpPr>
          <p:nvPr>
            <p:ph type="body" sz="quarter" idx="11" hasCustomPrompt="1"/>
          </p:nvPr>
        </p:nvSpPr>
        <p:spPr>
          <a:xfrm>
            <a:off x="1" y="0"/>
            <a:ext cx="12192000" cy="630000"/>
          </a:xfrm>
          <a:solidFill>
            <a:srgbClr val="82CBDD"/>
          </a:solidFill>
        </p:spPr>
        <p:txBody>
          <a:bodyPr lIns="180000" rIns="180000" anchor="ctr" anchorCtr="0"/>
          <a:lstStyle>
            <a:lvl1pPr algn="r">
              <a:defRPr sz="2800">
                <a:latin typeface="Myriad Pro" charset="0"/>
                <a:ea typeface="Myriad Pro" charset="0"/>
                <a:cs typeface="Myriad Pro" charset="0"/>
              </a:defRPr>
            </a:lvl1pPr>
          </a:lstStyle>
          <a:p>
            <a:r>
              <a:rPr lang="en-US" dirty="0"/>
              <a:t>2.XX </a:t>
            </a:r>
            <a:r>
              <a:rPr lang="en-US" dirty="0" err="1"/>
              <a:t>xxxx</a:t>
            </a:r>
            <a:r>
              <a:rPr lang="en-GB" dirty="0"/>
              <a:t>	</a:t>
            </a:r>
            <a:r>
              <a:rPr lang="en-US" dirty="0">
                <a:solidFill>
                  <a:srgbClr val="00628C"/>
                </a:solidFill>
              </a:rPr>
              <a:t>Step 1:1</a:t>
            </a:r>
          </a:p>
        </p:txBody>
      </p:sp>
    </p:spTree>
    <p:extLst>
      <p:ext uri="{BB962C8B-B14F-4D97-AF65-F5344CB8AC3E}">
        <p14:creationId xmlns:p14="http://schemas.microsoft.com/office/powerpoint/2010/main" val="52915084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1_Image bank">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0177A9D-1362-4B64-BB76-7E5E3FF9A06F}"/>
              </a:ext>
            </a:extLst>
          </p:cNvPr>
          <p:cNvSpPr txBox="1">
            <a:spLocks/>
          </p:cNvSpPr>
          <p:nvPr userDrawn="1"/>
        </p:nvSpPr>
        <p:spPr bwMode="auto">
          <a:xfrm>
            <a:off x="1" y="360000"/>
            <a:ext cx="12192000" cy="594000"/>
          </a:xfrm>
          <a:prstGeom prst="rect">
            <a:avLst/>
          </a:prstGeom>
          <a:solidFill>
            <a:srgbClr val="347574"/>
          </a:solidFill>
          <a:ln>
            <a:noFill/>
          </a:ln>
        </p:spPr>
        <p:txBody>
          <a:bodyPr vert="horz" wrap="square" lIns="180000" tIns="45720" rIns="180000" bIns="45720" numCol="1" anchor="ctr" anchorCtr="0" compatLnSpc="1">
            <a:prstTxWarp prst="textNoShape">
              <a:avLst/>
            </a:prstTxWarp>
          </a:bodyPr>
          <a:lstStyle>
            <a:defPPr>
              <a:defRPr lang="en-GB"/>
            </a:defPPr>
            <a:lvl1pPr marL="0" indent="0" algn="ctr" eaLnBrk="0" hangingPunct="0">
              <a:buClr>
                <a:schemeClr val="tx2"/>
              </a:buClr>
              <a:defRPr sz="2400">
                <a:solidFill>
                  <a:srgbClr val="585858"/>
                </a:solidFill>
                <a:latin typeface="+mj-lt"/>
                <a:ea typeface="Myriad Pro" charset="0"/>
                <a:cs typeface="Myriad Pro" charset="0"/>
              </a:defRPr>
            </a:lvl1pPr>
            <a:lvl2pPr marL="557199" indent="-214308" eaLnBrk="0" hangingPunct="0">
              <a:defRPr sz="2100">
                <a:solidFill>
                  <a:srgbClr val="585858"/>
                </a:solidFill>
                <a:latin typeface="+mn-lt"/>
              </a:defRPr>
            </a:lvl2pPr>
            <a:lvl3pPr marL="857228" indent="-171446" eaLnBrk="0" hangingPunct="0">
              <a:buChar char="–"/>
              <a:defRPr sz="1800">
                <a:solidFill>
                  <a:srgbClr val="585858"/>
                </a:solidFill>
                <a:latin typeface="+mn-lt"/>
              </a:defRPr>
            </a:lvl3pPr>
            <a:lvl4pPr marL="1200120" indent="-171446" eaLnBrk="0" hangingPunct="0">
              <a:buClr>
                <a:schemeClr val="accent2"/>
              </a:buClr>
              <a:defRPr sz="1425">
                <a:latin typeface="+mn-lt"/>
              </a:defRPr>
            </a:lvl4pPr>
            <a:lvl5pPr marL="1543012" indent="-171446" eaLnBrk="0" hangingPunct="0">
              <a:buClr>
                <a:schemeClr val="tx2"/>
              </a:buClr>
              <a:defRPr sz="1425">
                <a:latin typeface="+mn-lt"/>
              </a:defRPr>
            </a:lvl5pPr>
            <a:lvl6pPr marL="1885903" indent="-171446" fontAlgn="base">
              <a:spcBef>
                <a:spcPct val="20000"/>
              </a:spcBef>
              <a:spcAft>
                <a:spcPct val="0"/>
              </a:spcAft>
              <a:buClr>
                <a:schemeClr val="tx2"/>
              </a:buClr>
              <a:buFont typeface="Arial" charset="0"/>
              <a:buChar char="●"/>
              <a:defRPr sz="1425">
                <a:latin typeface="+mn-lt"/>
              </a:defRPr>
            </a:lvl6pPr>
            <a:lvl7pPr marL="2228795" indent="-171446" fontAlgn="base">
              <a:spcBef>
                <a:spcPct val="20000"/>
              </a:spcBef>
              <a:spcAft>
                <a:spcPct val="0"/>
              </a:spcAft>
              <a:buClr>
                <a:schemeClr val="tx2"/>
              </a:buClr>
              <a:buFont typeface="Arial" charset="0"/>
              <a:buChar char="●"/>
              <a:defRPr sz="1425">
                <a:latin typeface="+mn-lt"/>
              </a:defRPr>
            </a:lvl7pPr>
            <a:lvl8pPr marL="2571686" indent="-171446" fontAlgn="base">
              <a:spcBef>
                <a:spcPct val="20000"/>
              </a:spcBef>
              <a:spcAft>
                <a:spcPct val="0"/>
              </a:spcAft>
              <a:buClr>
                <a:schemeClr val="tx2"/>
              </a:buClr>
              <a:buFont typeface="Arial" charset="0"/>
              <a:buChar char="●"/>
              <a:defRPr sz="1425">
                <a:latin typeface="+mn-lt"/>
              </a:defRPr>
            </a:lvl8pPr>
            <a:lvl9pPr marL="2914577" indent="-171446" fontAlgn="base">
              <a:spcBef>
                <a:spcPct val="20000"/>
              </a:spcBef>
              <a:spcAft>
                <a:spcPct val="0"/>
              </a:spcAft>
              <a:buClr>
                <a:schemeClr val="tx2"/>
              </a:buClr>
              <a:buFont typeface="Arial" charset="0"/>
              <a:buChar char="●"/>
              <a:defRPr sz="1425">
                <a:latin typeface="+mn-lt"/>
              </a:defRPr>
            </a:lvl9pPr>
          </a:lstStyle>
          <a:p>
            <a:pPr>
              <a:buNone/>
            </a:pPr>
            <a:endParaRPr lang="en-GB" dirty="0"/>
          </a:p>
        </p:txBody>
      </p:sp>
      <p:sp>
        <p:nvSpPr>
          <p:cNvPr id="6" name="Title 1">
            <a:extLst>
              <a:ext uri="{FF2B5EF4-FFF2-40B4-BE49-F238E27FC236}">
                <a16:creationId xmlns:a16="http://schemas.microsoft.com/office/drawing/2014/main" id="{4CB3B952-8705-4EAE-94B9-4C0C32F57985}"/>
              </a:ext>
            </a:extLst>
          </p:cNvPr>
          <p:cNvSpPr>
            <a:spLocks noGrp="1"/>
          </p:cNvSpPr>
          <p:nvPr>
            <p:ph type="title"/>
          </p:nvPr>
        </p:nvSpPr>
        <p:spPr>
          <a:xfrm>
            <a:off x="594008" y="464400"/>
            <a:ext cx="11262632" cy="426170"/>
          </a:xfrm>
        </p:spPr>
        <p:txBody>
          <a:bodyPr/>
          <a:lstStyle>
            <a:lvl1pPr algn="l">
              <a:defRPr sz="2000" b="0">
                <a:solidFill>
                  <a:schemeClr val="bg1"/>
                </a:solidFill>
                <a:latin typeface="+mn-lt"/>
              </a:defRPr>
            </a:lvl1pPr>
          </a:lstStyle>
          <a:p>
            <a:r>
              <a:rPr lang="en-US" dirty="0"/>
              <a:t>Click to edit Master title style</a:t>
            </a:r>
            <a:endParaRPr lang="en-GB" dirty="0"/>
          </a:p>
        </p:txBody>
      </p:sp>
      <p:pic>
        <p:nvPicPr>
          <p:cNvPr id="3" name="Picture 2" descr="A picture containing object, lamp, light&#10;&#10;Description automatically generated">
            <a:extLst>
              <a:ext uri="{FF2B5EF4-FFF2-40B4-BE49-F238E27FC236}">
                <a16:creationId xmlns:a16="http://schemas.microsoft.com/office/drawing/2014/main" id="{226FBF21-7918-4116-9D2A-4FFEF62A7A3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084400" y="5842800"/>
            <a:ext cx="649771" cy="594000"/>
          </a:xfrm>
          <a:prstGeom prst="rect">
            <a:avLst/>
          </a:prstGeom>
        </p:spPr>
      </p:pic>
      <p:sp>
        <p:nvSpPr>
          <p:cNvPr id="7" name="TextBox 6">
            <a:extLst>
              <a:ext uri="{FF2B5EF4-FFF2-40B4-BE49-F238E27FC236}">
                <a16:creationId xmlns:a16="http://schemas.microsoft.com/office/drawing/2014/main" id="{03E643C2-77DC-49BD-8737-F5C5488BCCF7}"/>
              </a:ext>
            </a:extLst>
          </p:cNvPr>
          <p:cNvSpPr txBox="1"/>
          <p:nvPr userDrawn="1"/>
        </p:nvSpPr>
        <p:spPr>
          <a:xfrm>
            <a:off x="522000" y="6237312"/>
            <a:ext cx="1109504" cy="246221"/>
          </a:xfrm>
          <a:prstGeom prst="rect">
            <a:avLst/>
          </a:prstGeom>
          <a:noFill/>
        </p:spPr>
        <p:txBody>
          <a:bodyPr wrap="square" rtlCol="0">
            <a:spAutoFit/>
          </a:bodyPr>
          <a:lstStyle/>
          <a:p>
            <a:pPr>
              <a:buNone/>
            </a:pPr>
            <a:r>
              <a:rPr lang="en-GB" sz="1000" b="1" dirty="0">
                <a:solidFill>
                  <a:srgbClr val="585858"/>
                </a:solidFill>
              </a:rPr>
              <a:t>ncetm.org.uk</a:t>
            </a:r>
          </a:p>
        </p:txBody>
      </p:sp>
    </p:spTree>
    <p:extLst>
      <p:ext uri="{BB962C8B-B14F-4D97-AF65-F5344CB8AC3E}">
        <p14:creationId xmlns:p14="http://schemas.microsoft.com/office/powerpoint/2010/main" val="1916559850"/>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15" name="Picture 1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871532" y="2618343"/>
            <a:ext cx="10320469" cy="1621314"/>
          </a:xfrm>
          <a:prstGeom prst="rect">
            <a:avLst/>
          </a:prstGeom>
        </p:spPr>
      </p:pic>
      <p:sp>
        <p:nvSpPr>
          <p:cNvPr id="44036" name="Rectangle 4"/>
          <p:cNvSpPr>
            <a:spLocks noGrp="1" noChangeArrowheads="1"/>
          </p:cNvSpPr>
          <p:nvPr>
            <p:ph type="ctrTitle" hasCustomPrompt="1"/>
          </p:nvPr>
        </p:nvSpPr>
        <p:spPr>
          <a:xfrm>
            <a:off x="3311691" y="2803102"/>
            <a:ext cx="8372309" cy="758825"/>
          </a:xfrm>
        </p:spPr>
        <p:txBody>
          <a:bodyPr anchor="ctr" anchorCtr="0"/>
          <a:lstStyle>
            <a:lvl1pPr algn="r">
              <a:defRPr sz="2800" b="0" baseline="0">
                <a:solidFill>
                  <a:schemeClr val="tx1"/>
                </a:solidFill>
                <a:latin typeface="Myriad Pro" charset="0"/>
                <a:ea typeface="Myriad Pro" charset="0"/>
                <a:cs typeface="Myriad Pro" charset="0"/>
              </a:defRPr>
            </a:lvl1pPr>
          </a:lstStyle>
          <a:p>
            <a:pPr lvl="0"/>
            <a:r>
              <a:rPr lang="en-GB" noProof="0" dirty="0"/>
              <a:t>Segment title</a:t>
            </a:r>
          </a:p>
        </p:txBody>
      </p:sp>
      <p:sp>
        <p:nvSpPr>
          <p:cNvPr id="44037" name="Rectangle 5"/>
          <p:cNvSpPr>
            <a:spLocks noGrp="1" noChangeArrowheads="1"/>
          </p:cNvSpPr>
          <p:nvPr>
            <p:ph type="subTitle" idx="1" hasCustomPrompt="1"/>
          </p:nvPr>
        </p:nvSpPr>
        <p:spPr>
          <a:xfrm>
            <a:off x="3311691" y="3746683"/>
            <a:ext cx="8372309" cy="355600"/>
          </a:xfrm>
        </p:spPr>
        <p:txBody>
          <a:bodyPr anchor="ctr" anchorCtr="0"/>
          <a:lstStyle>
            <a:lvl1pPr marL="0" indent="0" algn="r">
              <a:defRPr sz="1800" baseline="0">
                <a:solidFill>
                  <a:schemeClr val="tx1"/>
                </a:solidFill>
                <a:latin typeface="Myriad Pro" charset="0"/>
                <a:ea typeface="Myriad Pro" charset="0"/>
                <a:cs typeface="Myriad Pro" charset="0"/>
              </a:defRPr>
            </a:lvl1pPr>
          </a:lstStyle>
          <a:p>
            <a:pPr lvl="0"/>
            <a:r>
              <a:rPr lang="en-GB" noProof="0" dirty="0"/>
              <a:t>Representations | Year X</a:t>
            </a:r>
          </a:p>
        </p:txBody>
      </p:sp>
      <p:sp>
        <p:nvSpPr>
          <p:cNvPr id="11" name="Rectangle 4"/>
          <p:cNvSpPr txBox="1">
            <a:spLocks noChangeArrowheads="1"/>
          </p:cNvSpPr>
          <p:nvPr userDrawn="1"/>
        </p:nvSpPr>
        <p:spPr bwMode="auto">
          <a:xfrm>
            <a:off x="1989729" y="4877634"/>
            <a:ext cx="9652000" cy="4360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ctr" anchorCtr="0" compatLnSpc="1">
            <a:prstTxWarp prst="textNoShape">
              <a:avLst/>
            </a:prstTxWarp>
          </a:bodyPr>
          <a:lstStyle>
            <a:lvl1pPr algn="r" rtl="0" eaLnBrk="0" fontAlgn="base" hangingPunct="0">
              <a:spcBef>
                <a:spcPct val="0"/>
              </a:spcBef>
              <a:spcAft>
                <a:spcPct val="0"/>
              </a:spcAft>
              <a:defRPr sz="2400" b="0" baseline="0">
                <a:solidFill>
                  <a:schemeClr val="tx1"/>
                </a:solidFill>
                <a:latin typeface="Myriad Pro" charset="0"/>
                <a:ea typeface="Myriad Pro" charset="0"/>
                <a:cs typeface="Myriad Pro" charset="0"/>
              </a:defRPr>
            </a:lvl1pPr>
            <a:lvl2pPr algn="l" rtl="0" eaLnBrk="0" fontAlgn="base" hangingPunct="0">
              <a:spcBef>
                <a:spcPct val="0"/>
              </a:spcBef>
              <a:spcAft>
                <a:spcPct val="0"/>
              </a:spcAft>
              <a:defRPr sz="3600" b="1">
                <a:solidFill>
                  <a:srgbClr val="00628C"/>
                </a:solidFill>
                <a:latin typeface="Arial" charset="0"/>
              </a:defRPr>
            </a:lvl2pPr>
            <a:lvl3pPr algn="l" rtl="0" eaLnBrk="0" fontAlgn="base" hangingPunct="0">
              <a:spcBef>
                <a:spcPct val="0"/>
              </a:spcBef>
              <a:spcAft>
                <a:spcPct val="0"/>
              </a:spcAft>
              <a:defRPr sz="3600" b="1">
                <a:solidFill>
                  <a:srgbClr val="00628C"/>
                </a:solidFill>
                <a:latin typeface="Arial" charset="0"/>
              </a:defRPr>
            </a:lvl3pPr>
            <a:lvl4pPr algn="l" rtl="0" eaLnBrk="0" fontAlgn="base" hangingPunct="0">
              <a:spcBef>
                <a:spcPct val="0"/>
              </a:spcBef>
              <a:spcAft>
                <a:spcPct val="0"/>
              </a:spcAft>
              <a:defRPr sz="3600" b="1">
                <a:solidFill>
                  <a:srgbClr val="00628C"/>
                </a:solidFill>
                <a:latin typeface="Arial" charset="0"/>
              </a:defRPr>
            </a:lvl4pPr>
            <a:lvl5pPr algn="l" rtl="0" eaLnBrk="0" fontAlgn="base" hangingPunct="0">
              <a:spcBef>
                <a:spcPct val="0"/>
              </a:spcBef>
              <a:spcAft>
                <a:spcPct val="0"/>
              </a:spcAft>
              <a:defRPr sz="3600" b="1">
                <a:solidFill>
                  <a:srgbClr val="00628C"/>
                </a:solidFill>
                <a:latin typeface="Arial" charset="0"/>
              </a:defRPr>
            </a:lvl5pPr>
            <a:lvl6pPr marL="457200" algn="l" rtl="0" fontAlgn="base">
              <a:spcBef>
                <a:spcPct val="0"/>
              </a:spcBef>
              <a:spcAft>
                <a:spcPct val="0"/>
              </a:spcAft>
              <a:defRPr sz="3600" b="1">
                <a:solidFill>
                  <a:srgbClr val="00628C"/>
                </a:solidFill>
                <a:latin typeface="Arial" charset="0"/>
              </a:defRPr>
            </a:lvl6pPr>
            <a:lvl7pPr marL="914400" algn="l" rtl="0" fontAlgn="base">
              <a:spcBef>
                <a:spcPct val="0"/>
              </a:spcBef>
              <a:spcAft>
                <a:spcPct val="0"/>
              </a:spcAft>
              <a:defRPr sz="3600" b="1">
                <a:solidFill>
                  <a:srgbClr val="00628C"/>
                </a:solidFill>
                <a:latin typeface="Arial" charset="0"/>
              </a:defRPr>
            </a:lvl7pPr>
            <a:lvl8pPr marL="1371600" algn="l" rtl="0" fontAlgn="base">
              <a:spcBef>
                <a:spcPct val="0"/>
              </a:spcBef>
              <a:spcAft>
                <a:spcPct val="0"/>
              </a:spcAft>
              <a:defRPr sz="3600" b="1">
                <a:solidFill>
                  <a:srgbClr val="00628C"/>
                </a:solidFill>
                <a:latin typeface="Arial" charset="0"/>
              </a:defRPr>
            </a:lvl8pPr>
            <a:lvl9pPr marL="1828800" algn="l" rtl="0" fontAlgn="base">
              <a:spcBef>
                <a:spcPct val="0"/>
              </a:spcBef>
              <a:spcAft>
                <a:spcPct val="0"/>
              </a:spcAft>
              <a:defRPr sz="3600" b="1">
                <a:solidFill>
                  <a:srgbClr val="00628C"/>
                </a:solidFill>
                <a:latin typeface="Arial" charset="0"/>
              </a:defRPr>
            </a:lvl9pPr>
          </a:lstStyle>
          <a:p>
            <a:pPr algn="l">
              <a:buClrTx/>
              <a:buFontTx/>
              <a:buNone/>
            </a:pPr>
            <a:r>
              <a:rPr lang="en-GB" sz="2400" b="1" kern="0" dirty="0">
                <a:solidFill>
                  <a:srgbClr val="00628C"/>
                </a:solidFill>
              </a:rPr>
              <a:t>Mastery Professional Development</a:t>
            </a:r>
          </a:p>
        </p:txBody>
      </p:sp>
      <p:pic>
        <p:nvPicPr>
          <p:cNvPr id="3" name="Picture 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628080" y="520876"/>
            <a:ext cx="3959920" cy="1144332"/>
          </a:xfrm>
          <a:prstGeom prst="rect">
            <a:avLst/>
          </a:prstGeom>
        </p:spPr>
      </p:pic>
      <p:pic>
        <p:nvPicPr>
          <p:cNvPr id="12" name="Picture 11"/>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7536160" y="178908"/>
            <a:ext cx="4091781" cy="1486300"/>
          </a:xfrm>
          <a:prstGeom prst="rect">
            <a:avLst/>
          </a:prstGeom>
        </p:spPr>
      </p:pic>
      <p:pic>
        <p:nvPicPr>
          <p:cNvPr id="13" name="Picture 12"/>
          <p:cNvPicPr>
            <a:picLocks noChangeAspect="1"/>
          </p:cNvPicPr>
          <p:nvPr userDrawn="1"/>
        </p:nvPicPr>
        <p:blipFill rotWithShape="1">
          <a:blip r:embed="rId5" cstate="print">
            <a:extLst>
              <a:ext uri="{28A0092B-C50C-407E-A947-70E740481C1C}">
                <a14:useLocalDpi xmlns:a14="http://schemas.microsoft.com/office/drawing/2010/main" val="0"/>
              </a:ext>
            </a:extLst>
          </a:blip>
          <a:srcRect/>
          <a:stretch/>
        </p:blipFill>
        <p:spPr>
          <a:xfrm>
            <a:off x="0" y="0"/>
            <a:ext cx="1422093" cy="6885384"/>
          </a:xfrm>
          <a:prstGeom prst="rect">
            <a:avLst/>
          </a:prstGeom>
        </p:spPr>
      </p:pic>
      <p:pic>
        <p:nvPicPr>
          <p:cNvPr id="16" name="Picture 15"/>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454472" y="2618344"/>
            <a:ext cx="417059" cy="1621313"/>
          </a:xfrm>
          <a:prstGeom prst="rect">
            <a:avLst/>
          </a:prstGeom>
        </p:spPr>
      </p:pic>
      <p:pic>
        <p:nvPicPr>
          <p:cNvPr id="17" name="Picture 16"/>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1871531" y="2935440"/>
            <a:ext cx="1198880" cy="978408"/>
          </a:xfrm>
          <a:prstGeom prst="rect">
            <a:avLst/>
          </a:prstGeom>
        </p:spPr>
      </p:pic>
      <p:sp>
        <p:nvSpPr>
          <p:cNvPr id="7" name="Text Placeholder 6"/>
          <p:cNvSpPr>
            <a:spLocks noGrp="1"/>
          </p:cNvSpPr>
          <p:nvPr>
            <p:ph type="body" sz="quarter" idx="11" hasCustomPrompt="1"/>
          </p:nvPr>
        </p:nvSpPr>
        <p:spPr>
          <a:xfrm>
            <a:off x="1989730" y="5246953"/>
            <a:ext cx="7444613" cy="510635"/>
          </a:xfrm>
        </p:spPr>
        <p:txBody>
          <a:bodyPr/>
          <a:lstStyle>
            <a:lvl1pPr>
              <a:defRPr sz="2400" i="1">
                <a:solidFill>
                  <a:srgbClr val="00628C"/>
                </a:solidFill>
                <a:latin typeface="Myriad Pro" charset="0"/>
                <a:ea typeface="Myriad Pro" charset="0"/>
                <a:cs typeface="Myriad Pro" charset="0"/>
              </a:defRPr>
            </a:lvl1pPr>
          </a:lstStyle>
          <a:p>
            <a:pPr lvl="0"/>
            <a:r>
              <a:rPr lang="en-US" dirty="0"/>
              <a:t>Spine</a:t>
            </a:r>
          </a:p>
        </p:txBody>
      </p:sp>
      <p:sp>
        <p:nvSpPr>
          <p:cNvPr id="14" name="Rectangle 13"/>
          <p:cNvSpPr/>
          <p:nvPr userDrawn="1"/>
        </p:nvSpPr>
        <p:spPr>
          <a:xfrm>
            <a:off x="5588000" y="6073157"/>
            <a:ext cx="6096000" cy="784830"/>
          </a:xfrm>
          <a:prstGeom prst="rect">
            <a:avLst/>
          </a:prstGeom>
        </p:spPr>
        <p:txBody>
          <a:bodyPr>
            <a:spAutoFit/>
          </a:bodyPr>
          <a:lstStyle/>
          <a:p>
            <a:pPr algn="r">
              <a:buFontTx/>
              <a:buNone/>
            </a:pPr>
            <a:r>
              <a:rPr lang="en-US" sz="1500" dirty="0">
                <a:solidFill>
                  <a:srgbClr val="00628C"/>
                </a:solidFill>
                <a:effectLst/>
                <a:latin typeface="Myriad Pro" charset="0"/>
                <a:hlinkClick r:id="rId8"/>
              </a:rPr>
              <a:t>www.ncetm.org.uk/masterypd</a:t>
            </a:r>
            <a:br>
              <a:rPr lang="en-US" sz="1500" dirty="0">
                <a:solidFill>
                  <a:srgbClr val="00628C"/>
                </a:solidFill>
                <a:effectLst/>
                <a:latin typeface="Myriad Pro" charset="0"/>
              </a:rPr>
            </a:br>
            <a:r>
              <a:rPr lang="en-US" sz="1500" dirty="0">
                <a:solidFill>
                  <a:srgbClr val="00628C"/>
                </a:solidFill>
                <a:effectLst/>
                <a:latin typeface="Myriad Pro" charset="0"/>
              </a:rPr>
              <a:t>© Crown Copyright 2019</a:t>
            </a:r>
            <a:br>
              <a:rPr lang="en-US" sz="1500" dirty="0">
                <a:solidFill>
                  <a:srgbClr val="00628C"/>
                </a:solidFill>
                <a:effectLst/>
                <a:latin typeface="Myriad Pro" charset="0"/>
              </a:rPr>
            </a:br>
            <a:r>
              <a:rPr lang="en-US" sz="1500" dirty="0">
                <a:solidFill>
                  <a:schemeClr val="bg1">
                    <a:lumMod val="50000"/>
                  </a:schemeClr>
                </a:solidFill>
                <a:effectLst/>
                <a:latin typeface="Myriad Pro" charset="0"/>
              </a:rPr>
              <a:t>2019 pilot</a:t>
            </a:r>
            <a:endParaRPr lang="en-US" sz="1500" dirty="0">
              <a:solidFill>
                <a:srgbClr val="00628C"/>
              </a:solidFill>
              <a:effectLst/>
              <a:latin typeface="Myriad Pro" charset="0"/>
            </a:endParaRPr>
          </a:p>
        </p:txBody>
      </p:sp>
    </p:spTree>
    <p:extLst>
      <p:ext uri="{BB962C8B-B14F-4D97-AF65-F5344CB8AC3E}">
        <p14:creationId xmlns:p14="http://schemas.microsoft.com/office/powerpoint/2010/main" val="2111934572"/>
      </p:ext>
    </p:extLst>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Image bank">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0177A9D-1362-4B64-BB76-7E5E3FF9A06F}"/>
              </a:ext>
            </a:extLst>
          </p:cNvPr>
          <p:cNvSpPr txBox="1">
            <a:spLocks/>
          </p:cNvSpPr>
          <p:nvPr userDrawn="1"/>
        </p:nvSpPr>
        <p:spPr bwMode="auto">
          <a:xfrm>
            <a:off x="1" y="141663"/>
            <a:ext cx="12192000" cy="594000"/>
          </a:xfrm>
          <a:prstGeom prst="rect">
            <a:avLst/>
          </a:prstGeom>
          <a:solidFill>
            <a:srgbClr val="347574"/>
          </a:solidFill>
          <a:ln>
            <a:noFill/>
          </a:ln>
        </p:spPr>
        <p:txBody>
          <a:bodyPr vert="horz" wrap="square" lIns="180000" tIns="45720" rIns="180000" bIns="45720" numCol="1" anchor="ctr" anchorCtr="0" compatLnSpc="1">
            <a:prstTxWarp prst="textNoShape">
              <a:avLst/>
            </a:prstTxWarp>
          </a:bodyPr>
          <a:lstStyle>
            <a:defPPr>
              <a:defRPr lang="en-GB"/>
            </a:defPPr>
            <a:lvl1pPr marL="0" indent="0" algn="ctr" eaLnBrk="0" hangingPunct="0">
              <a:buClr>
                <a:schemeClr val="tx2"/>
              </a:buClr>
              <a:defRPr sz="2400">
                <a:solidFill>
                  <a:srgbClr val="585858"/>
                </a:solidFill>
                <a:latin typeface="+mj-lt"/>
                <a:ea typeface="Myriad Pro" charset="0"/>
                <a:cs typeface="Myriad Pro" charset="0"/>
              </a:defRPr>
            </a:lvl1pPr>
            <a:lvl2pPr marL="557199" indent="-214308" eaLnBrk="0" hangingPunct="0">
              <a:defRPr sz="2100">
                <a:solidFill>
                  <a:srgbClr val="585858"/>
                </a:solidFill>
                <a:latin typeface="+mn-lt"/>
              </a:defRPr>
            </a:lvl2pPr>
            <a:lvl3pPr marL="857228" indent="-171446" eaLnBrk="0" hangingPunct="0">
              <a:buChar char="–"/>
              <a:defRPr sz="1800">
                <a:solidFill>
                  <a:srgbClr val="585858"/>
                </a:solidFill>
                <a:latin typeface="+mn-lt"/>
              </a:defRPr>
            </a:lvl3pPr>
            <a:lvl4pPr marL="1200120" indent="-171446" eaLnBrk="0" hangingPunct="0">
              <a:buClr>
                <a:schemeClr val="accent2"/>
              </a:buClr>
              <a:defRPr sz="1425">
                <a:latin typeface="+mn-lt"/>
              </a:defRPr>
            </a:lvl4pPr>
            <a:lvl5pPr marL="1543012" indent="-171446" eaLnBrk="0" hangingPunct="0">
              <a:buClr>
                <a:schemeClr val="tx2"/>
              </a:buClr>
              <a:defRPr sz="1425">
                <a:latin typeface="+mn-lt"/>
              </a:defRPr>
            </a:lvl5pPr>
            <a:lvl6pPr marL="1885903" indent="-171446" fontAlgn="base">
              <a:spcBef>
                <a:spcPct val="20000"/>
              </a:spcBef>
              <a:spcAft>
                <a:spcPct val="0"/>
              </a:spcAft>
              <a:buClr>
                <a:schemeClr val="tx2"/>
              </a:buClr>
              <a:buFont typeface="Arial" charset="0"/>
              <a:buChar char="●"/>
              <a:defRPr sz="1425">
                <a:latin typeface="+mn-lt"/>
              </a:defRPr>
            </a:lvl6pPr>
            <a:lvl7pPr marL="2228795" indent="-171446" fontAlgn="base">
              <a:spcBef>
                <a:spcPct val="20000"/>
              </a:spcBef>
              <a:spcAft>
                <a:spcPct val="0"/>
              </a:spcAft>
              <a:buClr>
                <a:schemeClr val="tx2"/>
              </a:buClr>
              <a:buFont typeface="Arial" charset="0"/>
              <a:buChar char="●"/>
              <a:defRPr sz="1425">
                <a:latin typeface="+mn-lt"/>
              </a:defRPr>
            </a:lvl7pPr>
            <a:lvl8pPr marL="2571686" indent="-171446" fontAlgn="base">
              <a:spcBef>
                <a:spcPct val="20000"/>
              </a:spcBef>
              <a:spcAft>
                <a:spcPct val="0"/>
              </a:spcAft>
              <a:buClr>
                <a:schemeClr val="tx2"/>
              </a:buClr>
              <a:buFont typeface="Arial" charset="0"/>
              <a:buChar char="●"/>
              <a:defRPr sz="1425">
                <a:latin typeface="+mn-lt"/>
              </a:defRPr>
            </a:lvl8pPr>
            <a:lvl9pPr marL="2914577" indent="-171446" fontAlgn="base">
              <a:spcBef>
                <a:spcPct val="20000"/>
              </a:spcBef>
              <a:spcAft>
                <a:spcPct val="0"/>
              </a:spcAft>
              <a:buClr>
                <a:schemeClr val="tx2"/>
              </a:buClr>
              <a:buFont typeface="Arial" charset="0"/>
              <a:buChar char="●"/>
              <a:defRPr sz="1425">
                <a:latin typeface="+mn-lt"/>
              </a:defRPr>
            </a:lvl9pPr>
          </a:lstStyle>
          <a:p>
            <a:pPr>
              <a:buNone/>
            </a:pPr>
            <a:endParaRPr lang="en-GB" dirty="0"/>
          </a:p>
        </p:txBody>
      </p:sp>
      <p:pic>
        <p:nvPicPr>
          <p:cNvPr id="3" name="Picture 2" descr="A picture containing object, lamp, light&#10;&#10;Description automatically generated">
            <a:extLst>
              <a:ext uri="{FF2B5EF4-FFF2-40B4-BE49-F238E27FC236}">
                <a16:creationId xmlns:a16="http://schemas.microsoft.com/office/drawing/2014/main" id="{226FBF21-7918-4116-9D2A-4FFEF62A7A3E}"/>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11084400" y="5842800"/>
            <a:ext cx="649771" cy="594000"/>
          </a:xfrm>
          <a:prstGeom prst="rect">
            <a:avLst/>
          </a:prstGeom>
        </p:spPr>
      </p:pic>
      <p:sp>
        <p:nvSpPr>
          <p:cNvPr id="8" name="Footer Placeholder 9">
            <a:extLst>
              <a:ext uri="{FF2B5EF4-FFF2-40B4-BE49-F238E27FC236}">
                <a16:creationId xmlns:a16="http://schemas.microsoft.com/office/drawing/2014/main" id="{E8E35F7C-59D1-4344-B45A-A3380FD02D0A}"/>
              </a:ext>
            </a:extLst>
          </p:cNvPr>
          <p:cNvSpPr>
            <a:spLocks noGrp="1" noChangeArrowheads="1"/>
          </p:cNvSpPr>
          <p:nvPr>
            <p:ph type="ftr" sz="quarter" idx="11"/>
          </p:nvPr>
        </p:nvSpPr>
        <p:spPr>
          <a:xfrm>
            <a:off x="-1" y="6356350"/>
            <a:ext cx="12191999" cy="365125"/>
          </a:xfrm>
        </p:spPr>
        <p:txBody>
          <a:bodyPr/>
          <a:lstStyle>
            <a:lvl1pPr>
              <a:defRPr sz="1100">
                <a:latin typeface="Arial" panose="020B0604020202020204" pitchFamily="34" charset="0"/>
                <a:cs typeface="Arial" panose="020B0604020202020204" pitchFamily="34" charset="0"/>
              </a:defRPr>
            </a:lvl1pPr>
          </a:lstStyle>
          <a:p>
            <a:pPr>
              <a:defRPr/>
            </a:pPr>
            <a:r>
              <a:rPr lang="en-GB" dirty="0"/>
              <a:t>Curriculum Prioritisation for Primary Maths</a:t>
            </a:r>
          </a:p>
        </p:txBody>
      </p:sp>
    </p:spTree>
    <p:extLst>
      <p:ext uri="{BB962C8B-B14F-4D97-AF65-F5344CB8AC3E}">
        <p14:creationId xmlns:p14="http://schemas.microsoft.com/office/powerpoint/2010/main" val="188294039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Instructions">
    <p:spTree>
      <p:nvGrpSpPr>
        <p:cNvPr id="1" name=""/>
        <p:cNvGrpSpPr/>
        <p:nvPr/>
      </p:nvGrpSpPr>
      <p:grpSpPr>
        <a:xfrm>
          <a:off x="0" y="0"/>
          <a:ext cx="0" cy="0"/>
          <a:chOff x="0" y="0"/>
          <a:chExt cx="0" cy="0"/>
        </a:xfrm>
      </p:grpSpPr>
      <p:sp>
        <p:nvSpPr>
          <p:cNvPr id="8" name="Rectangle 7"/>
          <p:cNvSpPr/>
          <p:nvPr userDrawn="1"/>
        </p:nvSpPr>
        <p:spPr>
          <a:xfrm>
            <a:off x="8016214" y="6500874"/>
            <a:ext cx="3748764" cy="323165"/>
          </a:xfrm>
          <a:prstGeom prst="rect">
            <a:avLst/>
          </a:prstGeom>
        </p:spPr>
        <p:txBody>
          <a:bodyPr wrap="square">
            <a:spAutoFit/>
          </a:bodyPr>
          <a:lstStyle/>
          <a:p>
            <a:pPr algn="r">
              <a:buFontTx/>
              <a:buNone/>
            </a:pPr>
            <a:r>
              <a:rPr lang="en-US" sz="1500" dirty="0">
                <a:solidFill>
                  <a:srgbClr val="00628C"/>
                </a:solidFill>
                <a:effectLst/>
                <a:latin typeface="Myriad Pro" charset="0"/>
              </a:rPr>
              <a:t>© Crown Copyright 2019 </a:t>
            </a:r>
          </a:p>
        </p:txBody>
      </p:sp>
      <p:sp>
        <p:nvSpPr>
          <p:cNvPr id="11" name="Rectangle 10"/>
          <p:cNvSpPr/>
          <p:nvPr userDrawn="1"/>
        </p:nvSpPr>
        <p:spPr>
          <a:xfrm>
            <a:off x="523034" y="6487841"/>
            <a:ext cx="3748764" cy="323165"/>
          </a:xfrm>
          <a:prstGeom prst="rect">
            <a:avLst/>
          </a:prstGeom>
        </p:spPr>
        <p:txBody>
          <a:bodyPr wrap="square">
            <a:spAutoFit/>
          </a:bodyPr>
          <a:lstStyle/>
          <a:p>
            <a:pPr algn="l">
              <a:buFontTx/>
              <a:buNone/>
            </a:pPr>
            <a:r>
              <a:rPr lang="en-US" sz="1500" dirty="0">
                <a:solidFill>
                  <a:srgbClr val="00628C"/>
                </a:solidFill>
                <a:effectLst/>
                <a:latin typeface="Myriad Pro" charset="0"/>
                <a:hlinkClick r:id="rId2"/>
              </a:rPr>
              <a:t>www.ncetm.org.uk/masterypd</a:t>
            </a:r>
            <a:r>
              <a:rPr lang="en-US" sz="1500" dirty="0">
                <a:solidFill>
                  <a:srgbClr val="00628C"/>
                </a:solidFill>
                <a:effectLst/>
                <a:latin typeface="Myriad Pro" charset="0"/>
              </a:rPr>
              <a:t> </a:t>
            </a:r>
          </a:p>
        </p:txBody>
      </p:sp>
      <p:sp>
        <p:nvSpPr>
          <p:cNvPr id="9" name="Text Placeholder 8"/>
          <p:cNvSpPr>
            <a:spLocks noGrp="1"/>
          </p:cNvSpPr>
          <p:nvPr>
            <p:ph type="body" sz="quarter" idx="11" hasCustomPrompt="1"/>
          </p:nvPr>
        </p:nvSpPr>
        <p:spPr>
          <a:xfrm>
            <a:off x="1" y="0"/>
            <a:ext cx="12192000" cy="630000"/>
          </a:xfrm>
          <a:solidFill>
            <a:srgbClr val="82CBDD"/>
          </a:solidFill>
        </p:spPr>
        <p:txBody>
          <a:bodyPr lIns="180000" rIns="180000" anchor="ctr" anchorCtr="0"/>
          <a:lstStyle>
            <a:lvl1pPr algn="r">
              <a:defRPr sz="2800">
                <a:latin typeface="Myriad Pro" charset="0"/>
                <a:ea typeface="Myriad Pro" charset="0"/>
                <a:cs typeface="Myriad Pro" charset="0"/>
              </a:defRPr>
            </a:lvl1pPr>
          </a:lstStyle>
          <a:p>
            <a:r>
              <a:rPr lang="en-GB" dirty="0"/>
              <a:t>How to use this presentation</a:t>
            </a:r>
          </a:p>
        </p:txBody>
      </p:sp>
      <p:sp>
        <p:nvSpPr>
          <p:cNvPr id="2" name="TextBox 1"/>
          <p:cNvSpPr txBox="1"/>
          <p:nvPr userDrawn="1"/>
        </p:nvSpPr>
        <p:spPr bwMode="auto">
          <a:xfrm>
            <a:off x="618614" y="836712"/>
            <a:ext cx="10954775" cy="2677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lvl="0">
              <a:lnSpc>
                <a:spcPct val="100000"/>
              </a:lnSpc>
              <a:buNone/>
            </a:pPr>
            <a:r>
              <a:rPr lang="en-GB" sz="2400" dirty="0">
                <a:latin typeface="Myriad Pro" charset="0"/>
                <a:ea typeface="Myriad Pro" charset="0"/>
                <a:cs typeface="Myriad Pro" charset="0"/>
              </a:rPr>
              <a:t>The following slides contain the representations described in the teacher guide, and are intended to accompany the teacher guide. They do not represent complete lessons and should not be used as such. </a:t>
            </a:r>
          </a:p>
          <a:p>
            <a:pPr lvl="0">
              <a:lnSpc>
                <a:spcPct val="100000"/>
              </a:lnSpc>
              <a:buNone/>
            </a:pPr>
            <a:endParaRPr lang="en-GB" sz="2400" dirty="0">
              <a:latin typeface="Myriad Pro" charset="0"/>
              <a:ea typeface="Myriad Pro" charset="0"/>
              <a:cs typeface="Myriad Pro" charset="0"/>
            </a:endParaRPr>
          </a:p>
          <a:p>
            <a:pPr lvl="0">
              <a:lnSpc>
                <a:spcPct val="100000"/>
              </a:lnSpc>
              <a:buNone/>
            </a:pPr>
            <a:r>
              <a:rPr lang="en-GB" sz="2400" dirty="0">
                <a:latin typeface="Myriad Pro" charset="0"/>
                <a:ea typeface="Myriad Pro" charset="0"/>
                <a:cs typeface="Myriad Pro" charset="0"/>
              </a:rPr>
              <a:t>However, you may wish to use the slides in conjunction with the teacher guide to support the planning of lessons, in combination with other resources such as high-quality textbooks that follow a teaching-for-mastery approach. </a:t>
            </a:r>
          </a:p>
        </p:txBody>
      </p:sp>
      <p:sp>
        <p:nvSpPr>
          <p:cNvPr id="5" name="Text Placeholder 4"/>
          <p:cNvSpPr>
            <a:spLocks noGrp="1"/>
          </p:cNvSpPr>
          <p:nvPr>
            <p:ph type="body" sz="quarter" idx="12" hasCustomPrompt="1"/>
          </p:nvPr>
        </p:nvSpPr>
        <p:spPr>
          <a:xfrm>
            <a:off x="618613" y="4797153"/>
            <a:ext cx="10954775" cy="1127125"/>
          </a:xfrm>
        </p:spPr>
        <p:txBody>
          <a:bodyPr/>
          <a:lstStyle>
            <a:lvl1pPr marL="0" indent="0">
              <a:buFont typeface="Arial" charset="0"/>
              <a:buNone/>
              <a:defRPr sz="2800" i="0" baseline="0"/>
            </a:lvl1pPr>
          </a:lstStyle>
          <a:p>
            <a:pPr lvl="0">
              <a:lnSpc>
                <a:spcPct val="100000"/>
              </a:lnSpc>
            </a:pPr>
            <a:r>
              <a:rPr lang="en-GB" sz="2400" dirty="0">
                <a:latin typeface="Myriad Pro" charset="0"/>
                <a:ea typeface="Myriad Pro" charset="0"/>
                <a:cs typeface="Myriad Pro" charset="0"/>
              </a:rPr>
              <a:t>You can find the teacher guide [Enter name of teacher guide] by following the link below.</a:t>
            </a:r>
            <a:endParaRPr lang="en-GB" sz="2400" i="1" dirty="0">
              <a:latin typeface="Myriad Pro" charset="0"/>
              <a:ea typeface="Myriad Pro" charset="0"/>
              <a:cs typeface="Myriad Pro" charset="0"/>
            </a:endParaRPr>
          </a:p>
        </p:txBody>
      </p:sp>
      <p:sp>
        <p:nvSpPr>
          <p:cNvPr id="7" name="Rectangle 6"/>
          <p:cNvSpPr/>
          <p:nvPr userDrawn="1"/>
        </p:nvSpPr>
        <p:spPr>
          <a:xfrm>
            <a:off x="4221617" y="6487840"/>
            <a:ext cx="3748764" cy="323165"/>
          </a:xfrm>
          <a:prstGeom prst="rect">
            <a:avLst/>
          </a:prstGeom>
        </p:spPr>
        <p:txBody>
          <a:bodyPr wrap="square">
            <a:spAutoFit/>
          </a:bodyPr>
          <a:lstStyle/>
          <a:p>
            <a:pPr algn="ctr">
              <a:buFontTx/>
              <a:buNone/>
            </a:pPr>
            <a:r>
              <a:rPr lang="en-US" sz="1500" dirty="0">
                <a:solidFill>
                  <a:schemeClr val="bg1">
                    <a:lumMod val="50000"/>
                  </a:schemeClr>
                </a:solidFill>
                <a:effectLst/>
                <a:latin typeface="Myriad Pro" charset="0"/>
              </a:rPr>
              <a:t>2019 pilot</a:t>
            </a:r>
          </a:p>
        </p:txBody>
      </p:sp>
    </p:spTree>
    <p:extLst>
      <p:ext uri="{BB962C8B-B14F-4D97-AF65-F5344CB8AC3E}">
        <p14:creationId xmlns:p14="http://schemas.microsoft.com/office/powerpoint/2010/main" val="144695146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Blank Canvas">
    <p:spTree>
      <p:nvGrpSpPr>
        <p:cNvPr id="1" name=""/>
        <p:cNvGrpSpPr/>
        <p:nvPr/>
      </p:nvGrpSpPr>
      <p:grpSpPr>
        <a:xfrm>
          <a:off x="0" y="0"/>
          <a:ext cx="0" cy="0"/>
          <a:chOff x="0" y="0"/>
          <a:chExt cx="0" cy="0"/>
        </a:xfrm>
      </p:grpSpPr>
      <p:sp>
        <p:nvSpPr>
          <p:cNvPr id="8" name="Rectangle 7"/>
          <p:cNvSpPr/>
          <p:nvPr userDrawn="1"/>
        </p:nvSpPr>
        <p:spPr>
          <a:xfrm>
            <a:off x="8016214" y="6500874"/>
            <a:ext cx="3748764" cy="323165"/>
          </a:xfrm>
          <a:prstGeom prst="rect">
            <a:avLst/>
          </a:prstGeom>
        </p:spPr>
        <p:txBody>
          <a:bodyPr wrap="square">
            <a:spAutoFit/>
          </a:bodyPr>
          <a:lstStyle/>
          <a:p>
            <a:pPr algn="r">
              <a:buFontTx/>
              <a:buNone/>
            </a:pPr>
            <a:r>
              <a:rPr lang="en-US" sz="1500" dirty="0">
                <a:solidFill>
                  <a:srgbClr val="00628C"/>
                </a:solidFill>
                <a:effectLst/>
                <a:latin typeface="Myriad Pro" charset="0"/>
              </a:rPr>
              <a:t>© Crown Copyright 2019 </a:t>
            </a:r>
          </a:p>
        </p:txBody>
      </p:sp>
      <p:sp>
        <p:nvSpPr>
          <p:cNvPr id="11" name="Rectangle 10"/>
          <p:cNvSpPr/>
          <p:nvPr userDrawn="1"/>
        </p:nvSpPr>
        <p:spPr>
          <a:xfrm>
            <a:off x="523034" y="6487841"/>
            <a:ext cx="3748764" cy="323165"/>
          </a:xfrm>
          <a:prstGeom prst="rect">
            <a:avLst/>
          </a:prstGeom>
        </p:spPr>
        <p:txBody>
          <a:bodyPr wrap="square">
            <a:spAutoFit/>
          </a:bodyPr>
          <a:lstStyle/>
          <a:p>
            <a:pPr algn="l">
              <a:buFontTx/>
              <a:buNone/>
            </a:pPr>
            <a:r>
              <a:rPr lang="en-US" sz="1500" dirty="0">
                <a:solidFill>
                  <a:srgbClr val="00628C"/>
                </a:solidFill>
                <a:effectLst/>
                <a:latin typeface="Myriad Pro" charset="0"/>
                <a:hlinkClick r:id="rId2"/>
              </a:rPr>
              <a:t>www.ncetm.org.uk/masterypd</a:t>
            </a:r>
            <a:r>
              <a:rPr lang="en-US" sz="1500" dirty="0">
                <a:solidFill>
                  <a:srgbClr val="00628C"/>
                </a:solidFill>
                <a:effectLst/>
                <a:latin typeface="Myriad Pro" charset="0"/>
              </a:rPr>
              <a:t> </a:t>
            </a:r>
          </a:p>
        </p:txBody>
      </p:sp>
      <p:sp>
        <p:nvSpPr>
          <p:cNvPr id="5" name="Text Placeholder 8"/>
          <p:cNvSpPr>
            <a:spLocks noGrp="1"/>
          </p:cNvSpPr>
          <p:nvPr>
            <p:ph type="body" sz="quarter" idx="11" hasCustomPrompt="1"/>
          </p:nvPr>
        </p:nvSpPr>
        <p:spPr>
          <a:xfrm>
            <a:off x="1" y="0"/>
            <a:ext cx="12192000" cy="630000"/>
          </a:xfrm>
          <a:solidFill>
            <a:srgbClr val="82CBDD"/>
          </a:solidFill>
        </p:spPr>
        <p:txBody>
          <a:bodyPr lIns="180000" rIns="180000" anchor="ctr" anchorCtr="0"/>
          <a:lstStyle>
            <a:lvl1pPr algn="r">
              <a:defRPr sz="2800">
                <a:latin typeface="Myriad Pro" charset="0"/>
                <a:ea typeface="Myriad Pro" charset="0"/>
                <a:cs typeface="Myriad Pro" charset="0"/>
              </a:defRPr>
            </a:lvl1pPr>
          </a:lstStyle>
          <a:p>
            <a:r>
              <a:rPr lang="en-US" dirty="0"/>
              <a:t>2.XX </a:t>
            </a:r>
            <a:r>
              <a:rPr lang="en-US" dirty="0" err="1"/>
              <a:t>xxxx</a:t>
            </a:r>
            <a:r>
              <a:rPr lang="en-GB" dirty="0"/>
              <a:t>	</a:t>
            </a:r>
            <a:r>
              <a:rPr lang="en-US" dirty="0">
                <a:solidFill>
                  <a:srgbClr val="00628C"/>
                </a:solidFill>
              </a:rPr>
              <a:t>Step 1:1</a:t>
            </a:r>
          </a:p>
        </p:txBody>
      </p:sp>
      <p:sp>
        <p:nvSpPr>
          <p:cNvPr id="6" name="Rectangle 5"/>
          <p:cNvSpPr/>
          <p:nvPr userDrawn="1"/>
        </p:nvSpPr>
        <p:spPr>
          <a:xfrm>
            <a:off x="4221617" y="6487840"/>
            <a:ext cx="3748764" cy="323165"/>
          </a:xfrm>
          <a:prstGeom prst="rect">
            <a:avLst/>
          </a:prstGeom>
        </p:spPr>
        <p:txBody>
          <a:bodyPr wrap="square">
            <a:spAutoFit/>
          </a:bodyPr>
          <a:lstStyle/>
          <a:p>
            <a:pPr algn="ctr">
              <a:buFontTx/>
              <a:buNone/>
            </a:pPr>
            <a:r>
              <a:rPr lang="en-US" sz="1500" dirty="0">
                <a:solidFill>
                  <a:schemeClr val="bg1">
                    <a:lumMod val="50000"/>
                  </a:schemeClr>
                </a:solidFill>
                <a:effectLst/>
                <a:latin typeface="Myriad Pro" charset="0"/>
              </a:rPr>
              <a:t>2019 pilot</a:t>
            </a:r>
          </a:p>
        </p:txBody>
      </p:sp>
    </p:spTree>
    <p:extLst>
      <p:ext uri="{BB962C8B-B14F-4D97-AF65-F5344CB8AC3E}">
        <p14:creationId xmlns:p14="http://schemas.microsoft.com/office/powerpoint/2010/main" val="422536882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Content">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623393" y="764704"/>
            <a:ext cx="10954775" cy="5544618"/>
          </a:xfrm>
        </p:spPr>
        <p:txBody>
          <a:bodyPr anchor="t" anchorCtr="0"/>
          <a:lstStyle>
            <a:lvl1pPr marL="0" indent="0">
              <a:buFont typeface="Arial" charset="0"/>
              <a:buNone/>
              <a:defRPr sz="2800" baseline="0">
                <a:solidFill>
                  <a:schemeClr val="tx1"/>
                </a:solidFill>
                <a:latin typeface="Myriad Pro" charset="0"/>
                <a:ea typeface="Myriad Pro" charset="0"/>
                <a:cs typeface="Myriad Pro" charset="0"/>
              </a:defRPr>
            </a:lvl1pPr>
            <a:lvl2pPr marL="742950" indent="-285750">
              <a:buClr>
                <a:srgbClr val="82CBDD"/>
              </a:buClr>
              <a:buFont typeface="Arial" charset="0"/>
              <a:buChar char=""/>
              <a:defRPr sz="2400">
                <a:latin typeface="Myriad Pro" charset="0"/>
                <a:ea typeface="Myriad Pro" charset="0"/>
                <a:cs typeface="Myriad Pro" charset="0"/>
              </a:defRPr>
            </a:lvl2pPr>
            <a:lvl3pPr>
              <a:buClr>
                <a:srgbClr val="82CBDD"/>
              </a:buClr>
              <a:defRPr sz="2000">
                <a:latin typeface="Myriad Pro" charset="0"/>
                <a:ea typeface="Myriad Pro" charset="0"/>
                <a:cs typeface="Myriad Pro" charset="0"/>
              </a:defRPr>
            </a:lvl3pPr>
            <a:lvl4pPr>
              <a:buClr>
                <a:srgbClr val="82CBDD"/>
              </a:buClr>
              <a:defRPr sz="2000">
                <a:latin typeface="Myriad Pro" charset="0"/>
                <a:ea typeface="Myriad Pro" charset="0"/>
                <a:cs typeface="Myriad Pro" charset="0"/>
              </a:defRPr>
            </a:lvl4pPr>
            <a:lvl5pPr>
              <a:buClr>
                <a:srgbClr val="82CBDD"/>
              </a:buClr>
              <a:defRPr sz="2000">
                <a:latin typeface="Myriad Pro" charset="0"/>
                <a:ea typeface="Myriad Pro" charset="0"/>
                <a:cs typeface="Myriad Pro" charset="0"/>
              </a:defRPr>
            </a:lvl5pPr>
          </a:lstStyle>
          <a:p>
            <a:pPr lvl="0"/>
            <a:r>
              <a:rPr lang="en-US" dirty="0"/>
              <a:t>First level</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8" name="Rectangle 7"/>
          <p:cNvSpPr/>
          <p:nvPr userDrawn="1"/>
        </p:nvSpPr>
        <p:spPr>
          <a:xfrm>
            <a:off x="8016214" y="6500874"/>
            <a:ext cx="3748764" cy="323165"/>
          </a:xfrm>
          <a:prstGeom prst="rect">
            <a:avLst/>
          </a:prstGeom>
        </p:spPr>
        <p:txBody>
          <a:bodyPr wrap="square">
            <a:spAutoFit/>
          </a:bodyPr>
          <a:lstStyle/>
          <a:p>
            <a:pPr algn="r">
              <a:buFontTx/>
              <a:buNone/>
            </a:pPr>
            <a:r>
              <a:rPr lang="en-US" sz="1500" dirty="0">
                <a:solidFill>
                  <a:srgbClr val="00628C"/>
                </a:solidFill>
                <a:effectLst/>
                <a:latin typeface="Myriad Pro" charset="0"/>
              </a:rPr>
              <a:t>© Crown Copyright 2019 </a:t>
            </a:r>
          </a:p>
        </p:txBody>
      </p:sp>
      <p:sp>
        <p:nvSpPr>
          <p:cNvPr id="11" name="Rectangle 10"/>
          <p:cNvSpPr/>
          <p:nvPr userDrawn="1"/>
        </p:nvSpPr>
        <p:spPr>
          <a:xfrm>
            <a:off x="523034" y="6487841"/>
            <a:ext cx="3748764" cy="323165"/>
          </a:xfrm>
          <a:prstGeom prst="rect">
            <a:avLst/>
          </a:prstGeom>
        </p:spPr>
        <p:txBody>
          <a:bodyPr wrap="square">
            <a:spAutoFit/>
          </a:bodyPr>
          <a:lstStyle/>
          <a:p>
            <a:pPr algn="l">
              <a:buFontTx/>
              <a:buNone/>
            </a:pPr>
            <a:r>
              <a:rPr lang="en-US" sz="1500" dirty="0">
                <a:solidFill>
                  <a:srgbClr val="00628C"/>
                </a:solidFill>
                <a:effectLst/>
                <a:latin typeface="Myriad Pro" charset="0"/>
                <a:hlinkClick r:id="rId2"/>
              </a:rPr>
              <a:t>www.ncetm.org.uk/masterypd</a:t>
            </a:r>
            <a:r>
              <a:rPr lang="en-US" sz="1500" dirty="0">
                <a:solidFill>
                  <a:srgbClr val="00628C"/>
                </a:solidFill>
                <a:effectLst/>
                <a:latin typeface="Myriad Pro" charset="0"/>
              </a:rPr>
              <a:t> </a:t>
            </a:r>
          </a:p>
        </p:txBody>
      </p:sp>
      <p:sp>
        <p:nvSpPr>
          <p:cNvPr id="9" name="Text Placeholder 8"/>
          <p:cNvSpPr>
            <a:spLocks noGrp="1"/>
          </p:cNvSpPr>
          <p:nvPr>
            <p:ph type="body" sz="quarter" idx="11" hasCustomPrompt="1"/>
          </p:nvPr>
        </p:nvSpPr>
        <p:spPr>
          <a:xfrm>
            <a:off x="0" y="0"/>
            <a:ext cx="12192000" cy="630000"/>
          </a:xfrm>
          <a:solidFill>
            <a:srgbClr val="82CBDD"/>
          </a:solidFill>
        </p:spPr>
        <p:txBody>
          <a:bodyPr lIns="180000" rIns="180000" anchor="ctr" anchorCtr="0"/>
          <a:lstStyle>
            <a:lvl1pPr algn="r">
              <a:defRPr sz="2800">
                <a:latin typeface="Myriad Pro" charset="0"/>
                <a:ea typeface="Myriad Pro" charset="0"/>
                <a:cs typeface="Myriad Pro" charset="0"/>
              </a:defRPr>
            </a:lvl1pPr>
          </a:lstStyle>
          <a:p>
            <a:r>
              <a:rPr lang="en-US" dirty="0"/>
              <a:t>2.XX </a:t>
            </a:r>
            <a:r>
              <a:rPr lang="en-US" dirty="0" err="1"/>
              <a:t>xxxx</a:t>
            </a:r>
            <a:r>
              <a:rPr lang="en-GB" dirty="0"/>
              <a:t>	</a:t>
            </a:r>
            <a:r>
              <a:rPr lang="en-US" dirty="0">
                <a:solidFill>
                  <a:srgbClr val="00628C"/>
                </a:solidFill>
              </a:rPr>
              <a:t>Step 1:1</a:t>
            </a:r>
          </a:p>
        </p:txBody>
      </p:sp>
    </p:spTree>
    <p:extLst>
      <p:ext uri="{BB962C8B-B14F-4D97-AF65-F5344CB8AC3E}">
        <p14:creationId xmlns:p14="http://schemas.microsoft.com/office/powerpoint/2010/main" val="142431418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eaching Point Slide">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623393" y="1181498"/>
            <a:ext cx="10954775" cy="5127824"/>
          </a:xfrm>
        </p:spPr>
        <p:txBody>
          <a:bodyPr anchor="t" anchorCtr="0"/>
          <a:lstStyle>
            <a:lvl1pPr marL="0" indent="0">
              <a:defRPr sz="2400" baseline="0">
                <a:solidFill>
                  <a:schemeClr val="tx1"/>
                </a:solidFill>
                <a:latin typeface="Myriad Pro" charset="0"/>
                <a:ea typeface="Myriad Pro" charset="0"/>
                <a:cs typeface="Myriad Pro" charset="0"/>
              </a:defRPr>
            </a:lvl1pPr>
            <a:lvl2pPr marL="742950" indent="-285750">
              <a:buClr>
                <a:srgbClr val="82CBDD"/>
              </a:buClr>
              <a:buFont typeface="Arial" charset="0"/>
              <a:buChar char=""/>
              <a:defRPr sz="2000">
                <a:latin typeface="Myriad Pro" charset="0"/>
                <a:ea typeface="Myriad Pro" charset="0"/>
                <a:cs typeface="Myriad Pro" charset="0"/>
              </a:defRPr>
            </a:lvl2pPr>
            <a:lvl3pPr>
              <a:buClr>
                <a:srgbClr val="82CBDD"/>
              </a:buClr>
              <a:defRPr sz="1800">
                <a:latin typeface="Myriad Pro" charset="0"/>
                <a:ea typeface="Myriad Pro" charset="0"/>
                <a:cs typeface="Myriad Pro" charset="0"/>
              </a:defRPr>
            </a:lvl3pPr>
            <a:lvl4pPr>
              <a:buClr>
                <a:srgbClr val="82CBDD"/>
              </a:buClr>
              <a:defRPr sz="1800">
                <a:latin typeface="Myriad Pro" charset="0"/>
                <a:ea typeface="Myriad Pro" charset="0"/>
                <a:cs typeface="Myriad Pro" charset="0"/>
              </a:defRPr>
            </a:lvl4pPr>
            <a:lvl5pPr>
              <a:buClr>
                <a:srgbClr val="82CBDD"/>
              </a:buClr>
              <a:defRPr sz="1800">
                <a:latin typeface="Myriad Pro" charset="0"/>
                <a:ea typeface="Myriad Pro" charset="0"/>
                <a:cs typeface="Myriad Pro" charset="0"/>
              </a:defRPr>
            </a:lvl5pPr>
          </a:lstStyle>
          <a:p>
            <a:pPr lvl="0"/>
            <a:r>
              <a:rPr lang="en-US" dirty="0"/>
              <a:t>First level</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8" name="Rectangle 7"/>
          <p:cNvSpPr/>
          <p:nvPr userDrawn="1"/>
        </p:nvSpPr>
        <p:spPr>
          <a:xfrm>
            <a:off x="8016214" y="6500874"/>
            <a:ext cx="3748764" cy="323165"/>
          </a:xfrm>
          <a:prstGeom prst="rect">
            <a:avLst/>
          </a:prstGeom>
        </p:spPr>
        <p:txBody>
          <a:bodyPr wrap="square">
            <a:spAutoFit/>
          </a:bodyPr>
          <a:lstStyle/>
          <a:p>
            <a:pPr algn="r">
              <a:buFontTx/>
              <a:buNone/>
            </a:pPr>
            <a:r>
              <a:rPr lang="en-US" sz="1500" dirty="0">
                <a:solidFill>
                  <a:srgbClr val="00628C"/>
                </a:solidFill>
                <a:effectLst/>
                <a:latin typeface="Myriad Pro" charset="0"/>
              </a:rPr>
              <a:t>© Crown Copyright 2019 </a:t>
            </a:r>
          </a:p>
        </p:txBody>
      </p:sp>
      <p:sp>
        <p:nvSpPr>
          <p:cNvPr id="11" name="Rectangle 10"/>
          <p:cNvSpPr/>
          <p:nvPr userDrawn="1"/>
        </p:nvSpPr>
        <p:spPr>
          <a:xfrm>
            <a:off x="523034" y="6487841"/>
            <a:ext cx="3748764" cy="323165"/>
          </a:xfrm>
          <a:prstGeom prst="rect">
            <a:avLst/>
          </a:prstGeom>
        </p:spPr>
        <p:txBody>
          <a:bodyPr wrap="square">
            <a:spAutoFit/>
          </a:bodyPr>
          <a:lstStyle/>
          <a:p>
            <a:pPr algn="l">
              <a:buFontTx/>
              <a:buNone/>
            </a:pPr>
            <a:r>
              <a:rPr lang="en-US" sz="1500" dirty="0">
                <a:solidFill>
                  <a:srgbClr val="00628C"/>
                </a:solidFill>
                <a:effectLst/>
                <a:latin typeface="Myriad Pro" charset="0"/>
                <a:hlinkClick r:id="rId2"/>
              </a:rPr>
              <a:t>www.ncetm.org.uk/masterypd</a:t>
            </a:r>
            <a:r>
              <a:rPr lang="en-US" sz="1500" dirty="0">
                <a:solidFill>
                  <a:srgbClr val="00628C"/>
                </a:solidFill>
                <a:effectLst/>
                <a:latin typeface="Myriad Pro" charset="0"/>
              </a:rPr>
              <a:t> </a:t>
            </a:r>
          </a:p>
        </p:txBody>
      </p:sp>
      <p:sp>
        <p:nvSpPr>
          <p:cNvPr id="6" name="Text Placeholder 5"/>
          <p:cNvSpPr>
            <a:spLocks noGrp="1"/>
          </p:cNvSpPr>
          <p:nvPr>
            <p:ph type="body" sz="quarter" idx="10"/>
          </p:nvPr>
        </p:nvSpPr>
        <p:spPr>
          <a:xfrm>
            <a:off x="618611" y="764705"/>
            <a:ext cx="10959556" cy="416793"/>
          </a:xfrm>
        </p:spPr>
        <p:txBody>
          <a:bodyPr anchor="ctr" anchorCtr="0"/>
          <a:lstStyle>
            <a:lvl1pPr>
              <a:defRPr sz="2400" b="1" i="0">
                <a:solidFill>
                  <a:srgbClr val="00628C"/>
                </a:solidFill>
                <a:latin typeface="Myriad Pro Semibold" charset="0"/>
                <a:ea typeface="Myriad Pro Semibold" charset="0"/>
                <a:cs typeface="Myriad Pro Semibold" charset="0"/>
              </a:defRPr>
            </a:lvl1pPr>
          </a:lstStyle>
          <a:p>
            <a:pPr lvl="0"/>
            <a:r>
              <a:rPr lang="en-US"/>
              <a:t>Edit Master text styles</a:t>
            </a:r>
          </a:p>
        </p:txBody>
      </p:sp>
      <p:sp>
        <p:nvSpPr>
          <p:cNvPr id="9" name="Text Placeholder 8"/>
          <p:cNvSpPr>
            <a:spLocks noGrp="1"/>
          </p:cNvSpPr>
          <p:nvPr>
            <p:ph type="body" sz="quarter" idx="11" hasCustomPrompt="1"/>
          </p:nvPr>
        </p:nvSpPr>
        <p:spPr>
          <a:xfrm>
            <a:off x="1" y="0"/>
            <a:ext cx="12192000" cy="630000"/>
          </a:xfrm>
          <a:solidFill>
            <a:srgbClr val="82CBDD"/>
          </a:solidFill>
        </p:spPr>
        <p:txBody>
          <a:bodyPr lIns="180000" rIns="180000" anchor="ctr" anchorCtr="0"/>
          <a:lstStyle>
            <a:lvl1pPr algn="r">
              <a:defRPr sz="2800">
                <a:latin typeface="Myriad Pro" charset="0"/>
                <a:ea typeface="Myriad Pro" charset="0"/>
                <a:cs typeface="Myriad Pro" charset="0"/>
              </a:defRPr>
            </a:lvl1pPr>
          </a:lstStyle>
          <a:p>
            <a:r>
              <a:rPr lang="en-US" dirty="0"/>
              <a:t>2.XX </a:t>
            </a:r>
            <a:r>
              <a:rPr lang="en-US" dirty="0" err="1"/>
              <a:t>xxxx</a:t>
            </a:r>
            <a:r>
              <a:rPr lang="en-GB" dirty="0"/>
              <a:t>	</a:t>
            </a:r>
            <a:r>
              <a:rPr lang="en-US" dirty="0">
                <a:solidFill>
                  <a:srgbClr val="00628C"/>
                </a:solidFill>
              </a:rPr>
              <a:t>Step 1:1</a:t>
            </a:r>
          </a:p>
        </p:txBody>
      </p:sp>
    </p:spTree>
    <p:extLst>
      <p:ext uri="{BB962C8B-B14F-4D97-AF65-F5344CB8AC3E}">
        <p14:creationId xmlns:p14="http://schemas.microsoft.com/office/powerpoint/2010/main" val="277305462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15" name="Picture 1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871532" y="2618343"/>
            <a:ext cx="10320469" cy="1621314"/>
          </a:xfrm>
          <a:prstGeom prst="rect">
            <a:avLst/>
          </a:prstGeom>
        </p:spPr>
      </p:pic>
      <p:sp>
        <p:nvSpPr>
          <p:cNvPr id="44036" name="Rectangle 4"/>
          <p:cNvSpPr>
            <a:spLocks noGrp="1" noChangeArrowheads="1"/>
          </p:cNvSpPr>
          <p:nvPr>
            <p:ph type="ctrTitle" hasCustomPrompt="1"/>
          </p:nvPr>
        </p:nvSpPr>
        <p:spPr>
          <a:xfrm>
            <a:off x="3311691" y="2803102"/>
            <a:ext cx="8372309" cy="758825"/>
          </a:xfrm>
        </p:spPr>
        <p:txBody>
          <a:bodyPr anchor="ctr" anchorCtr="0"/>
          <a:lstStyle>
            <a:lvl1pPr algn="r">
              <a:defRPr sz="2800" b="0" baseline="0">
                <a:solidFill>
                  <a:schemeClr val="tx1"/>
                </a:solidFill>
                <a:latin typeface="Myriad Pro" charset="0"/>
                <a:ea typeface="Myriad Pro" charset="0"/>
                <a:cs typeface="Myriad Pro" charset="0"/>
              </a:defRPr>
            </a:lvl1pPr>
          </a:lstStyle>
          <a:p>
            <a:pPr lvl="0"/>
            <a:r>
              <a:rPr lang="en-GB" noProof="0" dirty="0"/>
              <a:t>Segment title</a:t>
            </a:r>
          </a:p>
        </p:txBody>
      </p:sp>
      <p:sp>
        <p:nvSpPr>
          <p:cNvPr id="44037" name="Rectangle 5"/>
          <p:cNvSpPr>
            <a:spLocks noGrp="1" noChangeArrowheads="1"/>
          </p:cNvSpPr>
          <p:nvPr>
            <p:ph type="subTitle" idx="1" hasCustomPrompt="1"/>
          </p:nvPr>
        </p:nvSpPr>
        <p:spPr>
          <a:xfrm>
            <a:off x="3311691" y="3746683"/>
            <a:ext cx="8372309" cy="355600"/>
          </a:xfrm>
        </p:spPr>
        <p:txBody>
          <a:bodyPr anchor="ctr" anchorCtr="0"/>
          <a:lstStyle>
            <a:lvl1pPr marL="0" indent="0" algn="r">
              <a:defRPr sz="1800" baseline="0">
                <a:solidFill>
                  <a:schemeClr val="tx1"/>
                </a:solidFill>
                <a:latin typeface="Myriad Pro" charset="0"/>
                <a:ea typeface="Myriad Pro" charset="0"/>
                <a:cs typeface="Myriad Pro" charset="0"/>
              </a:defRPr>
            </a:lvl1pPr>
          </a:lstStyle>
          <a:p>
            <a:pPr lvl="0"/>
            <a:r>
              <a:rPr lang="en-GB" noProof="0" dirty="0"/>
              <a:t>Representations | Year X</a:t>
            </a:r>
          </a:p>
        </p:txBody>
      </p:sp>
      <p:sp>
        <p:nvSpPr>
          <p:cNvPr id="11" name="Rectangle 4"/>
          <p:cNvSpPr txBox="1">
            <a:spLocks noChangeArrowheads="1"/>
          </p:cNvSpPr>
          <p:nvPr userDrawn="1"/>
        </p:nvSpPr>
        <p:spPr bwMode="auto">
          <a:xfrm>
            <a:off x="1989729" y="4877634"/>
            <a:ext cx="9652000" cy="4360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ctr" anchorCtr="0" compatLnSpc="1">
            <a:prstTxWarp prst="textNoShape">
              <a:avLst/>
            </a:prstTxWarp>
          </a:bodyPr>
          <a:lstStyle>
            <a:lvl1pPr algn="r" rtl="0" eaLnBrk="0" fontAlgn="base" hangingPunct="0">
              <a:spcBef>
                <a:spcPct val="0"/>
              </a:spcBef>
              <a:spcAft>
                <a:spcPct val="0"/>
              </a:spcAft>
              <a:defRPr sz="2400" b="0" baseline="0">
                <a:solidFill>
                  <a:schemeClr val="tx1"/>
                </a:solidFill>
                <a:latin typeface="Myriad Pro" charset="0"/>
                <a:ea typeface="Myriad Pro" charset="0"/>
                <a:cs typeface="Myriad Pro" charset="0"/>
              </a:defRPr>
            </a:lvl1pPr>
            <a:lvl2pPr algn="l" rtl="0" eaLnBrk="0" fontAlgn="base" hangingPunct="0">
              <a:spcBef>
                <a:spcPct val="0"/>
              </a:spcBef>
              <a:spcAft>
                <a:spcPct val="0"/>
              </a:spcAft>
              <a:defRPr sz="3600" b="1">
                <a:solidFill>
                  <a:srgbClr val="00628C"/>
                </a:solidFill>
                <a:latin typeface="Arial" charset="0"/>
              </a:defRPr>
            </a:lvl2pPr>
            <a:lvl3pPr algn="l" rtl="0" eaLnBrk="0" fontAlgn="base" hangingPunct="0">
              <a:spcBef>
                <a:spcPct val="0"/>
              </a:spcBef>
              <a:spcAft>
                <a:spcPct val="0"/>
              </a:spcAft>
              <a:defRPr sz="3600" b="1">
                <a:solidFill>
                  <a:srgbClr val="00628C"/>
                </a:solidFill>
                <a:latin typeface="Arial" charset="0"/>
              </a:defRPr>
            </a:lvl3pPr>
            <a:lvl4pPr algn="l" rtl="0" eaLnBrk="0" fontAlgn="base" hangingPunct="0">
              <a:spcBef>
                <a:spcPct val="0"/>
              </a:spcBef>
              <a:spcAft>
                <a:spcPct val="0"/>
              </a:spcAft>
              <a:defRPr sz="3600" b="1">
                <a:solidFill>
                  <a:srgbClr val="00628C"/>
                </a:solidFill>
                <a:latin typeface="Arial" charset="0"/>
              </a:defRPr>
            </a:lvl4pPr>
            <a:lvl5pPr algn="l" rtl="0" eaLnBrk="0" fontAlgn="base" hangingPunct="0">
              <a:spcBef>
                <a:spcPct val="0"/>
              </a:spcBef>
              <a:spcAft>
                <a:spcPct val="0"/>
              </a:spcAft>
              <a:defRPr sz="3600" b="1">
                <a:solidFill>
                  <a:srgbClr val="00628C"/>
                </a:solidFill>
                <a:latin typeface="Arial" charset="0"/>
              </a:defRPr>
            </a:lvl5pPr>
            <a:lvl6pPr marL="457200" algn="l" rtl="0" fontAlgn="base">
              <a:spcBef>
                <a:spcPct val="0"/>
              </a:spcBef>
              <a:spcAft>
                <a:spcPct val="0"/>
              </a:spcAft>
              <a:defRPr sz="3600" b="1">
                <a:solidFill>
                  <a:srgbClr val="00628C"/>
                </a:solidFill>
                <a:latin typeface="Arial" charset="0"/>
              </a:defRPr>
            </a:lvl6pPr>
            <a:lvl7pPr marL="914400" algn="l" rtl="0" fontAlgn="base">
              <a:spcBef>
                <a:spcPct val="0"/>
              </a:spcBef>
              <a:spcAft>
                <a:spcPct val="0"/>
              </a:spcAft>
              <a:defRPr sz="3600" b="1">
                <a:solidFill>
                  <a:srgbClr val="00628C"/>
                </a:solidFill>
                <a:latin typeface="Arial" charset="0"/>
              </a:defRPr>
            </a:lvl7pPr>
            <a:lvl8pPr marL="1371600" algn="l" rtl="0" fontAlgn="base">
              <a:spcBef>
                <a:spcPct val="0"/>
              </a:spcBef>
              <a:spcAft>
                <a:spcPct val="0"/>
              </a:spcAft>
              <a:defRPr sz="3600" b="1">
                <a:solidFill>
                  <a:srgbClr val="00628C"/>
                </a:solidFill>
                <a:latin typeface="Arial" charset="0"/>
              </a:defRPr>
            </a:lvl8pPr>
            <a:lvl9pPr marL="1828800" algn="l" rtl="0" fontAlgn="base">
              <a:spcBef>
                <a:spcPct val="0"/>
              </a:spcBef>
              <a:spcAft>
                <a:spcPct val="0"/>
              </a:spcAft>
              <a:defRPr sz="3600" b="1">
                <a:solidFill>
                  <a:srgbClr val="00628C"/>
                </a:solidFill>
                <a:latin typeface="Arial" charset="0"/>
              </a:defRPr>
            </a:lvl9pPr>
          </a:lstStyle>
          <a:p>
            <a:pPr algn="l">
              <a:buClrTx/>
              <a:buFontTx/>
              <a:buNone/>
            </a:pPr>
            <a:r>
              <a:rPr lang="en-GB" sz="2400" b="1" kern="0" dirty="0">
                <a:solidFill>
                  <a:srgbClr val="00628C"/>
                </a:solidFill>
              </a:rPr>
              <a:t>Mastery Professional Development</a:t>
            </a:r>
          </a:p>
        </p:txBody>
      </p:sp>
      <p:pic>
        <p:nvPicPr>
          <p:cNvPr id="3" name="Picture 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628080" y="520876"/>
            <a:ext cx="3959920" cy="1144332"/>
          </a:xfrm>
          <a:prstGeom prst="rect">
            <a:avLst/>
          </a:prstGeom>
        </p:spPr>
      </p:pic>
      <p:pic>
        <p:nvPicPr>
          <p:cNvPr id="12" name="Picture 11"/>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7536160" y="178908"/>
            <a:ext cx="4091781" cy="1486300"/>
          </a:xfrm>
          <a:prstGeom prst="rect">
            <a:avLst/>
          </a:prstGeom>
        </p:spPr>
      </p:pic>
      <p:pic>
        <p:nvPicPr>
          <p:cNvPr id="13" name="Picture 12"/>
          <p:cNvPicPr>
            <a:picLocks noChangeAspect="1"/>
          </p:cNvPicPr>
          <p:nvPr userDrawn="1"/>
        </p:nvPicPr>
        <p:blipFill rotWithShape="1">
          <a:blip r:embed="rId5" cstate="print">
            <a:extLst>
              <a:ext uri="{28A0092B-C50C-407E-A947-70E740481C1C}">
                <a14:useLocalDpi xmlns:a14="http://schemas.microsoft.com/office/drawing/2010/main" val="0"/>
              </a:ext>
            </a:extLst>
          </a:blip>
          <a:srcRect/>
          <a:stretch/>
        </p:blipFill>
        <p:spPr>
          <a:xfrm>
            <a:off x="0" y="0"/>
            <a:ext cx="1422093" cy="6885384"/>
          </a:xfrm>
          <a:prstGeom prst="rect">
            <a:avLst/>
          </a:prstGeom>
        </p:spPr>
      </p:pic>
      <p:pic>
        <p:nvPicPr>
          <p:cNvPr id="16" name="Picture 15"/>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454472" y="2618344"/>
            <a:ext cx="417059" cy="1621313"/>
          </a:xfrm>
          <a:prstGeom prst="rect">
            <a:avLst/>
          </a:prstGeom>
        </p:spPr>
      </p:pic>
      <p:pic>
        <p:nvPicPr>
          <p:cNvPr id="17" name="Picture 16"/>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1871531" y="2935440"/>
            <a:ext cx="1198880" cy="978408"/>
          </a:xfrm>
          <a:prstGeom prst="rect">
            <a:avLst/>
          </a:prstGeom>
        </p:spPr>
      </p:pic>
      <p:sp>
        <p:nvSpPr>
          <p:cNvPr id="7" name="Text Placeholder 6"/>
          <p:cNvSpPr>
            <a:spLocks noGrp="1"/>
          </p:cNvSpPr>
          <p:nvPr>
            <p:ph type="body" sz="quarter" idx="11" hasCustomPrompt="1"/>
          </p:nvPr>
        </p:nvSpPr>
        <p:spPr>
          <a:xfrm>
            <a:off x="1989730" y="5246953"/>
            <a:ext cx="7444613" cy="510635"/>
          </a:xfrm>
        </p:spPr>
        <p:txBody>
          <a:bodyPr/>
          <a:lstStyle>
            <a:lvl1pPr>
              <a:defRPr sz="2400" i="1">
                <a:solidFill>
                  <a:srgbClr val="00628C"/>
                </a:solidFill>
                <a:latin typeface="Myriad Pro" charset="0"/>
                <a:ea typeface="Myriad Pro" charset="0"/>
                <a:cs typeface="Myriad Pro" charset="0"/>
              </a:defRPr>
            </a:lvl1pPr>
          </a:lstStyle>
          <a:p>
            <a:pPr lvl="0"/>
            <a:r>
              <a:rPr lang="en-US" dirty="0"/>
              <a:t>Spine</a:t>
            </a:r>
          </a:p>
        </p:txBody>
      </p:sp>
      <p:sp>
        <p:nvSpPr>
          <p:cNvPr id="14" name="Rectangle 13"/>
          <p:cNvSpPr/>
          <p:nvPr userDrawn="1"/>
        </p:nvSpPr>
        <p:spPr>
          <a:xfrm>
            <a:off x="5588000" y="6073157"/>
            <a:ext cx="6096000" cy="784830"/>
          </a:xfrm>
          <a:prstGeom prst="rect">
            <a:avLst/>
          </a:prstGeom>
        </p:spPr>
        <p:txBody>
          <a:bodyPr>
            <a:spAutoFit/>
          </a:bodyPr>
          <a:lstStyle/>
          <a:p>
            <a:pPr algn="r">
              <a:buFontTx/>
              <a:buNone/>
            </a:pPr>
            <a:r>
              <a:rPr lang="en-US" sz="1500" dirty="0">
                <a:solidFill>
                  <a:srgbClr val="00628C"/>
                </a:solidFill>
                <a:effectLst/>
                <a:latin typeface="Myriad Pro" charset="0"/>
                <a:hlinkClick r:id="rId8"/>
              </a:rPr>
              <a:t>www.ncetm.org.uk/masterypd</a:t>
            </a:r>
            <a:br>
              <a:rPr lang="en-US" sz="1500" dirty="0">
                <a:solidFill>
                  <a:srgbClr val="00628C"/>
                </a:solidFill>
                <a:effectLst/>
                <a:latin typeface="Myriad Pro" charset="0"/>
              </a:rPr>
            </a:br>
            <a:r>
              <a:rPr lang="en-US" sz="1500" dirty="0">
                <a:solidFill>
                  <a:srgbClr val="00628C"/>
                </a:solidFill>
                <a:effectLst/>
                <a:latin typeface="Myriad Pro" charset="0"/>
              </a:rPr>
              <a:t>© Crown Copyright 2019</a:t>
            </a:r>
            <a:br>
              <a:rPr lang="en-US" sz="1500" dirty="0">
                <a:solidFill>
                  <a:srgbClr val="00628C"/>
                </a:solidFill>
                <a:effectLst/>
                <a:latin typeface="Myriad Pro" charset="0"/>
              </a:rPr>
            </a:br>
            <a:r>
              <a:rPr lang="en-US" sz="1500" dirty="0">
                <a:solidFill>
                  <a:schemeClr val="bg1">
                    <a:lumMod val="50000"/>
                  </a:schemeClr>
                </a:solidFill>
                <a:effectLst/>
                <a:latin typeface="Myriad Pro" charset="0"/>
              </a:rPr>
              <a:t>2019 pilot</a:t>
            </a:r>
            <a:endParaRPr lang="en-US" sz="1500" dirty="0">
              <a:solidFill>
                <a:srgbClr val="00628C"/>
              </a:solidFill>
              <a:effectLst/>
              <a:latin typeface="Myriad Pro" charset="0"/>
            </a:endParaRPr>
          </a:p>
        </p:txBody>
      </p:sp>
    </p:spTree>
    <p:extLst>
      <p:ext uri="{BB962C8B-B14F-4D97-AF65-F5344CB8AC3E}">
        <p14:creationId xmlns:p14="http://schemas.microsoft.com/office/powerpoint/2010/main" val="2655239738"/>
      </p:ext>
    </p:extLst>
  </p:cSld>
  <p:clrMapOvr>
    <a:overrideClrMapping bg1="lt1" tx1="dk1" bg2="lt2" tx2="dk2" accent1="accent1" accent2="accent2" accent3="accent3" accent4="accent4" accent5="accent5" accent6="accent6" hlink="hlink" folHlink="folHlink"/>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Instructions">
    <p:spTree>
      <p:nvGrpSpPr>
        <p:cNvPr id="1" name=""/>
        <p:cNvGrpSpPr/>
        <p:nvPr/>
      </p:nvGrpSpPr>
      <p:grpSpPr>
        <a:xfrm>
          <a:off x="0" y="0"/>
          <a:ext cx="0" cy="0"/>
          <a:chOff x="0" y="0"/>
          <a:chExt cx="0" cy="0"/>
        </a:xfrm>
      </p:grpSpPr>
      <p:sp>
        <p:nvSpPr>
          <p:cNvPr id="8" name="Rectangle 7"/>
          <p:cNvSpPr/>
          <p:nvPr userDrawn="1"/>
        </p:nvSpPr>
        <p:spPr>
          <a:xfrm>
            <a:off x="8016214" y="6500874"/>
            <a:ext cx="3748764" cy="323165"/>
          </a:xfrm>
          <a:prstGeom prst="rect">
            <a:avLst/>
          </a:prstGeom>
        </p:spPr>
        <p:txBody>
          <a:bodyPr wrap="square">
            <a:spAutoFit/>
          </a:bodyPr>
          <a:lstStyle/>
          <a:p>
            <a:pPr algn="r">
              <a:buFontTx/>
              <a:buNone/>
            </a:pPr>
            <a:r>
              <a:rPr lang="en-US" sz="1500" dirty="0">
                <a:solidFill>
                  <a:srgbClr val="00628C"/>
                </a:solidFill>
                <a:effectLst/>
                <a:latin typeface="Myriad Pro" charset="0"/>
              </a:rPr>
              <a:t>© Crown Copyright 2019 </a:t>
            </a:r>
          </a:p>
        </p:txBody>
      </p:sp>
      <p:sp>
        <p:nvSpPr>
          <p:cNvPr id="11" name="Rectangle 10"/>
          <p:cNvSpPr/>
          <p:nvPr userDrawn="1"/>
        </p:nvSpPr>
        <p:spPr>
          <a:xfrm>
            <a:off x="523034" y="6487841"/>
            <a:ext cx="3748764" cy="323165"/>
          </a:xfrm>
          <a:prstGeom prst="rect">
            <a:avLst/>
          </a:prstGeom>
        </p:spPr>
        <p:txBody>
          <a:bodyPr wrap="square">
            <a:spAutoFit/>
          </a:bodyPr>
          <a:lstStyle/>
          <a:p>
            <a:pPr algn="l">
              <a:buFontTx/>
              <a:buNone/>
            </a:pPr>
            <a:r>
              <a:rPr lang="en-US" sz="1500" dirty="0">
                <a:solidFill>
                  <a:srgbClr val="00628C"/>
                </a:solidFill>
                <a:effectLst/>
                <a:latin typeface="Myriad Pro" charset="0"/>
                <a:hlinkClick r:id="rId2"/>
              </a:rPr>
              <a:t>www.ncetm.org.uk/masterypd</a:t>
            </a:r>
            <a:r>
              <a:rPr lang="en-US" sz="1500" dirty="0">
                <a:solidFill>
                  <a:srgbClr val="00628C"/>
                </a:solidFill>
                <a:effectLst/>
                <a:latin typeface="Myriad Pro" charset="0"/>
              </a:rPr>
              <a:t> </a:t>
            </a:r>
          </a:p>
        </p:txBody>
      </p:sp>
      <p:sp>
        <p:nvSpPr>
          <p:cNvPr id="9" name="Text Placeholder 8"/>
          <p:cNvSpPr>
            <a:spLocks noGrp="1"/>
          </p:cNvSpPr>
          <p:nvPr>
            <p:ph type="body" sz="quarter" idx="11" hasCustomPrompt="1"/>
          </p:nvPr>
        </p:nvSpPr>
        <p:spPr>
          <a:xfrm>
            <a:off x="1" y="0"/>
            <a:ext cx="12192000" cy="630000"/>
          </a:xfrm>
          <a:solidFill>
            <a:srgbClr val="82CBDD"/>
          </a:solidFill>
        </p:spPr>
        <p:txBody>
          <a:bodyPr lIns="180000" rIns="180000" anchor="ctr" anchorCtr="0"/>
          <a:lstStyle>
            <a:lvl1pPr algn="r">
              <a:defRPr sz="2800">
                <a:latin typeface="Myriad Pro" charset="0"/>
                <a:ea typeface="Myriad Pro" charset="0"/>
                <a:cs typeface="Myriad Pro" charset="0"/>
              </a:defRPr>
            </a:lvl1pPr>
          </a:lstStyle>
          <a:p>
            <a:r>
              <a:rPr lang="en-GB" dirty="0"/>
              <a:t>How to use this presentation</a:t>
            </a:r>
          </a:p>
        </p:txBody>
      </p:sp>
      <p:sp>
        <p:nvSpPr>
          <p:cNvPr id="2" name="TextBox 1"/>
          <p:cNvSpPr txBox="1"/>
          <p:nvPr userDrawn="1"/>
        </p:nvSpPr>
        <p:spPr bwMode="auto">
          <a:xfrm>
            <a:off x="618614" y="836712"/>
            <a:ext cx="10954775" cy="2677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lvl="0">
              <a:lnSpc>
                <a:spcPct val="100000"/>
              </a:lnSpc>
              <a:buNone/>
            </a:pPr>
            <a:r>
              <a:rPr lang="en-GB" sz="2400" dirty="0">
                <a:latin typeface="Myriad Pro" charset="0"/>
                <a:ea typeface="Myriad Pro" charset="0"/>
                <a:cs typeface="Myriad Pro" charset="0"/>
              </a:rPr>
              <a:t>The following slides contain the representations described in the teacher guide, and are intended to accompany the teacher guide. They do not represent complete lessons and should not be used as such. </a:t>
            </a:r>
          </a:p>
          <a:p>
            <a:pPr lvl="0">
              <a:lnSpc>
                <a:spcPct val="100000"/>
              </a:lnSpc>
              <a:buNone/>
            </a:pPr>
            <a:endParaRPr lang="en-GB" sz="2400" dirty="0">
              <a:latin typeface="Myriad Pro" charset="0"/>
              <a:ea typeface="Myriad Pro" charset="0"/>
              <a:cs typeface="Myriad Pro" charset="0"/>
            </a:endParaRPr>
          </a:p>
          <a:p>
            <a:pPr lvl="0">
              <a:lnSpc>
                <a:spcPct val="100000"/>
              </a:lnSpc>
              <a:buNone/>
            </a:pPr>
            <a:r>
              <a:rPr lang="en-GB" sz="2400" dirty="0">
                <a:latin typeface="Myriad Pro" charset="0"/>
                <a:ea typeface="Myriad Pro" charset="0"/>
                <a:cs typeface="Myriad Pro" charset="0"/>
              </a:rPr>
              <a:t>However, you may wish to use the slides in conjunction with the teacher guide to support the planning of lessons, in combination with other resources such as high-quality textbooks that follow a teaching-for-mastery approach. </a:t>
            </a:r>
          </a:p>
        </p:txBody>
      </p:sp>
      <p:sp>
        <p:nvSpPr>
          <p:cNvPr id="5" name="Text Placeholder 4"/>
          <p:cNvSpPr>
            <a:spLocks noGrp="1"/>
          </p:cNvSpPr>
          <p:nvPr>
            <p:ph type="body" sz="quarter" idx="12" hasCustomPrompt="1"/>
          </p:nvPr>
        </p:nvSpPr>
        <p:spPr>
          <a:xfrm>
            <a:off x="618613" y="4797153"/>
            <a:ext cx="10954775" cy="1127125"/>
          </a:xfrm>
        </p:spPr>
        <p:txBody>
          <a:bodyPr/>
          <a:lstStyle>
            <a:lvl1pPr marL="0" indent="0">
              <a:buFont typeface="Arial" charset="0"/>
              <a:buNone/>
              <a:defRPr sz="2800" i="0" baseline="0"/>
            </a:lvl1pPr>
          </a:lstStyle>
          <a:p>
            <a:pPr lvl="0">
              <a:lnSpc>
                <a:spcPct val="100000"/>
              </a:lnSpc>
            </a:pPr>
            <a:r>
              <a:rPr lang="en-GB" sz="2400" dirty="0">
                <a:latin typeface="Myriad Pro" charset="0"/>
                <a:ea typeface="Myriad Pro" charset="0"/>
                <a:cs typeface="Myriad Pro" charset="0"/>
              </a:rPr>
              <a:t>You can find the teacher guide [Enter name of teacher guide] by following the link below.</a:t>
            </a:r>
            <a:endParaRPr lang="en-GB" sz="2400" i="1" dirty="0">
              <a:latin typeface="Myriad Pro" charset="0"/>
              <a:ea typeface="Myriad Pro" charset="0"/>
              <a:cs typeface="Myriad Pro" charset="0"/>
            </a:endParaRPr>
          </a:p>
        </p:txBody>
      </p:sp>
      <p:sp>
        <p:nvSpPr>
          <p:cNvPr id="7" name="Rectangle 6"/>
          <p:cNvSpPr/>
          <p:nvPr userDrawn="1"/>
        </p:nvSpPr>
        <p:spPr>
          <a:xfrm>
            <a:off x="4221617" y="6487840"/>
            <a:ext cx="3748764" cy="323165"/>
          </a:xfrm>
          <a:prstGeom prst="rect">
            <a:avLst/>
          </a:prstGeom>
        </p:spPr>
        <p:txBody>
          <a:bodyPr wrap="square">
            <a:spAutoFit/>
          </a:bodyPr>
          <a:lstStyle/>
          <a:p>
            <a:pPr algn="ctr">
              <a:buFontTx/>
              <a:buNone/>
            </a:pPr>
            <a:r>
              <a:rPr lang="en-US" sz="1500" dirty="0">
                <a:solidFill>
                  <a:schemeClr val="bg1">
                    <a:lumMod val="50000"/>
                  </a:schemeClr>
                </a:solidFill>
                <a:effectLst/>
                <a:latin typeface="Myriad Pro" charset="0"/>
              </a:rPr>
              <a:t>2019 pilot</a:t>
            </a:r>
          </a:p>
        </p:txBody>
      </p:sp>
    </p:spTree>
    <p:extLst>
      <p:ext uri="{BB962C8B-B14F-4D97-AF65-F5344CB8AC3E}">
        <p14:creationId xmlns:p14="http://schemas.microsoft.com/office/powerpoint/2010/main" val="173836605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Blank Canvas">
    <p:spTree>
      <p:nvGrpSpPr>
        <p:cNvPr id="1" name=""/>
        <p:cNvGrpSpPr/>
        <p:nvPr/>
      </p:nvGrpSpPr>
      <p:grpSpPr>
        <a:xfrm>
          <a:off x="0" y="0"/>
          <a:ext cx="0" cy="0"/>
          <a:chOff x="0" y="0"/>
          <a:chExt cx="0" cy="0"/>
        </a:xfrm>
      </p:grpSpPr>
      <p:sp>
        <p:nvSpPr>
          <p:cNvPr id="8" name="Rectangle 7"/>
          <p:cNvSpPr/>
          <p:nvPr userDrawn="1"/>
        </p:nvSpPr>
        <p:spPr>
          <a:xfrm>
            <a:off x="8016214" y="6500874"/>
            <a:ext cx="3748764" cy="323165"/>
          </a:xfrm>
          <a:prstGeom prst="rect">
            <a:avLst/>
          </a:prstGeom>
        </p:spPr>
        <p:txBody>
          <a:bodyPr wrap="square">
            <a:spAutoFit/>
          </a:bodyPr>
          <a:lstStyle/>
          <a:p>
            <a:pPr algn="r">
              <a:buFontTx/>
              <a:buNone/>
            </a:pPr>
            <a:r>
              <a:rPr lang="en-US" sz="1500" dirty="0">
                <a:solidFill>
                  <a:srgbClr val="00628C"/>
                </a:solidFill>
                <a:effectLst/>
                <a:latin typeface="Myriad Pro" charset="0"/>
              </a:rPr>
              <a:t>© Crown Copyright 2019 </a:t>
            </a:r>
          </a:p>
        </p:txBody>
      </p:sp>
      <p:sp>
        <p:nvSpPr>
          <p:cNvPr id="11" name="Rectangle 10"/>
          <p:cNvSpPr/>
          <p:nvPr userDrawn="1"/>
        </p:nvSpPr>
        <p:spPr>
          <a:xfrm>
            <a:off x="523034" y="6487841"/>
            <a:ext cx="3748764" cy="323165"/>
          </a:xfrm>
          <a:prstGeom prst="rect">
            <a:avLst/>
          </a:prstGeom>
        </p:spPr>
        <p:txBody>
          <a:bodyPr wrap="square">
            <a:spAutoFit/>
          </a:bodyPr>
          <a:lstStyle/>
          <a:p>
            <a:pPr algn="l">
              <a:buFontTx/>
              <a:buNone/>
            </a:pPr>
            <a:r>
              <a:rPr lang="en-US" sz="1500" dirty="0">
                <a:solidFill>
                  <a:srgbClr val="00628C"/>
                </a:solidFill>
                <a:effectLst/>
                <a:latin typeface="Myriad Pro" charset="0"/>
                <a:hlinkClick r:id="rId2"/>
              </a:rPr>
              <a:t>www.ncetm.org.uk/masterypd</a:t>
            </a:r>
            <a:r>
              <a:rPr lang="en-US" sz="1500" dirty="0">
                <a:solidFill>
                  <a:srgbClr val="00628C"/>
                </a:solidFill>
                <a:effectLst/>
                <a:latin typeface="Myriad Pro" charset="0"/>
              </a:rPr>
              <a:t> </a:t>
            </a:r>
          </a:p>
        </p:txBody>
      </p:sp>
      <p:sp>
        <p:nvSpPr>
          <p:cNvPr id="5" name="Text Placeholder 8"/>
          <p:cNvSpPr>
            <a:spLocks noGrp="1"/>
          </p:cNvSpPr>
          <p:nvPr>
            <p:ph type="body" sz="quarter" idx="11" hasCustomPrompt="1"/>
          </p:nvPr>
        </p:nvSpPr>
        <p:spPr>
          <a:xfrm>
            <a:off x="1" y="0"/>
            <a:ext cx="12192000" cy="630000"/>
          </a:xfrm>
          <a:solidFill>
            <a:srgbClr val="82CBDD"/>
          </a:solidFill>
        </p:spPr>
        <p:txBody>
          <a:bodyPr lIns="180000" rIns="180000" anchor="ctr" anchorCtr="0"/>
          <a:lstStyle>
            <a:lvl1pPr algn="r">
              <a:defRPr sz="2800">
                <a:latin typeface="Myriad Pro" charset="0"/>
                <a:ea typeface="Myriad Pro" charset="0"/>
                <a:cs typeface="Myriad Pro" charset="0"/>
              </a:defRPr>
            </a:lvl1pPr>
          </a:lstStyle>
          <a:p>
            <a:r>
              <a:rPr lang="en-US" dirty="0"/>
              <a:t>2.XX </a:t>
            </a:r>
            <a:r>
              <a:rPr lang="en-US" dirty="0" err="1"/>
              <a:t>xxxx</a:t>
            </a:r>
            <a:r>
              <a:rPr lang="en-GB" dirty="0"/>
              <a:t>	</a:t>
            </a:r>
            <a:r>
              <a:rPr lang="en-US" dirty="0">
                <a:solidFill>
                  <a:srgbClr val="00628C"/>
                </a:solidFill>
              </a:rPr>
              <a:t>Step 1:1</a:t>
            </a:r>
          </a:p>
        </p:txBody>
      </p:sp>
      <p:sp>
        <p:nvSpPr>
          <p:cNvPr id="6" name="Rectangle 5"/>
          <p:cNvSpPr/>
          <p:nvPr userDrawn="1"/>
        </p:nvSpPr>
        <p:spPr>
          <a:xfrm>
            <a:off x="4221617" y="6487840"/>
            <a:ext cx="3748764" cy="323165"/>
          </a:xfrm>
          <a:prstGeom prst="rect">
            <a:avLst/>
          </a:prstGeom>
        </p:spPr>
        <p:txBody>
          <a:bodyPr wrap="square">
            <a:spAutoFit/>
          </a:bodyPr>
          <a:lstStyle/>
          <a:p>
            <a:pPr algn="ctr">
              <a:buFontTx/>
              <a:buNone/>
            </a:pPr>
            <a:r>
              <a:rPr lang="en-US" sz="1500" dirty="0">
                <a:solidFill>
                  <a:schemeClr val="bg1">
                    <a:lumMod val="50000"/>
                  </a:schemeClr>
                </a:solidFill>
                <a:effectLst/>
                <a:latin typeface="Myriad Pro" charset="0"/>
              </a:rPr>
              <a:t>2019 pilot</a:t>
            </a:r>
          </a:p>
        </p:txBody>
      </p:sp>
    </p:spTree>
    <p:extLst>
      <p:ext uri="{BB962C8B-B14F-4D97-AF65-F5344CB8AC3E}">
        <p14:creationId xmlns:p14="http://schemas.microsoft.com/office/powerpoint/2010/main" val="128766735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Content">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623393" y="764704"/>
            <a:ext cx="10954775" cy="5544618"/>
          </a:xfrm>
        </p:spPr>
        <p:txBody>
          <a:bodyPr anchor="t" anchorCtr="0"/>
          <a:lstStyle>
            <a:lvl1pPr marL="0" indent="0">
              <a:buFont typeface="Arial" charset="0"/>
              <a:buNone/>
              <a:defRPr sz="2800" baseline="0">
                <a:solidFill>
                  <a:schemeClr val="tx1"/>
                </a:solidFill>
                <a:latin typeface="Myriad Pro" charset="0"/>
                <a:ea typeface="Myriad Pro" charset="0"/>
                <a:cs typeface="Myriad Pro" charset="0"/>
              </a:defRPr>
            </a:lvl1pPr>
            <a:lvl2pPr marL="742950" indent="-285750">
              <a:buClr>
                <a:srgbClr val="82CBDD"/>
              </a:buClr>
              <a:buFont typeface="Arial" charset="0"/>
              <a:buChar char=""/>
              <a:defRPr sz="2400">
                <a:latin typeface="Myriad Pro" charset="0"/>
                <a:ea typeface="Myriad Pro" charset="0"/>
                <a:cs typeface="Myriad Pro" charset="0"/>
              </a:defRPr>
            </a:lvl2pPr>
            <a:lvl3pPr>
              <a:buClr>
                <a:srgbClr val="82CBDD"/>
              </a:buClr>
              <a:defRPr sz="2000">
                <a:latin typeface="Myriad Pro" charset="0"/>
                <a:ea typeface="Myriad Pro" charset="0"/>
                <a:cs typeface="Myriad Pro" charset="0"/>
              </a:defRPr>
            </a:lvl3pPr>
            <a:lvl4pPr>
              <a:buClr>
                <a:srgbClr val="82CBDD"/>
              </a:buClr>
              <a:defRPr sz="2000">
                <a:latin typeface="Myriad Pro" charset="0"/>
                <a:ea typeface="Myriad Pro" charset="0"/>
                <a:cs typeface="Myriad Pro" charset="0"/>
              </a:defRPr>
            </a:lvl4pPr>
            <a:lvl5pPr>
              <a:buClr>
                <a:srgbClr val="82CBDD"/>
              </a:buClr>
              <a:defRPr sz="2000">
                <a:latin typeface="Myriad Pro" charset="0"/>
                <a:ea typeface="Myriad Pro" charset="0"/>
                <a:cs typeface="Myriad Pro" charset="0"/>
              </a:defRPr>
            </a:lvl5pPr>
          </a:lstStyle>
          <a:p>
            <a:pPr lvl="0"/>
            <a:r>
              <a:rPr lang="en-US" dirty="0"/>
              <a:t>First level</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8" name="Rectangle 7"/>
          <p:cNvSpPr/>
          <p:nvPr userDrawn="1"/>
        </p:nvSpPr>
        <p:spPr>
          <a:xfrm>
            <a:off x="8016214" y="6500874"/>
            <a:ext cx="3748764" cy="323165"/>
          </a:xfrm>
          <a:prstGeom prst="rect">
            <a:avLst/>
          </a:prstGeom>
        </p:spPr>
        <p:txBody>
          <a:bodyPr wrap="square">
            <a:spAutoFit/>
          </a:bodyPr>
          <a:lstStyle/>
          <a:p>
            <a:pPr algn="r">
              <a:buFontTx/>
              <a:buNone/>
            </a:pPr>
            <a:r>
              <a:rPr lang="en-US" sz="1500" dirty="0">
                <a:solidFill>
                  <a:srgbClr val="00628C"/>
                </a:solidFill>
                <a:effectLst/>
                <a:latin typeface="Myriad Pro" charset="0"/>
              </a:rPr>
              <a:t>© Crown Copyright 2019 </a:t>
            </a:r>
          </a:p>
        </p:txBody>
      </p:sp>
      <p:sp>
        <p:nvSpPr>
          <p:cNvPr id="11" name="Rectangle 10"/>
          <p:cNvSpPr/>
          <p:nvPr userDrawn="1"/>
        </p:nvSpPr>
        <p:spPr>
          <a:xfrm>
            <a:off x="523034" y="6487841"/>
            <a:ext cx="3748764" cy="323165"/>
          </a:xfrm>
          <a:prstGeom prst="rect">
            <a:avLst/>
          </a:prstGeom>
        </p:spPr>
        <p:txBody>
          <a:bodyPr wrap="square">
            <a:spAutoFit/>
          </a:bodyPr>
          <a:lstStyle/>
          <a:p>
            <a:pPr algn="l">
              <a:buFontTx/>
              <a:buNone/>
            </a:pPr>
            <a:r>
              <a:rPr lang="en-US" sz="1500" dirty="0">
                <a:solidFill>
                  <a:srgbClr val="00628C"/>
                </a:solidFill>
                <a:effectLst/>
                <a:latin typeface="Myriad Pro" charset="0"/>
                <a:hlinkClick r:id="rId2"/>
              </a:rPr>
              <a:t>www.ncetm.org.uk/masterypd</a:t>
            </a:r>
            <a:r>
              <a:rPr lang="en-US" sz="1500" dirty="0">
                <a:solidFill>
                  <a:srgbClr val="00628C"/>
                </a:solidFill>
                <a:effectLst/>
                <a:latin typeface="Myriad Pro" charset="0"/>
              </a:rPr>
              <a:t> </a:t>
            </a:r>
          </a:p>
        </p:txBody>
      </p:sp>
      <p:sp>
        <p:nvSpPr>
          <p:cNvPr id="9" name="Text Placeholder 8"/>
          <p:cNvSpPr>
            <a:spLocks noGrp="1"/>
          </p:cNvSpPr>
          <p:nvPr>
            <p:ph type="body" sz="quarter" idx="11" hasCustomPrompt="1"/>
          </p:nvPr>
        </p:nvSpPr>
        <p:spPr>
          <a:xfrm>
            <a:off x="0" y="0"/>
            <a:ext cx="12192000" cy="630000"/>
          </a:xfrm>
          <a:solidFill>
            <a:srgbClr val="82CBDD"/>
          </a:solidFill>
        </p:spPr>
        <p:txBody>
          <a:bodyPr lIns="180000" rIns="180000" anchor="ctr" anchorCtr="0"/>
          <a:lstStyle>
            <a:lvl1pPr algn="r">
              <a:defRPr sz="2800">
                <a:latin typeface="Myriad Pro" charset="0"/>
                <a:ea typeface="Myriad Pro" charset="0"/>
                <a:cs typeface="Myriad Pro" charset="0"/>
              </a:defRPr>
            </a:lvl1pPr>
          </a:lstStyle>
          <a:p>
            <a:r>
              <a:rPr lang="en-US" dirty="0"/>
              <a:t>2.XX </a:t>
            </a:r>
            <a:r>
              <a:rPr lang="en-US" dirty="0" err="1"/>
              <a:t>xxxx</a:t>
            </a:r>
            <a:r>
              <a:rPr lang="en-GB" dirty="0"/>
              <a:t>	</a:t>
            </a:r>
            <a:r>
              <a:rPr lang="en-US" dirty="0">
                <a:solidFill>
                  <a:srgbClr val="00628C"/>
                </a:solidFill>
              </a:rPr>
              <a:t>Step 1:1</a:t>
            </a:r>
          </a:p>
        </p:txBody>
      </p:sp>
    </p:spTree>
    <p:extLst>
      <p:ext uri="{BB962C8B-B14F-4D97-AF65-F5344CB8AC3E}">
        <p14:creationId xmlns:p14="http://schemas.microsoft.com/office/powerpoint/2010/main" val="225988341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eaching Point Slide">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623393" y="1181498"/>
            <a:ext cx="10954775" cy="5127824"/>
          </a:xfrm>
        </p:spPr>
        <p:txBody>
          <a:bodyPr anchor="t" anchorCtr="0"/>
          <a:lstStyle>
            <a:lvl1pPr marL="0" indent="0">
              <a:defRPr sz="2400" baseline="0">
                <a:solidFill>
                  <a:schemeClr val="tx1"/>
                </a:solidFill>
                <a:latin typeface="Myriad Pro" charset="0"/>
                <a:ea typeface="Myriad Pro" charset="0"/>
                <a:cs typeface="Myriad Pro" charset="0"/>
              </a:defRPr>
            </a:lvl1pPr>
            <a:lvl2pPr marL="742950" indent="-285750">
              <a:buClr>
                <a:srgbClr val="82CBDD"/>
              </a:buClr>
              <a:buFont typeface="Arial" charset="0"/>
              <a:buChar char=""/>
              <a:defRPr sz="2000">
                <a:latin typeface="Myriad Pro" charset="0"/>
                <a:ea typeface="Myriad Pro" charset="0"/>
                <a:cs typeface="Myriad Pro" charset="0"/>
              </a:defRPr>
            </a:lvl2pPr>
            <a:lvl3pPr>
              <a:buClr>
                <a:srgbClr val="82CBDD"/>
              </a:buClr>
              <a:defRPr sz="1800">
                <a:latin typeface="Myriad Pro" charset="0"/>
                <a:ea typeface="Myriad Pro" charset="0"/>
                <a:cs typeface="Myriad Pro" charset="0"/>
              </a:defRPr>
            </a:lvl3pPr>
            <a:lvl4pPr>
              <a:buClr>
                <a:srgbClr val="82CBDD"/>
              </a:buClr>
              <a:defRPr sz="1800">
                <a:latin typeface="Myriad Pro" charset="0"/>
                <a:ea typeface="Myriad Pro" charset="0"/>
                <a:cs typeface="Myriad Pro" charset="0"/>
              </a:defRPr>
            </a:lvl4pPr>
            <a:lvl5pPr>
              <a:buClr>
                <a:srgbClr val="82CBDD"/>
              </a:buClr>
              <a:defRPr sz="1800">
                <a:latin typeface="Myriad Pro" charset="0"/>
                <a:ea typeface="Myriad Pro" charset="0"/>
                <a:cs typeface="Myriad Pro" charset="0"/>
              </a:defRPr>
            </a:lvl5pPr>
          </a:lstStyle>
          <a:p>
            <a:pPr lvl="0"/>
            <a:r>
              <a:rPr lang="en-US" dirty="0"/>
              <a:t>First level</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8" name="Rectangle 7"/>
          <p:cNvSpPr/>
          <p:nvPr userDrawn="1"/>
        </p:nvSpPr>
        <p:spPr>
          <a:xfrm>
            <a:off x="8016214" y="6500874"/>
            <a:ext cx="3748764" cy="323165"/>
          </a:xfrm>
          <a:prstGeom prst="rect">
            <a:avLst/>
          </a:prstGeom>
        </p:spPr>
        <p:txBody>
          <a:bodyPr wrap="square">
            <a:spAutoFit/>
          </a:bodyPr>
          <a:lstStyle/>
          <a:p>
            <a:pPr algn="r">
              <a:buFontTx/>
              <a:buNone/>
            </a:pPr>
            <a:r>
              <a:rPr lang="en-US" sz="1500" dirty="0">
                <a:solidFill>
                  <a:srgbClr val="00628C"/>
                </a:solidFill>
                <a:effectLst/>
                <a:latin typeface="Myriad Pro" charset="0"/>
              </a:rPr>
              <a:t>© Crown Copyright 2019 </a:t>
            </a:r>
          </a:p>
        </p:txBody>
      </p:sp>
      <p:sp>
        <p:nvSpPr>
          <p:cNvPr id="11" name="Rectangle 10"/>
          <p:cNvSpPr/>
          <p:nvPr userDrawn="1"/>
        </p:nvSpPr>
        <p:spPr>
          <a:xfrm>
            <a:off x="523034" y="6487841"/>
            <a:ext cx="3748764" cy="323165"/>
          </a:xfrm>
          <a:prstGeom prst="rect">
            <a:avLst/>
          </a:prstGeom>
        </p:spPr>
        <p:txBody>
          <a:bodyPr wrap="square">
            <a:spAutoFit/>
          </a:bodyPr>
          <a:lstStyle/>
          <a:p>
            <a:pPr algn="l">
              <a:buFontTx/>
              <a:buNone/>
            </a:pPr>
            <a:r>
              <a:rPr lang="en-US" sz="1500" dirty="0">
                <a:solidFill>
                  <a:srgbClr val="00628C"/>
                </a:solidFill>
                <a:effectLst/>
                <a:latin typeface="Myriad Pro" charset="0"/>
                <a:hlinkClick r:id="rId2"/>
              </a:rPr>
              <a:t>www.ncetm.org.uk/masterypd</a:t>
            </a:r>
            <a:r>
              <a:rPr lang="en-US" sz="1500" dirty="0">
                <a:solidFill>
                  <a:srgbClr val="00628C"/>
                </a:solidFill>
                <a:effectLst/>
                <a:latin typeface="Myriad Pro" charset="0"/>
              </a:rPr>
              <a:t> </a:t>
            </a:r>
          </a:p>
        </p:txBody>
      </p:sp>
      <p:sp>
        <p:nvSpPr>
          <p:cNvPr id="6" name="Text Placeholder 5"/>
          <p:cNvSpPr>
            <a:spLocks noGrp="1"/>
          </p:cNvSpPr>
          <p:nvPr>
            <p:ph type="body" sz="quarter" idx="10"/>
          </p:nvPr>
        </p:nvSpPr>
        <p:spPr>
          <a:xfrm>
            <a:off x="618611" y="764705"/>
            <a:ext cx="10959556" cy="416793"/>
          </a:xfrm>
        </p:spPr>
        <p:txBody>
          <a:bodyPr anchor="ctr" anchorCtr="0"/>
          <a:lstStyle>
            <a:lvl1pPr>
              <a:defRPr sz="2400" b="1" i="0">
                <a:solidFill>
                  <a:srgbClr val="00628C"/>
                </a:solidFill>
                <a:latin typeface="Myriad Pro Semibold" charset="0"/>
                <a:ea typeface="Myriad Pro Semibold" charset="0"/>
                <a:cs typeface="Myriad Pro Semibold" charset="0"/>
              </a:defRPr>
            </a:lvl1pPr>
          </a:lstStyle>
          <a:p>
            <a:pPr lvl="0"/>
            <a:r>
              <a:rPr lang="en-US"/>
              <a:t>Edit Master text styles</a:t>
            </a:r>
          </a:p>
        </p:txBody>
      </p:sp>
      <p:sp>
        <p:nvSpPr>
          <p:cNvPr id="9" name="Text Placeholder 8"/>
          <p:cNvSpPr>
            <a:spLocks noGrp="1"/>
          </p:cNvSpPr>
          <p:nvPr>
            <p:ph type="body" sz="quarter" idx="11" hasCustomPrompt="1"/>
          </p:nvPr>
        </p:nvSpPr>
        <p:spPr>
          <a:xfrm>
            <a:off x="1" y="0"/>
            <a:ext cx="12192000" cy="630000"/>
          </a:xfrm>
          <a:solidFill>
            <a:srgbClr val="82CBDD"/>
          </a:solidFill>
        </p:spPr>
        <p:txBody>
          <a:bodyPr lIns="180000" rIns="180000" anchor="ctr" anchorCtr="0"/>
          <a:lstStyle>
            <a:lvl1pPr algn="r">
              <a:defRPr sz="2800">
                <a:latin typeface="Myriad Pro" charset="0"/>
                <a:ea typeface="Myriad Pro" charset="0"/>
                <a:cs typeface="Myriad Pro" charset="0"/>
              </a:defRPr>
            </a:lvl1pPr>
          </a:lstStyle>
          <a:p>
            <a:r>
              <a:rPr lang="en-US" dirty="0"/>
              <a:t>2.XX </a:t>
            </a:r>
            <a:r>
              <a:rPr lang="en-US" dirty="0" err="1"/>
              <a:t>xxxx</a:t>
            </a:r>
            <a:r>
              <a:rPr lang="en-GB" dirty="0"/>
              <a:t>	</a:t>
            </a:r>
            <a:r>
              <a:rPr lang="en-US" dirty="0">
                <a:solidFill>
                  <a:srgbClr val="00628C"/>
                </a:solidFill>
              </a:rPr>
              <a:t>Step 1:1</a:t>
            </a:r>
          </a:p>
        </p:txBody>
      </p:sp>
    </p:spTree>
    <p:extLst>
      <p:ext uri="{BB962C8B-B14F-4D97-AF65-F5344CB8AC3E}">
        <p14:creationId xmlns:p14="http://schemas.microsoft.com/office/powerpoint/2010/main" val="120814094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E87F3B16-21C0-4F4C-A604-A71D44B1F51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p:blipFill>
        <p:spPr bwMode="auto">
          <a:xfrm>
            <a:off x="0" y="0"/>
            <a:ext cx="12228689" cy="687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036" name="Rectangle 4"/>
          <p:cNvSpPr>
            <a:spLocks noGrp="1" noChangeArrowheads="1"/>
          </p:cNvSpPr>
          <p:nvPr>
            <p:ph type="ctrTitle"/>
          </p:nvPr>
        </p:nvSpPr>
        <p:spPr>
          <a:xfrm>
            <a:off x="622301" y="476681"/>
            <a:ext cx="5545707" cy="576055"/>
          </a:xfrm>
        </p:spPr>
        <p:txBody>
          <a:bodyPr anchor="t"/>
          <a:lstStyle>
            <a:lvl1pPr>
              <a:defRPr>
                <a:solidFill>
                  <a:schemeClr val="bg1"/>
                </a:solidFill>
              </a:defRPr>
            </a:lvl1pPr>
          </a:lstStyle>
          <a:p>
            <a:pPr lvl="0"/>
            <a:r>
              <a:rPr lang="en-GB" noProof="0" dirty="0"/>
              <a:t>Click to edit Master title style</a:t>
            </a:r>
          </a:p>
        </p:txBody>
      </p:sp>
      <p:sp>
        <p:nvSpPr>
          <p:cNvPr id="44037" name="Rectangle 5"/>
          <p:cNvSpPr>
            <a:spLocks noGrp="1" noChangeArrowheads="1"/>
          </p:cNvSpPr>
          <p:nvPr>
            <p:ph type="subTitle" idx="1"/>
          </p:nvPr>
        </p:nvSpPr>
        <p:spPr>
          <a:xfrm>
            <a:off x="609607" y="1196750"/>
            <a:ext cx="5557348" cy="1152130"/>
          </a:xfrm>
        </p:spPr>
        <p:txBody>
          <a:bodyPr/>
          <a:lstStyle>
            <a:lvl1pPr marL="0" indent="0">
              <a:defRPr sz="2625">
                <a:solidFill>
                  <a:schemeClr val="bg1"/>
                </a:solidFill>
              </a:defRPr>
            </a:lvl1pPr>
          </a:lstStyle>
          <a:p>
            <a:pPr lvl="0"/>
            <a:r>
              <a:rPr lang="en-GB" noProof="0" dirty="0"/>
              <a:t>Click to edit Master subtitle style</a:t>
            </a:r>
          </a:p>
        </p:txBody>
      </p:sp>
      <p:sp>
        <p:nvSpPr>
          <p:cNvPr id="7" name="Date Placeholder 6">
            <a:extLst>
              <a:ext uri="{FF2B5EF4-FFF2-40B4-BE49-F238E27FC236}">
                <a16:creationId xmlns:a16="http://schemas.microsoft.com/office/drawing/2014/main" id="{FF959467-41A6-455E-929A-E40D1059C340}"/>
              </a:ext>
            </a:extLst>
          </p:cNvPr>
          <p:cNvSpPr>
            <a:spLocks noGrp="1" noChangeArrowheads="1"/>
          </p:cNvSpPr>
          <p:nvPr>
            <p:ph type="dt" sz="half" idx="10"/>
          </p:nvPr>
        </p:nvSpPr>
        <p:spPr/>
        <p:txBody>
          <a:bodyPr/>
          <a:lstStyle>
            <a:lvl1pPr>
              <a:defRPr>
                <a:solidFill>
                  <a:schemeClr val="accent2"/>
                </a:solidFill>
              </a:defRPr>
            </a:lvl1pPr>
          </a:lstStyle>
          <a:p>
            <a:pPr>
              <a:defRPr/>
            </a:pPr>
            <a:endParaRPr lang="en-GB"/>
          </a:p>
        </p:txBody>
      </p:sp>
      <p:sp>
        <p:nvSpPr>
          <p:cNvPr id="8" name="Footer Placeholder 7">
            <a:extLst>
              <a:ext uri="{FF2B5EF4-FFF2-40B4-BE49-F238E27FC236}">
                <a16:creationId xmlns:a16="http://schemas.microsoft.com/office/drawing/2014/main" id="{80EA04C3-E93E-45FB-8B42-78A38976AF52}"/>
              </a:ext>
            </a:extLst>
          </p:cNvPr>
          <p:cNvSpPr>
            <a:spLocks noGrp="1" noChangeArrowheads="1"/>
          </p:cNvSpPr>
          <p:nvPr>
            <p:ph type="ftr" sz="quarter" idx="11"/>
          </p:nvPr>
        </p:nvSpPr>
        <p:spPr>
          <a:xfrm>
            <a:off x="3503090" y="6248400"/>
            <a:ext cx="8544983" cy="457200"/>
          </a:xfrm>
        </p:spPr>
        <p:txBody>
          <a:bodyPr/>
          <a:lstStyle>
            <a:lvl1pPr>
              <a:defRPr>
                <a:solidFill>
                  <a:schemeClr val="accent2"/>
                </a:solidFill>
              </a:defRPr>
            </a:lvl1pPr>
          </a:lstStyle>
          <a:p>
            <a:pPr>
              <a:defRPr/>
            </a:pPr>
            <a:endParaRPr lang="en-GB"/>
          </a:p>
        </p:txBody>
      </p:sp>
    </p:spTree>
    <p:extLst>
      <p:ext uri="{BB962C8B-B14F-4D97-AF65-F5344CB8AC3E}">
        <p14:creationId xmlns:p14="http://schemas.microsoft.com/office/powerpoint/2010/main" val="387727463"/>
      </p:ext>
    </p:extLst>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Image bank">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0177A9D-1362-4B64-BB76-7E5E3FF9A06F}"/>
              </a:ext>
            </a:extLst>
          </p:cNvPr>
          <p:cNvSpPr txBox="1">
            <a:spLocks/>
          </p:cNvSpPr>
          <p:nvPr userDrawn="1"/>
        </p:nvSpPr>
        <p:spPr bwMode="auto">
          <a:xfrm>
            <a:off x="1" y="141663"/>
            <a:ext cx="12192000" cy="594000"/>
          </a:xfrm>
          <a:prstGeom prst="rect">
            <a:avLst/>
          </a:prstGeom>
          <a:solidFill>
            <a:srgbClr val="347574"/>
          </a:solidFill>
          <a:ln>
            <a:noFill/>
          </a:ln>
        </p:spPr>
        <p:txBody>
          <a:bodyPr vert="horz" wrap="square" lIns="180000" tIns="45720" rIns="180000" bIns="45720" numCol="1" anchor="ctr" anchorCtr="0" compatLnSpc="1">
            <a:prstTxWarp prst="textNoShape">
              <a:avLst/>
            </a:prstTxWarp>
          </a:bodyPr>
          <a:lstStyle>
            <a:defPPr>
              <a:defRPr lang="en-GB"/>
            </a:defPPr>
            <a:lvl1pPr marL="0" indent="0" algn="ctr" eaLnBrk="0" hangingPunct="0">
              <a:buClr>
                <a:schemeClr val="tx2"/>
              </a:buClr>
              <a:defRPr sz="2400">
                <a:solidFill>
                  <a:srgbClr val="585858"/>
                </a:solidFill>
                <a:latin typeface="+mj-lt"/>
                <a:ea typeface="Myriad Pro" charset="0"/>
                <a:cs typeface="Myriad Pro" charset="0"/>
              </a:defRPr>
            </a:lvl1pPr>
            <a:lvl2pPr marL="557199" indent="-214308" eaLnBrk="0" hangingPunct="0">
              <a:defRPr sz="2100">
                <a:solidFill>
                  <a:srgbClr val="585858"/>
                </a:solidFill>
                <a:latin typeface="+mn-lt"/>
              </a:defRPr>
            </a:lvl2pPr>
            <a:lvl3pPr marL="857228" indent="-171446" eaLnBrk="0" hangingPunct="0">
              <a:buChar char="–"/>
              <a:defRPr sz="1800">
                <a:solidFill>
                  <a:srgbClr val="585858"/>
                </a:solidFill>
                <a:latin typeface="+mn-lt"/>
              </a:defRPr>
            </a:lvl3pPr>
            <a:lvl4pPr marL="1200120" indent="-171446" eaLnBrk="0" hangingPunct="0">
              <a:buClr>
                <a:schemeClr val="accent2"/>
              </a:buClr>
              <a:defRPr sz="1425">
                <a:latin typeface="+mn-lt"/>
              </a:defRPr>
            </a:lvl4pPr>
            <a:lvl5pPr marL="1543012" indent="-171446" eaLnBrk="0" hangingPunct="0">
              <a:buClr>
                <a:schemeClr val="tx2"/>
              </a:buClr>
              <a:defRPr sz="1425">
                <a:latin typeface="+mn-lt"/>
              </a:defRPr>
            </a:lvl5pPr>
            <a:lvl6pPr marL="1885903" indent="-171446" fontAlgn="base">
              <a:spcBef>
                <a:spcPct val="20000"/>
              </a:spcBef>
              <a:spcAft>
                <a:spcPct val="0"/>
              </a:spcAft>
              <a:buClr>
                <a:schemeClr val="tx2"/>
              </a:buClr>
              <a:buFont typeface="Arial" charset="0"/>
              <a:buChar char="●"/>
              <a:defRPr sz="1425">
                <a:latin typeface="+mn-lt"/>
              </a:defRPr>
            </a:lvl6pPr>
            <a:lvl7pPr marL="2228795" indent="-171446" fontAlgn="base">
              <a:spcBef>
                <a:spcPct val="20000"/>
              </a:spcBef>
              <a:spcAft>
                <a:spcPct val="0"/>
              </a:spcAft>
              <a:buClr>
                <a:schemeClr val="tx2"/>
              </a:buClr>
              <a:buFont typeface="Arial" charset="0"/>
              <a:buChar char="●"/>
              <a:defRPr sz="1425">
                <a:latin typeface="+mn-lt"/>
              </a:defRPr>
            </a:lvl7pPr>
            <a:lvl8pPr marL="2571686" indent="-171446" fontAlgn="base">
              <a:spcBef>
                <a:spcPct val="20000"/>
              </a:spcBef>
              <a:spcAft>
                <a:spcPct val="0"/>
              </a:spcAft>
              <a:buClr>
                <a:schemeClr val="tx2"/>
              </a:buClr>
              <a:buFont typeface="Arial" charset="0"/>
              <a:buChar char="●"/>
              <a:defRPr sz="1425">
                <a:latin typeface="+mn-lt"/>
              </a:defRPr>
            </a:lvl8pPr>
            <a:lvl9pPr marL="2914577" indent="-171446" fontAlgn="base">
              <a:spcBef>
                <a:spcPct val="20000"/>
              </a:spcBef>
              <a:spcAft>
                <a:spcPct val="0"/>
              </a:spcAft>
              <a:buClr>
                <a:schemeClr val="tx2"/>
              </a:buClr>
              <a:buFont typeface="Arial" charset="0"/>
              <a:buChar char="●"/>
              <a:defRPr sz="1425">
                <a:latin typeface="+mn-lt"/>
              </a:defRPr>
            </a:lvl9pPr>
          </a:lstStyle>
          <a:p>
            <a:pPr>
              <a:buNone/>
            </a:pPr>
            <a:endParaRPr lang="en-GB" dirty="0"/>
          </a:p>
        </p:txBody>
      </p:sp>
      <p:pic>
        <p:nvPicPr>
          <p:cNvPr id="3" name="Picture 2" descr="A picture containing object, lamp, light&#10;&#10;Description automatically generated">
            <a:extLst>
              <a:ext uri="{FF2B5EF4-FFF2-40B4-BE49-F238E27FC236}">
                <a16:creationId xmlns:a16="http://schemas.microsoft.com/office/drawing/2014/main" id="{226FBF21-7918-4116-9D2A-4FFEF62A7A3E}"/>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11084400" y="5842800"/>
            <a:ext cx="649771" cy="594000"/>
          </a:xfrm>
          <a:prstGeom prst="rect">
            <a:avLst/>
          </a:prstGeom>
        </p:spPr>
      </p:pic>
      <p:sp>
        <p:nvSpPr>
          <p:cNvPr id="8" name="Footer Placeholder 9">
            <a:extLst>
              <a:ext uri="{FF2B5EF4-FFF2-40B4-BE49-F238E27FC236}">
                <a16:creationId xmlns:a16="http://schemas.microsoft.com/office/drawing/2014/main" id="{E8E35F7C-59D1-4344-B45A-A3380FD02D0A}"/>
              </a:ext>
            </a:extLst>
          </p:cNvPr>
          <p:cNvSpPr>
            <a:spLocks noGrp="1" noChangeArrowheads="1"/>
          </p:cNvSpPr>
          <p:nvPr>
            <p:ph type="ftr" sz="quarter" idx="11"/>
          </p:nvPr>
        </p:nvSpPr>
        <p:spPr>
          <a:xfrm>
            <a:off x="-1" y="6356350"/>
            <a:ext cx="12191999" cy="365125"/>
          </a:xfrm>
        </p:spPr>
        <p:txBody>
          <a:bodyPr/>
          <a:lstStyle>
            <a:lvl1pPr>
              <a:defRPr sz="1100">
                <a:latin typeface="Arial" panose="020B0604020202020204" pitchFamily="34" charset="0"/>
                <a:cs typeface="Arial" panose="020B0604020202020204" pitchFamily="34" charset="0"/>
              </a:defRPr>
            </a:lvl1pPr>
          </a:lstStyle>
          <a:p>
            <a:pPr>
              <a:defRPr/>
            </a:pPr>
            <a:r>
              <a:rPr lang="en-GB" dirty="0"/>
              <a:t>Curriculum Prioritisation for Primary Maths</a:t>
            </a:r>
          </a:p>
        </p:txBody>
      </p:sp>
    </p:spTree>
    <p:extLst>
      <p:ext uri="{BB962C8B-B14F-4D97-AF65-F5344CB8AC3E}">
        <p14:creationId xmlns:p14="http://schemas.microsoft.com/office/powerpoint/2010/main" val="302719649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1511F86-0498-45AC-91EB-811F623B6D95}"/>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2" name="Title 1"/>
          <p:cNvSpPr>
            <a:spLocks noGrp="1"/>
          </p:cNvSpPr>
          <p:nvPr>
            <p:ph type="title"/>
          </p:nvPr>
        </p:nvSpPr>
        <p:spPr>
          <a:xfrm>
            <a:off x="601035" y="430660"/>
            <a:ext cx="10972800" cy="982117"/>
          </a:xfrm>
        </p:spPr>
        <p:txBody>
          <a:bodyPr anchor="t"/>
          <a:lstStyle>
            <a:lvl1pPr>
              <a:defRPr>
                <a:solidFill>
                  <a:srgbClr val="585858"/>
                </a:solidFill>
              </a:defRPr>
            </a:lvl1pPr>
          </a:lstStyle>
          <a:p>
            <a:r>
              <a:rPr lang="en-US" dirty="0"/>
              <a:t>Click to edit Master title style</a:t>
            </a:r>
            <a:endParaRPr lang="en-GB" dirty="0"/>
          </a:p>
        </p:txBody>
      </p:sp>
      <p:sp>
        <p:nvSpPr>
          <p:cNvPr id="3" name="Content Placeholder 2"/>
          <p:cNvSpPr>
            <a:spLocks noGrp="1"/>
          </p:cNvSpPr>
          <p:nvPr>
            <p:ph idx="1"/>
          </p:nvPr>
        </p:nvSpPr>
        <p:spPr>
          <a:xfrm>
            <a:off x="609600" y="1556792"/>
            <a:ext cx="10972800" cy="3888432"/>
          </a:xfrm>
        </p:spPr>
        <p:txBody>
          <a:bodyPr/>
          <a:lstStyle>
            <a:lvl1pPr>
              <a:defRPr>
                <a:solidFill>
                  <a:srgbClr val="585858"/>
                </a:solidFill>
              </a:defRPr>
            </a:lvl1pPr>
            <a:lvl2pPr marL="557199" indent="-214308">
              <a:buClr>
                <a:srgbClr val="347574"/>
              </a:buClr>
              <a:buFont typeface="Arial" panose="020B0604020202020204" pitchFamily="34" charset="0"/>
              <a:buChar char="•"/>
              <a:defRPr>
                <a:solidFill>
                  <a:srgbClr val="585858"/>
                </a:solidFill>
              </a:defRPr>
            </a:lvl2pPr>
            <a:lvl3pPr marL="857228" indent="-171446">
              <a:buClr>
                <a:srgbClr val="347574"/>
              </a:buClr>
              <a:buFont typeface="Arial" panose="020B0604020202020204" pitchFamily="34" charset="0"/>
              <a:buChar char="•"/>
              <a:defRPr>
                <a:solidFill>
                  <a:srgbClr val="585858"/>
                </a:solidFill>
              </a:defRPr>
            </a:lvl3pPr>
            <a:lvl4pPr marL="1200120" indent="-171446">
              <a:buClr>
                <a:srgbClr val="347574"/>
              </a:buClr>
              <a:buFont typeface="Arial" panose="020B0604020202020204" pitchFamily="34" charset="0"/>
              <a:buChar char="•"/>
              <a:defRPr>
                <a:solidFill>
                  <a:srgbClr val="585858"/>
                </a:solidFill>
              </a:defRPr>
            </a:lvl4pPr>
            <a:lvl5pPr marL="1543012" indent="-171446">
              <a:buClr>
                <a:srgbClr val="347574"/>
              </a:buClr>
              <a:buFont typeface="Arial" panose="020B0604020202020204" pitchFamily="34" charset="0"/>
              <a:buChar char="•"/>
              <a:defRPr>
                <a:solidFill>
                  <a:srgbClr val="585858"/>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Rectangle 6">
            <a:extLst>
              <a:ext uri="{FF2B5EF4-FFF2-40B4-BE49-F238E27FC236}">
                <a16:creationId xmlns:a16="http://schemas.microsoft.com/office/drawing/2014/main" id="{1F4B3B01-5D20-46B9-B2C9-7FD7F2BEA99B}"/>
              </a:ext>
            </a:extLst>
          </p:cNvPr>
          <p:cNvSpPr>
            <a:spLocks noGrp="1" noChangeArrowheads="1"/>
          </p:cNvSpPr>
          <p:nvPr>
            <p:ph type="dt" sz="half" idx="10"/>
          </p:nvPr>
        </p:nvSpPr>
        <p:spPr/>
        <p:txBody>
          <a:bodyPr/>
          <a:lstStyle>
            <a:lvl1pPr>
              <a:defRPr/>
            </a:lvl1pPr>
          </a:lstStyle>
          <a:p>
            <a:pPr>
              <a:defRPr/>
            </a:pPr>
            <a:endParaRPr lang="en-GB"/>
          </a:p>
        </p:txBody>
      </p:sp>
      <p:sp>
        <p:nvSpPr>
          <p:cNvPr id="7" name="Rectangle 7">
            <a:extLst>
              <a:ext uri="{FF2B5EF4-FFF2-40B4-BE49-F238E27FC236}">
                <a16:creationId xmlns:a16="http://schemas.microsoft.com/office/drawing/2014/main" id="{81515C61-0F49-4F5A-803B-A05DF82E1CB6}"/>
              </a:ext>
            </a:extLst>
          </p:cNvPr>
          <p:cNvSpPr>
            <a:spLocks noGrp="1" noChangeArrowheads="1"/>
          </p:cNvSpPr>
          <p:nvPr>
            <p:ph type="ftr" sz="quarter" idx="11"/>
          </p:nvPr>
        </p:nvSpPr>
        <p:spPr/>
        <p:txBody>
          <a:bodyPr/>
          <a:lstStyle>
            <a:lvl1pPr>
              <a:defRPr/>
            </a:lvl1pPr>
          </a:lstStyle>
          <a:p>
            <a:pPr>
              <a:defRPr/>
            </a:pPr>
            <a:endParaRPr lang="en-GB"/>
          </a:p>
        </p:txBody>
      </p:sp>
      <p:sp>
        <p:nvSpPr>
          <p:cNvPr id="8" name="Rectangle 8">
            <a:extLst>
              <a:ext uri="{FF2B5EF4-FFF2-40B4-BE49-F238E27FC236}">
                <a16:creationId xmlns:a16="http://schemas.microsoft.com/office/drawing/2014/main" id="{F229D3AA-4483-4C24-8D12-A457557489A3}"/>
              </a:ext>
            </a:extLst>
          </p:cNvPr>
          <p:cNvSpPr>
            <a:spLocks noGrp="1" noChangeArrowheads="1"/>
          </p:cNvSpPr>
          <p:nvPr>
            <p:ph type="sldNum" sz="quarter" idx="12"/>
          </p:nvPr>
        </p:nvSpPr>
        <p:spPr/>
        <p:txBody>
          <a:bodyPr/>
          <a:lstStyle>
            <a:lvl1pPr>
              <a:defRPr/>
            </a:lvl1pPr>
          </a:lstStyle>
          <a:p>
            <a:fld id="{4DB3256F-83C8-4422-BB4B-79DB90083B87}" type="slidenum">
              <a:rPr lang="en-GB" altLang="en-US"/>
              <a:pPr/>
              <a:t>‹#›</a:t>
            </a:fld>
            <a:endParaRPr lang="en-GB" altLang="en-US"/>
          </a:p>
        </p:txBody>
      </p:sp>
    </p:spTree>
    <p:extLst>
      <p:ext uri="{BB962C8B-B14F-4D97-AF65-F5344CB8AC3E}">
        <p14:creationId xmlns:p14="http://schemas.microsoft.com/office/powerpoint/2010/main" val="122762495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A57BA41F-3A03-4A58-BA0C-00DB3E59E8FF}"/>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3" name="Content Placeholder 2"/>
          <p:cNvSpPr>
            <a:spLocks noGrp="1"/>
          </p:cNvSpPr>
          <p:nvPr>
            <p:ph sz="half" idx="1"/>
          </p:nvPr>
        </p:nvSpPr>
        <p:spPr>
          <a:xfrm>
            <a:off x="609603" y="1556792"/>
            <a:ext cx="5390388" cy="3888433"/>
          </a:xfrm>
        </p:spPr>
        <p:txBody>
          <a:bodyPr/>
          <a:lstStyle>
            <a:lvl1pPr>
              <a:defRPr lang="en-US" dirty="0">
                <a:solidFill>
                  <a:srgbClr val="347574"/>
                </a:solidFill>
              </a:defRPr>
            </a:lvl1pPr>
            <a:lvl2pPr marL="557199" indent="-214308">
              <a:buClr>
                <a:srgbClr val="347574"/>
              </a:buClr>
              <a:buFont typeface="Arial" panose="020B0604020202020204" pitchFamily="34" charset="0"/>
              <a:buChar char="•"/>
              <a:defRPr lang="en-US" dirty="0">
                <a:solidFill>
                  <a:srgbClr val="347574"/>
                </a:solidFill>
              </a:defRPr>
            </a:lvl2pPr>
            <a:lvl3pPr marL="857228" indent="-171446">
              <a:buClr>
                <a:srgbClr val="347574"/>
              </a:buClr>
              <a:buFont typeface="Arial" panose="020B0604020202020204" pitchFamily="34" charset="0"/>
              <a:buChar char="•"/>
              <a:defRPr lang="en-US" dirty="0">
                <a:solidFill>
                  <a:srgbClr val="347574"/>
                </a:solidFill>
              </a:defRPr>
            </a:lvl3pPr>
            <a:lvl4pPr marL="1200120" indent="-171446">
              <a:buClr>
                <a:srgbClr val="347574"/>
              </a:buClr>
              <a:buFont typeface="Arial" panose="020B0604020202020204" pitchFamily="34" charset="0"/>
              <a:buChar char="•"/>
              <a:defRPr lang="en-US" dirty="0">
                <a:solidFill>
                  <a:srgbClr val="347574"/>
                </a:solidFill>
              </a:defRPr>
            </a:lvl4pPr>
            <a:lvl5pPr marL="1543012" indent="-171446">
              <a:buClr>
                <a:srgbClr val="347574"/>
              </a:buClr>
              <a:buFont typeface="Arial" panose="020B0604020202020204" pitchFamily="34" charset="0"/>
              <a:buChar char="•"/>
              <a:defRPr lang="en-GB" dirty="0">
                <a:solidFill>
                  <a:srgbClr val="347574"/>
                </a:solidFill>
              </a:defRPr>
            </a:lvl5pPr>
            <a:lvl6pPr>
              <a:defRPr sz="1350"/>
            </a:lvl6pPr>
            <a:lvl7pPr>
              <a:defRPr sz="1350"/>
            </a:lvl7pPr>
            <a:lvl8pPr>
              <a:defRPr sz="1350"/>
            </a:lvl8pPr>
            <a:lvl9pPr>
              <a:defRPr sz="135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Content Placeholder 3"/>
          <p:cNvSpPr>
            <a:spLocks noGrp="1"/>
          </p:cNvSpPr>
          <p:nvPr>
            <p:ph sz="half" idx="2"/>
          </p:nvPr>
        </p:nvSpPr>
        <p:spPr>
          <a:xfrm>
            <a:off x="6192012" y="1556792"/>
            <a:ext cx="5390389" cy="3888433"/>
          </a:xfrm>
        </p:spPr>
        <p:txBody>
          <a:bodyPr/>
          <a:lstStyle>
            <a:lvl1pPr>
              <a:defRPr lang="en-US" dirty="0">
                <a:solidFill>
                  <a:srgbClr val="347574"/>
                </a:solidFill>
              </a:defRPr>
            </a:lvl1pPr>
            <a:lvl2pPr marL="557199" indent="-214308">
              <a:buClr>
                <a:srgbClr val="347574"/>
              </a:buClr>
              <a:buFont typeface="Arial" panose="020B0604020202020204" pitchFamily="34" charset="0"/>
              <a:buChar char="•"/>
              <a:defRPr lang="en-US" dirty="0"/>
            </a:lvl2pPr>
            <a:lvl3pPr marL="857228" indent="-171446">
              <a:buClr>
                <a:srgbClr val="347574"/>
              </a:buClr>
              <a:buFont typeface="Arial" panose="020B0604020202020204" pitchFamily="34" charset="0"/>
              <a:buChar char="•"/>
              <a:defRPr lang="en-US" dirty="0"/>
            </a:lvl3pPr>
            <a:lvl4pPr marL="1200120" indent="-171446">
              <a:buClr>
                <a:srgbClr val="347574"/>
              </a:buClr>
              <a:buFont typeface="Arial" panose="020B0604020202020204" pitchFamily="34" charset="0"/>
              <a:buChar char="•"/>
              <a:defRPr lang="en-US" dirty="0"/>
            </a:lvl4pPr>
            <a:lvl5pPr marL="1543012" indent="-171446">
              <a:buClr>
                <a:srgbClr val="347574"/>
              </a:buClr>
              <a:buFont typeface="Arial" panose="020B0604020202020204" pitchFamily="34" charset="0"/>
              <a:buChar char="•"/>
              <a:defRPr lang="en-GB" dirty="0"/>
            </a:lvl5pPr>
            <a:lvl6pPr>
              <a:defRPr sz="1350"/>
            </a:lvl6pPr>
            <a:lvl7pPr>
              <a:defRPr sz="1350"/>
            </a:lvl7pPr>
            <a:lvl8pPr>
              <a:defRPr sz="1350"/>
            </a:lvl8pPr>
            <a:lvl9pPr>
              <a:defRPr sz="135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7" name="Date Placeholder 6">
            <a:extLst>
              <a:ext uri="{FF2B5EF4-FFF2-40B4-BE49-F238E27FC236}">
                <a16:creationId xmlns:a16="http://schemas.microsoft.com/office/drawing/2014/main" id="{FD709824-0D61-4F8A-8ED4-0590D481ECBD}"/>
              </a:ext>
            </a:extLst>
          </p:cNvPr>
          <p:cNvSpPr>
            <a:spLocks noGrp="1" noChangeArrowheads="1"/>
          </p:cNvSpPr>
          <p:nvPr>
            <p:ph type="dt" sz="half" idx="10"/>
          </p:nvPr>
        </p:nvSpPr>
        <p:spPr/>
        <p:txBody>
          <a:bodyPr/>
          <a:lstStyle>
            <a:lvl1pPr>
              <a:defRPr/>
            </a:lvl1pPr>
          </a:lstStyle>
          <a:p>
            <a:pPr>
              <a:defRPr/>
            </a:pPr>
            <a:endParaRPr lang="en-GB"/>
          </a:p>
        </p:txBody>
      </p:sp>
      <p:sp>
        <p:nvSpPr>
          <p:cNvPr id="8" name="Footer Placeholder 7">
            <a:extLst>
              <a:ext uri="{FF2B5EF4-FFF2-40B4-BE49-F238E27FC236}">
                <a16:creationId xmlns:a16="http://schemas.microsoft.com/office/drawing/2014/main" id="{7312D66A-6DD2-45B6-8DB6-1538C1B43C97}"/>
              </a:ext>
            </a:extLst>
          </p:cNvPr>
          <p:cNvSpPr>
            <a:spLocks noGrp="1" noChangeArrowheads="1"/>
          </p:cNvSpPr>
          <p:nvPr>
            <p:ph type="ftr" sz="quarter" idx="11"/>
          </p:nvPr>
        </p:nvSpPr>
        <p:spPr/>
        <p:txBody>
          <a:bodyPr/>
          <a:lstStyle>
            <a:lvl1pPr>
              <a:defRPr/>
            </a:lvl1pPr>
          </a:lstStyle>
          <a:p>
            <a:pPr>
              <a:defRPr/>
            </a:pPr>
            <a:endParaRPr lang="en-GB"/>
          </a:p>
        </p:txBody>
      </p:sp>
      <p:sp>
        <p:nvSpPr>
          <p:cNvPr id="9" name="Slide Number Placeholder 8">
            <a:extLst>
              <a:ext uri="{FF2B5EF4-FFF2-40B4-BE49-F238E27FC236}">
                <a16:creationId xmlns:a16="http://schemas.microsoft.com/office/drawing/2014/main" id="{43F2A2D1-25EF-42F5-96D4-30359E443777}"/>
              </a:ext>
            </a:extLst>
          </p:cNvPr>
          <p:cNvSpPr>
            <a:spLocks noGrp="1" noChangeArrowheads="1"/>
          </p:cNvSpPr>
          <p:nvPr>
            <p:ph type="sldNum" sz="quarter" idx="12"/>
          </p:nvPr>
        </p:nvSpPr>
        <p:spPr/>
        <p:txBody>
          <a:bodyPr/>
          <a:lstStyle>
            <a:lvl1pPr>
              <a:defRPr/>
            </a:lvl1pPr>
          </a:lstStyle>
          <a:p>
            <a:fld id="{5028FB64-8E98-4372-891D-01B9A57CE849}" type="slidenum">
              <a:rPr lang="en-GB" altLang="en-US"/>
              <a:pPr/>
              <a:t>‹#›</a:t>
            </a:fld>
            <a:endParaRPr lang="en-GB" altLang="en-US"/>
          </a:p>
        </p:txBody>
      </p:sp>
      <p:sp>
        <p:nvSpPr>
          <p:cNvPr id="11" name="Title 1">
            <a:extLst>
              <a:ext uri="{FF2B5EF4-FFF2-40B4-BE49-F238E27FC236}">
                <a16:creationId xmlns:a16="http://schemas.microsoft.com/office/drawing/2014/main" id="{D22044D9-9B2D-4C31-8E1E-48C5DD1E1DEA}"/>
              </a:ext>
            </a:extLst>
          </p:cNvPr>
          <p:cNvSpPr>
            <a:spLocks noGrp="1"/>
          </p:cNvSpPr>
          <p:nvPr>
            <p:ph type="title"/>
          </p:nvPr>
        </p:nvSpPr>
        <p:spPr>
          <a:xfrm>
            <a:off x="601035" y="430660"/>
            <a:ext cx="10972800" cy="982117"/>
          </a:xfrm>
        </p:spPr>
        <p:txBody>
          <a:bodyPr anchor="t"/>
          <a:lstStyle>
            <a:lvl1pPr>
              <a:defRPr>
                <a:solidFill>
                  <a:srgbClr val="347574"/>
                </a:solidFill>
              </a:defRPr>
            </a:lvl1pPr>
          </a:lstStyle>
          <a:p>
            <a:r>
              <a:rPr lang="en-US" dirty="0"/>
              <a:t>Click to edit Master title style</a:t>
            </a:r>
            <a:endParaRPr lang="en-GB" dirty="0"/>
          </a:p>
        </p:txBody>
      </p:sp>
    </p:spTree>
    <p:extLst>
      <p:ext uri="{BB962C8B-B14F-4D97-AF65-F5344CB8AC3E}">
        <p14:creationId xmlns:p14="http://schemas.microsoft.com/office/powerpoint/2010/main" val="239488561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0A432AEB-F25C-4460-BB20-2469A8CF05F3}"/>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17" name="Content Placeholder 2">
            <a:extLst>
              <a:ext uri="{FF2B5EF4-FFF2-40B4-BE49-F238E27FC236}">
                <a16:creationId xmlns:a16="http://schemas.microsoft.com/office/drawing/2014/main" id="{73E31430-B412-41EA-BA55-D58E71499B25}"/>
              </a:ext>
            </a:extLst>
          </p:cNvPr>
          <p:cNvSpPr>
            <a:spLocks noGrp="1"/>
          </p:cNvSpPr>
          <p:nvPr>
            <p:ph sz="half" idx="1"/>
          </p:nvPr>
        </p:nvSpPr>
        <p:spPr>
          <a:xfrm>
            <a:off x="609603" y="1556792"/>
            <a:ext cx="5390388" cy="3888433"/>
          </a:xfrm>
        </p:spPr>
        <p:txBody>
          <a:bodyPr/>
          <a:lstStyle>
            <a:lvl1pPr>
              <a:defRPr sz="2100">
                <a:solidFill>
                  <a:srgbClr val="585858"/>
                </a:solidFill>
              </a:defRPr>
            </a:lvl1pPr>
            <a:lvl2pPr marL="557199" indent="-214308">
              <a:buClr>
                <a:srgbClr val="347574"/>
              </a:buClr>
              <a:buFont typeface="Arial" panose="020B0604020202020204" pitchFamily="34" charset="0"/>
              <a:buChar char="•"/>
              <a:defRPr sz="1800">
                <a:solidFill>
                  <a:srgbClr val="347574"/>
                </a:solidFill>
              </a:defRPr>
            </a:lvl2pPr>
            <a:lvl3pPr marL="857228" indent="-171446">
              <a:buClr>
                <a:srgbClr val="347574"/>
              </a:buClr>
              <a:buFont typeface="Arial" panose="020B0604020202020204" pitchFamily="34" charset="0"/>
              <a:buChar char="•"/>
              <a:defRPr sz="1500">
                <a:solidFill>
                  <a:srgbClr val="347574"/>
                </a:solidFill>
              </a:defRPr>
            </a:lvl3pPr>
            <a:lvl4pPr marL="1200120" indent="-171446">
              <a:buClr>
                <a:srgbClr val="347574"/>
              </a:buClr>
              <a:buFont typeface="Arial" panose="020B0604020202020204" pitchFamily="34" charset="0"/>
              <a:buChar char="•"/>
              <a:defRPr sz="1350">
                <a:solidFill>
                  <a:srgbClr val="347574"/>
                </a:solidFill>
              </a:defRPr>
            </a:lvl4pPr>
            <a:lvl5pPr marL="1543012" indent="-171446">
              <a:buClr>
                <a:srgbClr val="347574"/>
              </a:buClr>
              <a:buFont typeface="Arial" panose="020B0604020202020204" pitchFamily="34" charset="0"/>
              <a:buChar char="•"/>
              <a:defRPr sz="1350">
                <a:solidFill>
                  <a:srgbClr val="347574"/>
                </a:solidFill>
              </a:defRPr>
            </a:lvl5pPr>
            <a:lvl6pPr>
              <a:defRPr sz="1350"/>
            </a:lvl6pPr>
            <a:lvl7pPr>
              <a:defRPr sz="1350"/>
            </a:lvl7pPr>
            <a:lvl8pPr>
              <a:defRPr sz="1350"/>
            </a:lvl8pPr>
            <a:lvl9pPr>
              <a:defRPr sz="135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8" name="Content Placeholder 3">
            <a:extLst>
              <a:ext uri="{FF2B5EF4-FFF2-40B4-BE49-F238E27FC236}">
                <a16:creationId xmlns:a16="http://schemas.microsoft.com/office/drawing/2014/main" id="{3090DB9E-A500-4BA4-8B74-89F3EF7ADD45}"/>
              </a:ext>
            </a:extLst>
          </p:cNvPr>
          <p:cNvSpPr>
            <a:spLocks noGrp="1"/>
          </p:cNvSpPr>
          <p:nvPr>
            <p:ph sz="half" idx="2"/>
          </p:nvPr>
        </p:nvSpPr>
        <p:spPr>
          <a:xfrm>
            <a:off x="6192012" y="1556792"/>
            <a:ext cx="5390389" cy="3888433"/>
          </a:xfrm>
        </p:spPr>
        <p:txBody>
          <a:bodyPr/>
          <a:lstStyle>
            <a:lvl1pPr>
              <a:defRPr sz="2100">
                <a:solidFill>
                  <a:srgbClr val="585858"/>
                </a:solidFill>
              </a:defRPr>
            </a:lvl1pPr>
            <a:lvl2pPr marL="557199" indent="-214308">
              <a:buClr>
                <a:srgbClr val="347574"/>
              </a:buClr>
              <a:buFont typeface="Arial" panose="020B0604020202020204" pitchFamily="34" charset="0"/>
              <a:buChar char="•"/>
              <a:defRPr sz="1800">
                <a:solidFill>
                  <a:srgbClr val="585858"/>
                </a:solidFill>
              </a:defRPr>
            </a:lvl2pPr>
            <a:lvl3pPr marL="857228" indent="-171446">
              <a:buClr>
                <a:srgbClr val="347574"/>
              </a:buClr>
              <a:buFont typeface="Arial" panose="020B0604020202020204" pitchFamily="34" charset="0"/>
              <a:buChar char="•"/>
              <a:defRPr sz="1500">
                <a:solidFill>
                  <a:srgbClr val="585858"/>
                </a:solidFill>
              </a:defRPr>
            </a:lvl3pPr>
            <a:lvl4pPr marL="1200120" indent="-171446">
              <a:buClr>
                <a:srgbClr val="347574"/>
              </a:buClr>
              <a:buFont typeface="Arial" panose="020B0604020202020204" pitchFamily="34" charset="0"/>
              <a:buChar char="•"/>
              <a:defRPr sz="1350">
                <a:solidFill>
                  <a:srgbClr val="585858"/>
                </a:solidFill>
              </a:defRPr>
            </a:lvl4pPr>
            <a:lvl5pPr marL="1543012" indent="-171446">
              <a:buClr>
                <a:srgbClr val="347574"/>
              </a:buClr>
              <a:buFont typeface="Arial" panose="020B0604020202020204" pitchFamily="34" charset="0"/>
              <a:buChar char="•"/>
              <a:defRPr sz="1350">
                <a:solidFill>
                  <a:srgbClr val="585858"/>
                </a:solidFill>
              </a:defRPr>
            </a:lvl5pPr>
            <a:lvl6pPr>
              <a:defRPr sz="1350"/>
            </a:lvl6pPr>
            <a:lvl7pPr>
              <a:defRPr sz="1350"/>
            </a:lvl7pPr>
            <a:lvl8pPr>
              <a:defRPr sz="1350"/>
            </a:lvl8pPr>
            <a:lvl9pPr>
              <a:defRPr sz="135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9" name="Date Placeholder 8">
            <a:extLst>
              <a:ext uri="{FF2B5EF4-FFF2-40B4-BE49-F238E27FC236}">
                <a16:creationId xmlns:a16="http://schemas.microsoft.com/office/drawing/2014/main" id="{CF435181-C807-4F0D-B9A5-7C9C469DF1BA}"/>
              </a:ext>
            </a:extLst>
          </p:cNvPr>
          <p:cNvSpPr>
            <a:spLocks noGrp="1" noChangeArrowheads="1"/>
          </p:cNvSpPr>
          <p:nvPr>
            <p:ph type="dt" sz="half" idx="10"/>
          </p:nvPr>
        </p:nvSpPr>
        <p:spPr/>
        <p:txBody>
          <a:bodyPr/>
          <a:lstStyle>
            <a:lvl1pPr>
              <a:defRPr/>
            </a:lvl1pPr>
          </a:lstStyle>
          <a:p>
            <a:pPr>
              <a:defRPr/>
            </a:pPr>
            <a:endParaRPr lang="en-GB"/>
          </a:p>
        </p:txBody>
      </p:sp>
      <p:sp>
        <p:nvSpPr>
          <p:cNvPr id="10" name="Footer Placeholder 9">
            <a:extLst>
              <a:ext uri="{FF2B5EF4-FFF2-40B4-BE49-F238E27FC236}">
                <a16:creationId xmlns:a16="http://schemas.microsoft.com/office/drawing/2014/main" id="{14C98FF4-E4A7-4DB9-B82D-0C11BE18EDDA}"/>
              </a:ext>
            </a:extLst>
          </p:cNvPr>
          <p:cNvSpPr>
            <a:spLocks noGrp="1" noChangeArrowheads="1"/>
          </p:cNvSpPr>
          <p:nvPr>
            <p:ph type="ftr" sz="quarter" idx="11"/>
          </p:nvPr>
        </p:nvSpPr>
        <p:spPr/>
        <p:txBody>
          <a:bodyPr/>
          <a:lstStyle>
            <a:lvl1pPr>
              <a:defRPr/>
            </a:lvl1pPr>
          </a:lstStyle>
          <a:p>
            <a:pPr>
              <a:defRPr/>
            </a:pPr>
            <a:endParaRPr lang="en-GB"/>
          </a:p>
        </p:txBody>
      </p:sp>
      <p:sp>
        <p:nvSpPr>
          <p:cNvPr id="11" name="Slide Number Placeholder 10">
            <a:extLst>
              <a:ext uri="{FF2B5EF4-FFF2-40B4-BE49-F238E27FC236}">
                <a16:creationId xmlns:a16="http://schemas.microsoft.com/office/drawing/2014/main" id="{3AD83AB7-F679-4E3E-B374-A32C747C6C65}"/>
              </a:ext>
            </a:extLst>
          </p:cNvPr>
          <p:cNvSpPr>
            <a:spLocks noGrp="1" noChangeArrowheads="1"/>
          </p:cNvSpPr>
          <p:nvPr>
            <p:ph type="sldNum" sz="quarter" idx="12"/>
          </p:nvPr>
        </p:nvSpPr>
        <p:spPr/>
        <p:txBody>
          <a:bodyPr/>
          <a:lstStyle>
            <a:lvl1pPr>
              <a:defRPr/>
            </a:lvl1pPr>
          </a:lstStyle>
          <a:p>
            <a:fld id="{9EC5C1D8-5F3C-45E3-A862-3FEB8F838978}" type="slidenum">
              <a:rPr lang="en-GB" altLang="en-US"/>
              <a:pPr/>
              <a:t>‹#›</a:t>
            </a:fld>
            <a:endParaRPr lang="en-GB" altLang="en-US"/>
          </a:p>
        </p:txBody>
      </p:sp>
      <p:sp>
        <p:nvSpPr>
          <p:cNvPr id="20" name="Title 1">
            <a:extLst>
              <a:ext uri="{FF2B5EF4-FFF2-40B4-BE49-F238E27FC236}">
                <a16:creationId xmlns:a16="http://schemas.microsoft.com/office/drawing/2014/main" id="{26B17004-3771-46EE-9F97-BB5E8F3EF573}"/>
              </a:ext>
            </a:extLst>
          </p:cNvPr>
          <p:cNvSpPr>
            <a:spLocks noGrp="1"/>
          </p:cNvSpPr>
          <p:nvPr>
            <p:ph type="title"/>
          </p:nvPr>
        </p:nvSpPr>
        <p:spPr>
          <a:xfrm>
            <a:off x="601035" y="430660"/>
            <a:ext cx="10972800" cy="982117"/>
          </a:xfrm>
        </p:spPr>
        <p:txBody>
          <a:bodyPr anchor="t"/>
          <a:lstStyle>
            <a:lvl1pPr>
              <a:defRPr>
                <a:solidFill>
                  <a:srgbClr val="585858"/>
                </a:solidFill>
              </a:defRPr>
            </a:lvl1pPr>
          </a:lstStyle>
          <a:p>
            <a:r>
              <a:rPr lang="en-US" dirty="0"/>
              <a:t>Click to edit Master title style</a:t>
            </a:r>
            <a:endParaRPr lang="en-GB" dirty="0"/>
          </a:p>
        </p:txBody>
      </p:sp>
    </p:spTree>
    <p:extLst>
      <p:ext uri="{BB962C8B-B14F-4D97-AF65-F5344CB8AC3E}">
        <p14:creationId xmlns:p14="http://schemas.microsoft.com/office/powerpoint/2010/main" val="3138307399"/>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1864549A-AAF5-4D96-B13B-95315D2FA89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5" name="Rectangle 6">
            <a:extLst>
              <a:ext uri="{FF2B5EF4-FFF2-40B4-BE49-F238E27FC236}">
                <a16:creationId xmlns:a16="http://schemas.microsoft.com/office/drawing/2014/main" id="{729FEB22-335A-41BD-B17B-784C9EEF9ACD}"/>
              </a:ext>
            </a:extLst>
          </p:cNvPr>
          <p:cNvSpPr>
            <a:spLocks noGrp="1" noChangeArrowheads="1"/>
          </p:cNvSpPr>
          <p:nvPr>
            <p:ph type="dt" sz="half" idx="10"/>
          </p:nvPr>
        </p:nvSpPr>
        <p:spPr/>
        <p:txBody>
          <a:bodyPr/>
          <a:lstStyle>
            <a:lvl1pPr>
              <a:defRPr/>
            </a:lvl1pPr>
          </a:lstStyle>
          <a:p>
            <a:pPr>
              <a:defRPr/>
            </a:pPr>
            <a:endParaRPr lang="en-GB"/>
          </a:p>
        </p:txBody>
      </p:sp>
      <p:sp>
        <p:nvSpPr>
          <p:cNvPr id="6" name="Rectangle 7">
            <a:extLst>
              <a:ext uri="{FF2B5EF4-FFF2-40B4-BE49-F238E27FC236}">
                <a16:creationId xmlns:a16="http://schemas.microsoft.com/office/drawing/2014/main" id="{0785812D-06FB-4137-82DA-4C8636188B3A}"/>
              </a:ext>
            </a:extLst>
          </p:cNvPr>
          <p:cNvSpPr>
            <a:spLocks noGrp="1" noChangeArrowheads="1"/>
          </p:cNvSpPr>
          <p:nvPr>
            <p:ph type="ftr" sz="quarter" idx="11"/>
          </p:nvPr>
        </p:nvSpPr>
        <p:spPr/>
        <p:txBody>
          <a:bodyPr/>
          <a:lstStyle>
            <a:lvl1pPr>
              <a:defRPr/>
            </a:lvl1pPr>
          </a:lstStyle>
          <a:p>
            <a:pPr>
              <a:defRPr/>
            </a:pPr>
            <a:endParaRPr lang="en-GB"/>
          </a:p>
        </p:txBody>
      </p:sp>
      <p:sp>
        <p:nvSpPr>
          <p:cNvPr id="7" name="Rectangle 8">
            <a:extLst>
              <a:ext uri="{FF2B5EF4-FFF2-40B4-BE49-F238E27FC236}">
                <a16:creationId xmlns:a16="http://schemas.microsoft.com/office/drawing/2014/main" id="{335DD14D-38EC-424C-AF0C-03BA91A64CBD}"/>
              </a:ext>
            </a:extLst>
          </p:cNvPr>
          <p:cNvSpPr>
            <a:spLocks noGrp="1" noChangeArrowheads="1"/>
          </p:cNvSpPr>
          <p:nvPr>
            <p:ph type="sldNum" sz="quarter" idx="12"/>
          </p:nvPr>
        </p:nvSpPr>
        <p:spPr/>
        <p:txBody>
          <a:bodyPr/>
          <a:lstStyle>
            <a:lvl1pPr>
              <a:defRPr/>
            </a:lvl1pPr>
          </a:lstStyle>
          <a:p>
            <a:fld id="{225A271E-C960-4C09-B05F-FB20100B09A9}" type="slidenum">
              <a:rPr lang="en-GB" altLang="en-US"/>
              <a:pPr/>
              <a:t>‹#›</a:t>
            </a:fld>
            <a:endParaRPr lang="en-GB" altLang="en-US"/>
          </a:p>
        </p:txBody>
      </p:sp>
      <p:sp>
        <p:nvSpPr>
          <p:cNvPr id="11" name="Title 1">
            <a:extLst>
              <a:ext uri="{FF2B5EF4-FFF2-40B4-BE49-F238E27FC236}">
                <a16:creationId xmlns:a16="http://schemas.microsoft.com/office/drawing/2014/main" id="{EDD91F02-38ED-4B06-B867-E4F68C54EE80}"/>
              </a:ext>
            </a:extLst>
          </p:cNvPr>
          <p:cNvSpPr>
            <a:spLocks noGrp="1"/>
          </p:cNvSpPr>
          <p:nvPr>
            <p:ph type="title"/>
          </p:nvPr>
        </p:nvSpPr>
        <p:spPr>
          <a:xfrm>
            <a:off x="601035" y="430660"/>
            <a:ext cx="10972800" cy="982117"/>
          </a:xfrm>
        </p:spPr>
        <p:txBody>
          <a:bodyPr anchor="t"/>
          <a:lstStyle>
            <a:lvl1pPr>
              <a:defRPr>
                <a:solidFill>
                  <a:srgbClr val="585858"/>
                </a:solidFill>
              </a:defRPr>
            </a:lvl1pPr>
          </a:lstStyle>
          <a:p>
            <a:r>
              <a:rPr lang="en-US" dirty="0"/>
              <a:t>Click to edit Master title style</a:t>
            </a:r>
            <a:endParaRPr lang="en-GB" dirty="0"/>
          </a:p>
        </p:txBody>
      </p:sp>
    </p:spTree>
    <p:extLst>
      <p:ext uri="{BB962C8B-B14F-4D97-AF65-F5344CB8AC3E}">
        <p14:creationId xmlns:p14="http://schemas.microsoft.com/office/powerpoint/2010/main" val="4138306533"/>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DACB76CD-2FBB-441F-8F24-50F7582353CF}"/>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2" name="Title 1"/>
          <p:cNvSpPr>
            <a:spLocks noGrp="1"/>
          </p:cNvSpPr>
          <p:nvPr>
            <p:ph type="title"/>
          </p:nvPr>
        </p:nvSpPr>
        <p:spPr>
          <a:xfrm>
            <a:off x="609600" y="4149080"/>
            <a:ext cx="10972800" cy="426170"/>
          </a:xfrm>
        </p:spPr>
        <p:txBody>
          <a:bodyPr/>
          <a:lstStyle>
            <a:lvl1pPr algn="l">
              <a:defRPr sz="1500" b="1">
                <a:solidFill>
                  <a:srgbClr val="585858"/>
                </a:solidFill>
              </a:defRPr>
            </a:lvl1pPr>
          </a:lstStyle>
          <a:p>
            <a:r>
              <a:rPr lang="en-US" dirty="0"/>
              <a:t>Click to edit Master title style</a:t>
            </a:r>
            <a:endParaRPr lang="en-GB" dirty="0"/>
          </a:p>
        </p:txBody>
      </p:sp>
      <p:sp>
        <p:nvSpPr>
          <p:cNvPr id="3" name="Picture Placeholder 2"/>
          <p:cNvSpPr>
            <a:spLocks noGrp="1"/>
          </p:cNvSpPr>
          <p:nvPr>
            <p:ph type="pic" idx="1"/>
          </p:nvPr>
        </p:nvSpPr>
        <p:spPr>
          <a:xfrm>
            <a:off x="609600" y="444962"/>
            <a:ext cx="10972800" cy="3560111"/>
          </a:xfrm>
        </p:spPr>
        <p:txBody>
          <a:bodyPr/>
          <a:lstStyle>
            <a:lvl1pPr marL="0" indent="0">
              <a:buNone/>
              <a:defRPr sz="2400">
                <a:solidFill>
                  <a:srgbClr val="585858"/>
                </a:solidFill>
              </a:defRPr>
            </a:lvl1pPr>
            <a:lvl2pPr marL="342892" indent="0">
              <a:buNone/>
              <a:defRPr sz="2100"/>
            </a:lvl2pPr>
            <a:lvl3pPr marL="685783" indent="0">
              <a:buNone/>
              <a:defRPr sz="1800"/>
            </a:lvl3pPr>
            <a:lvl4pPr marL="1028675" indent="0">
              <a:buNone/>
              <a:defRPr sz="1500"/>
            </a:lvl4pPr>
            <a:lvl5pPr marL="1371566" indent="0">
              <a:buNone/>
              <a:defRPr sz="1500"/>
            </a:lvl5pPr>
            <a:lvl6pPr marL="1714457" indent="0">
              <a:buNone/>
              <a:defRPr sz="1500"/>
            </a:lvl6pPr>
            <a:lvl7pPr marL="2057348" indent="0">
              <a:buNone/>
              <a:defRPr sz="1500"/>
            </a:lvl7pPr>
            <a:lvl8pPr marL="2400240" indent="0">
              <a:buNone/>
              <a:defRPr sz="1500"/>
            </a:lvl8pPr>
            <a:lvl9pPr marL="2743132" indent="0">
              <a:buNone/>
              <a:defRPr sz="1500"/>
            </a:lvl9pPr>
          </a:lstStyle>
          <a:p>
            <a:pPr lvl="0"/>
            <a:endParaRPr lang="en-GB" noProof="0" dirty="0"/>
          </a:p>
        </p:txBody>
      </p:sp>
      <p:sp>
        <p:nvSpPr>
          <p:cNvPr id="4" name="Text Placeholder 3"/>
          <p:cNvSpPr>
            <a:spLocks noGrp="1"/>
          </p:cNvSpPr>
          <p:nvPr>
            <p:ph type="body" sz="half" idx="2"/>
          </p:nvPr>
        </p:nvSpPr>
        <p:spPr>
          <a:xfrm>
            <a:off x="609600" y="4725144"/>
            <a:ext cx="10972800" cy="720080"/>
          </a:xfrm>
        </p:spPr>
        <p:txBody>
          <a:bodyPr/>
          <a:lstStyle>
            <a:lvl1pPr marL="0" indent="0">
              <a:buNone/>
              <a:defRPr sz="1050">
                <a:solidFill>
                  <a:srgbClr val="585858"/>
                </a:solidFill>
              </a:defRPr>
            </a:lvl1pPr>
            <a:lvl2pPr marL="342892" indent="0">
              <a:buNone/>
              <a:defRPr sz="900"/>
            </a:lvl2pPr>
            <a:lvl3pPr marL="685783" indent="0">
              <a:buNone/>
              <a:defRPr sz="750"/>
            </a:lvl3pPr>
            <a:lvl4pPr marL="1028675" indent="0">
              <a:buNone/>
              <a:defRPr sz="675"/>
            </a:lvl4pPr>
            <a:lvl5pPr marL="1371566" indent="0">
              <a:buNone/>
              <a:defRPr sz="675"/>
            </a:lvl5pPr>
            <a:lvl6pPr marL="1714457" indent="0">
              <a:buNone/>
              <a:defRPr sz="675"/>
            </a:lvl6pPr>
            <a:lvl7pPr marL="2057348" indent="0">
              <a:buNone/>
              <a:defRPr sz="675"/>
            </a:lvl7pPr>
            <a:lvl8pPr marL="2400240" indent="0">
              <a:buNone/>
              <a:defRPr sz="675"/>
            </a:lvl8pPr>
            <a:lvl9pPr marL="2743132" indent="0">
              <a:buNone/>
              <a:defRPr sz="675"/>
            </a:lvl9pPr>
          </a:lstStyle>
          <a:p>
            <a:pPr lvl="0"/>
            <a:r>
              <a:rPr lang="en-US" dirty="0"/>
              <a:t>Click to edit Master text styles</a:t>
            </a:r>
          </a:p>
        </p:txBody>
      </p:sp>
      <p:sp>
        <p:nvSpPr>
          <p:cNvPr id="7" name="Date Placeholder 6">
            <a:extLst>
              <a:ext uri="{FF2B5EF4-FFF2-40B4-BE49-F238E27FC236}">
                <a16:creationId xmlns:a16="http://schemas.microsoft.com/office/drawing/2014/main" id="{5DAF0D3A-200E-48B8-9EF9-7859E1660C49}"/>
              </a:ext>
            </a:extLst>
          </p:cNvPr>
          <p:cNvSpPr>
            <a:spLocks noGrp="1" noChangeArrowheads="1"/>
          </p:cNvSpPr>
          <p:nvPr>
            <p:ph type="dt" sz="half" idx="10"/>
          </p:nvPr>
        </p:nvSpPr>
        <p:spPr/>
        <p:txBody>
          <a:bodyPr/>
          <a:lstStyle>
            <a:lvl1pPr>
              <a:defRPr/>
            </a:lvl1pPr>
          </a:lstStyle>
          <a:p>
            <a:pPr>
              <a:defRPr/>
            </a:pPr>
            <a:endParaRPr lang="en-GB"/>
          </a:p>
        </p:txBody>
      </p:sp>
      <p:sp>
        <p:nvSpPr>
          <p:cNvPr id="8" name="Footer Placeholder 7">
            <a:extLst>
              <a:ext uri="{FF2B5EF4-FFF2-40B4-BE49-F238E27FC236}">
                <a16:creationId xmlns:a16="http://schemas.microsoft.com/office/drawing/2014/main" id="{0CCEB8E3-53AE-439B-9428-72B81BD3B83C}"/>
              </a:ext>
            </a:extLst>
          </p:cNvPr>
          <p:cNvSpPr>
            <a:spLocks noGrp="1" noChangeArrowheads="1"/>
          </p:cNvSpPr>
          <p:nvPr>
            <p:ph type="ftr" sz="quarter" idx="11"/>
          </p:nvPr>
        </p:nvSpPr>
        <p:spPr/>
        <p:txBody>
          <a:bodyPr/>
          <a:lstStyle>
            <a:lvl1pPr>
              <a:defRPr/>
            </a:lvl1pPr>
          </a:lstStyle>
          <a:p>
            <a:pPr>
              <a:defRPr/>
            </a:pPr>
            <a:endParaRPr lang="en-GB"/>
          </a:p>
        </p:txBody>
      </p:sp>
      <p:sp>
        <p:nvSpPr>
          <p:cNvPr id="9" name="Slide Number Placeholder 8">
            <a:extLst>
              <a:ext uri="{FF2B5EF4-FFF2-40B4-BE49-F238E27FC236}">
                <a16:creationId xmlns:a16="http://schemas.microsoft.com/office/drawing/2014/main" id="{328C543D-1B00-4E11-9615-CDD988110A23}"/>
              </a:ext>
            </a:extLst>
          </p:cNvPr>
          <p:cNvSpPr>
            <a:spLocks noGrp="1" noChangeArrowheads="1"/>
          </p:cNvSpPr>
          <p:nvPr>
            <p:ph type="sldNum" sz="quarter" idx="12"/>
          </p:nvPr>
        </p:nvSpPr>
        <p:spPr/>
        <p:txBody>
          <a:bodyPr/>
          <a:lstStyle>
            <a:lvl1pPr>
              <a:defRPr/>
            </a:lvl1pPr>
          </a:lstStyle>
          <a:p>
            <a:fld id="{EC86FDD3-8659-4DF6-9C22-A70505F52DFB}" type="slidenum">
              <a:rPr lang="en-GB" altLang="en-US"/>
              <a:pPr/>
              <a:t>‹#›</a:t>
            </a:fld>
            <a:endParaRPr lang="en-GB" altLang="en-US"/>
          </a:p>
        </p:txBody>
      </p:sp>
    </p:spTree>
    <p:extLst>
      <p:ext uri="{BB962C8B-B14F-4D97-AF65-F5344CB8AC3E}">
        <p14:creationId xmlns:p14="http://schemas.microsoft.com/office/powerpoint/2010/main" val="194885742"/>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Image bank">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0177A9D-1362-4B64-BB76-7E5E3FF9A06F}"/>
              </a:ext>
            </a:extLst>
          </p:cNvPr>
          <p:cNvSpPr txBox="1">
            <a:spLocks/>
          </p:cNvSpPr>
          <p:nvPr userDrawn="1"/>
        </p:nvSpPr>
        <p:spPr bwMode="auto">
          <a:xfrm>
            <a:off x="1" y="360000"/>
            <a:ext cx="12192000" cy="594000"/>
          </a:xfrm>
          <a:prstGeom prst="rect">
            <a:avLst/>
          </a:prstGeom>
          <a:solidFill>
            <a:srgbClr val="347574"/>
          </a:solidFill>
          <a:ln>
            <a:noFill/>
          </a:ln>
        </p:spPr>
        <p:txBody>
          <a:bodyPr vert="horz" wrap="square" lIns="180000" tIns="45720" rIns="180000" bIns="45720" numCol="1" anchor="ctr" anchorCtr="0" compatLnSpc="1">
            <a:prstTxWarp prst="textNoShape">
              <a:avLst/>
            </a:prstTxWarp>
          </a:bodyPr>
          <a:lstStyle>
            <a:defPPr>
              <a:defRPr lang="en-GB"/>
            </a:defPPr>
            <a:lvl1pPr marL="0" indent="0" algn="ctr" eaLnBrk="0" hangingPunct="0">
              <a:buClr>
                <a:schemeClr val="tx2"/>
              </a:buClr>
              <a:defRPr sz="2400">
                <a:solidFill>
                  <a:srgbClr val="585858"/>
                </a:solidFill>
                <a:latin typeface="+mj-lt"/>
                <a:ea typeface="Myriad Pro" charset="0"/>
                <a:cs typeface="Myriad Pro" charset="0"/>
              </a:defRPr>
            </a:lvl1pPr>
            <a:lvl2pPr marL="557199" indent="-214308" eaLnBrk="0" hangingPunct="0">
              <a:defRPr sz="2100">
                <a:solidFill>
                  <a:srgbClr val="585858"/>
                </a:solidFill>
                <a:latin typeface="+mn-lt"/>
              </a:defRPr>
            </a:lvl2pPr>
            <a:lvl3pPr marL="857228" indent="-171446" eaLnBrk="0" hangingPunct="0">
              <a:buChar char="–"/>
              <a:defRPr sz="1800">
                <a:solidFill>
                  <a:srgbClr val="585858"/>
                </a:solidFill>
                <a:latin typeface="+mn-lt"/>
              </a:defRPr>
            </a:lvl3pPr>
            <a:lvl4pPr marL="1200120" indent="-171446" eaLnBrk="0" hangingPunct="0">
              <a:buClr>
                <a:schemeClr val="accent2"/>
              </a:buClr>
              <a:defRPr sz="1425">
                <a:latin typeface="+mn-lt"/>
              </a:defRPr>
            </a:lvl4pPr>
            <a:lvl5pPr marL="1543012" indent="-171446" eaLnBrk="0" hangingPunct="0">
              <a:buClr>
                <a:schemeClr val="tx2"/>
              </a:buClr>
              <a:defRPr sz="1425">
                <a:latin typeface="+mn-lt"/>
              </a:defRPr>
            </a:lvl5pPr>
            <a:lvl6pPr marL="1885903" indent="-171446" fontAlgn="base">
              <a:spcBef>
                <a:spcPct val="20000"/>
              </a:spcBef>
              <a:spcAft>
                <a:spcPct val="0"/>
              </a:spcAft>
              <a:buClr>
                <a:schemeClr val="tx2"/>
              </a:buClr>
              <a:buFont typeface="Arial" charset="0"/>
              <a:buChar char="●"/>
              <a:defRPr sz="1425">
                <a:latin typeface="+mn-lt"/>
              </a:defRPr>
            </a:lvl6pPr>
            <a:lvl7pPr marL="2228795" indent="-171446" fontAlgn="base">
              <a:spcBef>
                <a:spcPct val="20000"/>
              </a:spcBef>
              <a:spcAft>
                <a:spcPct val="0"/>
              </a:spcAft>
              <a:buClr>
                <a:schemeClr val="tx2"/>
              </a:buClr>
              <a:buFont typeface="Arial" charset="0"/>
              <a:buChar char="●"/>
              <a:defRPr sz="1425">
                <a:latin typeface="+mn-lt"/>
              </a:defRPr>
            </a:lvl7pPr>
            <a:lvl8pPr marL="2571686" indent="-171446" fontAlgn="base">
              <a:spcBef>
                <a:spcPct val="20000"/>
              </a:spcBef>
              <a:spcAft>
                <a:spcPct val="0"/>
              </a:spcAft>
              <a:buClr>
                <a:schemeClr val="tx2"/>
              </a:buClr>
              <a:buFont typeface="Arial" charset="0"/>
              <a:buChar char="●"/>
              <a:defRPr sz="1425">
                <a:latin typeface="+mn-lt"/>
              </a:defRPr>
            </a:lvl8pPr>
            <a:lvl9pPr marL="2914577" indent="-171446" fontAlgn="base">
              <a:spcBef>
                <a:spcPct val="20000"/>
              </a:spcBef>
              <a:spcAft>
                <a:spcPct val="0"/>
              </a:spcAft>
              <a:buClr>
                <a:schemeClr val="tx2"/>
              </a:buClr>
              <a:buFont typeface="Arial" charset="0"/>
              <a:buChar char="●"/>
              <a:defRPr sz="1425">
                <a:latin typeface="+mn-lt"/>
              </a:defRPr>
            </a:lvl9pPr>
          </a:lstStyle>
          <a:p>
            <a:pPr>
              <a:buNone/>
            </a:pPr>
            <a:endParaRPr lang="en-GB" dirty="0"/>
          </a:p>
        </p:txBody>
      </p:sp>
      <p:sp>
        <p:nvSpPr>
          <p:cNvPr id="6" name="Title 1">
            <a:extLst>
              <a:ext uri="{FF2B5EF4-FFF2-40B4-BE49-F238E27FC236}">
                <a16:creationId xmlns:a16="http://schemas.microsoft.com/office/drawing/2014/main" id="{4CB3B952-8705-4EAE-94B9-4C0C32F57985}"/>
              </a:ext>
            </a:extLst>
          </p:cNvPr>
          <p:cNvSpPr>
            <a:spLocks noGrp="1"/>
          </p:cNvSpPr>
          <p:nvPr>
            <p:ph type="title"/>
          </p:nvPr>
        </p:nvSpPr>
        <p:spPr>
          <a:xfrm>
            <a:off x="594008" y="464400"/>
            <a:ext cx="11262632" cy="426170"/>
          </a:xfrm>
        </p:spPr>
        <p:txBody>
          <a:bodyPr/>
          <a:lstStyle>
            <a:lvl1pPr algn="l">
              <a:defRPr sz="2000" b="0">
                <a:solidFill>
                  <a:schemeClr val="bg1"/>
                </a:solidFill>
                <a:latin typeface="+mn-lt"/>
              </a:defRPr>
            </a:lvl1pPr>
          </a:lstStyle>
          <a:p>
            <a:r>
              <a:rPr lang="en-US" dirty="0"/>
              <a:t>Click to edit Master title style</a:t>
            </a:r>
            <a:endParaRPr lang="en-GB" dirty="0"/>
          </a:p>
        </p:txBody>
      </p:sp>
      <p:pic>
        <p:nvPicPr>
          <p:cNvPr id="3" name="Picture 2" descr="A picture containing object, lamp, light&#10;&#10;Description automatically generated">
            <a:extLst>
              <a:ext uri="{FF2B5EF4-FFF2-40B4-BE49-F238E27FC236}">
                <a16:creationId xmlns:a16="http://schemas.microsoft.com/office/drawing/2014/main" id="{226FBF21-7918-4116-9D2A-4FFEF62A7A3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084400" y="5842800"/>
            <a:ext cx="649771" cy="594000"/>
          </a:xfrm>
          <a:prstGeom prst="rect">
            <a:avLst/>
          </a:prstGeom>
        </p:spPr>
      </p:pic>
      <p:sp>
        <p:nvSpPr>
          <p:cNvPr id="7" name="TextBox 6">
            <a:extLst>
              <a:ext uri="{FF2B5EF4-FFF2-40B4-BE49-F238E27FC236}">
                <a16:creationId xmlns:a16="http://schemas.microsoft.com/office/drawing/2014/main" id="{03E643C2-77DC-49BD-8737-F5C5488BCCF7}"/>
              </a:ext>
            </a:extLst>
          </p:cNvPr>
          <p:cNvSpPr txBox="1"/>
          <p:nvPr userDrawn="1"/>
        </p:nvSpPr>
        <p:spPr>
          <a:xfrm>
            <a:off x="522000" y="6237312"/>
            <a:ext cx="1109504" cy="246221"/>
          </a:xfrm>
          <a:prstGeom prst="rect">
            <a:avLst/>
          </a:prstGeom>
          <a:noFill/>
        </p:spPr>
        <p:txBody>
          <a:bodyPr wrap="square" rtlCol="0">
            <a:spAutoFit/>
          </a:bodyPr>
          <a:lstStyle/>
          <a:p>
            <a:pPr>
              <a:buNone/>
            </a:pPr>
            <a:r>
              <a:rPr lang="en-GB" sz="1000" b="1" dirty="0">
                <a:solidFill>
                  <a:srgbClr val="585858"/>
                </a:solidFill>
              </a:rPr>
              <a:t>ncetm.org.uk</a:t>
            </a:r>
          </a:p>
        </p:txBody>
      </p:sp>
    </p:spTree>
    <p:extLst>
      <p:ext uri="{BB962C8B-B14F-4D97-AF65-F5344CB8AC3E}">
        <p14:creationId xmlns:p14="http://schemas.microsoft.com/office/powerpoint/2010/main" val="624450996"/>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Image bank">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0177A9D-1362-4B64-BB76-7E5E3FF9A06F}"/>
              </a:ext>
            </a:extLst>
          </p:cNvPr>
          <p:cNvSpPr txBox="1">
            <a:spLocks/>
          </p:cNvSpPr>
          <p:nvPr userDrawn="1"/>
        </p:nvSpPr>
        <p:spPr bwMode="auto">
          <a:xfrm>
            <a:off x="1" y="141663"/>
            <a:ext cx="12192000" cy="594000"/>
          </a:xfrm>
          <a:prstGeom prst="rect">
            <a:avLst/>
          </a:prstGeom>
          <a:solidFill>
            <a:srgbClr val="347574"/>
          </a:solidFill>
          <a:ln>
            <a:noFill/>
          </a:ln>
        </p:spPr>
        <p:txBody>
          <a:bodyPr vert="horz" wrap="square" lIns="180000" tIns="45720" rIns="180000" bIns="45720" numCol="1" anchor="ctr" anchorCtr="0" compatLnSpc="1">
            <a:prstTxWarp prst="textNoShape">
              <a:avLst/>
            </a:prstTxWarp>
          </a:bodyPr>
          <a:lstStyle>
            <a:defPPr>
              <a:defRPr lang="en-GB"/>
            </a:defPPr>
            <a:lvl1pPr marL="0" indent="0" algn="ctr" eaLnBrk="0" hangingPunct="0">
              <a:buClr>
                <a:schemeClr val="tx2"/>
              </a:buClr>
              <a:defRPr sz="2400">
                <a:solidFill>
                  <a:srgbClr val="585858"/>
                </a:solidFill>
                <a:latin typeface="+mj-lt"/>
                <a:ea typeface="Myriad Pro" charset="0"/>
                <a:cs typeface="Myriad Pro" charset="0"/>
              </a:defRPr>
            </a:lvl1pPr>
            <a:lvl2pPr marL="557199" indent="-214308" eaLnBrk="0" hangingPunct="0">
              <a:defRPr sz="2100">
                <a:solidFill>
                  <a:srgbClr val="585858"/>
                </a:solidFill>
                <a:latin typeface="+mn-lt"/>
              </a:defRPr>
            </a:lvl2pPr>
            <a:lvl3pPr marL="857228" indent="-171446" eaLnBrk="0" hangingPunct="0">
              <a:buChar char="–"/>
              <a:defRPr sz="1800">
                <a:solidFill>
                  <a:srgbClr val="585858"/>
                </a:solidFill>
                <a:latin typeface="+mn-lt"/>
              </a:defRPr>
            </a:lvl3pPr>
            <a:lvl4pPr marL="1200120" indent="-171446" eaLnBrk="0" hangingPunct="0">
              <a:buClr>
                <a:schemeClr val="accent2"/>
              </a:buClr>
              <a:defRPr sz="1425">
                <a:latin typeface="+mn-lt"/>
              </a:defRPr>
            </a:lvl4pPr>
            <a:lvl5pPr marL="1543012" indent="-171446" eaLnBrk="0" hangingPunct="0">
              <a:buClr>
                <a:schemeClr val="tx2"/>
              </a:buClr>
              <a:defRPr sz="1425">
                <a:latin typeface="+mn-lt"/>
              </a:defRPr>
            </a:lvl5pPr>
            <a:lvl6pPr marL="1885903" indent="-171446" fontAlgn="base">
              <a:spcBef>
                <a:spcPct val="20000"/>
              </a:spcBef>
              <a:spcAft>
                <a:spcPct val="0"/>
              </a:spcAft>
              <a:buClr>
                <a:schemeClr val="tx2"/>
              </a:buClr>
              <a:buFont typeface="Arial" charset="0"/>
              <a:buChar char="●"/>
              <a:defRPr sz="1425">
                <a:latin typeface="+mn-lt"/>
              </a:defRPr>
            </a:lvl6pPr>
            <a:lvl7pPr marL="2228795" indent="-171446" fontAlgn="base">
              <a:spcBef>
                <a:spcPct val="20000"/>
              </a:spcBef>
              <a:spcAft>
                <a:spcPct val="0"/>
              </a:spcAft>
              <a:buClr>
                <a:schemeClr val="tx2"/>
              </a:buClr>
              <a:buFont typeface="Arial" charset="0"/>
              <a:buChar char="●"/>
              <a:defRPr sz="1425">
                <a:latin typeface="+mn-lt"/>
              </a:defRPr>
            </a:lvl7pPr>
            <a:lvl8pPr marL="2571686" indent="-171446" fontAlgn="base">
              <a:spcBef>
                <a:spcPct val="20000"/>
              </a:spcBef>
              <a:spcAft>
                <a:spcPct val="0"/>
              </a:spcAft>
              <a:buClr>
                <a:schemeClr val="tx2"/>
              </a:buClr>
              <a:buFont typeface="Arial" charset="0"/>
              <a:buChar char="●"/>
              <a:defRPr sz="1425">
                <a:latin typeface="+mn-lt"/>
              </a:defRPr>
            </a:lvl8pPr>
            <a:lvl9pPr marL="2914577" indent="-171446" fontAlgn="base">
              <a:spcBef>
                <a:spcPct val="20000"/>
              </a:spcBef>
              <a:spcAft>
                <a:spcPct val="0"/>
              </a:spcAft>
              <a:buClr>
                <a:schemeClr val="tx2"/>
              </a:buClr>
              <a:buFont typeface="Arial" charset="0"/>
              <a:buChar char="●"/>
              <a:defRPr sz="1425">
                <a:latin typeface="+mn-lt"/>
              </a:defRPr>
            </a:lvl9pPr>
          </a:lstStyle>
          <a:p>
            <a:pPr>
              <a:buNone/>
            </a:pPr>
            <a:endParaRPr lang="en-GB" dirty="0"/>
          </a:p>
        </p:txBody>
      </p:sp>
      <p:pic>
        <p:nvPicPr>
          <p:cNvPr id="3" name="Picture 2" descr="A picture containing object, lamp, light&#10;&#10;Description automatically generated">
            <a:extLst>
              <a:ext uri="{FF2B5EF4-FFF2-40B4-BE49-F238E27FC236}">
                <a16:creationId xmlns:a16="http://schemas.microsoft.com/office/drawing/2014/main" id="{226FBF21-7918-4116-9D2A-4FFEF62A7A3E}"/>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11084400" y="5842800"/>
            <a:ext cx="649771" cy="594000"/>
          </a:xfrm>
          <a:prstGeom prst="rect">
            <a:avLst/>
          </a:prstGeom>
        </p:spPr>
      </p:pic>
      <p:sp>
        <p:nvSpPr>
          <p:cNvPr id="8" name="Footer Placeholder 9">
            <a:extLst>
              <a:ext uri="{FF2B5EF4-FFF2-40B4-BE49-F238E27FC236}">
                <a16:creationId xmlns:a16="http://schemas.microsoft.com/office/drawing/2014/main" id="{E8E35F7C-59D1-4344-B45A-A3380FD02D0A}"/>
              </a:ext>
            </a:extLst>
          </p:cNvPr>
          <p:cNvSpPr>
            <a:spLocks noGrp="1" noChangeArrowheads="1"/>
          </p:cNvSpPr>
          <p:nvPr>
            <p:ph type="ftr" sz="quarter" idx="11"/>
          </p:nvPr>
        </p:nvSpPr>
        <p:spPr>
          <a:xfrm>
            <a:off x="-1" y="6356350"/>
            <a:ext cx="12191999" cy="365125"/>
          </a:xfrm>
        </p:spPr>
        <p:txBody>
          <a:bodyPr/>
          <a:lstStyle>
            <a:lvl1pPr>
              <a:defRPr sz="1100">
                <a:latin typeface="Arial" panose="020B0604020202020204" pitchFamily="34" charset="0"/>
                <a:cs typeface="Arial" panose="020B0604020202020204" pitchFamily="34" charset="0"/>
              </a:defRPr>
            </a:lvl1pPr>
          </a:lstStyle>
          <a:p>
            <a:pPr>
              <a:defRPr/>
            </a:pPr>
            <a:r>
              <a:rPr lang="en-GB" dirty="0"/>
              <a:t>Curriculum Prioritisation for Primary Maths</a:t>
            </a:r>
          </a:p>
        </p:txBody>
      </p:sp>
      <p:graphicFrame>
        <p:nvGraphicFramePr>
          <p:cNvPr id="5" name="Table 10">
            <a:extLst>
              <a:ext uri="{FF2B5EF4-FFF2-40B4-BE49-F238E27FC236}">
                <a16:creationId xmlns:a16="http://schemas.microsoft.com/office/drawing/2014/main" id="{8703DAC1-0D09-4FCA-8F8E-26F6D721539C}"/>
              </a:ext>
            </a:extLst>
          </p:cNvPr>
          <p:cNvGraphicFramePr>
            <a:graphicFrameLocks noGrp="1"/>
          </p:cNvGraphicFramePr>
          <p:nvPr userDrawn="1">
            <p:extLst>
              <p:ext uri="{D42A27DB-BD31-4B8C-83A1-F6EECF244321}">
                <p14:modId xmlns:p14="http://schemas.microsoft.com/office/powerpoint/2010/main" val="3206897055"/>
              </p:ext>
            </p:extLst>
          </p:nvPr>
        </p:nvGraphicFramePr>
        <p:xfrm>
          <a:off x="594008" y="1097547"/>
          <a:ext cx="11140162" cy="1978162"/>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19980">
                <a:tc>
                  <a:txBody>
                    <a:bodyPr/>
                    <a:lstStyle/>
                    <a:p>
                      <a:pPr algn="l"/>
                      <a:endParaRPr lang="en-GB" sz="2000" dirty="0">
                        <a:latin typeface="Arial" panose="020B0604020202020204" pitchFamily="34" charset="0"/>
                        <a:cs typeface="Arial" panose="020B0604020202020204" pitchFamily="34" charset="0"/>
                      </a:endParaRPr>
                    </a:p>
                  </a:txBody>
                  <a:tcPr anchor="ctr">
                    <a:solidFill>
                      <a:srgbClr val="327473"/>
                    </a:solidFill>
                  </a:tcPr>
                </a:tc>
                <a:extLst>
                  <a:ext uri="{0D108BD9-81ED-4DB2-BD59-A6C34878D82A}">
                    <a16:rowId xmlns:a16="http://schemas.microsoft.com/office/drawing/2014/main" val="2928509842"/>
                  </a:ext>
                </a:extLst>
              </a:tr>
              <a:tr h="1458182">
                <a:tc>
                  <a:txBody>
                    <a:bodyPr/>
                    <a:lstStyle/>
                    <a:p>
                      <a:endParaRPr lang="en-GB" sz="2000" b="1"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13" name="Text Placeholder 12">
            <a:extLst>
              <a:ext uri="{FF2B5EF4-FFF2-40B4-BE49-F238E27FC236}">
                <a16:creationId xmlns:a16="http://schemas.microsoft.com/office/drawing/2014/main" id="{0396C834-C60B-4D4B-9CE7-C48E02B24E92}"/>
              </a:ext>
            </a:extLst>
          </p:cNvPr>
          <p:cNvSpPr>
            <a:spLocks noGrp="1"/>
          </p:cNvSpPr>
          <p:nvPr>
            <p:ph type="body" sz="quarter" idx="12"/>
          </p:nvPr>
        </p:nvSpPr>
        <p:spPr>
          <a:xfrm>
            <a:off x="698269" y="1789113"/>
            <a:ext cx="10653944" cy="784225"/>
          </a:xfrm>
        </p:spPr>
        <p:txBody>
          <a:bodyPr/>
          <a:lstStyle/>
          <a:p>
            <a:pPr lvl="0"/>
            <a:r>
              <a:rPr lang="en-US" dirty="0"/>
              <a:t>Click to edit Master text styles</a:t>
            </a:r>
          </a:p>
        </p:txBody>
      </p:sp>
      <p:sp>
        <p:nvSpPr>
          <p:cNvPr id="17" name="Text Placeholder 16">
            <a:extLst>
              <a:ext uri="{FF2B5EF4-FFF2-40B4-BE49-F238E27FC236}">
                <a16:creationId xmlns:a16="http://schemas.microsoft.com/office/drawing/2014/main" id="{F32E35AE-674A-4CFB-A6EA-9851D7911725}"/>
              </a:ext>
            </a:extLst>
          </p:cNvPr>
          <p:cNvSpPr>
            <a:spLocks noGrp="1"/>
          </p:cNvSpPr>
          <p:nvPr>
            <p:ph type="body" sz="quarter" idx="13"/>
          </p:nvPr>
        </p:nvSpPr>
        <p:spPr>
          <a:xfrm>
            <a:off x="698269" y="1189038"/>
            <a:ext cx="10653944" cy="315912"/>
          </a:xfrm>
        </p:spPr>
        <p:txBody>
          <a:bodyPr/>
          <a:lstStyle>
            <a:lvl1pPr>
              <a:defRPr b="1">
                <a:solidFill>
                  <a:schemeClr val="bg1"/>
                </a:solidFill>
              </a:defRPr>
            </a:lvl1pPr>
          </a:lstStyle>
          <a:p>
            <a:pPr lvl="0"/>
            <a:r>
              <a:rPr lang="en-US" dirty="0"/>
              <a:t>Click to edit Master text styles</a:t>
            </a:r>
          </a:p>
        </p:txBody>
      </p:sp>
      <p:sp>
        <p:nvSpPr>
          <p:cNvPr id="19" name="TextBox 18">
            <a:extLst>
              <a:ext uri="{FF2B5EF4-FFF2-40B4-BE49-F238E27FC236}">
                <a16:creationId xmlns:a16="http://schemas.microsoft.com/office/drawing/2014/main" id="{9153B39E-7C33-4C5E-BBB2-AE7BBB524528}"/>
              </a:ext>
            </a:extLst>
          </p:cNvPr>
          <p:cNvSpPr txBox="1"/>
          <p:nvPr userDrawn="1"/>
        </p:nvSpPr>
        <p:spPr>
          <a:xfrm>
            <a:off x="594007" y="3486800"/>
            <a:ext cx="11140161" cy="394210"/>
          </a:xfrm>
          <a:prstGeom prst="rect">
            <a:avLst/>
          </a:prstGeom>
          <a:noFill/>
        </p:spPr>
        <p:txBody>
          <a:bodyPr wrap="square">
            <a:spAutoFit/>
          </a:body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b="0" i="0" u="none" strike="noStrike" kern="0" cap="none" spc="0" normalizeH="0" baseline="0" noProof="0" dirty="0">
                <a:ln>
                  <a:noFill/>
                </a:ln>
                <a:solidFill>
                  <a:schemeClr val="tx1">
                    <a:lumMod val="65000"/>
                    <a:lumOff val="35000"/>
                  </a:schemeClr>
                </a:solidFill>
                <a:effectLst/>
                <a:uLnTx/>
                <a:uFillTx/>
                <a:latin typeface="Arial" panose="020B0604020202020204" pitchFamily="34" charset="0"/>
                <a:ea typeface="+mn-ea"/>
                <a:cs typeface="Arial" panose="020B0604020202020204" pitchFamily="34" charset="0"/>
              </a:rPr>
              <a:t>The following slides have been collated to support the teaching of this outcome.</a:t>
            </a:r>
            <a:endParaRPr lang="en-GB" kern="0" dirty="0">
              <a:solidFill>
                <a:schemeClr val="tx1">
                  <a:lumMod val="65000"/>
                  <a:lumOff val="35000"/>
                </a:schemeClr>
              </a:solidFill>
              <a:latin typeface="Arial" panose="020B0604020202020204" pitchFamily="34" charset="0"/>
              <a:cs typeface="Arial" panose="020B0604020202020204" pitchFamily="34" charset="0"/>
            </a:endParaRPr>
          </a:p>
        </p:txBody>
      </p:sp>
      <p:sp>
        <p:nvSpPr>
          <p:cNvPr id="21" name="Text Placeholder 20">
            <a:extLst>
              <a:ext uri="{FF2B5EF4-FFF2-40B4-BE49-F238E27FC236}">
                <a16:creationId xmlns:a16="http://schemas.microsoft.com/office/drawing/2014/main" id="{DA156B4A-F0F3-4E38-A0C7-379476798FA5}"/>
              </a:ext>
            </a:extLst>
          </p:cNvPr>
          <p:cNvSpPr>
            <a:spLocks noGrp="1"/>
          </p:cNvSpPr>
          <p:nvPr>
            <p:ph type="body" sz="quarter" idx="14"/>
          </p:nvPr>
        </p:nvSpPr>
        <p:spPr>
          <a:xfrm>
            <a:off x="593725" y="233363"/>
            <a:ext cx="11141075" cy="393700"/>
          </a:xfrm>
        </p:spPr>
        <p:txBody>
          <a:bodyPr/>
          <a:lstStyle>
            <a:lvl1pPr>
              <a:defRPr b="1">
                <a:solidFill>
                  <a:schemeClr val="bg1"/>
                </a:solidFill>
              </a:defRPr>
            </a:lvl1pPr>
          </a:lstStyle>
          <a:p>
            <a:pPr lvl="0"/>
            <a:r>
              <a:rPr lang="en-US" dirty="0"/>
              <a:t>Click to edit Master text styles</a:t>
            </a:r>
          </a:p>
        </p:txBody>
      </p:sp>
    </p:spTree>
    <p:extLst>
      <p:ext uri="{BB962C8B-B14F-4D97-AF65-F5344CB8AC3E}">
        <p14:creationId xmlns:p14="http://schemas.microsoft.com/office/powerpoint/2010/main" val="79334662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Image bank">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0177A9D-1362-4B64-BB76-7E5E3FF9A06F}"/>
              </a:ext>
            </a:extLst>
          </p:cNvPr>
          <p:cNvSpPr txBox="1">
            <a:spLocks/>
          </p:cNvSpPr>
          <p:nvPr userDrawn="1"/>
        </p:nvSpPr>
        <p:spPr bwMode="auto">
          <a:xfrm>
            <a:off x="1" y="141663"/>
            <a:ext cx="12192000" cy="594000"/>
          </a:xfrm>
          <a:prstGeom prst="rect">
            <a:avLst/>
          </a:prstGeom>
          <a:solidFill>
            <a:srgbClr val="347574"/>
          </a:solidFill>
          <a:ln>
            <a:noFill/>
          </a:ln>
        </p:spPr>
        <p:txBody>
          <a:bodyPr vert="horz" wrap="square" lIns="180000" tIns="45720" rIns="180000" bIns="45720" numCol="1" anchor="ctr" anchorCtr="0" compatLnSpc="1">
            <a:prstTxWarp prst="textNoShape">
              <a:avLst/>
            </a:prstTxWarp>
          </a:bodyPr>
          <a:lstStyle>
            <a:defPPr>
              <a:defRPr lang="en-GB"/>
            </a:defPPr>
            <a:lvl1pPr marL="0" indent="0" algn="ctr" eaLnBrk="0" hangingPunct="0">
              <a:buClr>
                <a:schemeClr val="tx2"/>
              </a:buClr>
              <a:defRPr sz="2400">
                <a:solidFill>
                  <a:srgbClr val="585858"/>
                </a:solidFill>
                <a:latin typeface="+mj-lt"/>
                <a:ea typeface="Myriad Pro" charset="0"/>
                <a:cs typeface="Myriad Pro" charset="0"/>
              </a:defRPr>
            </a:lvl1pPr>
            <a:lvl2pPr marL="557199" indent="-214308" eaLnBrk="0" hangingPunct="0">
              <a:defRPr sz="2100">
                <a:solidFill>
                  <a:srgbClr val="585858"/>
                </a:solidFill>
                <a:latin typeface="+mn-lt"/>
              </a:defRPr>
            </a:lvl2pPr>
            <a:lvl3pPr marL="857228" indent="-171446" eaLnBrk="0" hangingPunct="0">
              <a:buChar char="–"/>
              <a:defRPr sz="1800">
                <a:solidFill>
                  <a:srgbClr val="585858"/>
                </a:solidFill>
                <a:latin typeface="+mn-lt"/>
              </a:defRPr>
            </a:lvl3pPr>
            <a:lvl4pPr marL="1200120" indent="-171446" eaLnBrk="0" hangingPunct="0">
              <a:buClr>
                <a:schemeClr val="accent2"/>
              </a:buClr>
              <a:defRPr sz="1425">
                <a:latin typeface="+mn-lt"/>
              </a:defRPr>
            </a:lvl4pPr>
            <a:lvl5pPr marL="1543012" indent="-171446" eaLnBrk="0" hangingPunct="0">
              <a:buClr>
                <a:schemeClr val="tx2"/>
              </a:buClr>
              <a:defRPr sz="1425">
                <a:latin typeface="+mn-lt"/>
              </a:defRPr>
            </a:lvl5pPr>
            <a:lvl6pPr marL="1885903" indent="-171446" fontAlgn="base">
              <a:spcBef>
                <a:spcPct val="20000"/>
              </a:spcBef>
              <a:spcAft>
                <a:spcPct val="0"/>
              </a:spcAft>
              <a:buClr>
                <a:schemeClr val="tx2"/>
              </a:buClr>
              <a:buFont typeface="Arial" charset="0"/>
              <a:buChar char="●"/>
              <a:defRPr sz="1425">
                <a:latin typeface="+mn-lt"/>
              </a:defRPr>
            </a:lvl6pPr>
            <a:lvl7pPr marL="2228795" indent="-171446" fontAlgn="base">
              <a:spcBef>
                <a:spcPct val="20000"/>
              </a:spcBef>
              <a:spcAft>
                <a:spcPct val="0"/>
              </a:spcAft>
              <a:buClr>
                <a:schemeClr val="tx2"/>
              </a:buClr>
              <a:buFont typeface="Arial" charset="0"/>
              <a:buChar char="●"/>
              <a:defRPr sz="1425">
                <a:latin typeface="+mn-lt"/>
              </a:defRPr>
            </a:lvl7pPr>
            <a:lvl8pPr marL="2571686" indent="-171446" fontAlgn="base">
              <a:spcBef>
                <a:spcPct val="20000"/>
              </a:spcBef>
              <a:spcAft>
                <a:spcPct val="0"/>
              </a:spcAft>
              <a:buClr>
                <a:schemeClr val="tx2"/>
              </a:buClr>
              <a:buFont typeface="Arial" charset="0"/>
              <a:buChar char="●"/>
              <a:defRPr sz="1425">
                <a:latin typeface="+mn-lt"/>
              </a:defRPr>
            </a:lvl8pPr>
            <a:lvl9pPr marL="2914577" indent="-171446" fontAlgn="base">
              <a:spcBef>
                <a:spcPct val="20000"/>
              </a:spcBef>
              <a:spcAft>
                <a:spcPct val="0"/>
              </a:spcAft>
              <a:buClr>
                <a:schemeClr val="tx2"/>
              </a:buClr>
              <a:buFont typeface="Arial" charset="0"/>
              <a:buChar char="●"/>
              <a:defRPr sz="1425">
                <a:latin typeface="+mn-lt"/>
              </a:defRPr>
            </a:lvl9pPr>
          </a:lstStyle>
          <a:p>
            <a:pPr>
              <a:buNone/>
            </a:pPr>
            <a:endParaRPr lang="en-GB" dirty="0"/>
          </a:p>
        </p:txBody>
      </p:sp>
      <p:sp>
        <p:nvSpPr>
          <p:cNvPr id="6" name="Title 1">
            <a:extLst>
              <a:ext uri="{FF2B5EF4-FFF2-40B4-BE49-F238E27FC236}">
                <a16:creationId xmlns:a16="http://schemas.microsoft.com/office/drawing/2014/main" id="{4CB3B952-8705-4EAE-94B9-4C0C32F57985}"/>
              </a:ext>
            </a:extLst>
          </p:cNvPr>
          <p:cNvSpPr>
            <a:spLocks noGrp="1"/>
          </p:cNvSpPr>
          <p:nvPr>
            <p:ph type="title"/>
          </p:nvPr>
        </p:nvSpPr>
        <p:spPr>
          <a:xfrm>
            <a:off x="594008" y="246063"/>
            <a:ext cx="11140163" cy="426170"/>
          </a:xfrm>
          <a:prstGeom prst="rect">
            <a:avLst/>
          </a:prstGeom>
        </p:spPr>
        <p:txBody>
          <a:bodyPr>
            <a:normAutofit/>
          </a:bodyPr>
          <a:lstStyle>
            <a:lvl1pPr algn="l">
              <a:defRPr sz="2400" b="1">
                <a:solidFill>
                  <a:schemeClr val="bg1"/>
                </a:solidFill>
                <a:latin typeface="Arial" panose="020B0604020202020204" pitchFamily="34" charset="0"/>
                <a:cs typeface="Arial" panose="020B0604020202020204" pitchFamily="34" charset="0"/>
              </a:defRPr>
            </a:lvl1pPr>
          </a:lstStyle>
          <a:p>
            <a:r>
              <a:rPr lang="en-US" dirty="0"/>
              <a:t>Click to edit Master title style</a:t>
            </a:r>
            <a:endParaRPr lang="en-GB" dirty="0"/>
          </a:p>
        </p:txBody>
      </p:sp>
      <p:pic>
        <p:nvPicPr>
          <p:cNvPr id="3" name="Picture 2" descr="A picture containing object, lamp, light&#10;&#10;Description automatically generated">
            <a:extLst>
              <a:ext uri="{FF2B5EF4-FFF2-40B4-BE49-F238E27FC236}">
                <a16:creationId xmlns:a16="http://schemas.microsoft.com/office/drawing/2014/main" id="{226FBF21-7918-4116-9D2A-4FFEF62A7A3E}"/>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11084400" y="5842800"/>
            <a:ext cx="649771" cy="594000"/>
          </a:xfrm>
          <a:prstGeom prst="rect">
            <a:avLst/>
          </a:prstGeom>
        </p:spPr>
      </p:pic>
      <p:sp>
        <p:nvSpPr>
          <p:cNvPr id="8" name="Footer Placeholder 9">
            <a:extLst>
              <a:ext uri="{FF2B5EF4-FFF2-40B4-BE49-F238E27FC236}">
                <a16:creationId xmlns:a16="http://schemas.microsoft.com/office/drawing/2014/main" id="{E8E35F7C-59D1-4344-B45A-A3380FD02D0A}"/>
              </a:ext>
            </a:extLst>
          </p:cNvPr>
          <p:cNvSpPr>
            <a:spLocks noGrp="1" noChangeArrowheads="1"/>
          </p:cNvSpPr>
          <p:nvPr>
            <p:ph type="ftr" sz="quarter" idx="11"/>
          </p:nvPr>
        </p:nvSpPr>
        <p:spPr>
          <a:xfrm>
            <a:off x="-1" y="6356350"/>
            <a:ext cx="12191999" cy="365125"/>
          </a:xfrm>
        </p:spPr>
        <p:txBody>
          <a:bodyPr/>
          <a:lstStyle>
            <a:lvl1pPr>
              <a:defRPr sz="1100">
                <a:latin typeface="Arial" panose="020B0604020202020204" pitchFamily="34" charset="0"/>
                <a:cs typeface="Arial" panose="020B0604020202020204" pitchFamily="34" charset="0"/>
              </a:defRPr>
            </a:lvl1pPr>
          </a:lstStyle>
          <a:p>
            <a:pPr>
              <a:defRPr/>
            </a:pPr>
            <a:r>
              <a:rPr lang="en-GB" dirty="0"/>
              <a:t>Curriculum Prioritisation for Primary Maths</a:t>
            </a:r>
          </a:p>
        </p:txBody>
      </p:sp>
      <p:sp>
        <p:nvSpPr>
          <p:cNvPr id="7" name="Picture Placeholder 4">
            <a:extLst>
              <a:ext uri="{FF2B5EF4-FFF2-40B4-BE49-F238E27FC236}">
                <a16:creationId xmlns:a16="http://schemas.microsoft.com/office/drawing/2014/main" id="{9B5E70AC-97E0-4B9F-B2F7-C3D62444AE86}"/>
              </a:ext>
            </a:extLst>
          </p:cNvPr>
          <p:cNvSpPr>
            <a:spLocks noGrp="1"/>
          </p:cNvSpPr>
          <p:nvPr>
            <p:ph type="pic" sz="quarter" idx="12"/>
          </p:nvPr>
        </p:nvSpPr>
        <p:spPr>
          <a:xfrm>
            <a:off x="594008" y="1039018"/>
            <a:ext cx="3395663" cy="4779963"/>
          </a:xfrm>
          <a:ln>
            <a:solidFill>
              <a:schemeClr val="tx2"/>
            </a:solidFill>
          </a:ln>
          <a:effectLst>
            <a:outerShdw blurRad="50800" dist="38100" dir="2700000" algn="tl" rotWithShape="0">
              <a:prstClr val="black">
                <a:alpha val="40000"/>
              </a:prstClr>
            </a:outerShdw>
          </a:effectLst>
        </p:spPr>
        <p:txBody>
          <a:bodyPr/>
          <a:lstStyle>
            <a:lvl1pPr algn="l">
              <a:defRPr/>
            </a:lvl1pPr>
          </a:lstStyle>
          <a:p>
            <a:endParaRPr lang="en-GB"/>
          </a:p>
        </p:txBody>
      </p:sp>
    </p:spTree>
    <p:extLst>
      <p:ext uri="{BB962C8B-B14F-4D97-AF65-F5344CB8AC3E}">
        <p14:creationId xmlns:p14="http://schemas.microsoft.com/office/powerpoint/2010/main" val="320550444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E87F3B16-21C0-4F4C-A604-A71D44B1F51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p:blipFill>
        <p:spPr bwMode="auto">
          <a:xfrm>
            <a:off x="-12182" y="-157162"/>
            <a:ext cx="12228689" cy="687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9" name="Straight Connector 18">
            <a:extLst>
              <a:ext uri="{FF2B5EF4-FFF2-40B4-BE49-F238E27FC236}">
                <a16:creationId xmlns:a16="http://schemas.microsoft.com/office/drawing/2014/main" id="{D3AA9D4F-8E41-47F9-A6BB-0AF636DA0770}"/>
              </a:ext>
            </a:extLst>
          </p:cNvPr>
          <p:cNvCxnSpPr>
            <a:cxnSpLocks/>
          </p:cNvCxnSpPr>
          <p:nvPr userDrawn="1"/>
        </p:nvCxnSpPr>
        <p:spPr bwMode="auto">
          <a:xfrm rot="5400000">
            <a:off x="1285150" y="436965"/>
            <a:ext cx="0" cy="1170432"/>
          </a:xfrm>
          <a:prstGeom prst="line">
            <a:avLst/>
          </a:prstGeom>
          <a:ln w="25400">
            <a:solidFill>
              <a:srgbClr val="FBF5D4"/>
            </a:solidFill>
          </a:ln>
        </p:spPr>
        <p:style>
          <a:lnRef idx="1">
            <a:schemeClr val="dk1"/>
          </a:lnRef>
          <a:fillRef idx="0">
            <a:schemeClr val="dk1"/>
          </a:fillRef>
          <a:effectRef idx="0">
            <a:schemeClr val="dk1"/>
          </a:effectRef>
          <a:fontRef idx="minor">
            <a:schemeClr val="tx1"/>
          </a:fontRef>
        </p:style>
      </p:cxnSp>
      <p:sp>
        <p:nvSpPr>
          <p:cNvPr id="9" name="TextBox 8">
            <a:extLst>
              <a:ext uri="{FF2B5EF4-FFF2-40B4-BE49-F238E27FC236}">
                <a16:creationId xmlns:a16="http://schemas.microsoft.com/office/drawing/2014/main" id="{6A3742DC-69C4-4F77-88B0-BC9AA167A183}"/>
              </a:ext>
            </a:extLst>
          </p:cNvPr>
          <p:cNvSpPr txBox="1"/>
          <p:nvPr userDrawn="1"/>
        </p:nvSpPr>
        <p:spPr>
          <a:xfrm>
            <a:off x="609593" y="1737534"/>
            <a:ext cx="6220976" cy="400110"/>
          </a:xfrm>
          <a:prstGeom prst="rect">
            <a:avLst/>
          </a:prstGeom>
          <a:noFill/>
        </p:spPr>
        <p:txBody>
          <a:bodyPr wrap="square" rtlCol="0">
            <a:spAutoFit/>
          </a:bodyPr>
          <a:lstStyle/>
          <a:p>
            <a:pPr>
              <a:buNone/>
            </a:pPr>
            <a:r>
              <a:rPr lang="en-GB" sz="2000" b="1" noProof="0" dirty="0">
                <a:solidFill>
                  <a:schemeClr val="bg1"/>
                </a:solidFill>
                <a:latin typeface="Arial" panose="020B0604020202020204" pitchFamily="34" charset="0"/>
                <a:cs typeface="Arial" panose="020B0604020202020204" pitchFamily="34" charset="0"/>
              </a:rPr>
              <a:t>ncetm.org.uk</a:t>
            </a:r>
            <a:endParaRPr lang="en-GB" sz="2000" b="1" dirty="0">
              <a:solidFill>
                <a:schemeClr val="bg1"/>
              </a:solidFill>
              <a:latin typeface="Arial" panose="020B0604020202020204" pitchFamily="34" charset="0"/>
              <a:cs typeface="Arial" panose="020B0604020202020204" pitchFamily="34" charset="0"/>
            </a:endParaRPr>
          </a:p>
        </p:txBody>
      </p:sp>
      <p:cxnSp>
        <p:nvCxnSpPr>
          <p:cNvPr id="22" name="Straight Connector 21">
            <a:extLst>
              <a:ext uri="{FF2B5EF4-FFF2-40B4-BE49-F238E27FC236}">
                <a16:creationId xmlns:a16="http://schemas.microsoft.com/office/drawing/2014/main" id="{0A1553F0-5310-40B6-862E-E108F136F4E5}"/>
              </a:ext>
            </a:extLst>
          </p:cNvPr>
          <p:cNvCxnSpPr>
            <a:cxnSpLocks/>
          </p:cNvCxnSpPr>
          <p:nvPr userDrawn="1"/>
        </p:nvCxnSpPr>
        <p:spPr bwMode="auto">
          <a:xfrm rot="5400000">
            <a:off x="1285150" y="436965"/>
            <a:ext cx="0" cy="1170432"/>
          </a:xfrm>
          <a:prstGeom prst="line">
            <a:avLst/>
          </a:prstGeom>
          <a:ln w="25400">
            <a:solidFill>
              <a:srgbClr val="FBF5D4"/>
            </a:solidFill>
          </a:ln>
        </p:spPr>
        <p:style>
          <a:lnRef idx="1">
            <a:schemeClr val="dk1"/>
          </a:lnRef>
          <a:fillRef idx="0">
            <a:schemeClr val="dk1"/>
          </a:fillRef>
          <a:effectRef idx="0">
            <a:schemeClr val="dk1"/>
          </a:effectRef>
          <a:fontRef idx="minor">
            <a:schemeClr val="tx1"/>
          </a:fontRef>
        </p:style>
      </p:cxnSp>
      <p:sp>
        <p:nvSpPr>
          <p:cNvPr id="10" name="TextBox 9">
            <a:extLst>
              <a:ext uri="{FF2B5EF4-FFF2-40B4-BE49-F238E27FC236}">
                <a16:creationId xmlns:a16="http://schemas.microsoft.com/office/drawing/2014/main" id="{7C7EAB1C-AC38-4D05-ABAC-DDDBF36A7F1B}"/>
              </a:ext>
            </a:extLst>
          </p:cNvPr>
          <p:cNvSpPr txBox="1"/>
          <p:nvPr userDrawn="1"/>
        </p:nvSpPr>
        <p:spPr>
          <a:xfrm>
            <a:off x="699934" y="5435709"/>
            <a:ext cx="1960139" cy="276999"/>
          </a:xfrm>
          <a:prstGeom prst="rect">
            <a:avLst/>
          </a:prstGeom>
          <a:noFill/>
        </p:spPr>
        <p:txBody>
          <a:bodyPr wrap="square" rtlCol="0">
            <a:spAutoFit/>
          </a:bodyPr>
          <a:lstStyle/>
          <a:p>
            <a:pPr>
              <a:buNone/>
            </a:pPr>
            <a:r>
              <a:rPr lang="en-GB" sz="1200" b="1" noProof="0" dirty="0">
                <a:solidFill>
                  <a:schemeClr val="bg1"/>
                </a:solidFill>
                <a:latin typeface="Arial" panose="020B0604020202020204" pitchFamily="34" charset="0"/>
                <a:cs typeface="Arial" panose="020B0604020202020204" pitchFamily="34" charset="0"/>
              </a:rPr>
              <a:t>Summer 2021</a:t>
            </a:r>
            <a:endParaRPr lang="en-GB" sz="1200" b="1" dirty="0">
              <a:solidFill>
                <a:schemeClr val="bg1"/>
              </a:solidFill>
              <a:latin typeface="Arial" panose="020B0604020202020204" pitchFamily="34" charset="0"/>
              <a:cs typeface="Arial" panose="020B0604020202020204" pitchFamily="34" charset="0"/>
            </a:endParaRPr>
          </a:p>
        </p:txBody>
      </p:sp>
      <p:sp>
        <p:nvSpPr>
          <p:cNvPr id="11" name="TextBox 10">
            <a:extLst>
              <a:ext uri="{FF2B5EF4-FFF2-40B4-BE49-F238E27FC236}">
                <a16:creationId xmlns:a16="http://schemas.microsoft.com/office/drawing/2014/main" id="{76B7A6AA-0784-4D20-870B-744E2DBBF2B5}"/>
              </a:ext>
            </a:extLst>
          </p:cNvPr>
          <p:cNvSpPr txBox="1"/>
          <p:nvPr userDrawn="1"/>
        </p:nvSpPr>
        <p:spPr>
          <a:xfrm>
            <a:off x="609593" y="481364"/>
            <a:ext cx="5557355" cy="276999"/>
          </a:xfrm>
          <a:prstGeom prst="rect">
            <a:avLst/>
          </a:prstGeom>
          <a:noFill/>
        </p:spPr>
        <p:txBody>
          <a:bodyPr wrap="square" rtlCol="0">
            <a:spAutoFit/>
          </a:bodyPr>
          <a:lstStyle/>
          <a:p>
            <a:pPr>
              <a:buNone/>
            </a:pPr>
            <a:r>
              <a:rPr lang="en-GB" sz="1200" b="1" kern="1200" dirty="0">
                <a:solidFill>
                  <a:srgbClr val="FBF5D4"/>
                </a:solidFill>
                <a:latin typeface="Arial" panose="020B0604020202020204" pitchFamily="34" charset="0"/>
                <a:ea typeface="+mn-ea"/>
                <a:cs typeface="Arial" panose="020B0604020202020204" pitchFamily="34" charset="0"/>
              </a:rPr>
              <a:t>Curriculum Prioritisation for Primary Maths</a:t>
            </a:r>
          </a:p>
        </p:txBody>
      </p:sp>
      <p:sp>
        <p:nvSpPr>
          <p:cNvPr id="12" name="TextBox 11">
            <a:extLst>
              <a:ext uri="{FF2B5EF4-FFF2-40B4-BE49-F238E27FC236}">
                <a16:creationId xmlns:a16="http://schemas.microsoft.com/office/drawing/2014/main" id="{FEC4B950-A61F-4437-AC63-6DD156086E7C}"/>
              </a:ext>
            </a:extLst>
          </p:cNvPr>
          <p:cNvSpPr txBox="1"/>
          <p:nvPr userDrawn="1"/>
        </p:nvSpPr>
        <p:spPr>
          <a:xfrm>
            <a:off x="609593" y="705834"/>
            <a:ext cx="6172200" cy="261610"/>
          </a:xfrm>
          <a:prstGeom prst="rect">
            <a:avLst/>
          </a:prstGeom>
          <a:noFill/>
        </p:spPr>
        <p:txBody>
          <a:bodyPr wrap="square">
            <a:spAutoFit/>
          </a:bodyPr>
          <a:lstStyle/>
          <a:p>
            <a:r>
              <a:rPr lang="en-GB" sz="1100" b="1" i="0" dirty="0">
                <a:solidFill>
                  <a:srgbClr val="FBF5D4"/>
                </a:solidFill>
                <a:effectLst/>
                <a:latin typeface="Arial" panose="020B0604020202020204" pitchFamily="34" charset="0"/>
                <a:cs typeface="Arial" panose="020B0604020202020204" pitchFamily="34" charset="0"/>
              </a:rPr>
              <a:t>A term-by-term framework to support planning and teaching</a:t>
            </a:r>
            <a:endParaRPr lang="en-GB" sz="1100" b="1" dirty="0">
              <a:solidFill>
                <a:srgbClr val="FBF5D4"/>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12284925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1511F86-0498-45AC-91EB-811F623B6D95}"/>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147484"/>
            <a:ext cx="12192000" cy="6858000"/>
          </a:xfrm>
          <a:prstGeom prst="rect">
            <a:avLst/>
          </a:prstGeom>
        </p:spPr>
      </p:pic>
      <p:sp>
        <p:nvSpPr>
          <p:cNvPr id="2" name="Title 1"/>
          <p:cNvSpPr>
            <a:spLocks noGrp="1"/>
          </p:cNvSpPr>
          <p:nvPr>
            <p:ph type="title"/>
          </p:nvPr>
        </p:nvSpPr>
        <p:spPr>
          <a:xfrm>
            <a:off x="601035" y="430660"/>
            <a:ext cx="10972800" cy="982117"/>
          </a:xfrm>
          <a:prstGeom prst="rect">
            <a:avLst/>
          </a:prstGeom>
        </p:spPr>
        <p:txBody>
          <a:bodyPr anchor="t">
            <a:normAutofit/>
          </a:bodyPr>
          <a:lstStyle>
            <a:lvl1pPr>
              <a:defRPr sz="2700">
                <a:solidFill>
                  <a:srgbClr val="585858"/>
                </a:solidFill>
              </a:defRPr>
            </a:lvl1pPr>
          </a:lstStyle>
          <a:p>
            <a:r>
              <a:rPr lang="en-US" dirty="0"/>
              <a:t>Click to edit Master title style</a:t>
            </a:r>
            <a:endParaRPr lang="en-GB" dirty="0"/>
          </a:p>
        </p:txBody>
      </p:sp>
      <p:sp>
        <p:nvSpPr>
          <p:cNvPr id="3" name="Content Placeholder 2"/>
          <p:cNvSpPr>
            <a:spLocks noGrp="1"/>
          </p:cNvSpPr>
          <p:nvPr>
            <p:ph idx="1"/>
          </p:nvPr>
        </p:nvSpPr>
        <p:spPr>
          <a:xfrm>
            <a:off x="609600" y="1556792"/>
            <a:ext cx="10972800" cy="3888432"/>
          </a:xfrm>
        </p:spPr>
        <p:txBody>
          <a:bodyPr/>
          <a:lstStyle>
            <a:lvl1pPr>
              <a:defRPr>
                <a:solidFill>
                  <a:srgbClr val="585858"/>
                </a:solidFill>
              </a:defRPr>
            </a:lvl1pPr>
            <a:lvl2pPr marL="557199" indent="-214308">
              <a:buClr>
                <a:srgbClr val="000000"/>
              </a:buClr>
              <a:buFont typeface="Arial" panose="020B0604020202020204" pitchFamily="34" charset="0"/>
              <a:buChar char="•"/>
              <a:defRPr>
                <a:solidFill>
                  <a:srgbClr val="585858"/>
                </a:solidFill>
              </a:defRPr>
            </a:lvl2pPr>
            <a:lvl3pPr marL="857228" indent="-171446">
              <a:buClr>
                <a:srgbClr val="000000"/>
              </a:buClr>
              <a:buFont typeface="Arial" panose="020B0604020202020204" pitchFamily="34" charset="0"/>
              <a:buChar char="•"/>
              <a:defRPr>
                <a:solidFill>
                  <a:srgbClr val="585858"/>
                </a:solidFill>
              </a:defRPr>
            </a:lvl3pPr>
            <a:lvl4pPr marL="1200120" indent="-171446">
              <a:buClr>
                <a:srgbClr val="000000"/>
              </a:buClr>
              <a:buFont typeface="Arial" panose="020B0604020202020204" pitchFamily="34" charset="0"/>
              <a:buChar char="•"/>
              <a:defRPr>
                <a:solidFill>
                  <a:srgbClr val="585858"/>
                </a:solidFill>
              </a:defRPr>
            </a:lvl4pPr>
            <a:lvl5pPr marL="1543012" indent="-171446">
              <a:buClr>
                <a:srgbClr val="000000"/>
              </a:buClr>
              <a:buFont typeface="Arial" panose="020B0604020202020204" pitchFamily="34" charset="0"/>
              <a:buChar char="•"/>
              <a:defRPr>
                <a:solidFill>
                  <a:srgbClr val="585858"/>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Rectangle 6">
            <a:extLst>
              <a:ext uri="{FF2B5EF4-FFF2-40B4-BE49-F238E27FC236}">
                <a16:creationId xmlns:a16="http://schemas.microsoft.com/office/drawing/2014/main" id="{1F4B3B01-5D20-46B9-B2C9-7FD7F2BEA99B}"/>
              </a:ext>
            </a:extLst>
          </p:cNvPr>
          <p:cNvSpPr>
            <a:spLocks noGrp="1" noChangeArrowheads="1"/>
          </p:cNvSpPr>
          <p:nvPr>
            <p:ph type="dt" sz="half" idx="10"/>
          </p:nvPr>
        </p:nvSpPr>
        <p:spPr>
          <a:xfrm>
            <a:off x="838200" y="6356350"/>
            <a:ext cx="2743200" cy="365125"/>
          </a:xfrm>
          <a:prstGeom prst="rect">
            <a:avLst/>
          </a:prstGeom>
        </p:spPr>
        <p:txBody>
          <a:bodyPr/>
          <a:lstStyle>
            <a:lvl1pPr>
              <a:defRPr/>
            </a:lvl1pPr>
          </a:lstStyle>
          <a:p>
            <a:pPr>
              <a:defRPr/>
            </a:pPr>
            <a:endParaRPr lang="en-GB" dirty="0"/>
          </a:p>
        </p:txBody>
      </p:sp>
      <p:sp>
        <p:nvSpPr>
          <p:cNvPr id="7" name="Rectangle 7">
            <a:extLst>
              <a:ext uri="{FF2B5EF4-FFF2-40B4-BE49-F238E27FC236}">
                <a16:creationId xmlns:a16="http://schemas.microsoft.com/office/drawing/2014/main" id="{81515C61-0F49-4F5A-803B-A05DF82E1CB6}"/>
              </a:ext>
            </a:extLst>
          </p:cNvPr>
          <p:cNvSpPr>
            <a:spLocks noGrp="1" noChangeArrowheads="1"/>
          </p:cNvSpPr>
          <p:nvPr>
            <p:ph type="ftr" sz="quarter" idx="11"/>
          </p:nvPr>
        </p:nvSpPr>
        <p:spPr/>
        <p:txBody>
          <a:bodyPr/>
          <a:lstStyle>
            <a:lvl1pPr>
              <a:defRPr sz="1100">
                <a:latin typeface="Arial" panose="020B0604020202020204" pitchFamily="34" charset="0"/>
                <a:cs typeface="Arial" panose="020B0604020202020204" pitchFamily="34" charset="0"/>
              </a:defRPr>
            </a:lvl1pPr>
          </a:lstStyle>
          <a:p>
            <a:pPr>
              <a:defRPr/>
            </a:pPr>
            <a:r>
              <a:rPr lang="en-GB"/>
              <a:t>Curriculum Prioritisation for Primary Maths</a:t>
            </a:r>
            <a:endParaRPr lang="en-GB" dirty="0"/>
          </a:p>
        </p:txBody>
      </p:sp>
      <p:sp>
        <p:nvSpPr>
          <p:cNvPr id="8" name="Rectangle 8">
            <a:extLst>
              <a:ext uri="{FF2B5EF4-FFF2-40B4-BE49-F238E27FC236}">
                <a16:creationId xmlns:a16="http://schemas.microsoft.com/office/drawing/2014/main" id="{F229D3AA-4483-4C24-8D12-A457557489A3}"/>
              </a:ext>
            </a:extLst>
          </p:cNvPr>
          <p:cNvSpPr>
            <a:spLocks noGrp="1" noChangeArrowheads="1"/>
          </p:cNvSpPr>
          <p:nvPr>
            <p:ph type="sldNum" sz="quarter" idx="12"/>
          </p:nvPr>
        </p:nvSpPr>
        <p:spPr>
          <a:xfrm>
            <a:off x="8610600" y="6356350"/>
            <a:ext cx="2743200" cy="365125"/>
          </a:xfrm>
          <a:prstGeom prst="rect">
            <a:avLst/>
          </a:prstGeom>
        </p:spPr>
        <p:txBody>
          <a:bodyPr/>
          <a:lstStyle>
            <a:lvl1pPr>
              <a:defRPr/>
            </a:lvl1pPr>
          </a:lstStyle>
          <a:p>
            <a:fld id="{4DB3256F-83C8-4422-BB4B-79DB90083B87}" type="slidenum">
              <a:rPr lang="en-GB" altLang="en-US"/>
              <a:pPr/>
              <a:t>‹#›</a:t>
            </a:fld>
            <a:endParaRPr lang="en-GB" altLang="en-US" dirty="0"/>
          </a:p>
        </p:txBody>
      </p:sp>
    </p:spTree>
    <p:extLst>
      <p:ext uri="{BB962C8B-B14F-4D97-AF65-F5344CB8AC3E}">
        <p14:creationId xmlns:p14="http://schemas.microsoft.com/office/powerpoint/2010/main" val="106445789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5" name="Picture 6">
            <a:extLst>
              <a:ext uri="{FF2B5EF4-FFF2-40B4-BE49-F238E27FC236}">
                <a16:creationId xmlns:a16="http://schemas.microsoft.com/office/drawing/2014/main" id="{80C601FF-7BA8-487E-AC1A-189EB690B680}"/>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871133" y="2617789"/>
            <a:ext cx="10320867" cy="162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4">
            <a:extLst>
              <a:ext uri="{FF2B5EF4-FFF2-40B4-BE49-F238E27FC236}">
                <a16:creationId xmlns:a16="http://schemas.microsoft.com/office/drawing/2014/main" id="{E88501E7-3EF9-477E-9610-C53CCD2102F1}"/>
              </a:ext>
            </a:extLst>
          </p:cNvPr>
          <p:cNvSpPr txBox="1">
            <a:spLocks noChangeArrowheads="1"/>
          </p:cNvSpPr>
          <p:nvPr userDrawn="1"/>
        </p:nvSpPr>
        <p:spPr bwMode="auto">
          <a:xfrm>
            <a:off x="1989667" y="4878389"/>
            <a:ext cx="9652000" cy="434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a:spcBef>
                <a:spcPct val="0"/>
              </a:spcBef>
              <a:buClrTx/>
              <a:buFontTx/>
              <a:buNone/>
            </a:pPr>
            <a:r>
              <a:rPr lang="en-GB" altLang="en-US" sz="2400" b="1">
                <a:solidFill>
                  <a:srgbClr val="00628C"/>
                </a:solidFill>
                <a:latin typeface="Myriad Pro" panose="020B0503030403020204" pitchFamily="34" charset="0"/>
                <a:ea typeface="Myriad Pro" panose="020B0503030403020204" pitchFamily="34" charset="0"/>
                <a:cs typeface="Myriad Pro" panose="020B0503030403020204" pitchFamily="34" charset="0"/>
              </a:rPr>
              <a:t>Mastery Professional Development</a:t>
            </a:r>
          </a:p>
        </p:txBody>
      </p:sp>
      <p:pic>
        <p:nvPicPr>
          <p:cNvPr id="8" name="Picture 8">
            <a:extLst>
              <a:ext uri="{FF2B5EF4-FFF2-40B4-BE49-F238E27FC236}">
                <a16:creationId xmlns:a16="http://schemas.microsoft.com/office/drawing/2014/main" id="{0FE25B13-5C38-40FB-BA4B-F44231DFA279}"/>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627717" y="520700"/>
            <a:ext cx="3960283" cy="1144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9">
            <a:extLst>
              <a:ext uri="{FF2B5EF4-FFF2-40B4-BE49-F238E27FC236}">
                <a16:creationId xmlns:a16="http://schemas.microsoft.com/office/drawing/2014/main" id="{68B52C03-A046-4E88-B640-32880FE8EAAE}"/>
              </a:ext>
            </a:extLst>
          </p:cNvPr>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7535334" y="179388"/>
            <a:ext cx="4093633" cy="148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10">
            <a:extLst>
              <a:ext uri="{FF2B5EF4-FFF2-40B4-BE49-F238E27FC236}">
                <a16:creationId xmlns:a16="http://schemas.microsoft.com/office/drawing/2014/main" id="{989E5206-FDD3-4534-9B99-F94AEE1597AB}"/>
              </a:ext>
            </a:extLst>
          </p:cNvPr>
          <p:cNvPicPr>
            <a:picLocks noChangeAspect="1" noChangeArrowheads="1"/>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a:off x="0" y="0"/>
            <a:ext cx="1422400" cy="6884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11">
            <a:extLst>
              <a:ext uri="{FF2B5EF4-FFF2-40B4-BE49-F238E27FC236}">
                <a16:creationId xmlns:a16="http://schemas.microsoft.com/office/drawing/2014/main" id="{613E9A86-6F45-4F8A-BC70-1DDEDEFC1C0A}"/>
              </a:ext>
            </a:extLst>
          </p:cNvPr>
          <p:cNvPicPr>
            <a:picLocks noChangeAspect="1" noChangeArrowheads="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1454151" y="2617789"/>
            <a:ext cx="416983" cy="162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12">
            <a:extLst>
              <a:ext uri="{FF2B5EF4-FFF2-40B4-BE49-F238E27FC236}">
                <a16:creationId xmlns:a16="http://schemas.microsoft.com/office/drawing/2014/main" id="{CAE0F519-886A-48F5-BD2D-DB936B32D5A6}"/>
              </a:ext>
            </a:extLst>
          </p:cNvPr>
          <p:cNvPicPr>
            <a:picLocks noChangeAspect="1" noChangeArrowheads="1"/>
          </p:cNvPicPr>
          <p:nvPr userDrawn="1"/>
        </p:nvPicPr>
        <p:blipFill>
          <a:blip r:embed="rId7" cstate="print">
            <a:extLst>
              <a:ext uri="{28A0092B-C50C-407E-A947-70E740481C1C}">
                <a14:useLocalDpi xmlns:a14="http://schemas.microsoft.com/office/drawing/2010/main" val="0"/>
              </a:ext>
            </a:extLst>
          </a:blip>
          <a:srcRect/>
          <a:stretch>
            <a:fillRect/>
          </a:stretch>
        </p:blipFill>
        <p:spPr bwMode="auto">
          <a:xfrm>
            <a:off x="1871134" y="2935288"/>
            <a:ext cx="1200151" cy="97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Rectangle 13">
            <a:extLst>
              <a:ext uri="{FF2B5EF4-FFF2-40B4-BE49-F238E27FC236}">
                <a16:creationId xmlns:a16="http://schemas.microsoft.com/office/drawing/2014/main" id="{CE0C34E4-8783-416D-BC52-62FB904235EC}"/>
              </a:ext>
            </a:extLst>
          </p:cNvPr>
          <p:cNvSpPr>
            <a:spLocks noChangeArrowheads="1"/>
          </p:cNvSpPr>
          <p:nvPr userDrawn="1"/>
        </p:nvSpPr>
        <p:spPr bwMode="auto">
          <a:xfrm>
            <a:off x="5588000" y="6073776"/>
            <a:ext cx="6096000"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algn="r" eaLnBrk="1" hangingPunct="1">
              <a:buFontTx/>
              <a:buNone/>
            </a:pPr>
            <a:r>
              <a:rPr lang="en-US" altLang="en-US" sz="1500">
                <a:solidFill>
                  <a:srgbClr val="00628C"/>
                </a:solidFill>
                <a:latin typeface="Myriad Pro" panose="020B0503030403020204" pitchFamily="34" charset="0"/>
                <a:hlinkClick r:id="rId8"/>
              </a:rPr>
              <a:t>www.ncetm.org.uk/masterypd</a:t>
            </a:r>
            <a:br>
              <a:rPr lang="en-US" altLang="en-US" sz="1500">
                <a:solidFill>
                  <a:srgbClr val="00628C"/>
                </a:solidFill>
                <a:latin typeface="Myriad Pro" panose="020B0503030403020204" pitchFamily="34" charset="0"/>
              </a:rPr>
            </a:br>
            <a:r>
              <a:rPr lang="en-US" altLang="en-US" sz="1500">
                <a:solidFill>
                  <a:srgbClr val="00628C"/>
                </a:solidFill>
                <a:latin typeface="Myriad Pro" panose="020B0503030403020204" pitchFamily="34" charset="0"/>
              </a:rPr>
              <a:t>© Crown Copyright 2019</a:t>
            </a:r>
            <a:br>
              <a:rPr lang="en-US" altLang="en-US" sz="1500">
                <a:solidFill>
                  <a:srgbClr val="00628C"/>
                </a:solidFill>
                <a:latin typeface="Myriad Pro" panose="020B0503030403020204" pitchFamily="34" charset="0"/>
              </a:rPr>
            </a:br>
            <a:r>
              <a:rPr lang="en-US" altLang="en-US" sz="1500">
                <a:solidFill>
                  <a:srgbClr val="7F7F7F"/>
                </a:solidFill>
                <a:latin typeface="Myriad Pro" panose="020B0503030403020204" pitchFamily="34" charset="0"/>
              </a:rPr>
              <a:t>2019 pilot</a:t>
            </a:r>
            <a:endParaRPr lang="en-US" altLang="en-US" sz="1500">
              <a:solidFill>
                <a:srgbClr val="00628C"/>
              </a:solidFill>
              <a:latin typeface="Myriad Pro" panose="020B0503030403020204" pitchFamily="34" charset="0"/>
            </a:endParaRPr>
          </a:p>
        </p:txBody>
      </p:sp>
      <p:sp>
        <p:nvSpPr>
          <p:cNvPr id="44036" name="Rectangle 4"/>
          <p:cNvSpPr>
            <a:spLocks noGrp="1" noChangeArrowheads="1"/>
          </p:cNvSpPr>
          <p:nvPr>
            <p:ph type="ctrTitle"/>
          </p:nvPr>
        </p:nvSpPr>
        <p:spPr>
          <a:xfrm>
            <a:off x="3311691" y="2803102"/>
            <a:ext cx="8372309" cy="758825"/>
          </a:xfrm>
        </p:spPr>
        <p:txBody>
          <a:bodyPr anchor="ctr"/>
          <a:lstStyle>
            <a:lvl1pPr algn="r">
              <a:defRPr sz="2800" b="0" baseline="0">
                <a:solidFill>
                  <a:schemeClr val="tx1"/>
                </a:solidFill>
                <a:latin typeface="Myriad Pro" charset="0"/>
                <a:ea typeface="Myriad Pro" charset="0"/>
                <a:cs typeface="Myriad Pro" charset="0"/>
              </a:defRPr>
            </a:lvl1pPr>
          </a:lstStyle>
          <a:p>
            <a:pPr lvl="0"/>
            <a:r>
              <a:rPr lang="en-US" noProof="0"/>
              <a:t>Click to edit Master title style</a:t>
            </a:r>
            <a:endParaRPr lang="en-GB" noProof="0" dirty="0"/>
          </a:p>
        </p:txBody>
      </p:sp>
      <p:sp>
        <p:nvSpPr>
          <p:cNvPr id="44037" name="Rectangle 5"/>
          <p:cNvSpPr>
            <a:spLocks noGrp="1" noChangeArrowheads="1"/>
          </p:cNvSpPr>
          <p:nvPr>
            <p:ph type="subTitle" idx="1"/>
          </p:nvPr>
        </p:nvSpPr>
        <p:spPr>
          <a:xfrm>
            <a:off x="3311691" y="3746683"/>
            <a:ext cx="8372309" cy="355600"/>
          </a:xfrm>
        </p:spPr>
        <p:txBody>
          <a:bodyPr anchor="ctr"/>
          <a:lstStyle>
            <a:lvl1pPr marL="0" indent="0" algn="r">
              <a:defRPr sz="1800" baseline="0">
                <a:solidFill>
                  <a:schemeClr val="tx1"/>
                </a:solidFill>
                <a:latin typeface="Myriad Pro" charset="0"/>
                <a:ea typeface="Myriad Pro" charset="0"/>
                <a:cs typeface="Myriad Pro" charset="0"/>
              </a:defRPr>
            </a:lvl1pPr>
          </a:lstStyle>
          <a:p>
            <a:pPr lvl="0"/>
            <a:r>
              <a:rPr lang="en-US" noProof="0"/>
              <a:t>Click to edit Master subtitle style</a:t>
            </a:r>
            <a:endParaRPr lang="en-GB" noProof="0" dirty="0"/>
          </a:p>
        </p:txBody>
      </p:sp>
      <p:sp>
        <p:nvSpPr>
          <p:cNvPr id="7" name="Text Placeholder 6"/>
          <p:cNvSpPr>
            <a:spLocks noGrp="1"/>
          </p:cNvSpPr>
          <p:nvPr>
            <p:ph type="body" sz="quarter" idx="11"/>
          </p:nvPr>
        </p:nvSpPr>
        <p:spPr>
          <a:xfrm>
            <a:off x="1989730" y="5246953"/>
            <a:ext cx="7444613" cy="510635"/>
          </a:xfrm>
        </p:spPr>
        <p:txBody>
          <a:bodyPr/>
          <a:lstStyle>
            <a:lvl1pPr>
              <a:defRPr sz="2400" i="1">
                <a:solidFill>
                  <a:srgbClr val="00628C"/>
                </a:solidFill>
                <a:latin typeface="Myriad Pro" charset="0"/>
                <a:ea typeface="Myriad Pro" charset="0"/>
                <a:cs typeface="Myriad Pro" charset="0"/>
              </a:defRPr>
            </a:lvl1pPr>
          </a:lstStyle>
          <a:p>
            <a:pPr lvl="0"/>
            <a:r>
              <a:rPr lang="en-US"/>
              <a:t>Edit Master text styles</a:t>
            </a:r>
          </a:p>
        </p:txBody>
      </p:sp>
    </p:spTree>
    <p:extLst>
      <p:ext uri="{BB962C8B-B14F-4D97-AF65-F5344CB8AC3E}">
        <p14:creationId xmlns:p14="http://schemas.microsoft.com/office/powerpoint/2010/main" val="3915749147"/>
      </p:ext>
    </p:extLst>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Instructions">
    <p:spTree>
      <p:nvGrpSpPr>
        <p:cNvPr id="1" name=""/>
        <p:cNvGrpSpPr/>
        <p:nvPr/>
      </p:nvGrpSpPr>
      <p:grpSpPr>
        <a:xfrm>
          <a:off x="0" y="0"/>
          <a:ext cx="0" cy="0"/>
          <a:chOff x="0" y="0"/>
          <a:chExt cx="0" cy="0"/>
        </a:xfrm>
      </p:grpSpPr>
      <p:sp>
        <p:nvSpPr>
          <p:cNvPr id="4" name="Rectangle 6">
            <a:extLst>
              <a:ext uri="{FF2B5EF4-FFF2-40B4-BE49-F238E27FC236}">
                <a16:creationId xmlns:a16="http://schemas.microsoft.com/office/drawing/2014/main" id="{3060DBF6-F349-4523-AC11-D8B00A796883}"/>
              </a:ext>
            </a:extLst>
          </p:cNvPr>
          <p:cNvSpPr>
            <a:spLocks noChangeArrowheads="1"/>
          </p:cNvSpPr>
          <p:nvPr userDrawn="1"/>
        </p:nvSpPr>
        <p:spPr bwMode="auto">
          <a:xfrm>
            <a:off x="8015817" y="6500813"/>
            <a:ext cx="3748616" cy="32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algn="r" eaLnBrk="1" hangingPunct="1">
              <a:buFontTx/>
              <a:buNone/>
            </a:pPr>
            <a:r>
              <a:rPr lang="en-US" altLang="en-US" sz="1500">
                <a:solidFill>
                  <a:srgbClr val="00628C"/>
                </a:solidFill>
                <a:latin typeface="Myriad Pro" panose="020B0503030403020204" pitchFamily="34" charset="0"/>
              </a:rPr>
              <a:t>© Crown Copyright 2019 </a:t>
            </a:r>
          </a:p>
        </p:txBody>
      </p:sp>
      <p:sp>
        <p:nvSpPr>
          <p:cNvPr id="6" name="Rectangle 7">
            <a:extLst>
              <a:ext uri="{FF2B5EF4-FFF2-40B4-BE49-F238E27FC236}">
                <a16:creationId xmlns:a16="http://schemas.microsoft.com/office/drawing/2014/main" id="{A4F21B14-8E21-4F9F-ACE5-B70F91962DA7}"/>
              </a:ext>
            </a:extLst>
          </p:cNvPr>
          <p:cNvSpPr>
            <a:spLocks noChangeArrowheads="1"/>
          </p:cNvSpPr>
          <p:nvPr userDrawn="1"/>
        </p:nvSpPr>
        <p:spPr bwMode="auto">
          <a:xfrm>
            <a:off x="522817" y="6488113"/>
            <a:ext cx="3748616" cy="322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eaLnBrk="1" hangingPunct="1">
              <a:buFontTx/>
              <a:buNone/>
            </a:pPr>
            <a:r>
              <a:rPr lang="en-US" altLang="en-US" sz="1500">
                <a:solidFill>
                  <a:srgbClr val="00628C"/>
                </a:solidFill>
                <a:latin typeface="Myriad Pro" panose="020B0503030403020204" pitchFamily="34" charset="0"/>
                <a:hlinkClick r:id="rId2"/>
              </a:rPr>
              <a:t>www.ncetm.org.uk/masterypd</a:t>
            </a:r>
            <a:r>
              <a:rPr lang="en-US" altLang="en-US" sz="1500">
                <a:solidFill>
                  <a:srgbClr val="00628C"/>
                </a:solidFill>
                <a:latin typeface="Myriad Pro" panose="020B0503030403020204" pitchFamily="34" charset="0"/>
              </a:rPr>
              <a:t> </a:t>
            </a:r>
          </a:p>
        </p:txBody>
      </p:sp>
      <p:sp>
        <p:nvSpPr>
          <p:cNvPr id="7" name="TextBox 8">
            <a:extLst>
              <a:ext uri="{FF2B5EF4-FFF2-40B4-BE49-F238E27FC236}">
                <a16:creationId xmlns:a16="http://schemas.microsoft.com/office/drawing/2014/main" id="{665E79B4-FC82-4585-81A4-073C7D013E3A}"/>
              </a:ext>
            </a:extLst>
          </p:cNvPr>
          <p:cNvSpPr txBox="1">
            <a:spLocks noChangeArrowheads="1"/>
          </p:cNvSpPr>
          <p:nvPr userDrawn="1"/>
        </p:nvSpPr>
        <p:spPr bwMode="auto">
          <a:xfrm>
            <a:off x="618067" y="836614"/>
            <a:ext cx="10955867" cy="28253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eaLnBrk="1" hangingPunct="1">
              <a:buFont typeface="Arial" panose="020B0604020202020204" pitchFamily="34" charset="0"/>
              <a:buNone/>
            </a:pPr>
            <a:r>
              <a:rPr lang="en-GB" altLang="en-US" sz="2400">
                <a:latin typeface="Myriad Pro" panose="020B0503030403020204" pitchFamily="34" charset="0"/>
                <a:ea typeface="Myriad Pro" panose="020B0503030403020204" pitchFamily="34" charset="0"/>
                <a:cs typeface="Myriad Pro" panose="020B0503030403020204" pitchFamily="34" charset="0"/>
              </a:rPr>
              <a:t>The following slides contain the representations described in the teacher guide, and are intended to accompany the teacher guide. They do not represent complete lessons and should not be used as such. </a:t>
            </a:r>
          </a:p>
          <a:p>
            <a:pPr eaLnBrk="1" hangingPunct="1">
              <a:buFont typeface="Arial" panose="020B0604020202020204" pitchFamily="34" charset="0"/>
              <a:buNone/>
            </a:pPr>
            <a:endParaRPr lang="en-GB" altLang="en-US" sz="2400">
              <a:latin typeface="Myriad Pro" panose="020B0503030403020204" pitchFamily="34" charset="0"/>
              <a:ea typeface="Myriad Pro" panose="020B0503030403020204" pitchFamily="34" charset="0"/>
              <a:cs typeface="Myriad Pro" panose="020B0503030403020204" pitchFamily="34" charset="0"/>
            </a:endParaRPr>
          </a:p>
          <a:p>
            <a:pPr eaLnBrk="1" hangingPunct="1">
              <a:buFont typeface="Arial" panose="020B0604020202020204" pitchFamily="34" charset="0"/>
              <a:buNone/>
            </a:pPr>
            <a:r>
              <a:rPr lang="en-GB" altLang="en-US" sz="2400">
                <a:latin typeface="Myriad Pro" panose="020B0503030403020204" pitchFamily="34" charset="0"/>
                <a:ea typeface="Myriad Pro" panose="020B0503030403020204" pitchFamily="34" charset="0"/>
                <a:cs typeface="Myriad Pro" panose="020B0503030403020204" pitchFamily="34" charset="0"/>
              </a:rPr>
              <a:t>However, you may wish to use the slides in conjunction with the teacher guide to support the planning of lessons, in combination with other resources such as high-quality textbooks that follow a teaching-for-mastery approach. </a:t>
            </a:r>
          </a:p>
        </p:txBody>
      </p:sp>
      <p:sp>
        <p:nvSpPr>
          <p:cNvPr id="8" name="Rectangle 9">
            <a:extLst>
              <a:ext uri="{FF2B5EF4-FFF2-40B4-BE49-F238E27FC236}">
                <a16:creationId xmlns:a16="http://schemas.microsoft.com/office/drawing/2014/main" id="{786E3CF2-726C-43E8-A4D3-8FF5099B201D}"/>
              </a:ext>
            </a:extLst>
          </p:cNvPr>
          <p:cNvSpPr>
            <a:spLocks noChangeArrowheads="1"/>
          </p:cNvSpPr>
          <p:nvPr userDrawn="1"/>
        </p:nvSpPr>
        <p:spPr bwMode="auto">
          <a:xfrm>
            <a:off x="4220634" y="6488113"/>
            <a:ext cx="3750733" cy="322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algn="ctr" eaLnBrk="1" hangingPunct="1">
              <a:buFontTx/>
              <a:buNone/>
            </a:pPr>
            <a:r>
              <a:rPr lang="en-US" altLang="en-US" sz="1500">
                <a:solidFill>
                  <a:srgbClr val="7F7F7F"/>
                </a:solidFill>
                <a:latin typeface="Myriad Pro" panose="020B0503030403020204" pitchFamily="34" charset="0"/>
              </a:rPr>
              <a:t>2019 pilot</a:t>
            </a:r>
          </a:p>
        </p:txBody>
      </p:sp>
      <p:sp>
        <p:nvSpPr>
          <p:cNvPr id="9" name="Text Placeholder 8"/>
          <p:cNvSpPr>
            <a:spLocks noGrp="1"/>
          </p:cNvSpPr>
          <p:nvPr>
            <p:ph type="body" sz="quarter" idx="11"/>
          </p:nvPr>
        </p:nvSpPr>
        <p:spPr>
          <a:xfrm>
            <a:off x="1" y="0"/>
            <a:ext cx="12192000" cy="630000"/>
          </a:xfrm>
          <a:solidFill>
            <a:srgbClr val="82CBDD"/>
          </a:solidFill>
        </p:spPr>
        <p:txBody>
          <a:bodyPr lIns="180000" rIns="180000" anchor="ctr"/>
          <a:lstStyle>
            <a:lvl1pPr algn="r">
              <a:defRPr sz="2800">
                <a:latin typeface="Myriad Pro" charset="0"/>
                <a:ea typeface="Myriad Pro" charset="0"/>
                <a:cs typeface="Myriad Pro" charset="0"/>
              </a:defRPr>
            </a:lvl1pPr>
          </a:lstStyle>
          <a:p>
            <a:pPr lvl="0"/>
            <a:r>
              <a:rPr lang="en-US"/>
              <a:t>Edit Master text styles</a:t>
            </a:r>
          </a:p>
        </p:txBody>
      </p:sp>
      <p:sp>
        <p:nvSpPr>
          <p:cNvPr id="5" name="Text Placeholder 4"/>
          <p:cNvSpPr>
            <a:spLocks noGrp="1"/>
          </p:cNvSpPr>
          <p:nvPr>
            <p:ph type="body" sz="quarter" idx="12"/>
          </p:nvPr>
        </p:nvSpPr>
        <p:spPr>
          <a:xfrm>
            <a:off x="618613" y="4797153"/>
            <a:ext cx="10954775" cy="1127125"/>
          </a:xfrm>
        </p:spPr>
        <p:txBody>
          <a:bodyPr/>
          <a:lstStyle>
            <a:lvl1pPr marL="0" indent="0">
              <a:buFont typeface="Arial" charset="0"/>
              <a:buNone/>
              <a:defRPr sz="2800" i="0" baseline="0"/>
            </a:lvl1pPr>
          </a:lstStyle>
          <a:p>
            <a:pPr lvl="0"/>
            <a:r>
              <a:rPr lang="en-US"/>
              <a:t>Edit Master text styles</a:t>
            </a:r>
          </a:p>
        </p:txBody>
      </p:sp>
    </p:spTree>
    <p:extLst>
      <p:ext uri="{BB962C8B-B14F-4D97-AF65-F5344CB8AC3E}">
        <p14:creationId xmlns:p14="http://schemas.microsoft.com/office/powerpoint/2010/main" val="21119244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0.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theme" Target="../theme/theme2.xml"/><Relationship Id="rId5" Type="http://schemas.openxmlformats.org/officeDocument/2006/relationships/slideLayout" Target="../slideLayouts/slideLayout12.xml"/><Relationship Id="rId4" Type="http://schemas.openxmlformats.org/officeDocument/2006/relationships/slideLayout" Target="../slideLayouts/slideLayout11.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5.xml"/><Relationship Id="rId7" Type="http://schemas.openxmlformats.org/officeDocument/2006/relationships/theme" Target="../theme/theme3.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5" Type="http://schemas.openxmlformats.org/officeDocument/2006/relationships/slideLayout" Target="../slideLayouts/slideLayout17.xml"/><Relationship Id="rId4" Type="http://schemas.openxmlformats.org/officeDocument/2006/relationships/slideLayout" Target="../slideLayouts/slideLayout16.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21.xml"/><Relationship Id="rId2" Type="http://schemas.openxmlformats.org/officeDocument/2006/relationships/slideLayout" Target="../slideLayouts/slideLayout20.xml"/><Relationship Id="rId1" Type="http://schemas.openxmlformats.org/officeDocument/2006/relationships/slideLayout" Target="../slideLayouts/slideLayout19.xml"/><Relationship Id="rId6" Type="http://schemas.openxmlformats.org/officeDocument/2006/relationships/theme" Target="../theme/theme4.xml"/><Relationship Id="rId5" Type="http://schemas.openxmlformats.org/officeDocument/2006/relationships/slideLayout" Target="../slideLayouts/slideLayout23.xml"/><Relationship Id="rId4" Type="http://schemas.openxmlformats.org/officeDocument/2006/relationships/slideLayout" Target="../slideLayouts/slideLayout22.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26.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theme" Target="../theme/theme5.xml"/><Relationship Id="rId5" Type="http://schemas.openxmlformats.org/officeDocument/2006/relationships/slideLayout" Target="../slideLayouts/slideLayout28.xml"/><Relationship Id="rId4" Type="http://schemas.openxmlformats.org/officeDocument/2006/relationships/slideLayout" Target="../slideLayouts/slideLayout27.xml"/></Relationships>
</file>

<file path=ppt/slideMasters/_rels/slideMaster6.xml.rels><?xml version="1.0" encoding="UTF-8" standalone="yes"?>
<Relationships xmlns="http://schemas.openxmlformats.org/package/2006/relationships"><Relationship Id="rId8" Type="http://schemas.openxmlformats.org/officeDocument/2006/relationships/theme" Target="../theme/theme6.xml"/><Relationship Id="rId3" Type="http://schemas.openxmlformats.org/officeDocument/2006/relationships/slideLayout" Target="../slideLayouts/slideLayout31.xml"/><Relationship Id="rId7" Type="http://schemas.openxmlformats.org/officeDocument/2006/relationships/slideLayout" Target="../slideLayouts/slideLayout35.xml"/><Relationship Id="rId2" Type="http://schemas.openxmlformats.org/officeDocument/2006/relationships/slideLayout" Target="../slideLayouts/slideLayout30.xml"/><Relationship Id="rId1" Type="http://schemas.openxmlformats.org/officeDocument/2006/relationships/slideLayout" Target="../slideLayouts/slideLayout29.xml"/><Relationship Id="rId6" Type="http://schemas.openxmlformats.org/officeDocument/2006/relationships/slideLayout" Target="../slideLayouts/slideLayout34.xml"/><Relationship Id="rId5" Type="http://schemas.openxmlformats.org/officeDocument/2006/relationships/slideLayout" Target="../slideLayouts/slideLayout33.xml"/><Relationship Id="rId4" Type="http://schemas.openxmlformats.org/officeDocument/2006/relationships/slideLayout" Target="../slideLayouts/slideLayout3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D359243-BC76-47BD-8772-C08CAEE510C4}"/>
              </a:ext>
            </a:extLst>
          </p:cNvPr>
          <p:cNvSpPr>
            <a:spLocks noGrp="1"/>
          </p:cNvSpPr>
          <p:nvPr>
            <p:ph type="title"/>
          </p:nvPr>
        </p:nvSpPr>
        <p:spPr>
          <a:xfrm>
            <a:off x="609437" y="301625"/>
            <a:ext cx="10744363" cy="1143000"/>
          </a:xfrm>
          <a:prstGeom prst="rect">
            <a:avLst/>
          </a:prstGeom>
        </p:spPr>
        <p:txBody>
          <a:bodyPr vert="horz" lIns="91440" tIns="45720" rIns="91440" bIns="45720" rtlCol="0" anchor="t">
            <a:normAutofit/>
          </a:bodyPr>
          <a:lstStyle/>
          <a:p>
            <a:r>
              <a:rPr lang="en-US" dirty="0"/>
              <a:t>Click to edit Master title style</a:t>
            </a:r>
            <a:endParaRPr lang="en-GB" dirty="0"/>
          </a:p>
        </p:txBody>
      </p:sp>
      <p:sp>
        <p:nvSpPr>
          <p:cNvPr id="3" name="Text Placeholder 2">
            <a:extLst>
              <a:ext uri="{FF2B5EF4-FFF2-40B4-BE49-F238E27FC236}">
                <a16:creationId xmlns:a16="http://schemas.microsoft.com/office/drawing/2014/main" id="{97E1ECB2-930A-4226-90F7-B3EB6759DCBA}"/>
              </a:ext>
            </a:extLst>
          </p:cNvPr>
          <p:cNvSpPr>
            <a:spLocks noGrp="1"/>
          </p:cNvSpPr>
          <p:nvPr>
            <p:ph type="body" idx="1"/>
          </p:nvPr>
        </p:nvSpPr>
        <p:spPr>
          <a:xfrm>
            <a:off x="609437" y="1556795"/>
            <a:ext cx="10744363" cy="4497390"/>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5" name="Footer Placeholder 4">
            <a:extLst>
              <a:ext uri="{FF2B5EF4-FFF2-40B4-BE49-F238E27FC236}">
                <a16:creationId xmlns:a16="http://schemas.microsoft.com/office/drawing/2014/main" id="{1C22EAE8-1007-48BC-A80E-FDEE657EAAC4}"/>
              </a:ext>
            </a:extLst>
          </p:cNvPr>
          <p:cNvSpPr>
            <a:spLocks noGrp="1"/>
          </p:cNvSpPr>
          <p:nvPr>
            <p:ph type="ftr" sz="quarter" idx="3"/>
          </p:nvPr>
        </p:nvSpPr>
        <p:spPr>
          <a:xfrm>
            <a:off x="0" y="6356350"/>
            <a:ext cx="12192000" cy="365125"/>
          </a:xfrm>
          <a:prstGeom prst="rect">
            <a:avLst/>
          </a:prstGeom>
        </p:spPr>
        <p:txBody>
          <a:bodyPr vert="horz" lIns="91440" tIns="45720" rIns="91440" bIns="45720" rtlCol="0" anchor="ctr"/>
          <a:lstStyle>
            <a:lvl1pPr algn="ctr">
              <a:buNone/>
              <a:defRPr sz="1200">
                <a:solidFill>
                  <a:schemeClr val="tx1">
                    <a:tint val="75000"/>
                  </a:schemeClr>
                </a:solidFill>
              </a:defRPr>
            </a:lvl1pPr>
          </a:lstStyle>
          <a:p>
            <a:r>
              <a:rPr lang="en-GB"/>
              <a:t>Curriculum Prioritisation for Primary Maths</a:t>
            </a:r>
            <a:endParaRPr lang="en-GB" dirty="0"/>
          </a:p>
        </p:txBody>
      </p:sp>
    </p:spTree>
    <p:extLst>
      <p:ext uri="{BB962C8B-B14F-4D97-AF65-F5344CB8AC3E}">
        <p14:creationId xmlns:p14="http://schemas.microsoft.com/office/powerpoint/2010/main" val="2493390202"/>
      </p:ext>
    </p:extLst>
  </p:cSld>
  <p:clrMap bg1="lt1" tx1="dk1" bg2="lt2" tx2="dk2" accent1="accent1" accent2="accent2" accent3="accent3" accent4="accent4" accent5="accent5" accent6="accent6" hlink="hlink" folHlink="folHlink"/>
  <p:sldLayoutIdLst>
    <p:sldLayoutId id="2147483661" r:id="rId1"/>
    <p:sldLayoutId id="2147483665" r:id="rId2"/>
    <p:sldLayoutId id="2147483675" r:id="rId3"/>
    <p:sldLayoutId id="2147483676" r:id="rId4"/>
    <p:sldLayoutId id="2147483674" r:id="rId5"/>
    <p:sldLayoutId id="2147483668" r:id="rId6"/>
    <p:sldLayoutId id="2147483663" r:id="rId7"/>
  </p:sldLayoutIdLst>
  <p:hf sldNum="0" hdr="0" dt="0"/>
  <p:txStyles>
    <p:titleStyle>
      <a:lvl1pPr algn="l" defTabSz="914400" rtl="0" eaLnBrk="1" latinLnBrk="0" hangingPunct="1">
        <a:lnSpc>
          <a:spcPct val="90000"/>
        </a:lnSpc>
        <a:spcBef>
          <a:spcPct val="0"/>
        </a:spcBef>
        <a:buNone/>
        <a:defRPr sz="2700" b="1" kern="1200">
          <a:solidFill>
            <a:srgbClr val="585858"/>
          </a:solidFill>
          <a:latin typeface="Arial" panose="020B0604020202020204" pitchFamily="34" charset="0"/>
          <a:ea typeface="+mj-ea"/>
          <a:cs typeface="Arial" panose="020B0604020202020204" pitchFamily="34" charset="0"/>
        </a:defRPr>
      </a:lvl1pPr>
    </p:titleStyle>
    <p:bodyStyle>
      <a:lvl1pPr marL="0" indent="0" algn="l" defTabSz="914400" rtl="0" eaLnBrk="1" latinLnBrk="0" hangingPunct="1">
        <a:lnSpc>
          <a:spcPct val="90000"/>
        </a:lnSpc>
        <a:spcBef>
          <a:spcPts val="1000"/>
        </a:spcBef>
        <a:buFont typeface="Arial" panose="020B0604020202020204" pitchFamily="34" charset="0"/>
        <a:buNone/>
        <a:defRPr sz="2400" kern="1200">
          <a:solidFill>
            <a:srgbClr val="585858"/>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rgbClr val="585858"/>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4">
            <a:extLst>
              <a:ext uri="{FF2B5EF4-FFF2-40B4-BE49-F238E27FC236}">
                <a16:creationId xmlns:a16="http://schemas.microsoft.com/office/drawing/2014/main" id="{75CF8619-A1C6-41A4-9838-EF1EFBDF35B7}"/>
              </a:ext>
            </a:extLst>
          </p:cNvPr>
          <p:cNvSpPr>
            <a:spLocks noGrp="1" noChangeArrowheads="1"/>
          </p:cNvSpPr>
          <p:nvPr>
            <p:ph type="title"/>
          </p:nvPr>
        </p:nvSpPr>
        <p:spPr bwMode="auto">
          <a:xfrm>
            <a:off x="1016000" y="301625"/>
            <a:ext cx="10566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en-US" altLang="en-US"/>
              <a:t>Click to edit Master title style</a:t>
            </a:r>
            <a:endParaRPr lang="en-GB" altLang="en-US"/>
          </a:p>
        </p:txBody>
      </p:sp>
      <p:sp>
        <p:nvSpPr>
          <p:cNvPr id="1027" name="Rectangle 5">
            <a:extLst>
              <a:ext uri="{FF2B5EF4-FFF2-40B4-BE49-F238E27FC236}">
                <a16:creationId xmlns:a16="http://schemas.microsoft.com/office/drawing/2014/main" id="{200A6B4F-33AF-4C52-873D-9E3B69750352}"/>
              </a:ext>
            </a:extLst>
          </p:cNvPr>
          <p:cNvSpPr>
            <a:spLocks noGrp="1" noChangeArrowheads="1"/>
          </p:cNvSpPr>
          <p:nvPr>
            <p:ph type="body" idx="1"/>
          </p:nvPr>
        </p:nvSpPr>
        <p:spPr bwMode="auto">
          <a:xfrm>
            <a:off x="1016001" y="1827213"/>
            <a:ext cx="10562167"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GB" altLang="en-US"/>
              <a:t>Click to edit Master text styles</a:t>
            </a:r>
          </a:p>
          <a:p>
            <a:pPr lvl="1"/>
            <a:r>
              <a:rPr lang="en-GB" altLang="en-US"/>
              <a:t>Second level</a:t>
            </a:r>
          </a:p>
          <a:p>
            <a:pPr lvl="2"/>
            <a:r>
              <a:rPr lang="en-GB" altLang="en-US"/>
              <a:t>Third level</a:t>
            </a:r>
          </a:p>
        </p:txBody>
      </p:sp>
      <p:sp>
        <p:nvSpPr>
          <p:cNvPr id="43014" name="Rectangle 6">
            <a:extLst>
              <a:ext uri="{FF2B5EF4-FFF2-40B4-BE49-F238E27FC236}">
                <a16:creationId xmlns:a16="http://schemas.microsoft.com/office/drawing/2014/main" id="{25145E3E-86D5-4F02-B7D5-A6DD771677B9}"/>
              </a:ext>
            </a:extLst>
          </p:cNvPr>
          <p:cNvSpPr>
            <a:spLocks noGrp="1" noChangeArrowheads="1"/>
          </p:cNvSpPr>
          <p:nvPr>
            <p:ph type="dt" sz="half" idx="2"/>
          </p:nvPr>
        </p:nvSpPr>
        <p:spPr bwMode="auto">
          <a:xfrm>
            <a:off x="609600" y="6248400"/>
            <a:ext cx="28448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eaLnBrk="1" hangingPunct="1">
              <a:spcBef>
                <a:spcPct val="0"/>
              </a:spcBef>
              <a:buClrTx/>
              <a:buFontTx/>
              <a:buNone/>
              <a:defRPr sz="1200" dirty="0">
                <a:latin typeface="Arial" charset="0"/>
              </a:defRPr>
            </a:lvl1pPr>
          </a:lstStyle>
          <a:p>
            <a:pPr>
              <a:defRPr/>
            </a:pPr>
            <a:endParaRPr lang="en-GB"/>
          </a:p>
        </p:txBody>
      </p:sp>
      <p:sp>
        <p:nvSpPr>
          <p:cNvPr id="43015" name="Rectangle 7">
            <a:extLst>
              <a:ext uri="{FF2B5EF4-FFF2-40B4-BE49-F238E27FC236}">
                <a16:creationId xmlns:a16="http://schemas.microsoft.com/office/drawing/2014/main" id="{CC31C507-6976-446C-AC2D-8C51A421D01E}"/>
              </a:ext>
            </a:extLst>
          </p:cNvPr>
          <p:cNvSpPr>
            <a:spLocks noGrp="1" noChangeArrowheads="1"/>
          </p:cNvSpPr>
          <p:nvPr>
            <p:ph type="ftr" sz="quarter" idx="3"/>
          </p:nvPr>
        </p:nvSpPr>
        <p:spPr bwMode="auto">
          <a:xfrm>
            <a:off x="4165600" y="6248400"/>
            <a:ext cx="38608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algn="ctr" eaLnBrk="1" hangingPunct="1">
              <a:spcBef>
                <a:spcPct val="0"/>
              </a:spcBef>
              <a:buClrTx/>
              <a:buFontTx/>
              <a:buNone/>
              <a:defRPr sz="1200">
                <a:latin typeface="Arial" charset="0"/>
              </a:defRPr>
            </a:lvl1pPr>
          </a:lstStyle>
          <a:p>
            <a:pPr>
              <a:defRPr/>
            </a:pPr>
            <a:endParaRPr lang="en-GB"/>
          </a:p>
        </p:txBody>
      </p:sp>
      <p:sp>
        <p:nvSpPr>
          <p:cNvPr id="43016" name="Rectangle 8">
            <a:extLst>
              <a:ext uri="{FF2B5EF4-FFF2-40B4-BE49-F238E27FC236}">
                <a16:creationId xmlns:a16="http://schemas.microsoft.com/office/drawing/2014/main" id="{41D76710-66AF-45FA-861B-17681A4C76E3}"/>
              </a:ext>
            </a:extLst>
          </p:cNvPr>
          <p:cNvSpPr>
            <a:spLocks noGrp="1" noChangeArrowheads="1"/>
          </p:cNvSpPr>
          <p:nvPr>
            <p:ph type="sldNum" sz="quarter" idx="4"/>
          </p:nvPr>
        </p:nvSpPr>
        <p:spPr bwMode="auto">
          <a:xfrm>
            <a:off x="8737600" y="6248400"/>
            <a:ext cx="28448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algn="r" eaLnBrk="1" hangingPunct="1">
              <a:spcBef>
                <a:spcPct val="0"/>
              </a:spcBef>
              <a:buClrTx/>
              <a:buFontTx/>
              <a:buNone/>
              <a:defRPr sz="1200">
                <a:latin typeface="Arial" charset="0"/>
              </a:defRPr>
            </a:lvl1pPr>
          </a:lstStyle>
          <a:p>
            <a:pPr>
              <a:defRPr/>
            </a:pPr>
            <a:fld id="{6A4D5EAA-6122-4923-8519-E5BF6179E77C}" type="slidenum">
              <a:rPr lang="en-GB" altLang="x-none"/>
              <a:pPr>
                <a:defRPr/>
              </a:pPr>
              <a:t>‹#›</a:t>
            </a:fld>
            <a:endParaRPr lang="en-GB" altLang="x-none"/>
          </a:p>
        </p:txBody>
      </p:sp>
    </p:spTree>
    <p:extLst>
      <p:ext uri="{BB962C8B-B14F-4D97-AF65-F5344CB8AC3E}">
        <p14:creationId xmlns:p14="http://schemas.microsoft.com/office/powerpoint/2010/main" val="1460388421"/>
      </p:ext>
    </p:extLst>
  </p:cSld>
  <p:clrMap bg1="lt1" tx1="dk1" bg2="lt2" tx2="dk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 id="2147483682" r:id="rId5"/>
  </p:sldLayoutIdLst>
  <p:txStyles>
    <p:titleStyle>
      <a:lvl1pPr algn="l" rtl="0" fontAlgn="base">
        <a:spcBef>
          <a:spcPct val="0"/>
        </a:spcBef>
        <a:spcAft>
          <a:spcPct val="0"/>
        </a:spcAft>
        <a:defRPr sz="2800" b="1">
          <a:solidFill>
            <a:srgbClr val="00628C"/>
          </a:solidFill>
          <a:latin typeface="Myriad Pro Semibold" charset="0"/>
          <a:ea typeface="Myriad Pro Semibold" charset="0"/>
          <a:cs typeface="Myriad Pro Semibold" charset="0"/>
        </a:defRPr>
      </a:lvl1pPr>
      <a:lvl2pPr algn="l" rtl="0" fontAlgn="base">
        <a:spcBef>
          <a:spcPct val="0"/>
        </a:spcBef>
        <a:spcAft>
          <a:spcPct val="0"/>
        </a:spcAft>
        <a:defRPr sz="2800" b="1">
          <a:solidFill>
            <a:srgbClr val="00628C"/>
          </a:solidFill>
          <a:latin typeface="Myriad Pro Semibold"/>
          <a:ea typeface="Myriad Pro Semibold"/>
          <a:cs typeface="Myriad Pro Semibold"/>
        </a:defRPr>
      </a:lvl2pPr>
      <a:lvl3pPr algn="l" rtl="0" fontAlgn="base">
        <a:spcBef>
          <a:spcPct val="0"/>
        </a:spcBef>
        <a:spcAft>
          <a:spcPct val="0"/>
        </a:spcAft>
        <a:defRPr sz="2800" b="1">
          <a:solidFill>
            <a:srgbClr val="00628C"/>
          </a:solidFill>
          <a:latin typeface="Myriad Pro Semibold"/>
          <a:ea typeface="Myriad Pro Semibold"/>
          <a:cs typeface="Myriad Pro Semibold"/>
        </a:defRPr>
      </a:lvl3pPr>
      <a:lvl4pPr algn="l" rtl="0" fontAlgn="base">
        <a:spcBef>
          <a:spcPct val="0"/>
        </a:spcBef>
        <a:spcAft>
          <a:spcPct val="0"/>
        </a:spcAft>
        <a:defRPr sz="2800" b="1">
          <a:solidFill>
            <a:srgbClr val="00628C"/>
          </a:solidFill>
          <a:latin typeface="Myriad Pro Semibold"/>
          <a:ea typeface="Myriad Pro Semibold"/>
          <a:cs typeface="Myriad Pro Semibold"/>
        </a:defRPr>
      </a:lvl4pPr>
      <a:lvl5pPr algn="l" rtl="0" fontAlgn="base">
        <a:spcBef>
          <a:spcPct val="0"/>
        </a:spcBef>
        <a:spcAft>
          <a:spcPct val="0"/>
        </a:spcAft>
        <a:defRPr sz="2800" b="1">
          <a:solidFill>
            <a:srgbClr val="00628C"/>
          </a:solidFill>
          <a:latin typeface="Myriad Pro Semibold"/>
          <a:ea typeface="Myriad Pro Semibold"/>
          <a:cs typeface="Myriad Pro Semibold"/>
        </a:defRPr>
      </a:lvl5pPr>
      <a:lvl6pPr marL="457200" algn="l" rtl="0" eaLnBrk="1" fontAlgn="base" hangingPunct="1">
        <a:spcBef>
          <a:spcPct val="0"/>
        </a:spcBef>
        <a:spcAft>
          <a:spcPct val="0"/>
        </a:spcAft>
        <a:defRPr sz="3600" b="1">
          <a:solidFill>
            <a:srgbClr val="00628C"/>
          </a:solidFill>
          <a:latin typeface="Arial" charset="0"/>
        </a:defRPr>
      </a:lvl6pPr>
      <a:lvl7pPr marL="914400" algn="l" rtl="0" eaLnBrk="1" fontAlgn="base" hangingPunct="1">
        <a:spcBef>
          <a:spcPct val="0"/>
        </a:spcBef>
        <a:spcAft>
          <a:spcPct val="0"/>
        </a:spcAft>
        <a:defRPr sz="3600" b="1">
          <a:solidFill>
            <a:srgbClr val="00628C"/>
          </a:solidFill>
          <a:latin typeface="Arial" charset="0"/>
        </a:defRPr>
      </a:lvl7pPr>
      <a:lvl8pPr marL="1371600" algn="l" rtl="0" eaLnBrk="1" fontAlgn="base" hangingPunct="1">
        <a:spcBef>
          <a:spcPct val="0"/>
        </a:spcBef>
        <a:spcAft>
          <a:spcPct val="0"/>
        </a:spcAft>
        <a:defRPr sz="3600" b="1">
          <a:solidFill>
            <a:srgbClr val="00628C"/>
          </a:solidFill>
          <a:latin typeface="Arial" charset="0"/>
        </a:defRPr>
      </a:lvl8pPr>
      <a:lvl9pPr marL="1828800" algn="l" rtl="0" eaLnBrk="1" fontAlgn="base" hangingPunct="1">
        <a:spcBef>
          <a:spcPct val="0"/>
        </a:spcBef>
        <a:spcAft>
          <a:spcPct val="0"/>
        </a:spcAft>
        <a:defRPr sz="3600" b="1">
          <a:solidFill>
            <a:srgbClr val="00628C"/>
          </a:solidFill>
          <a:latin typeface="Arial" charset="0"/>
        </a:defRPr>
      </a:lvl9pPr>
    </p:titleStyle>
    <p:bodyStyle>
      <a:lvl1pPr marL="342900" indent="-342900" algn="l" rtl="0" fontAlgn="base">
        <a:spcBef>
          <a:spcPct val="20000"/>
        </a:spcBef>
        <a:spcAft>
          <a:spcPct val="0"/>
        </a:spcAft>
        <a:buClr>
          <a:schemeClr val="tx2"/>
        </a:buClr>
        <a:buFont typeface="Arial" panose="020B0604020202020204" pitchFamily="34" charset="0"/>
        <a:defRPr sz="2800">
          <a:solidFill>
            <a:schemeClr val="tx1"/>
          </a:solidFill>
          <a:latin typeface="Myriad Pro" charset="0"/>
          <a:ea typeface="Myriad Pro" charset="0"/>
          <a:cs typeface="Myriad Pro" charset="0"/>
        </a:defRPr>
      </a:lvl1pPr>
      <a:lvl2pPr marL="742950" indent="-285750" algn="l" rtl="0" fontAlgn="base">
        <a:spcBef>
          <a:spcPct val="20000"/>
        </a:spcBef>
        <a:spcAft>
          <a:spcPct val="0"/>
        </a:spcAft>
        <a:buClr>
          <a:srgbClr val="82CBDD"/>
        </a:buClr>
        <a:buFont typeface="Arial" panose="020B0604020202020204" pitchFamily="34" charset="0"/>
        <a:buChar char="●"/>
        <a:defRPr sz="2400">
          <a:solidFill>
            <a:schemeClr val="tx1"/>
          </a:solidFill>
          <a:latin typeface="Myriad Pro" charset="0"/>
          <a:ea typeface="Myriad Pro" charset="0"/>
          <a:cs typeface="Myriad Pro" charset="0"/>
        </a:defRPr>
      </a:lvl2pPr>
      <a:lvl3pPr marL="1143000" indent="-228600" algn="l" rtl="0" fontAlgn="base">
        <a:spcBef>
          <a:spcPct val="20000"/>
        </a:spcBef>
        <a:spcAft>
          <a:spcPct val="0"/>
        </a:spcAft>
        <a:buClr>
          <a:srgbClr val="00628C"/>
        </a:buClr>
        <a:buFont typeface="Arial" panose="020B0604020202020204" pitchFamily="34" charset="0"/>
        <a:buChar char="–"/>
        <a:defRPr sz="2000">
          <a:solidFill>
            <a:schemeClr val="tx1"/>
          </a:solidFill>
          <a:latin typeface="Myriad Pro" charset="0"/>
          <a:ea typeface="Myriad Pro" charset="0"/>
          <a:cs typeface="Myriad Pro" charset="0"/>
        </a:defRPr>
      </a:lvl3pPr>
      <a:lvl4pPr marL="1600200" indent="-228600" algn="l" rtl="0" fontAlgn="base">
        <a:spcBef>
          <a:spcPct val="20000"/>
        </a:spcBef>
        <a:spcAft>
          <a:spcPct val="0"/>
        </a:spcAft>
        <a:buClr>
          <a:schemeClr val="accent2"/>
        </a:buClr>
        <a:buFont typeface="Arial" panose="020B0604020202020204" pitchFamily="34" charset="0"/>
        <a:buChar char="●"/>
        <a:defRPr sz="1900">
          <a:solidFill>
            <a:schemeClr val="tx1"/>
          </a:solidFill>
          <a:latin typeface="+mn-lt"/>
          <a:ea typeface="Myriad Pro" panose="020B0503030403020204" pitchFamily="34" charset="0"/>
          <a:cs typeface="Myriad Pro" panose="020B0503030403020204" pitchFamily="34" charset="0"/>
        </a:defRPr>
      </a:lvl4pPr>
      <a:lvl5pPr marL="2057400" indent="-228600" algn="l" rtl="0" fontAlgn="base">
        <a:spcBef>
          <a:spcPct val="20000"/>
        </a:spcBef>
        <a:spcAft>
          <a:spcPct val="0"/>
        </a:spcAft>
        <a:buClr>
          <a:schemeClr val="tx2"/>
        </a:buClr>
        <a:buFont typeface="Arial" panose="020B0604020202020204" pitchFamily="34" charset="0"/>
        <a:buChar char="●"/>
        <a:defRPr sz="1900">
          <a:solidFill>
            <a:schemeClr val="tx1"/>
          </a:solidFill>
          <a:latin typeface="+mn-lt"/>
          <a:ea typeface="Myriad Pro" panose="020B0503030403020204" pitchFamily="34" charset="0"/>
          <a:cs typeface="Myriad Pro" panose="020B0503030403020204" pitchFamily="34" charset="0"/>
        </a:defRPr>
      </a:lvl5pPr>
      <a:lvl6pPr marL="2514600" indent="-228600" algn="l" rtl="0" eaLnBrk="1" fontAlgn="base" hangingPunct="1">
        <a:spcBef>
          <a:spcPct val="20000"/>
        </a:spcBef>
        <a:spcAft>
          <a:spcPct val="0"/>
        </a:spcAft>
        <a:buClr>
          <a:schemeClr val="tx2"/>
        </a:buClr>
        <a:buFont typeface="Arial" charset="0"/>
        <a:buChar char="●"/>
        <a:defRPr sz="1900">
          <a:solidFill>
            <a:schemeClr val="tx1"/>
          </a:solidFill>
          <a:latin typeface="+mn-lt"/>
        </a:defRPr>
      </a:lvl6pPr>
      <a:lvl7pPr marL="2971800" indent="-228600" algn="l" rtl="0" eaLnBrk="1" fontAlgn="base" hangingPunct="1">
        <a:spcBef>
          <a:spcPct val="20000"/>
        </a:spcBef>
        <a:spcAft>
          <a:spcPct val="0"/>
        </a:spcAft>
        <a:buClr>
          <a:schemeClr val="tx2"/>
        </a:buClr>
        <a:buFont typeface="Arial" charset="0"/>
        <a:buChar char="●"/>
        <a:defRPr sz="1900">
          <a:solidFill>
            <a:schemeClr val="tx1"/>
          </a:solidFill>
          <a:latin typeface="+mn-lt"/>
        </a:defRPr>
      </a:lvl7pPr>
      <a:lvl8pPr marL="3429000" indent="-228600" algn="l" rtl="0" eaLnBrk="1" fontAlgn="base" hangingPunct="1">
        <a:spcBef>
          <a:spcPct val="20000"/>
        </a:spcBef>
        <a:spcAft>
          <a:spcPct val="0"/>
        </a:spcAft>
        <a:buClr>
          <a:schemeClr val="tx2"/>
        </a:buClr>
        <a:buFont typeface="Arial" charset="0"/>
        <a:buChar char="●"/>
        <a:defRPr sz="1900">
          <a:solidFill>
            <a:schemeClr val="tx1"/>
          </a:solidFill>
          <a:latin typeface="+mn-lt"/>
        </a:defRPr>
      </a:lvl8pPr>
      <a:lvl9pPr marL="3886200" indent="-228600" algn="l" rtl="0" eaLnBrk="1" fontAlgn="base" hangingPunct="1">
        <a:spcBef>
          <a:spcPct val="20000"/>
        </a:spcBef>
        <a:spcAft>
          <a:spcPct val="0"/>
        </a:spcAft>
        <a:buClr>
          <a:schemeClr val="tx2"/>
        </a:buClr>
        <a:buFont typeface="Arial" charset="0"/>
        <a:buChar char="●"/>
        <a:defRPr sz="19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4"/>
          <p:cNvSpPr>
            <a:spLocks noGrp="1" noChangeArrowheads="1"/>
          </p:cNvSpPr>
          <p:nvPr>
            <p:ph type="title"/>
          </p:nvPr>
        </p:nvSpPr>
        <p:spPr bwMode="auto">
          <a:xfrm>
            <a:off x="1016000" y="301625"/>
            <a:ext cx="10566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b" anchorCtr="0" compatLnSpc="1">
            <a:prstTxWarp prst="textNoShape">
              <a:avLst/>
            </a:prstTxWarp>
          </a:bodyPr>
          <a:lstStyle/>
          <a:p>
            <a:pPr lvl="0"/>
            <a:r>
              <a:rPr lang="en-US" altLang="en-US"/>
              <a:t>Click to edit Master title style</a:t>
            </a:r>
            <a:endParaRPr lang="en-GB" altLang="en-US" dirty="0"/>
          </a:p>
        </p:txBody>
      </p:sp>
      <p:sp>
        <p:nvSpPr>
          <p:cNvPr id="1027" name="Rectangle 5"/>
          <p:cNvSpPr>
            <a:spLocks noGrp="1" noChangeArrowheads="1"/>
          </p:cNvSpPr>
          <p:nvPr>
            <p:ph type="body" idx="1"/>
          </p:nvPr>
        </p:nvSpPr>
        <p:spPr bwMode="auto">
          <a:xfrm>
            <a:off x="1016001" y="1827213"/>
            <a:ext cx="10562167"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en-GB" altLang="en-US" dirty="0"/>
              <a:t>Click to edit Master text styles</a:t>
            </a:r>
          </a:p>
          <a:p>
            <a:pPr lvl="1"/>
            <a:r>
              <a:rPr lang="en-GB" altLang="en-US" dirty="0"/>
              <a:t>Second level</a:t>
            </a:r>
          </a:p>
          <a:p>
            <a:pPr lvl="2"/>
            <a:r>
              <a:rPr lang="en-GB" altLang="en-US" dirty="0"/>
              <a:t>Third level</a:t>
            </a:r>
          </a:p>
        </p:txBody>
      </p:sp>
      <p:sp>
        <p:nvSpPr>
          <p:cNvPr id="43014" name="Rectangle 6"/>
          <p:cNvSpPr>
            <a:spLocks noGrp="1" noChangeArrowheads="1"/>
          </p:cNvSpPr>
          <p:nvPr>
            <p:ph type="dt" sz="half" idx="2"/>
          </p:nvPr>
        </p:nvSpPr>
        <p:spPr bwMode="auto">
          <a:xfrm>
            <a:off x="609600" y="6248400"/>
            <a:ext cx="28448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a:spcBef>
                <a:spcPct val="0"/>
              </a:spcBef>
              <a:buClrTx/>
              <a:buFontTx/>
              <a:buNone/>
              <a:defRPr sz="1200"/>
            </a:lvl1pPr>
          </a:lstStyle>
          <a:p>
            <a:pPr>
              <a:defRPr/>
            </a:pPr>
            <a:endParaRPr lang="en-GB" dirty="0"/>
          </a:p>
        </p:txBody>
      </p:sp>
      <p:sp>
        <p:nvSpPr>
          <p:cNvPr id="43015" name="Rectangle 7"/>
          <p:cNvSpPr>
            <a:spLocks noGrp="1" noChangeArrowheads="1"/>
          </p:cNvSpPr>
          <p:nvPr>
            <p:ph type="ftr" sz="quarter" idx="3"/>
          </p:nvPr>
        </p:nvSpPr>
        <p:spPr bwMode="auto">
          <a:xfrm>
            <a:off x="4165600" y="6248400"/>
            <a:ext cx="38608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algn="ctr">
              <a:spcBef>
                <a:spcPct val="0"/>
              </a:spcBef>
              <a:buClrTx/>
              <a:buFontTx/>
              <a:buNone/>
              <a:defRPr sz="1200"/>
            </a:lvl1pPr>
          </a:lstStyle>
          <a:p>
            <a:pPr>
              <a:defRPr/>
            </a:pPr>
            <a:endParaRPr lang="en-GB"/>
          </a:p>
        </p:txBody>
      </p:sp>
      <p:sp>
        <p:nvSpPr>
          <p:cNvPr id="43016" name="Rectangle 8"/>
          <p:cNvSpPr>
            <a:spLocks noGrp="1" noChangeArrowheads="1"/>
          </p:cNvSpPr>
          <p:nvPr>
            <p:ph type="sldNum" sz="quarter" idx="4"/>
          </p:nvPr>
        </p:nvSpPr>
        <p:spPr bwMode="auto">
          <a:xfrm>
            <a:off x="8737600" y="6248400"/>
            <a:ext cx="28448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algn="r">
              <a:spcBef>
                <a:spcPct val="0"/>
              </a:spcBef>
              <a:buClrTx/>
              <a:buFontTx/>
              <a:buNone/>
              <a:defRPr sz="1200"/>
            </a:lvl1pPr>
          </a:lstStyle>
          <a:p>
            <a:fld id="{17C71EE9-BA72-3342-AD7C-7458D51D3716}" type="slidenum">
              <a:rPr lang="en-GB" altLang="x-none"/>
              <a:pPr/>
              <a:t>‹#›</a:t>
            </a:fld>
            <a:endParaRPr lang="en-GB" altLang="x-none"/>
          </a:p>
        </p:txBody>
      </p:sp>
    </p:spTree>
    <p:extLst>
      <p:ext uri="{BB962C8B-B14F-4D97-AF65-F5344CB8AC3E}">
        <p14:creationId xmlns:p14="http://schemas.microsoft.com/office/powerpoint/2010/main" val="3750594619"/>
      </p:ext>
    </p:extLst>
  </p:cSld>
  <p:clrMap bg1="lt1" tx1="dk1" bg2="lt2" tx2="dk2" accent1="accent1" accent2="accent2" accent3="accent3" accent4="accent4" accent5="accent5" accent6="accent6" hlink="hlink" folHlink="folHlink"/>
  <p:sldLayoutIdLst>
    <p:sldLayoutId id="2147483684" r:id="rId1"/>
    <p:sldLayoutId id="2147483685" r:id="rId2"/>
    <p:sldLayoutId id="2147483686" r:id="rId3"/>
    <p:sldLayoutId id="2147483687" r:id="rId4"/>
    <p:sldLayoutId id="2147483688" r:id="rId5"/>
    <p:sldLayoutId id="2147483711" r:id="rId6"/>
  </p:sldLayoutIdLst>
  <p:txStyles>
    <p:titleStyle>
      <a:lvl1pPr algn="l" rtl="0" eaLnBrk="1" fontAlgn="base" hangingPunct="1">
        <a:spcBef>
          <a:spcPct val="0"/>
        </a:spcBef>
        <a:spcAft>
          <a:spcPct val="0"/>
        </a:spcAft>
        <a:defRPr sz="2800" b="1" i="0">
          <a:solidFill>
            <a:srgbClr val="00628C"/>
          </a:solidFill>
          <a:latin typeface="Myriad Pro Semibold" charset="0"/>
          <a:ea typeface="Myriad Pro Semibold" charset="0"/>
          <a:cs typeface="Myriad Pro Semibold" charset="0"/>
        </a:defRPr>
      </a:lvl1pPr>
      <a:lvl2pPr algn="l" rtl="0" eaLnBrk="1" fontAlgn="base" hangingPunct="1">
        <a:spcBef>
          <a:spcPct val="0"/>
        </a:spcBef>
        <a:spcAft>
          <a:spcPct val="0"/>
        </a:spcAft>
        <a:defRPr sz="3600" b="1">
          <a:solidFill>
            <a:srgbClr val="00628C"/>
          </a:solidFill>
          <a:latin typeface="Arial" charset="0"/>
        </a:defRPr>
      </a:lvl2pPr>
      <a:lvl3pPr algn="l" rtl="0" eaLnBrk="1" fontAlgn="base" hangingPunct="1">
        <a:spcBef>
          <a:spcPct val="0"/>
        </a:spcBef>
        <a:spcAft>
          <a:spcPct val="0"/>
        </a:spcAft>
        <a:defRPr sz="3600" b="1">
          <a:solidFill>
            <a:srgbClr val="00628C"/>
          </a:solidFill>
          <a:latin typeface="Arial" charset="0"/>
        </a:defRPr>
      </a:lvl3pPr>
      <a:lvl4pPr algn="l" rtl="0" eaLnBrk="1" fontAlgn="base" hangingPunct="1">
        <a:spcBef>
          <a:spcPct val="0"/>
        </a:spcBef>
        <a:spcAft>
          <a:spcPct val="0"/>
        </a:spcAft>
        <a:defRPr sz="3600" b="1">
          <a:solidFill>
            <a:srgbClr val="00628C"/>
          </a:solidFill>
          <a:latin typeface="Arial" charset="0"/>
        </a:defRPr>
      </a:lvl4pPr>
      <a:lvl5pPr algn="l" rtl="0" eaLnBrk="1" fontAlgn="base" hangingPunct="1">
        <a:spcBef>
          <a:spcPct val="0"/>
        </a:spcBef>
        <a:spcAft>
          <a:spcPct val="0"/>
        </a:spcAft>
        <a:defRPr sz="3600" b="1">
          <a:solidFill>
            <a:srgbClr val="00628C"/>
          </a:solidFill>
          <a:latin typeface="Arial" charset="0"/>
        </a:defRPr>
      </a:lvl5pPr>
      <a:lvl6pPr marL="457200" algn="l" rtl="0" eaLnBrk="1" fontAlgn="base" hangingPunct="1">
        <a:spcBef>
          <a:spcPct val="0"/>
        </a:spcBef>
        <a:spcAft>
          <a:spcPct val="0"/>
        </a:spcAft>
        <a:defRPr sz="3600" b="1">
          <a:solidFill>
            <a:srgbClr val="00628C"/>
          </a:solidFill>
          <a:latin typeface="Arial" charset="0"/>
        </a:defRPr>
      </a:lvl6pPr>
      <a:lvl7pPr marL="914400" algn="l" rtl="0" eaLnBrk="1" fontAlgn="base" hangingPunct="1">
        <a:spcBef>
          <a:spcPct val="0"/>
        </a:spcBef>
        <a:spcAft>
          <a:spcPct val="0"/>
        </a:spcAft>
        <a:defRPr sz="3600" b="1">
          <a:solidFill>
            <a:srgbClr val="00628C"/>
          </a:solidFill>
          <a:latin typeface="Arial" charset="0"/>
        </a:defRPr>
      </a:lvl7pPr>
      <a:lvl8pPr marL="1371600" algn="l" rtl="0" eaLnBrk="1" fontAlgn="base" hangingPunct="1">
        <a:spcBef>
          <a:spcPct val="0"/>
        </a:spcBef>
        <a:spcAft>
          <a:spcPct val="0"/>
        </a:spcAft>
        <a:defRPr sz="3600" b="1">
          <a:solidFill>
            <a:srgbClr val="00628C"/>
          </a:solidFill>
          <a:latin typeface="Arial" charset="0"/>
        </a:defRPr>
      </a:lvl8pPr>
      <a:lvl9pPr marL="1828800" algn="l" rtl="0" eaLnBrk="1" fontAlgn="base" hangingPunct="1">
        <a:spcBef>
          <a:spcPct val="0"/>
        </a:spcBef>
        <a:spcAft>
          <a:spcPct val="0"/>
        </a:spcAft>
        <a:defRPr sz="3600" b="1">
          <a:solidFill>
            <a:srgbClr val="00628C"/>
          </a:solidFill>
          <a:latin typeface="Arial" charset="0"/>
        </a:defRPr>
      </a:lvl9pPr>
    </p:titleStyle>
    <p:bodyStyle>
      <a:lvl1pPr marL="342900" indent="-342900" algn="l" rtl="0" eaLnBrk="1" fontAlgn="base" hangingPunct="1">
        <a:spcBef>
          <a:spcPct val="20000"/>
        </a:spcBef>
        <a:spcAft>
          <a:spcPct val="0"/>
        </a:spcAft>
        <a:buClr>
          <a:schemeClr val="tx2"/>
        </a:buClr>
        <a:buFont typeface="Arial" charset="0"/>
        <a:defRPr sz="2800">
          <a:solidFill>
            <a:schemeClr val="tx1"/>
          </a:solidFill>
          <a:latin typeface="Myriad Pro" charset="0"/>
          <a:ea typeface="Myriad Pro" charset="0"/>
          <a:cs typeface="Myriad Pro" charset="0"/>
        </a:defRPr>
      </a:lvl1pPr>
      <a:lvl2pPr marL="742950" indent="-285750" algn="l" rtl="0" eaLnBrk="1" fontAlgn="base" hangingPunct="1">
        <a:spcBef>
          <a:spcPct val="20000"/>
        </a:spcBef>
        <a:spcAft>
          <a:spcPct val="0"/>
        </a:spcAft>
        <a:buClr>
          <a:srgbClr val="82CBDD"/>
        </a:buClr>
        <a:buFont typeface="Arial" charset="0"/>
        <a:buChar char="●"/>
        <a:defRPr sz="2400">
          <a:solidFill>
            <a:schemeClr val="tx1"/>
          </a:solidFill>
          <a:latin typeface="Myriad Pro" charset="0"/>
          <a:ea typeface="Myriad Pro" charset="0"/>
          <a:cs typeface="Myriad Pro" charset="0"/>
        </a:defRPr>
      </a:lvl2pPr>
      <a:lvl3pPr marL="1143000" indent="-228600" algn="l" rtl="0" eaLnBrk="1" fontAlgn="base" hangingPunct="1">
        <a:spcBef>
          <a:spcPct val="20000"/>
        </a:spcBef>
        <a:spcAft>
          <a:spcPct val="0"/>
        </a:spcAft>
        <a:buClr>
          <a:srgbClr val="00628C"/>
        </a:buClr>
        <a:buFont typeface="Arial" charset="0"/>
        <a:buChar char="–"/>
        <a:defRPr sz="2000">
          <a:solidFill>
            <a:schemeClr val="tx1"/>
          </a:solidFill>
          <a:latin typeface="Myriad Pro" charset="0"/>
          <a:ea typeface="Myriad Pro" charset="0"/>
          <a:cs typeface="Myriad Pro" charset="0"/>
        </a:defRPr>
      </a:lvl3pPr>
      <a:lvl4pPr marL="1600200" indent="-228600" algn="l" rtl="0" eaLnBrk="1" fontAlgn="base" hangingPunct="1">
        <a:spcBef>
          <a:spcPct val="20000"/>
        </a:spcBef>
        <a:spcAft>
          <a:spcPct val="0"/>
        </a:spcAft>
        <a:buClr>
          <a:schemeClr val="accent2"/>
        </a:buClr>
        <a:buFont typeface="Arial" charset="0"/>
        <a:buChar char="●"/>
        <a:defRPr sz="1900">
          <a:solidFill>
            <a:schemeClr val="tx1"/>
          </a:solidFill>
          <a:latin typeface="+mn-lt"/>
        </a:defRPr>
      </a:lvl4pPr>
      <a:lvl5pPr marL="2057400" indent="-228600" algn="l" rtl="0" eaLnBrk="1" fontAlgn="base" hangingPunct="1">
        <a:spcBef>
          <a:spcPct val="20000"/>
        </a:spcBef>
        <a:spcAft>
          <a:spcPct val="0"/>
        </a:spcAft>
        <a:buClr>
          <a:schemeClr val="tx2"/>
        </a:buClr>
        <a:buFont typeface="Arial" charset="0"/>
        <a:buChar char="●"/>
        <a:defRPr sz="1900">
          <a:solidFill>
            <a:schemeClr val="tx1"/>
          </a:solidFill>
          <a:latin typeface="+mn-lt"/>
        </a:defRPr>
      </a:lvl5pPr>
      <a:lvl6pPr marL="2514600" indent="-228600" algn="l" rtl="0" eaLnBrk="1" fontAlgn="base" hangingPunct="1">
        <a:spcBef>
          <a:spcPct val="20000"/>
        </a:spcBef>
        <a:spcAft>
          <a:spcPct val="0"/>
        </a:spcAft>
        <a:buClr>
          <a:schemeClr val="tx2"/>
        </a:buClr>
        <a:buFont typeface="Arial" charset="0"/>
        <a:buChar char="●"/>
        <a:defRPr sz="1900">
          <a:solidFill>
            <a:schemeClr val="tx1"/>
          </a:solidFill>
          <a:latin typeface="+mn-lt"/>
        </a:defRPr>
      </a:lvl6pPr>
      <a:lvl7pPr marL="2971800" indent="-228600" algn="l" rtl="0" eaLnBrk="1" fontAlgn="base" hangingPunct="1">
        <a:spcBef>
          <a:spcPct val="20000"/>
        </a:spcBef>
        <a:spcAft>
          <a:spcPct val="0"/>
        </a:spcAft>
        <a:buClr>
          <a:schemeClr val="tx2"/>
        </a:buClr>
        <a:buFont typeface="Arial" charset="0"/>
        <a:buChar char="●"/>
        <a:defRPr sz="1900">
          <a:solidFill>
            <a:schemeClr val="tx1"/>
          </a:solidFill>
          <a:latin typeface="+mn-lt"/>
        </a:defRPr>
      </a:lvl7pPr>
      <a:lvl8pPr marL="3429000" indent="-228600" algn="l" rtl="0" eaLnBrk="1" fontAlgn="base" hangingPunct="1">
        <a:spcBef>
          <a:spcPct val="20000"/>
        </a:spcBef>
        <a:spcAft>
          <a:spcPct val="0"/>
        </a:spcAft>
        <a:buClr>
          <a:schemeClr val="tx2"/>
        </a:buClr>
        <a:buFont typeface="Arial" charset="0"/>
        <a:buChar char="●"/>
        <a:defRPr sz="1900">
          <a:solidFill>
            <a:schemeClr val="tx1"/>
          </a:solidFill>
          <a:latin typeface="+mn-lt"/>
        </a:defRPr>
      </a:lvl8pPr>
      <a:lvl9pPr marL="3886200" indent="-228600" algn="l" rtl="0" eaLnBrk="1" fontAlgn="base" hangingPunct="1">
        <a:spcBef>
          <a:spcPct val="20000"/>
        </a:spcBef>
        <a:spcAft>
          <a:spcPct val="0"/>
        </a:spcAft>
        <a:buClr>
          <a:schemeClr val="tx2"/>
        </a:buClr>
        <a:buFont typeface="Arial" charset="0"/>
        <a:buChar char="●"/>
        <a:defRPr sz="19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4"/>
          <p:cNvSpPr>
            <a:spLocks noGrp="1" noChangeArrowheads="1"/>
          </p:cNvSpPr>
          <p:nvPr>
            <p:ph type="title"/>
          </p:nvPr>
        </p:nvSpPr>
        <p:spPr bwMode="auto">
          <a:xfrm>
            <a:off x="1016000" y="301625"/>
            <a:ext cx="10566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b" anchorCtr="0" compatLnSpc="1">
            <a:prstTxWarp prst="textNoShape">
              <a:avLst/>
            </a:prstTxWarp>
          </a:bodyPr>
          <a:lstStyle/>
          <a:p>
            <a:pPr lvl="0"/>
            <a:r>
              <a:rPr lang="en-US" altLang="en-US"/>
              <a:t>Click to edit Master title style</a:t>
            </a:r>
            <a:endParaRPr lang="en-GB" altLang="en-US" dirty="0"/>
          </a:p>
        </p:txBody>
      </p:sp>
      <p:sp>
        <p:nvSpPr>
          <p:cNvPr id="1027" name="Rectangle 5"/>
          <p:cNvSpPr>
            <a:spLocks noGrp="1" noChangeArrowheads="1"/>
          </p:cNvSpPr>
          <p:nvPr>
            <p:ph type="body" idx="1"/>
          </p:nvPr>
        </p:nvSpPr>
        <p:spPr bwMode="auto">
          <a:xfrm>
            <a:off x="1016001" y="1827213"/>
            <a:ext cx="10562167"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en-GB" altLang="en-US" dirty="0"/>
              <a:t>Click to edit Master text styles</a:t>
            </a:r>
          </a:p>
          <a:p>
            <a:pPr lvl="1"/>
            <a:r>
              <a:rPr lang="en-GB" altLang="en-US" dirty="0"/>
              <a:t>Second level</a:t>
            </a:r>
          </a:p>
          <a:p>
            <a:pPr lvl="2"/>
            <a:r>
              <a:rPr lang="en-GB" altLang="en-US" dirty="0"/>
              <a:t>Third level</a:t>
            </a:r>
          </a:p>
        </p:txBody>
      </p:sp>
      <p:sp>
        <p:nvSpPr>
          <p:cNvPr id="43014" name="Rectangle 6"/>
          <p:cNvSpPr>
            <a:spLocks noGrp="1" noChangeArrowheads="1"/>
          </p:cNvSpPr>
          <p:nvPr>
            <p:ph type="dt" sz="half" idx="2"/>
          </p:nvPr>
        </p:nvSpPr>
        <p:spPr bwMode="auto">
          <a:xfrm>
            <a:off x="609600" y="6248400"/>
            <a:ext cx="28448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a:spcBef>
                <a:spcPct val="0"/>
              </a:spcBef>
              <a:buClrTx/>
              <a:buFontTx/>
              <a:buNone/>
              <a:defRPr sz="1200"/>
            </a:lvl1pPr>
          </a:lstStyle>
          <a:p>
            <a:pPr>
              <a:defRPr/>
            </a:pPr>
            <a:endParaRPr lang="en-GB" dirty="0"/>
          </a:p>
        </p:txBody>
      </p:sp>
      <p:sp>
        <p:nvSpPr>
          <p:cNvPr id="43015" name="Rectangle 7"/>
          <p:cNvSpPr>
            <a:spLocks noGrp="1" noChangeArrowheads="1"/>
          </p:cNvSpPr>
          <p:nvPr>
            <p:ph type="ftr" sz="quarter" idx="3"/>
          </p:nvPr>
        </p:nvSpPr>
        <p:spPr bwMode="auto">
          <a:xfrm>
            <a:off x="4165600" y="6248400"/>
            <a:ext cx="38608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algn="ctr">
              <a:spcBef>
                <a:spcPct val="0"/>
              </a:spcBef>
              <a:buClrTx/>
              <a:buFontTx/>
              <a:buNone/>
              <a:defRPr sz="1200"/>
            </a:lvl1pPr>
          </a:lstStyle>
          <a:p>
            <a:pPr>
              <a:defRPr/>
            </a:pPr>
            <a:endParaRPr lang="en-GB"/>
          </a:p>
        </p:txBody>
      </p:sp>
      <p:sp>
        <p:nvSpPr>
          <p:cNvPr id="43016" name="Rectangle 8"/>
          <p:cNvSpPr>
            <a:spLocks noGrp="1" noChangeArrowheads="1"/>
          </p:cNvSpPr>
          <p:nvPr>
            <p:ph type="sldNum" sz="quarter" idx="4"/>
          </p:nvPr>
        </p:nvSpPr>
        <p:spPr bwMode="auto">
          <a:xfrm>
            <a:off x="8737600" y="6248400"/>
            <a:ext cx="28448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algn="r">
              <a:spcBef>
                <a:spcPct val="0"/>
              </a:spcBef>
              <a:buClrTx/>
              <a:buFontTx/>
              <a:buNone/>
              <a:defRPr sz="1200"/>
            </a:lvl1pPr>
          </a:lstStyle>
          <a:p>
            <a:fld id="{17C71EE9-BA72-3342-AD7C-7458D51D3716}" type="slidenum">
              <a:rPr lang="en-GB" altLang="x-none"/>
              <a:pPr/>
              <a:t>‹#›</a:t>
            </a:fld>
            <a:endParaRPr lang="en-GB" altLang="x-none"/>
          </a:p>
        </p:txBody>
      </p:sp>
    </p:spTree>
    <p:extLst>
      <p:ext uri="{BB962C8B-B14F-4D97-AF65-F5344CB8AC3E}">
        <p14:creationId xmlns:p14="http://schemas.microsoft.com/office/powerpoint/2010/main" val="1287613737"/>
      </p:ext>
    </p:extLst>
  </p:cSld>
  <p:clrMap bg1="lt1" tx1="dk1" bg2="lt2" tx2="dk2" accent1="accent1" accent2="accent2" accent3="accent3" accent4="accent4" accent5="accent5" accent6="accent6" hlink="hlink" folHlink="folHlink"/>
  <p:sldLayoutIdLst>
    <p:sldLayoutId id="2147483690" r:id="rId1"/>
    <p:sldLayoutId id="2147483691" r:id="rId2"/>
    <p:sldLayoutId id="2147483692" r:id="rId3"/>
    <p:sldLayoutId id="2147483693" r:id="rId4"/>
    <p:sldLayoutId id="2147483694" r:id="rId5"/>
  </p:sldLayoutIdLst>
  <p:txStyles>
    <p:titleStyle>
      <a:lvl1pPr algn="l" rtl="0" eaLnBrk="1" fontAlgn="base" hangingPunct="1">
        <a:spcBef>
          <a:spcPct val="0"/>
        </a:spcBef>
        <a:spcAft>
          <a:spcPct val="0"/>
        </a:spcAft>
        <a:defRPr sz="2800" b="1" i="0">
          <a:solidFill>
            <a:srgbClr val="00628C"/>
          </a:solidFill>
          <a:latin typeface="Myriad Pro Semibold" charset="0"/>
          <a:ea typeface="Myriad Pro Semibold" charset="0"/>
          <a:cs typeface="Myriad Pro Semibold" charset="0"/>
        </a:defRPr>
      </a:lvl1pPr>
      <a:lvl2pPr algn="l" rtl="0" eaLnBrk="1" fontAlgn="base" hangingPunct="1">
        <a:spcBef>
          <a:spcPct val="0"/>
        </a:spcBef>
        <a:spcAft>
          <a:spcPct val="0"/>
        </a:spcAft>
        <a:defRPr sz="3600" b="1">
          <a:solidFill>
            <a:srgbClr val="00628C"/>
          </a:solidFill>
          <a:latin typeface="Arial" charset="0"/>
        </a:defRPr>
      </a:lvl2pPr>
      <a:lvl3pPr algn="l" rtl="0" eaLnBrk="1" fontAlgn="base" hangingPunct="1">
        <a:spcBef>
          <a:spcPct val="0"/>
        </a:spcBef>
        <a:spcAft>
          <a:spcPct val="0"/>
        </a:spcAft>
        <a:defRPr sz="3600" b="1">
          <a:solidFill>
            <a:srgbClr val="00628C"/>
          </a:solidFill>
          <a:latin typeface="Arial" charset="0"/>
        </a:defRPr>
      </a:lvl3pPr>
      <a:lvl4pPr algn="l" rtl="0" eaLnBrk="1" fontAlgn="base" hangingPunct="1">
        <a:spcBef>
          <a:spcPct val="0"/>
        </a:spcBef>
        <a:spcAft>
          <a:spcPct val="0"/>
        </a:spcAft>
        <a:defRPr sz="3600" b="1">
          <a:solidFill>
            <a:srgbClr val="00628C"/>
          </a:solidFill>
          <a:latin typeface="Arial" charset="0"/>
        </a:defRPr>
      </a:lvl4pPr>
      <a:lvl5pPr algn="l" rtl="0" eaLnBrk="1" fontAlgn="base" hangingPunct="1">
        <a:spcBef>
          <a:spcPct val="0"/>
        </a:spcBef>
        <a:spcAft>
          <a:spcPct val="0"/>
        </a:spcAft>
        <a:defRPr sz="3600" b="1">
          <a:solidFill>
            <a:srgbClr val="00628C"/>
          </a:solidFill>
          <a:latin typeface="Arial" charset="0"/>
        </a:defRPr>
      </a:lvl5pPr>
      <a:lvl6pPr marL="457200" algn="l" rtl="0" eaLnBrk="1" fontAlgn="base" hangingPunct="1">
        <a:spcBef>
          <a:spcPct val="0"/>
        </a:spcBef>
        <a:spcAft>
          <a:spcPct val="0"/>
        </a:spcAft>
        <a:defRPr sz="3600" b="1">
          <a:solidFill>
            <a:srgbClr val="00628C"/>
          </a:solidFill>
          <a:latin typeface="Arial" charset="0"/>
        </a:defRPr>
      </a:lvl6pPr>
      <a:lvl7pPr marL="914400" algn="l" rtl="0" eaLnBrk="1" fontAlgn="base" hangingPunct="1">
        <a:spcBef>
          <a:spcPct val="0"/>
        </a:spcBef>
        <a:spcAft>
          <a:spcPct val="0"/>
        </a:spcAft>
        <a:defRPr sz="3600" b="1">
          <a:solidFill>
            <a:srgbClr val="00628C"/>
          </a:solidFill>
          <a:latin typeface="Arial" charset="0"/>
        </a:defRPr>
      </a:lvl7pPr>
      <a:lvl8pPr marL="1371600" algn="l" rtl="0" eaLnBrk="1" fontAlgn="base" hangingPunct="1">
        <a:spcBef>
          <a:spcPct val="0"/>
        </a:spcBef>
        <a:spcAft>
          <a:spcPct val="0"/>
        </a:spcAft>
        <a:defRPr sz="3600" b="1">
          <a:solidFill>
            <a:srgbClr val="00628C"/>
          </a:solidFill>
          <a:latin typeface="Arial" charset="0"/>
        </a:defRPr>
      </a:lvl8pPr>
      <a:lvl9pPr marL="1828800" algn="l" rtl="0" eaLnBrk="1" fontAlgn="base" hangingPunct="1">
        <a:spcBef>
          <a:spcPct val="0"/>
        </a:spcBef>
        <a:spcAft>
          <a:spcPct val="0"/>
        </a:spcAft>
        <a:defRPr sz="3600" b="1">
          <a:solidFill>
            <a:srgbClr val="00628C"/>
          </a:solidFill>
          <a:latin typeface="Arial" charset="0"/>
        </a:defRPr>
      </a:lvl9pPr>
    </p:titleStyle>
    <p:bodyStyle>
      <a:lvl1pPr marL="342900" indent="-342900" algn="l" rtl="0" eaLnBrk="1" fontAlgn="base" hangingPunct="1">
        <a:spcBef>
          <a:spcPct val="20000"/>
        </a:spcBef>
        <a:spcAft>
          <a:spcPct val="0"/>
        </a:spcAft>
        <a:buClr>
          <a:schemeClr val="tx2"/>
        </a:buClr>
        <a:buFont typeface="Arial" charset="0"/>
        <a:defRPr sz="2800">
          <a:solidFill>
            <a:schemeClr val="tx1"/>
          </a:solidFill>
          <a:latin typeface="Myriad Pro" charset="0"/>
          <a:ea typeface="Myriad Pro" charset="0"/>
          <a:cs typeface="Myriad Pro" charset="0"/>
        </a:defRPr>
      </a:lvl1pPr>
      <a:lvl2pPr marL="742950" indent="-285750" algn="l" rtl="0" eaLnBrk="1" fontAlgn="base" hangingPunct="1">
        <a:spcBef>
          <a:spcPct val="20000"/>
        </a:spcBef>
        <a:spcAft>
          <a:spcPct val="0"/>
        </a:spcAft>
        <a:buClr>
          <a:srgbClr val="82CBDD"/>
        </a:buClr>
        <a:buFont typeface="Arial" charset="0"/>
        <a:buChar char="●"/>
        <a:defRPr sz="2400">
          <a:solidFill>
            <a:schemeClr val="tx1"/>
          </a:solidFill>
          <a:latin typeface="Myriad Pro" charset="0"/>
          <a:ea typeface="Myriad Pro" charset="0"/>
          <a:cs typeface="Myriad Pro" charset="0"/>
        </a:defRPr>
      </a:lvl2pPr>
      <a:lvl3pPr marL="1143000" indent="-228600" algn="l" rtl="0" eaLnBrk="1" fontAlgn="base" hangingPunct="1">
        <a:spcBef>
          <a:spcPct val="20000"/>
        </a:spcBef>
        <a:spcAft>
          <a:spcPct val="0"/>
        </a:spcAft>
        <a:buClr>
          <a:srgbClr val="00628C"/>
        </a:buClr>
        <a:buFont typeface="Arial" charset="0"/>
        <a:buChar char="–"/>
        <a:defRPr sz="2000">
          <a:solidFill>
            <a:schemeClr val="tx1"/>
          </a:solidFill>
          <a:latin typeface="Myriad Pro" charset="0"/>
          <a:ea typeface="Myriad Pro" charset="0"/>
          <a:cs typeface="Myriad Pro" charset="0"/>
        </a:defRPr>
      </a:lvl3pPr>
      <a:lvl4pPr marL="1600200" indent="-228600" algn="l" rtl="0" eaLnBrk="1" fontAlgn="base" hangingPunct="1">
        <a:spcBef>
          <a:spcPct val="20000"/>
        </a:spcBef>
        <a:spcAft>
          <a:spcPct val="0"/>
        </a:spcAft>
        <a:buClr>
          <a:schemeClr val="accent2"/>
        </a:buClr>
        <a:buFont typeface="Arial" charset="0"/>
        <a:buChar char="●"/>
        <a:defRPr sz="1900">
          <a:solidFill>
            <a:schemeClr val="tx1"/>
          </a:solidFill>
          <a:latin typeface="+mn-lt"/>
        </a:defRPr>
      </a:lvl4pPr>
      <a:lvl5pPr marL="2057400" indent="-228600" algn="l" rtl="0" eaLnBrk="1" fontAlgn="base" hangingPunct="1">
        <a:spcBef>
          <a:spcPct val="20000"/>
        </a:spcBef>
        <a:spcAft>
          <a:spcPct val="0"/>
        </a:spcAft>
        <a:buClr>
          <a:schemeClr val="tx2"/>
        </a:buClr>
        <a:buFont typeface="Arial" charset="0"/>
        <a:buChar char="●"/>
        <a:defRPr sz="1900">
          <a:solidFill>
            <a:schemeClr val="tx1"/>
          </a:solidFill>
          <a:latin typeface="+mn-lt"/>
        </a:defRPr>
      </a:lvl5pPr>
      <a:lvl6pPr marL="2514600" indent="-228600" algn="l" rtl="0" eaLnBrk="1" fontAlgn="base" hangingPunct="1">
        <a:spcBef>
          <a:spcPct val="20000"/>
        </a:spcBef>
        <a:spcAft>
          <a:spcPct val="0"/>
        </a:spcAft>
        <a:buClr>
          <a:schemeClr val="tx2"/>
        </a:buClr>
        <a:buFont typeface="Arial" charset="0"/>
        <a:buChar char="●"/>
        <a:defRPr sz="1900">
          <a:solidFill>
            <a:schemeClr val="tx1"/>
          </a:solidFill>
          <a:latin typeface="+mn-lt"/>
        </a:defRPr>
      </a:lvl6pPr>
      <a:lvl7pPr marL="2971800" indent="-228600" algn="l" rtl="0" eaLnBrk="1" fontAlgn="base" hangingPunct="1">
        <a:spcBef>
          <a:spcPct val="20000"/>
        </a:spcBef>
        <a:spcAft>
          <a:spcPct val="0"/>
        </a:spcAft>
        <a:buClr>
          <a:schemeClr val="tx2"/>
        </a:buClr>
        <a:buFont typeface="Arial" charset="0"/>
        <a:buChar char="●"/>
        <a:defRPr sz="1900">
          <a:solidFill>
            <a:schemeClr val="tx1"/>
          </a:solidFill>
          <a:latin typeface="+mn-lt"/>
        </a:defRPr>
      </a:lvl7pPr>
      <a:lvl8pPr marL="3429000" indent="-228600" algn="l" rtl="0" eaLnBrk="1" fontAlgn="base" hangingPunct="1">
        <a:spcBef>
          <a:spcPct val="20000"/>
        </a:spcBef>
        <a:spcAft>
          <a:spcPct val="0"/>
        </a:spcAft>
        <a:buClr>
          <a:schemeClr val="tx2"/>
        </a:buClr>
        <a:buFont typeface="Arial" charset="0"/>
        <a:buChar char="●"/>
        <a:defRPr sz="1900">
          <a:solidFill>
            <a:schemeClr val="tx1"/>
          </a:solidFill>
          <a:latin typeface="+mn-lt"/>
        </a:defRPr>
      </a:lvl8pPr>
      <a:lvl9pPr marL="3886200" indent="-228600" algn="l" rtl="0" eaLnBrk="1" fontAlgn="base" hangingPunct="1">
        <a:spcBef>
          <a:spcPct val="20000"/>
        </a:spcBef>
        <a:spcAft>
          <a:spcPct val="0"/>
        </a:spcAft>
        <a:buClr>
          <a:schemeClr val="tx2"/>
        </a:buClr>
        <a:buFont typeface="Arial" charset="0"/>
        <a:buChar char="●"/>
        <a:defRPr sz="19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4"/>
          <p:cNvSpPr>
            <a:spLocks noGrp="1" noChangeArrowheads="1"/>
          </p:cNvSpPr>
          <p:nvPr>
            <p:ph type="title"/>
          </p:nvPr>
        </p:nvSpPr>
        <p:spPr bwMode="auto">
          <a:xfrm>
            <a:off x="1016000" y="301625"/>
            <a:ext cx="10566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b" anchorCtr="0" compatLnSpc="1">
            <a:prstTxWarp prst="textNoShape">
              <a:avLst/>
            </a:prstTxWarp>
          </a:bodyPr>
          <a:lstStyle/>
          <a:p>
            <a:pPr lvl="0"/>
            <a:r>
              <a:rPr lang="en-US" altLang="en-US"/>
              <a:t>Click to edit Master title style</a:t>
            </a:r>
            <a:endParaRPr lang="en-GB" altLang="en-US" dirty="0"/>
          </a:p>
        </p:txBody>
      </p:sp>
      <p:sp>
        <p:nvSpPr>
          <p:cNvPr id="1027" name="Rectangle 5"/>
          <p:cNvSpPr>
            <a:spLocks noGrp="1" noChangeArrowheads="1"/>
          </p:cNvSpPr>
          <p:nvPr>
            <p:ph type="body" idx="1"/>
          </p:nvPr>
        </p:nvSpPr>
        <p:spPr bwMode="auto">
          <a:xfrm>
            <a:off x="1016001" y="1827213"/>
            <a:ext cx="10562167"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p>
            <a:pPr lvl="0"/>
            <a:r>
              <a:rPr lang="en-GB" altLang="en-US" dirty="0"/>
              <a:t>Click to edit Master text styles</a:t>
            </a:r>
          </a:p>
          <a:p>
            <a:pPr lvl="1"/>
            <a:r>
              <a:rPr lang="en-GB" altLang="en-US" dirty="0"/>
              <a:t>Second level</a:t>
            </a:r>
          </a:p>
          <a:p>
            <a:pPr lvl="2"/>
            <a:r>
              <a:rPr lang="en-GB" altLang="en-US" dirty="0"/>
              <a:t>Third level</a:t>
            </a:r>
          </a:p>
        </p:txBody>
      </p:sp>
      <p:sp>
        <p:nvSpPr>
          <p:cNvPr id="43014" name="Rectangle 6"/>
          <p:cNvSpPr>
            <a:spLocks noGrp="1" noChangeArrowheads="1"/>
          </p:cNvSpPr>
          <p:nvPr>
            <p:ph type="dt" sz="half" idx="2"/>
          </p:nvPr>
        </p:nvSpPr>
        <p:spPr bwMode="auto">
          <a:xfrm>
            <a:off x="609600" y="6248400"/>
            <a:ext cx="28448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a:spcBef>
                <a:spcPct val="0"/>
              </a:spcBef>
              <a:buClrTx/>
              <a:buFontTx/>
              <a:buNone/>
              <a:defRPr sz="1200"/>
            </a:lvl1pPr>
          </a:lstStyle>
          <a:p>
            <a:pPr>
              <a:defRPr/>
            </a:pPr>
            <a:endParaRPr lang="en-GB" dirty="0"/>
          </a:p>
        </p:txBody>
      </p:sp>
      <p:sp>
        <p:nvSpPr>
          <p:cNvPr id="43015" name="Rectangle 7"/>
          <p:cNvSpPr>
            <a:spLocks noGrp="1" noChangeArrowheads="1"/>
          </p:cNvSpPr>
          <p:nvPr>
            <p:ph type="ftr" sz="quarter" idx="3"/>
          </p:nvPr>
        </p:nvSpPr>
        <p:spPr bwMode="auto">
          <a:xfrm>
            <a:off x="4165600" y="6248400"/>
            <a:ext cx="38608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algn="ctr">
              <a:spcBef>
                <a:spcPct val="0"/>
              </a:spcBef>
              <a:buClrTx/>
              <a:buFontTx/>
              <a:buNone/>
              <a:defRPr sz="1200"/>
            </a:lvl1pPr>
          </a:lstStyle>
          <a:p>
            <a:pPr>
              <a:defRPr/>
            </a:pPr>
            <a:endParaRPr lang="en-GB"/>
          </a:p>
        </p:txBody>
      </p:sp>
      <p:sp>
        <p:nvSpPr>
          <p:cNvPr id="43016" name="Rectangle 8"/>
          <p:cNvSpPr>
            <a:spLocks noGrp="1" noChangeArrowheads="1"/>
          </p:cNvSpPr>
          <p:nvPr>
            <p:ph type="sldNum" sz="quarter" idx="4"/>
          </p:nvPr>
        </p:nvSpPr>
        <p:spPr bwMode="auto">
          <a:xfrm>
            <a:off x="8737600" y="6248400"/>
            <a:ext cx="28448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algn="r">
              <a:spcBef>
                <a:spcPct val="0"/>
              </a:spcBef>
              <a:buClrTx/>
              <a:buFontTx/>
              <a:buNone/>
              <a:defRPr sz="1200"/>
            </a:lvl1pPr>
          </a:lstStyle>
          <a:p>
            <a:fld id="{17C71EE9-BA72-3342-AD7C-7458D51D3716}" type="slidenum">
              <a:rPr lang="en-GB" altLang="x-none"/>
              <a:pPr/>
              <a:t>‹#›</a:t>
            </a:fld>
            <a:endParaRPr lang="en-GB" altLang="x-none"/>
          </a:p>
        </p:txBody>
      </p:sp>
    </p:spTree>
    <p:extLst>
      <p:ext uri="{BB962C8B-B14F-4D97-AF65-F5344CB8AC3E}">
        <p14:creationId xmlns:p14="http://schemas.microsoft.com/office/powerpoint/2010/main" val="2632304259"/>
      </p:ext>
    </p:extLst>
  </p:cSld>
  <p:clrMap bg1="lt1" tx1="dk1" bg2="lt2" tx2="dk2" accent1="accent1" accent2="accent2" accent3="accent3" accent4="accent4" accent5="accent5" accent6="accent6" hlink="hlink" folHlink="folHlink"/>
  <p:sldLayoutIdLst>
    <p:sldLayoutId id="2147483696" r:id="rId1"/>
    <p:sldLayoutId id="2147483697" r:id="rId2"/>
    <p:sldLayoutId id="2147483698" r:id="rId3"/>
    <p:sldLayoutId id="2147483699" r:id="rId4"/>
    <p:sldLayoutId id="2147483700" r:id="rId5"/>
  </p:sldLayoutIdLst>
  <p:txStyles>
    <p:titleStyle>
      <a:lvl1pPr algn="l" rtl="0" eaLnBrk="1" fontAlgn="base" hangingPunct="1">
        <a:spcBef>
          <a:spcPct val="0"/>
        </a:spcBef>
        <a:spcAft>
          <a:spcPct val="0"/>
        </a:spcAft>
        <a:defRPr sz="2800" b="1" i="0">
          <a:solidFill>
            <a:srgbClr val="00628C"/>
          </a:solidFill>
          <a:latin typeface="Myriad Pro Semibold" charset="0"/>
          <a:ea typeface="Myriad Pro Semibold" charset="0"/>
          <a:cs typeface="Myriad Pro Semibold" charset="0"/>
        </a:defRPr>
      </a:lvl1pPr>
      <a:lvl2pPr algn="l" rtl="0" eaLnBrk="1" fontAlgn="base" hangingPunct="1">
        <a:spcBef>
          <a:spcPct val="0"/>
        </a:spcBef>
        <a:spcAft>
          <a:spcPct val="0"/>
        </a:spcAft>
        <a:defRPr sz="3600" b="1">
          <a:solidFill>
            <a:srgbClr val="00628C"/>
          </a:solidFill>
          <a:latin typeface="Arial" charset="0"/>
        </a:defRPr>
      </a:lvl2pPr>
      <a:lvl3pPr algn="l" rtl="0" eaLnBrk="1" fontAlgn="base" hangingPunct="1">
        <a:spcBef>
          <a:spcPct val="0"/>
        </a:spcBef>
        <a:spcAft>
          <a:spcPct val="0"/>
        </a:spcAft>
        <a:defRPr sz="3600" b="1">
          <a:solidFill>
            <a:srgbClr val="00628C"/>
          </a:solidFill>
          <a:latin typeface="Arial" charset="0"/>
        </a:defRPr>
      </a:lvl3pPr>
      <a:lvl4pPr algn="l" rtl="0" eaLnBrk="1" fontAlgn="base" hangingPunct="1">
        <a:spcBef>
          <a:spcPct val="0"/>
        </a:spcBef>
        <a:spcAft>
          <a:spcPct val="0"/>
        </a:spcAft>
        <a:defRPr sz="3600" b="1">
          <a:solidFill>
            <a:srgbClr val="00628C"/>
          </a:solidFill>
          <a:latin typeface="Arial" charset="0"/>
        </a:defRPr>
      </a:lvl4pPr>
      <a:lvl5pPr algn="l" rtl="0" eaLnBrk="1" fontAlgn="base" hangingPunct="1">
        <a:spcBef>
          <a:spcPct val="0"/>
        </a:spcBef>
        <a:spcAft>
          <a:spcPct val="0"/>
        </a:spcAft>
        <a:defRPr sz="3600" b="1">
          <a:solidFill>
            <a:srgbClr val="00628C"/>
          </a:solidFill>
          <a:latin typeface="Arial" charset="0"/>
        </a:defRPr>
      </a:lvl5pPr>
      <a:lvl6pPr marL="457200" algn="l" rtl="0" eaLnBrk="1" fontAlgn="base" hangingPunct="1">
        <a:spcBef>
          <a:spcPct val="0"/>
        </a:spcBef>
        <a:spcAft>
          <a:spcPct val="0"/>
        </a:spcAft>
        <a:defRPr sz="3600" b="1">
          <a:solidFill>
            <a:srgbClr val="00628C"/>
          </a:solidFill>
          <a:latin typeface="Arial" charset="0"/>
        </a:defRPr>
      </a:lvl6pPr>
      <a:lvl7pPr marL="914400" algn="l" rtl="0" eaLnBrk="1" fontAlgn="base" hangingPunct="1">
        <a:spcBef>
          <a:spcPct val="0"/>
        </a:spcBef>
        <a:spcAft>
          <a:spcPct val="0"/>
        </a:spcAft>
        <a:defRPr sz="3600" b="1">
          <a:solidFill>
            <a:srgbClr val="00628C"/>
          </a:solidFill>
          <a:latin typeface="Arial" charset="0"/>
        </a:defRPr>
      </a:lvl7pPr>
      <a:lvl8pPr marL="1371600" algn="l" rtl="0" eaLnBrk="1" fontAlgn="base" hangingPunct="1">
        <a:spcBef>
          <a:spcPct val="0"/>
        </a:spcBef>
        <a:spcAft>
          <a:spcPct val="0"/>
        </a:spcAft>
        <a:defRPr sz="3600" b="1">
          <a:solidFill>
            <a:srgbClr val="00628C"/>
          </a:solidFill>
          <a:latin typeface="Arial" charset="0"/>
        </a:defRPr>
      </a:lvl8pPr>
      <a:lvl9pPr marL="1828800" algn="l" rtl="0" eaLnBrk="1" fontAlgn="base" hangingPunct="1">
        <a:spcBef>
          <a:spcPct val="0"/>
        </a:spcBef>
        <a:spcAft>
          <a:spcPct val="0"/>
        </a:spcAft>
        <a:defRPr sz="3600" b="1">
          <a:solidFill>
            <a:srgbClr val="00628C"/>
          </a:solidFill>
          <a:latin typeface="Arial" charset="0"/>
        </a:defRPr>
      </a:lvl9pPr>
    </p:titleStyle>
    <p:bodyStyle>
      <a:lvl1pPr marL="342900" indent="-342900" algn="l" rtl="0" eaLnBrk="1" fontAlgn="base" hangingPunct="1">
        <a:spcBef>
          <a:spcPct val="20000"/>
        </a:spcBef>
        <a:spcAft>
          <a:spcPct val="0"/>
        </a:spcAft>
        <a:buClr>
          <a:schemeClr val="tx2"/>
        </a:buClr>
        <a:buFont typeface="Arial" charset="0"/>
        <a:defRPr sz="2800">
          <a:solidFill>
            <a:schemeClr val="tx1"/>
          </a:solidFill>
          <a:latin typeface="Myriad Pro" charset="0"/>
          <a:ea typeface="Myriad Pro" charset="0"/>
          <a:cs typeface="Myriad Pro" charset="0"/>
        </a:defRPr>
      </a:lvl1pPr>
      <a:lvl2pPr marL="742950" indent="-285750" algn="l" rtl="0" eaLnBrk="1" fontAlgn="base" hangingPunct="1">
        <a:spcBef>
          <a:spcPct val="20000"/>
        </a:spcBef>
        <a:spcAft>
          <a:spcPct val="0"/>
        </a:spcAft>
        <a:buClr>
          <a:srgbClr val="82CBDD"/>
        </a:buClr>
        <a:buFont typeface="Arial" charset="0"/>
        <a:buChar char="●"/>
        <a:defRPr sz="2400">
          <a:solidFill>
            <a:schemeClr val="tx1"/>
          </a:solidFill>
          <a:latin typeface="Myriad Pro" charset="0"/>
          <a:ea typeface="Myriad Pro" charset="0"/>
          <a:cs typeface="Myriad Pro" charset="0"/>
        </a:defRPr>
      </a:lvl2pPr>
      <a:lvl3pPr marL="1143000" indent="-228600" algn="l" rtl="0" eaLnBrk="1" fontAlgn="base" hangingPunct="1">
        <a:spcBef>
          <a:spcPct val="20000"/>
        </a:spcBef>
        <a:spcAft>
          <a:spcPct val="0"/>
        </a:spcAft>
        <a:buClr>
          <a:srgbClr val="00628C"/>
        </a:buClr>
        <a:buFont typeface="Arial" charset="0"/>
        <a:buChar char="–"/>
        <a:defRPr sz="2000">
          <a:solidFill>
            <a:schemeClr val="tx1"/>
          </a:solidFill>
          <a:latin typeface="Myriad Pro" charset="0"/>
          <a:ea typeface="Myriad Pro" charset="0"/>
          <a:cs typeface="Myriad Pro" charset="0"/>
        </a:defRPr>
      </a:lvl3pPr>
      <a:lvl4pPr marL="1600200" indent="-228600" algn="l" rtl="0" eaLnBrk="1" fontAlgn="base" hangingPunct="1">
        <a:spcBef>
          <a:spcPct val="20000"/>
        </a:spcBef>
        <a:spcAft>
          <a:spcPct val="0"/>
        </a:spcAft>
        <a:buClr>
          <a:schemeClr val="accent2"/>
        </a:buClr>
        <a:buFont typeface="Arial" charset="0"/>
        <a:buChar char="●"/>
        <a:defRPr sz="1900">
          <a:solidFill>
            <a:schemeClr val="tx1"/>
          </a:solidFill>
          <a:latin typeface="+mn-lt"/>
        </a:defRPr>
      </a:lvl4pPr>
      <a:lvl5pPr marL="2057400" indent="-228600" algn="l" rtl="0" eaLnBrk="1" fontAlgn="base" hangingPunct="1">
        <a:spcBef>
          <a:spcPct val="20000"/>
        </a:spcBef>
        <a:spcAft>
          <a:spcPct val="0"/>
        </a:spcAft>
        <a:buClr>
          <a:schemeClr val="tx2"/>
        </a:buClr>
        <a:buFont typeface="Arial" charset="0"/>
        <a:buChar char="●"/>
        <a:defRPr sz="1900">
          <a:solidFill>
            <a:schemeClr val="tx1"/>
          </a:solidFill>
          <a:latin typeface="+mn-lt"/>
        </a:defRPr>
      </a:lvl5pPr>
      <a:lvl6pPr marL="2514600" indent="-228600" algn="l" rtl="0" eaLnBrk="1" fontAlgn="base" hangingPunct="1">
        <a:spcBef>
          <a:spcPct val="20000"/>
        </a:spcBef>
        <a:spcAft>
          <a:spcPct val="0"/>
        </a:spcAft>
        <a:buClr>
          <a:schemeClr val="tx2"/>
        </a:buClr>
        <a:buFont typeface="Arial" charset="0"/>
        <a:buChar char="●"/>
        <a:defRPr sz="1900">
          <a:solidFill>
            <a:schemeClr val="tx1"/>
          </a:solidFill>
          <a:latin typeface="+mn-lt"/>
        </a:defRPr>
      </a:lvl6pPr>
      <a:lvl7pPr marL="2971800" indent="-228600" algn="l" rtl="0" eaLnBrk="1" fontAlgn="base" hangingPunct="1">
        <a:spcBef>
          <a:spcPct val="20000"/>
        </a:spcBef>
        <a:spcAft>
          <a:spcPct val="0"/>
        </a:spcAft>
        <a:buClr>
          <a:schemeClr val="tx2"/>
        </a:buClr>
        <a:buFont typeface="Arial" charset="0"/>
        <a:buChar char="●"/>
        <a:defRPr sz="1900">
          <a:solidFill>
            <a:schemeClr val="tx1"/>
          </a:solidFill>
          <a:latin typeface="+mn-lt"/>
        </a:defRPr>
      </a:lvl7pPr>
      <a:lvl8pPr marL="3429000" indent="-228600" algn="l" rtl="0" eaLnBrk="1" fontAlgn="base" hangingPunct="1">
        <a:spcBef>
          <a:spcPct val="20000"/>
        </a:spcBef>
        <a:spcAft>
          <a:spcPct val="0"/>
        </a:spcAft>
        <a:buClr>
          <a:schemeClr val="tx2"/>
        </a:buClr>
        <a:buFont typeface="Arial" charset="0"/>
        <a:buChar char="●"/>
        <a:defRPr sz="1900">
          <a:solidFill>
            <a:schemeClr val="tx1"/>
          </a:solidFill>
          <a:latin typeface="+mn-lt"/>
        </a:defRPr>
      </a:lvl8pPr>
      <a:lvl9pPr marL="3886200" indent="-228600" algn="l" rtl="0" eaLnBrk="1" fontAlgn="base" hangingPunct="1">
        <a:spcBef>
          <a:spcPct val="20000"/>
        </a:spcBef>
        <a:spcAft>
          <a:spcPct val="0"/>
        </a:spcAft>
        <a:buClr>
          <a:schemeClr val="tx2"/>
        </a:buClr>
        <a:buFont typeface="Arial" charset="0"/>
        <a:buChar char="●"/>
        <a:defRPr sz="19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4">
            <a:extLst>
              <a:ext uri="{FF2B5EF4-FFF2-40B4-BE49-F238E27FC236}">
                <a16:creationId xmlns:a16="http://schemas.microsoft.com/office/drawing/2014/main" id="{8813D3F6-AFE0-4E9D-851A-B5716B58BE8D}"/>
              </a:ext>
            </a:extLst>
          </p:cNvPr>
          <p:cNvSpPr>
            <a:spLocks noGrp="1" noChangeArrowheads="1"/>
          </p:cNvSpPr>
          <p:nvPr>
            <p:ph type="title"/>
          </p:nvPr>
        </p:nvSpPr>
        <p:spPr bwMode="auto">
          <a:xfrm>
            <a:off x="609437" y="301625"/>
            <a:ext cx="10972963"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GB" altLang="en-US" dirty="0"/>
              <a:t>Click to edit Master title style</a:t>
            </a:r>
          </a:p>
        </p:txBody>
      </p:sp>
      <p:sp>
        <p:nvSpPr>
          <p:cNvPr id="1027" name="Rectangle 5">
            <a:extLst>
              <a:ext uri="{FF2B5EF4-FFF2-40B4-BE49-F238E27FC236}">
                <a16:creationId xmlns:a16="http://schemas.microsoft.com/office/drawing/2014/main" id="{F919EB2E-C910-4BD3-AA6E-D874436CD585}"/>
              </a:ext>
            </a:extLst>
          </p:cNvPr>
          <p:cNvSpPr>
            <a:spLocks noGrp="1" noChangeArrowheads="1"/>
          </p:cNvSpPr>
          <p:nvPr>
            <p:ph type="body" idx="1"/>
          </p:nvPr>
        </p:nvSpPr>
        <p:spPr bwMode="auto">
          <a:xfrm>
            <a:off x="609606" y="1556794"/>
            <a:ext cx="10968567" cy="4385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GB" altLang="en-US" dirty="0"/>
              <a:t>Click to edit Master text styles</a:t>
            </a:r>
          </a:p>
          <a:p>
            <a:pPr lvl="1"/>
            <a:r>
              <a:rPr lang="en-GB" altLang="en-US" dirty="0"/>
              <a:t>Second level</a:t>
            </a:r>
          </a:p>
          <a:p>
            <a:pPr lvl="2"/>
            <a:r>
              <a:rPr lang="en-GB" altLang="en-US" dirty="0"/>
              <a:t>Third level</a:t>
            </a:r>
          </a:p>
        </p:txBody>
      </p:sp>
      <p:sp>
        <p:nvSpPr>
          <p:cNvPr id="43014" name="Rectangle 6">
            <a:extLst>
              <a:ext uri="{FF2B5EF4-FFF2-40B4-BE49-F238E27FC236}">
                <a16:creationId xmlns:a16="http://schemas.microsoft.com/office/drawing/2014/main" id="{BBF75FAD-1C64-49A9-AABE-8F0A65128F17}"/>
              </a:ext>
            </a:extLst>
          </p:cNvPr>
          <p:cNvSpPr>
            <a:spLocks noGrp="1" noChangeArrowheads="1"/>
          </p:cNvSpPr>
          <p:nvPr>
            <p:ph type="dt" sz="half" idx="2"/>
          </p:nvPr>
        </p:nvSpPr>
        <p:spPr bwMode="auto">
          <a:xfrm>
            <a:off x="609600" y="6248400"/>
            <a:ext cx="28448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a:spcBef>
                <a:spcPct val="0"/>
              </a:spcBef>
              <a:buClrTx/>
              <a:buFontTx/>
              <a:buNone/>
              <a:defRPr sz="900">
                <a:latin typeface="Arial" charset="0"/>
              </a:defRPr>
            </a:lvl1pPr>
          </a:lstStyle>
          <a:p>
            <a:pPr>
              <a:defRPr/>
            </a:pPr>
            <a:endParaRPr lang="en-GB"/>
          </a:p>
        </p:txBody>
      </p:sp>
      <p:sp>
        <p:nvSpPr>
          <p:cNvPr id="43015" name="Rectangle 7">
            <a:extLst>
              <a:ext uri="{FF2B5EF4-FFF2-40B4-BE49-F238E27FC236}">
                <a16:creationId xmlns:a16="http://schemas.microsoft.com/office/drawing/2014/main" id="{86566B38-4A46-43A1-8FF2-24E49E84A109}"/>
              </a:ext>
            </a:extLst>
          </p:cNvPr>
          <p:cNvSpPr>
            <a:spLocks noGrp="1" noChangeArrowheads="1"/>
          </p:cNvSpPr>
          <p:nvPr>
            <p:ph type="ftr" sz="quarter" idx="3"/>
          </p:nvPr>
        </p:nvSpPr>
        <p:spPr bwMode="auto">
          <a:xfrm>
            <a:off x="4165600" y="6248400"/>
            <a:ext cx="38608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algn="ctr">
              <a:spcBef>
                <a:spcPct val="0"/>
              </a:spcBef>
              <a:buClrTx/>
              <a:buFontTx/>
              <a:buNone/>
              <a:defRPr sz="900">
                <a:latin typeface="Arial" charset="0"/>
              </a:defRPr>
            </a:lvl1pPr>
          </a:lstStyle>
          <a:p>
            <a:pPr>
              <a:defRPr/>
            </a:pPr>
            <a:endParaRPr lang="en-GB"/>
          </a:p>
        </p:txBody>
      </p:sp>
      <p:sp>
        <p:nvSpPr>
          <p:cNvPr id="43016" name="Rectangle 8">
            <a:extLst>
              <a:ext uri="{FF2B5EF4-FFF2-40B4-BE49-F238E27FC236}">
                <a16:creationId xmlns:a16="http://schemas.microsoft.com/office/drawing/2014/main" id="{956C52DF-8098-4560-A757-D09AC7C69060}"/>
              </a:ext>
            </a:extLst>
          </p:cNvPr>
          <p:cNvSpPr>
            <a:spLocks noGrp="1" noChangeArrowheads="1"/>
          </p:cNvSpPr>
          <p:nvPr>
            <p:ph type="sldNum" sz="quarter" idx="4"/>
          </p:nvPr>
        </p:nvSpPr>
        <p:spPr bwMode="auto">
          <a:xfrm>
            <a:off x="8737600" y="6248400"/>
            <a:ext cx="28448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algn="r">
              <a:spcBef>
                <a:spcPct val="0"/>
              </a:spcBef>
              <a:buClrTx/>
              <a:buFontTx/>
              <a:buNone/>
              <a:defRPr sz="900"/>
            </a:lvl1pPr>
          </a:lstStyle>
          <a:p>
            <a:fld id="{AE284E3E-0734-4C1C-8A10-2A7D3F5CEAFB}" type="slidenum">
              <a:rPr lang="en-GB" altLang="en-US"/>
              <a:pPr/>
              <a:t>‹#›</a:t>
            </a:fld>
            <a:endParaRPr lang="en-GB" altLang="en-US"/>
          </a:p>
        </p:txBody>
      </p:sp>
    </p:spTree>
    <p:extLst>
      <p:ext uri="{BB962C8B-B14F-4D97-AF65-F5344CB8AC3E}">
        <p14:creationId xmlns:p14="http://schemas.microsoft.com/office/powerpoint/2010/main" val="1657022391"/>
      </p:ext>
    </p:extLst>
  </p:cSld>
  <p:clrMap bg1="lt1" tx1="dk1" bg2="lt2" tx2="dk2" accent1="accent1" accent2="accent2" accent3="accent3" accent4="accent4" accent5="accent5" accent6="accent6" hlink="hlink" folHlink="folHlink"/>
  <p:sldLayoutIdLst>
    <p:sldLayoutId id="2147483702" r:id="rId1"/>
    <p:sldLayoutId id="2147483703" r:id="rId2"/>
    <p:sldLayoutId id="2147483704" r:id="rId3"/>
    <p:sldLayoutId id="2147483705" r:id="rId4"/>
    <p:sldLayoutId id="2147483706" r:id="rId5"/>
    <p:sldLayoutId id="2147483707" r:id="rId6"/>
    <p:sldLayoutId id="2147483708" r:id="rId7"/>
  </p:sldLayoutIdLst>
  <p:txStyles>
    <p:titleStyle>
      <a:lvl1pPr algn="l" rtl="0" eaLnBrk="0" fontAlgn="base" hangingPunct="0">
        <a:spcBef>
          <a:spcPct val="0"/>
        </a:spcBef>
        <a:spcAft>
          <a:spcPct val="0"/>
        </a:spcAft>
        <a:defRPr sz="2700" b="1">
          <a:solidFill>
            <a:srgbClr val="585858"/>
          </a:solidFill>
          <a:latin typeface="+mj-lt"/>
          <a:ea typeface="+mj-ea"/>
          <a:cs typeface="+mj-cs"/>
        </a:defRPr>
      </a:lvl1pPr>
      <a:lvl2pPr algn="l" rtl="0" eaLnBrk="0" fontAlgn="base" hangingPunct="0">
        <a:spcBef>
          <a:spcPct val="0"/>
        </a:spcBef>
        <a:spcAft>
          <a:spcPct val="0"/>
        </a:spcAft>
        <a:defRPr sz="2700" b="1">
          <a:solidFill>
            <a:srgbClr val="00628C"/>
          </a:solidFill>
          <a:latin typeface="Arial" charset="0"/>
        </a:defRPr>
      </a:lvl2pPr>
      <a:lvl3pPr algn="l" rtl="0" eaLnBrk="0" fontAlgn="base" hangingPunct="0">
        <a:spcBef>
          <a:spcPct val="0"/>
        </a:spcBef>
        <a:spcAft>
          <a:spcPct val="0"/>
        </a:spcAft>
        <a:defRPr sz="2700" b="1">
          <a:solidFill>
            <a:srgbClr val="00628C"/>
          </a:solidFill>
          <a:latin typeface="Arial" charset="0"/>
        </a:defRPr>
      </a:lvl3pPr>
      <a:lvl4pPr algn="l" rtl="0" eaLnBrk="0" fontAlgn="base" hangingPunct="0">
        <a:spcBef>
          <a:spcPct val="0"/>
        </a:spcBef>
        <a:spcAft>
          <a:spcPct val="0"/>
        </a:spcAft>
        <a:defRPr sz="2700" b="1">
          <a:solidFill>
            <a:srgbClr val="00628C"/>
          </a:solidFill>
          <a:latin typeface="Arial" charset="0"/>
        </a:defRPr>
      </a:lvl4pPr>
      <a:lvl5pPr algn="l" rtl="0" eaLnBrk="0" fontAlgn="base" hangingPunct="0">
        <a:spcBef>
          <a:spcPct val="0"/>
        </a:spcBef>
        <a:spcAft>
          <a:spcPct val="0"/>
        </a:spcAft>
        <a:defRPr sz="2700" b="1">
          <a:solidFill>
            <a:srgbClr val="00628C"/>
          </a:solidFill>
          <a:latin typeface="Arial" charset="0"/>
        </a:defRPr>
      </a:lvl5pPr>
      <a:lvl6pPr marL="342892" algn="l" rtl="0" fontAlgn="base">
        <a:spcBef>
          <a:spcPct val="0"/>
        </a:spcBef>
        <a:spcAft>
          <a:spcPct val="0"/>
        </a:spcAft>
        <a:defRPr sz="2700" b="1">
          <a:solidFill>
            <a:srgbClr val="00628C"/>
          </a:solidFill>
          <a:latin typeface="Arial" charset="0"/>
        </a:defRPr>
      </a:lvl6pPr>
      <a:lvl7pPr marL="685783" algn="l" rtl="0" fontAlgn="base">
        <a:spcBef>
          <a:spcPct val="0"/>
        </a:spcBef>
        <a:spcAft>
          <a:spcPct val="0"/>
        </a:spcAft>
        <a:defRPr sz="2700" b="1">
          <a:solidFill>
            <a:srgbClr val="00628C"/>
          </a:solidFill>
          <a:latin typeface="Arial" charset="0"/>
        </a:defRPr>
      </a:lvl7pPr>
      <a:lvl8pPr marL="1028675" algn="l" rtl="0" fontAlgn="base">
        <a:spcBef>
          <a:spcPct val="0"/>
        </a:spcBef>
        <a:spcAft>
          <a:spcPct val="0"/>
        </a:spcAft>
        <a:defRPr sz="2700" b="1">
          <a:solidFill>
            <a:srgbClr val="00628C"/>
          </a:solidFill>
          <a:latin typeface="Arial" charset="0"/>
        </a:defRPr>
      </a:lvl8pPr>
      <a:lvl9pPr marL="1371566" algn="l" rtl="0" fontAlgn="base">
        <a:spcBef>
          <a:spcPct val="0"/>
        </a:spcBef>
        <a:spcAft>
          <a:spcPct val="0"/>
        </a:spcAft>
        <a:defRPr sz="2700" b="1">
          <a:solidFill>
            <a:srgbClr val="00628C"/>
          </a:solidFill>
          <a:latin typeface="Arial" charset="0"/>
        </a:defRPr>
      </a:lvl9pPr>
    </p:titleStyle>
    <p:body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p:bodyStyle>
    <p:otherStyle>
      <a:defPPr>
        <a:defRPr lang="en-US"/>
      </a:defPPr>
      <a:lvl1pPr marL="0" algn="l" defTabSz="685783" rtl="0" eaLnBrk="1" latinLnBrk="0" hangingPunct="1">
        <a:defRPr sz="1350" kern="1200">
          <a:solidFill>
            <a:schemeClr val="tx1"/>
          </a:solidFill>
          <a:latin typeface="+mn-lt"/>
          <a:ea typeface="+mn-ea"/>
          <a:cs typeface="+mn-cs"/>
        </a:defRPr>
      </a:lvl1pPr>
      <a:lvl2pPr marL="342892" algn="l" defTabSz="685783" rtl="0" eaLnBrk="1" latinLnBrk="0" hangingPunct="1">
        <a:defRPr sz="1350" kern="1200">
          <a:solidFill>
            <a:schemeClr val="tx1"/>
          </a:solidFill>
          <a:latin typeface="+mn-lt"/>
          <a:ea typeface="+mn-ea"/>
          <a:cs typeface="+mn-cs"/>
        </a:defRPr>
      </a:lvl2pPr>
      <a:lvl3pPr marL="685783" algn="l" defTabSz="685783" rtl="0" eaLnBrk="1" latinLnBrk="0" hangingPunct="1">
        <a:defRPr sz="1350" kern="1200">
          <a:solidFill>
            <a:schemeClr val="tx1"/>
          </a:solidFill>
          <a:latin typeface="+mn-lt"/>
          <a:ea typeface="+mn-ea"/>
          <a:cs typeface="+mn-cs"/>
        </a:defRPr>
      </a:lvl3pPr>
      <a:lvl4pPr marL="1028675" algn="l" defTabSz="685783" rtl="0" eaLnBrk="1" latinLnBrk="0" hangingPunct="1">
        <a:defRPr sz="1350" kern="1200">
          <a:solidFill>
            <a:schemeClr val="tx1"/>
          </a:solidFill>
          <a:latin typeface="+mn-lt"/>
          <a:ea typeface="+mn-ea"/>
          <a:cs typeface="+mn-cs"/>
        </a:defRPr>
      </a:lvl4pPr>
      <a:lvl5pPr marL="1371566" algn="l" defTabSz="685783" rtl="0" eaLnBrk="1" latinLnBrk="0" hangingPunct="1">
        <a:defRPr sz="1350" kern="1200">
          <a:solidFill>
            <a:schemeClr val="tx1"/>
          </a:solidFill>
          <a:latin typeface="+mn-lt"/>
          <a:ea typeface="+mn-ea"/>
          <a:cs typeface="+mn-cs"/>
        </a:defRPr>
      </a:lvl5pPr>
      <a:lvl6pPr marL="1714457" algn="l" defTabSz="685783" rtl="0" eaLnBrk="1" latinLnBrk="0" hangingPunct="1">
        <a:defRPr sz="1350" kern="1200">
          <a:solidFill>
            <a:schemeClr val="tx1"/>
          </a:solidFill>
          <a:latin typeface="+mn-lt"/>
          <a:ea typeface="+mn-ea"/>
          <a:cs typeface="+mn-cs"/>
        </a:defRPr>
      </a:lvl6pPr>
      <a:lvl7pPr marL="2057348" algn="l" defTabSz="685783" rtl="0" eaLnBrk="1" latinLnBrk="0" hangingPunct="1">
        <a:defRPr sz="1350" kern="1200">
          <a:solidFill>
            <a:schemeClr val="tx1"/>
          </a:solidFill>
          <a:latin typeface="+mn-lt"/>
          <a:ea typeface="+mn-ea"/>
          <a:cs typeface="+mn-cs"/>
        </a:defRPr>
      </a:lvl7pPr>
      <a:lvl8pPr marL="2400240" algn="l" defTabSz="685783" rtl="0" eaLnBrk="1" latinLnBrk="0" hangingPunct="1">
        <a:defRPr sz="1350" kern="1200">
          <a:solidFill>
            <a:schemeClr val="tx1"/>
          </a:solidFill>
          <a:latin typeface="+mn-lt"/>
          <a:ea typeface="+mn-ea"/>
          <a:cs typeface="+mn-cs"/>
        </a:defRPr>
      </a:lvl8pPr>
      <a:lvl9pPr marL="2743132" algn="l" defTabSz="685783"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0.xml"/><Relationship Id="rId1" Type="http://schemas.openxmlformats.org/officeDocument/2006/relationships/slideLayout" Target="../slideLayouts/slideLayout10.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100.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88.xml"/><Relationship Id="rId1" Type="http://schemas.openxmlformats.org/officeDocument/2006/relationships/slideLayout" Target="../slideLayouts/slideLayout3.xml"/></Relationships>
</file>

<file path=ppt/slides/_rels/slide101.xml.rels><?xml version="1.0" encoding="UTF-8" standalone="yes"?>
<Relationships xmlns="http://schemas.openxmlformats.org/package/2006/relationships"><Relationship Id="rId3" Type="http://schemas.openxmlformats.org/officeDocument/2006/relationships/hyperlink" Target="https://www.ncetm.org.uk/media/gaalxare/ncetm_spine2_segment03_y2.pdf#page=10" TargetMode="External"/><Relationship Id="rId2" Type="http://schemas.openxmlformats.org/officeDocument/2006/relationships/notesSlide" Target="../notesSlides/notesSlide89.xml"/><Relationship Id="rId1" Type="http://schemas.openxmlformats.org/officeDocument/2006/relationships/slideLayout" Target="../slideLayouts/slideLayout5.xml"/><Relationship Id="rId5" Type="http://schemas.openxmlformats.org/officeDocument/2006/relationships/image" Target="../media/image100.jpeg"/><Relationship Id="rId4" Type="http://schemas.openxmlformats.org/officeDocument/2006/relationships/slide" Target="slide3.xml"/></Relationships>
</file>

<file path=ppt/slides/_rels/slide102.xml.rels><?xml version="1.0" encoding="UTF-8" standalone="yes"?>
<Relationships xmlns="http://schemas.openxmlformats.org/package/2006/relationships"><Relationship Id="rId3" Type="http://schemas.openxmlformats.org/officeDocument/2006/relationships/image" Target="../media/image125.png"/><Relationship Id="rId2" Type="http://schemas.openxmlformats.org/officeDocument/2006/relationships/image" Target="../media/image103.png"/><Relationship Id="rId1" Type="http://schemas.openxmlformats.org/officeDocument/2006/relationships/slideLayout" Target="../slideLayouts/slideLayout15.xml"/><Relationship Id="rId6" Type="http://schemas.openxmlformats.org/officeDocument/2006/relationships/image" Target="../media/image106.png"/><Relationship Id="rId5" Type="http://schemas.openxmlformats.org/officeDocument/2006/relationships/image" Target="../media/image105.png"/><Relationship Id="rId4" Type="http://schemas.openxmlformats.org/officeDocument/2006/relationships/image" Target="../media/image104.png"/></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04.xml.rels><?xml version="1.0" encoding="UTF-8" standalone="yes"?>
<Relationships xmlns="http://schemas.openxmlformats.org/package/2006/relationships"><Relationship Id="rId3" Type="http://schemas.openxmlformats.org/officeDocument/2006/relationships/image" Target="../media/image127.png"/><Relationship Id="rId2" Type="http://schemas.openxmlformats.org/officeDocument/2006/relationships/image" Target="../media/image126.png"/><Relationship Id="rId1" Type="http://schemas.openxmlformats.org/officeDocument/2006/relationships/slideLayout" Target="../slideLayouts/slideLayout15.xml"/><Relationship Id="rId4" Type="http://schemas.openxmlformats.org/officeDocument/2006/relationships/image" Target="../media/image128.png"/></Relationships>
</file>

<file path=ppt/slides/_rels/slide105.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90.xml"/><Relationship Id="rId1" Type="http://schemas.openxmlformats.org/officeDocument/2006/relationships/slideLayout" Target="../slideLayouts/slideLayout3.xml"/></Relationships>
</file>

<file path=ppt/slides/_rels/slide106.xml.rels><?xml version="1.0" encoding="UTF-8" standalone="yes"?>
<Relationships xmlns="http://schemas.openxmlformats.org/package/2006/relationships"><Relationship Id="rId3" Type="http://schemas.openxmlformats.org/officeDocument/2006/relationships/hyperlink" Target="https://www.ncetm.org.uk/media/gaalxare/ncetm_spine2_segment03_y2.pdf#page=12" TargetMode="External"/><Relationship Id="rId2" Type="http://schemas.openxmlformats.org/officeDocument/2006/relationships/notesSlide" Target="../notesSlides/notesSlide91.xml"/><Relationship Id="rId1" Type="http://schemas.openxmlformats.org/officeDocument/2006/relationships/slideLayout" Target="../slideLayouts/slideLayout5.xml"/><Relationship Id="rId5" Type="http://schemas.openxmlformats.org/officeDocument/2006/relationships/image" Target="../media/image100.jpeg"/><Relationship Id="rId4" Type="http://schemas.openxmlformats.org/officeDocument/2006/relationships/slide" Target="slide3.xml"/></Relationships>
</file>

<file path=ppt/slides/_rels/slide107.xml.rels><?xml version="1.0" encoding="UTF-8" standalone="yes"?>
<Relationships xmlns="http://schemas.openxmlformats.org/package/2006/relationships"><Relationship Id="rId3" Type="http://schemas.openxmlformats.org/officeDocument/2006/relationships/image" Target="../media/image129.png"/><Relationship Id="rId2" Type="http://schemas.openxmlformats.org/officeDocument/2006/relationships/notesSlide" Target="../notesSlides/notesSlide92.xml"/><Relationship Id="rId1" Type="http://schemas.openxmlformats.org/officeDocument/2006/relationships/slideLayout" Target="../slideLayouts/slideLayout15.xml"/></Relationships>
</file>

<file path=ppt/slides/_rels/slide108.xml.rels><?xml version="1.0" encoding="UTF-8" standalone="yes"?>
<Relationships xmlns="http://schemas.openxmlformats.org/package/2006/relationships"><Relationship Id="rId3" Type="http://schemas.openxmlformats.org/officeDocument/2006/relationships/image" Target="../media/image130.png"/><Relationship Id="rId2" Type="http://schemas.openxmlformats.org/officeDocument/2006/relationships/notesSlide" Target="../notesSlides/notesSlide93.xml"/><Relationship Id="rId1" Type="http://schemas.openxmlformats.org/officeDocument/2006/relationships/slideLayout" Target="../slideLayouts/slideLayout15.xml"/></Relationships>
</file>

<file path=ppt/slides/_rels/slide109.xml.rels><?xml version="1.0" encoding="UTF-8" standalone="yes"?>
<Relationships xmlns="http://schemas.openxmlformats.org/package/2006/relationships"><Relationship Id="rId3" Type="http://schemas.openxmlformats.org/officeDocument/2006/relationships/image" Target="../media/image131.png"/><Relationship Id="rId2" Type="http://schemas.openxmlformats.org/officeDocument/2006/relationships/notesSlide" Target="../notesSlides/notesSlide94.xml"/><Relationship Id="rId1" Type="http://schemas.openxmlformats.org/officeDocument/2006/relationships/slideLayout" Target="../slideLayouts/slideLayout15.xml"/></Relationships>
</file>

<file path=ppt/slides/_rels/slide1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1.xml"/><Relationship Id="rId1" Type="http://schemas.openxmlformats.org/officeDocument/2006/relationships/slideLayout" Target="../slideLayouts/slideLayout10.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110.xml.rels><?xml version="1.0" encoding="UTF-8" standalone="yes"?>
<Relationships xmlns="http://schemas.openxmlformats.org/package/2006/relationships"><Relationship Id="rId2" Type="http://schemas.openxmlformats.org/officeDocument/2006/relationships/image" Target="../media/image132.png"/><Relationship Id="rId1" Type="http://schemas.openxmlformats.org/officeDocument/2006/relationships/slideLayout" Target="../slideLayouts/slideLayout18.xml"/></Relationships>
</file>

<file path=ppt/slides/_rels/slide111.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95.xml"/><Relationship Id="rId1" Type="http://schemas.openxmlformats.org/officeDocument/2006/relationships/slideLayout" Target="../slideLayouts/slideLayout3.xml"/></Relationships>
</file>

<file path=ppt/slides/_rels/slide112.xml.rels><?xml version="1.0" encoding="UTF-8" standalone="yes"?>
<Relationships xmlns="http://schemas.openxmlformats.org/package/2006/relationships"><Relationship Id="rId3" Type="http://schemas.openxmlformats.org/officeDocument/2006/relationships/hyperlink" Target="https://www.ncetm.org.uk/media/gaalxare/ncetm_spine2_segment03_y2.pdf#page=13" TargetMode="External"/><Relationship Id="rId2" Type="http://schemas.openxmlformats.org/officeDocument/2006/relationships/notesSlide" Target="../notesSlides/notesSlide96.xml"/><Relationship Id="rId1" Type="http://schemas.openxmlformats.org/officeDocument/2006/relationships/slideLayout" Target="../slideLayouts/slideLayout5.xml"/><Relationship Id="rId5" Type="http://schemas.openxmlformats.org/officeDocument/2006/relationships/image" Target="../media/image100.jpeg"/><Relationship Id="rId4" Type="http://schemas.openxmlformats.org/officeDocument/2006/relationships/slide" Target="slide3.xml"/></Relationships>
</file>

<file path=ppt/slides/_rels/slide113.xml.rels><?xml version="1.0" encoding="UTF-8" standalone="yes"?>
<Relationships xmlns="http://schemas.openxmlformats.org/package/2006/relationships"><Relationship Id="rId3" Type="http://schemas.openxmlformats.org/officeDocument/2006/relationships/image" Target="../media/image133.png"/><Relationship Id="rId2" Type="http://schemas.openxmlformats.org/officeDocument/2006/relationships/notesSlide" Target="../notesSlides/notesSlide97.xml"/><Relationship Id="rId1" Type="http://schemas.openxmlformats.org/officeDocument/2006/relationships/slideLayout" Target="../slideLayouts/slideLayout15.xml"/><Relationship Id="rId5" Type="http://schemas.openxmlformats.org/officeDocument/2006/relationships/image" Target="../media/image135.png"/><Relationship Id="rId4" Type="http://schemas.openxmlformats.org/officeDocument/2006/relationships/image" Target="../media/image134.png"/></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15.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98.xml"/><Relationship Id="rId1" Type="http://schemas.openxmlformats.org/officeDocument/2006/relationships/slideLayout" Target="../slideLayouts/slideLayout3.xml"/></Relationships>
</file>

<file path=ppt/slides/_rels/slide116.xml.rels><?xml version="1.0" encoding="UTF-8" standalone="yes"?>
<Relationships xmlns="http://schemas.openxmlformats.org/package/2006/relationships"><Relationship Id="rId3" Type="http://schemas.openxmlformats.org/officeDocument/2006/relationships/hyperlink" Target="https://www.ncetm.org.uk/media/gaalxare/ncetm_spine2_segment03_y2.pdf#page=17" TargetMode="External"/><Relationship Id="rId2" Type="http://schemas.openxmlformats.org/officeDocument/2006/relationships/notesSlide" Target="../notesSlides/notesSlide99.xml"/><Relationship Id="rId1" Type="http://schemas.openxmlformats.org/officeDocument/2006/relationships/slideLayout" Target="../slideLayouts/slideLayout5.xml"/><Relationship Id="rId5" Type="http://schemas.openxmlformats.org/officeDocument/2006/relationships/image" Target="../media/image100.jpeg"/><Relationship Id="rId4" Type="http://schemas.openxmlformats.org/officeDocument/2006/relationships/slide" Target="slide3.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18.xml.rels><?xml version="1.0" encoding="UTF-8" standalone="yes"?>
<Relationships xmlns="http://schemas.openxmlformats.org/package/2006/relationships"><Relationship Id="rId3" Type="http://schemas.openxmlformats.org/officeDocument/2006/relationships/image" Target="../media/image136.png"/><Relationship Id="rId2" Type="http://schemas.openxmlformats.org/officeDocument/2006/relationships/notesSlide" Target="../notesSlides/notesSlide100.xml"/><Relationship Id="rId1" Type="http://schemas.openxmlformats.org/officeDocument/2006/relationships/slideLayout" Target="../slideLayouts/slideLayout15.xml"/></Relationships>
</file>

<file path=ppt/slides/_rels/slide119.xml.rels><?xml version="1.0" encoding="UTF-8" standalone="yes"?>
<Relationships xmlns="http://schemas.openxmlformats.org/package/2006/relationships"><Relationship Id="rId2" Type="http://schemas.openxmlformats.org/officeDocument/2006/relationships/image" Target="../media/image137.png"/><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2.xml"/><Relationship Id="rId1" Type="http://schemas.openxmlformats.org/officeDocument/2006/relationships/slideLayout" Target="../slideLayouts/slideLayout10.xml"/><Relationship Id="rId4" Type="http://schemas.openxmlformats.org/officeDocument/2006/relationships/image" Target="../media/image21.png"/></Relationships>
</file>

<file path=ppt/slides/_rels/slide120.xml.rels><?xml version="1.0" encoding="UTF-8" standalone="yes"?>
<Relationships xmlns="http://schemas.openxmlformats.org/package/2006/relationships"><Relationship Id="rId2" Type="http://schemas.openxmlformats.org/officeDocument/2006/relationships/image" Target="../media/image109.png"/><Relationship Id="rId1" Type="http://schemas.openxmlformats.org/officeDocument/2006/relationships/slideLayout" Target="../slideLayouts/slideLayout15.xml"/></Relationships>
</file>

<file path=ppt/slides/_rels/slide121.xml.rels><?xml version="1.0" encoding="UTF-8" standalone="yes"?>
<Relationships xmlns="http://schemas.openxmlformats.org/package/2006/relationships"><Relationship Id="rId2" Type="http://schemas.openxmlformats.org/officeDocument/2006/relationships/image" Target="../media/image138.png"/><Relationship Id="rId1" Type="http://schemas.openxmlformats.org/officeDocument/2006/relationships/slideLayout" Target="../slideLayouts/slideLayout15.xml"/></Relationships>
</file>

<file path=ppt/slides/_rels/slide122.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101.xml"/><Relationship Id="rId1" Type="http://schemas.openxmlformats.org/officeDocument/2006/relationships/slideLayout" Target="../slideLayouts/slideLayout3.xml"/></Relationships>
</file>

<file path=ppt/slides/_rels/slide123.xml.rels><?xml version="1.0" encoding="UTF-8" standalone="yes"?>
<Relationships xmlns="http://schemas.openxmlformats.org/package/2006/relationships"><Relationship Id="rId3" Type="http://schemas.openxmlformats.org/officeDocument/2006/relationships/hyperlink" Target="https://www.ncetm.org.uk/media/bydb1b5z/ncetm_spine2_segment04_y2.pdf#page=4" TargetMode="External"/><Relationship Id="rId2" Type="http://schemas.openxmlformats.org/officeDocument/2006/relationships/notesSlide" Target="../notesSlides/notesSlide102.xml"/><Relationship Id="rId1" Type="http://schemas.openxmlformats.org/officeDocument/2006/relationships/slideLayout" Target="../slideLayouts/slideLayout5.xml"/><Relationship Id="rId5" Type="http://schemas.openxmlformats.org/officeDocument/2006/relationships/image" Target="../media/image139.jpeg"/><Relationship Id="rId4" Type="http://schemas.openxmlformats.org/officeDocument/2006/relationships/slide" Target="slide3.xml"/></Relationships>
</file>

<file path=ppt/slides/_rels/slide124.xml.rels><?xml version="1.0" encoding="UTF-8" standalone="yes"?>
<Relationships xmlns="http://schemas.openxmlformats.org/package/2006/relationships"><Relationship Id="rId2" Type="http://schemas.openxmlformats.org/officeDocument/2006/relationships/image" Target="../media/image140.png"/><Relationship Id="rId1" Type="http://schemas.openxmlformats.org/officeDocument/2006/relationships/slideLayout" Target="../slideLayouts/slideLayout21.xml"/></Relationships>
</file>

<file path=ppt/slides/_rels/slide125.xml.rels><?xml version="1.0" encoding="UTF-8" standalone="yes"?>
<Relationships xmlns="http://schemas.openxmlformats.org/package/2006/relationships"><Relationship Id="rId2" Type="http://schemas.openxmlformats.org/officeDocument/2006/relationships/image" Target="../media/image102.png"/><Relationship Id="rId1" Type="http://schemas.openxmlformats.org/officeDocument/2006/relationships/slideLayout" Target="../slideLayouts/slideLayout21.xml"/></Relationships>
</file>

<file path=ppt/slides/_rels/slide126.xml.rels><?xml version="1.0" encoding="UTF-8" standalone="yes"?>
<Relationships xmlns="http://schemas.openxmlformats.org/package/2006/relationships"><Relationship Id="rId2" Type="http://schemas.openxmlformats.org/officeDocument/2006/relationships/image" Target="../media/image141.png"/><Relationship Id="rId1" Type="http://schemas.openxmlformats.org/officeDocument/2006/relationships/slideLayout" Target="../slideLayouts/slideLayout21.xml"/></Relationships>
</file>

<file path=ppt/slides/_rels/slide127.xml.rels><?xml version="1.0" encoding="UTF-8" standalone="yes"?>
<Relationships xmlns="http://schemas.openxmlformats.org/package/2006/relationships"><Relationship Id="rId2" Type="http://schemas.openxmlformats.org/officeDocument/2006/relationships/image" Target="../media/image142.png"/><Relationship Id="rId1" Type="http://schemas.openxmlformats.org/officeDocument/2006/relationships/slideLayout" Target="../slideLayouts/slideLayout21.xml"/></Relationships>
</file>

<file path=ppt/slides/_rels/slide128.xml.rels><?xml version="1.0" encoding="UTF-8" standalone="yes"?>
<Relationships xmlns="http://schemas.openxmlformats.org/package/2006/relationships"><Relationship Id="rId2" Type="http://schemas.openxmlformats.org/officeDocument/2006/relationships/image" Target="../media/image143.png"/><Relationship Id="rId1" Type="http://schemas.openxmlformats.org/officeDocument/2006/relationships/slideLayout" Target="../slideLayouts/slideLayout21.xml"/></Relationships>
</file>

<file path=ppt/slides/_rels/slide129.xml.rels><?xml version="1.0" encoding="UTF-8" standalone="yes"?>
<Relationships xmlns="http://schemas.openxmlformats.org/package/2006/relationships"><Relationship Id="rId3" Type="http://schemas.openxmlformats.org/officeDocument/2006/relationships/image" Target="../media/image144.png"/><Relationship Id="rId2" Type="http://schemas.openxmlformats.org/officeDocument/2006/relationships/notesSlide" Target="../notesSlides/notesSlide103.xml"/><Relationship Id="rId1" Type="http://schemas.openxmlformats.org/officeDocument/2006/relationships/slideLayout" Target="../slideLayouts/slideLayout21.xml"/><Relationship Id="rId4" Type="http://schemas.openxmlformats.org/officeDocument/2006/relationships/image" Target="../media/image145.png"/></Relationships>
</file>

<file path=ppt/slides/_rels/slide1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3.xml"/><Relationship Id="rId1" Type="http://schemas.openxmlformats.org/officeDocument/2006/relationships/slideLayout" Target="../slideLayouts/slideLayout10.xml"/></Relationships>
</file>

<file path=ppt/slides/_rels/slide130.xml.rels><?xml version="1.0" encoding="UTF-8" standalone="yes"?>
<Relationships xmlns="http://schemas.openxmlformats.org/package/2006/relationships"><Relationship Id="rId3" Type="http://schemas.openxmlformats.org/officeDocument/2006/relationships/image" Target="../media/image146.png"/><Relationship Id="rId2" Type="http://schemas.openxmlformats.org/officeDocument/2006/relationships/notesSlide" Target="../notesSlides/notesSlide104.xml"/><Relationship Id="rId1" Type="http://schemas.openxmlformats.org/officeDocument/2006/relationships/slideLayout" Target="../slideLayouts/slideLayout21.xml"/></Relationships>
</file>

<file path=ppt/slides/_rels/slide131.xml.rels><?xml version="1.0" encoding="UTF-8" standalone="yes"?>
<Relationships xmlns="http://schemas.openxmlformats.org/package/2006/relationships"><Relationship Id="rId3" Type="http://schemas.openxmlformats.org/officeDocument/2006/relationships/image" Target="../media/image148.png"/><Relationship Id="rId2" Type="http://schemas.openxmlformats.org/officeDocument/2006/relationships/image" Target="../media/image147.png"/><Relationship Id="rId1" Type="http://schemas.openxmlformats.org/officeDocument/2006/relationships/slideLayout" Target="../slideLayouts/slideLayout21.xml"/><Relationship Id="rId4" Type="http://schemas.openxmlformats.org/officeDocument/2006/relationships/image" Target="../media/image149.png"/></Relationships>
</file>

<file path=ppt/slides/_rels/slide132.xml.rels><?xml version="1.0" encoding="UTF-8" standalone="yes"?>
<Relationships xmlns="http://schemas.openxmlformats.org/package/2006/relationships"><Relationship Id="rId3" Type="http://schemas.openxmlformats.org/officeDocument/2006/relationships/image" Target="../media/image151.png"/><Relationship Id="rId2" Type="http://schemas.openxmlformats.org/officeDocument/2006/relationships/image" Target="../media/image150.png"/><Relationship Id="rId1" Type="http://schemas.openxmlformats.org/officeDocument/2006/relationships/slideLayout" Target="../slideLayouts/slideLayout21.xml"/><Relationship Id="rId6" Type="http://schemas.openxmlformats.org/officeDocument/2006/relationships/image" Target="../media/image154.png"/><Relationship Id="rId5" Type="http://schemas.openxmlformats.org/officeDocument/2006/relationships/image" Target="../media/image153.png"/><Relationship Id="rId4" Type="http://schemas.openxmlformats.org/officeDocument/2006/relationships/image" Target="../media/image152.png"/></Relationships>
</file>

<file path=ppt/slides/_rels/slide133.xml.rels><?xml version="1.0" encoding="UTF-8" standalone="yes"?>
<Relationships xmlns="http://schemas.openxmlformats.org/package/2006/relationships"><Relationship Id="rId3" Type="http://schemas.openxmlformats.org/officeDocument/2006/relationships/image" Target="../media/image151.png"/><Relationship Id="rId2" Type="http://schemas.openxmlformats.org/officeDocument/2006/relationships/image" Target="../media/image150.png"/><Relationship Id="rId1" Type="http://schemas.openxmlformats.org/officeDocument/2006/relationships/slideLayout" Target="../slideLayouts/slideLayout21.xml"/><Relationship Id="rId6" Type="http://schemas.openxmlformats.org/officeDocument/2006/relationships/image" Target="../media/image154.png"/><Relationship Id="rId5" Type="http://schemas.openxmlformats.org/officeDocument/2006/relationships/image" Target="../media/image153.png"/><Relationship Id="rId4" Type="http://schemas.openxmlformats.org/officeDocument/2006/relationships/image" Target="../media/image152.png"/></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35.xml.rels><?xml version="1.0" encoding="UTF-8" standalone="yes"?>
<Relationships xmlns="http://schemas.openxmlformats.org/package/2006/relationships"><Relationship Id="rId3" Type="http://schemas.openxmlformats.org/officeDocument/2006/relationships/notesSlide" Target="../notesSlides/notesSlide105.xml"/><Relationship Id="rId2" Type="http://schemas.openxmlformats.org/officeDocument/2006/relationships/slideLayout" Target="../slideLayouts/slideLayout35.xml"/><Relationship Id="rId1" Type="http://schemas.openxmlformats.org/officeDocument/2006/relationships/tags" Target="../tags/tag3.xml"/><Relationship Id="rId4" Type="http://schemas.openxmlformats.org/officeDocument/2006/relationships/image" Target="../media/image155.png"/></Relationships>
</file>

<file path=ppt/slides/_rels/slide136.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106.xml"/><Relationship Id="rId1" Type="http://schemas.openxmlformats.org/officeDocument/2006/relationships/slideLayout" Target="../slideLayouts/slideLayout3.xml"/></Relationships>
</file>

<file path=ppt/slides/_rels/slide137.xml.rels><?xml version="1.0" encoding="UTF-8" standalone="yes"?>
<Relationships xmlns="http://schemas.openxmlformats.org/package/2006/relationships"><Relationship Id="rId3" Type="http://schemas.openxmlformats.org/officeDocument/2006/relationships/hyperlink" Target="https://www.ncetm.org.uk/media/bydb1b5z/ncetm_spine2_segment04_y2.pdf#page=8" TargetMode="External"/><Relationship Id="rId2" Type="http://schemas.openxmlformats.org/officeDocument/2006/relationships/notesSlide" Target="../notesSlides/notesSlide107.xml"/><Relationship Id="rId1" Type="http://schemas.openxmlformats.org/officeDocument/2006/relationships/slideLayout" Target="../slideLayouts/slideLayout5.xml"/><Relationship Id="rId5" Type="http://schemas.openxmlformats.org/officeDocument/2006/relationships/image" Target="../media/image139.jpeg"/><Relationship Id="rId4" Type="http://schemas.openxmlformats.org/officeDocument/2006/relationships/slide" Target="slide3.xml"/></Relationships>
</file>

<file path=ppt/slides/_rels/slide138.xml.rels><?xml version="1.0" encoding="UTF-8" standalone="yes"?>
<Relationships xmlns="http://schemas.openxmlformats.org/package/2006/relationships"><Relationship Id="rId2" Type="http://schemas.openxmlformats.org/officeDocument/2006/relationships/image" Target="../media/image156.png"/><Relationship Id="rId1" Type="http://schemas.openxmlformats.org/officeDocument/2006/relationships/slideLayout" Target="../slideLayouts/slideLayout21.xml"/></Relationships>
</file>

<file path=ppt/slides/_rels/slide139.xml.rels><?xml version="1.0" encoding="UTF-8" standalone="yes"?>
<Relationships xmlns="http://schemas.openxmlformats.org/package/2006/relationships"><Relationship Id="rId3" Type="http://schemas.openxmlformats.org/officeDocument/2006/relationships/image" Target="../media/image157.png"/><Relationship Id="rId2" Type="http://schemas.openxmlformats.org/officeDocument/2006/relationships/notesSlide" Target="../notesSlides/notesSlide108.xml"/><Relationship Id="rId1" Type="http://schemas.openxmlformats.org/officeDocument/2006/relationships/slideLayout" Target="../slideLayouts/slideLayout21.xml"/></Relationships>
</file>

<file path=ppt/slides/_rels/slide1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4.xml"/><Relationship Id="rId1" Type="http://schemas.openxmlformats.org/officeDocument/2006/relationships/slideLayout" Target="../slideLayouts/slideLayout10.xml"/></Relationships>
</file>

<file path=ppt/slides/_rels/slide140.xml.rels><?xml version="1.0" encoding="UTF-8" standalone="yes"?>
<Relationships xmlns="http://schemas.openxmlformats.org/package/2006/relationships"><Relationship Id="rId3" Type="http://schemas.openxmlformats.org/officeDocument/2006/relationships/image" Target="../media/image158.png"/><Relationship Id="rId2" Type="http://schemas.openxmlformats.org/officeDocument/2006/relationships/notesSlide" Target="../notesSlides/notesSlide109.xml"/><Relationship Id="rId1" Type="http://schemas.openxmlformats.org/officeDocument/2006/relationships/slideLayout" Target="../slideLayouts/slideLayout21.xml"/></Relationships>
</file>

<file path=ppt/slides/_rels/slide141.xml.rels><?xml version="1.0" encoding="UTF-8" standalone="yes"?>
<Relationships xmlns="http://schemas.openxmlformats.org/package/2006/relationships"><Relationship Id="rId3" Type="http://schemas.openxmlformats.org/officeDocument/2006/relationships/image" Target="../media/image159.png"/><Relationship Id="rId2" Type="http://schemas.openxmlformats.org/officeDocument/2006/relationships/notesSlide" Target="../notesSlides/notesSlide110.xml"/><Relationship Id="rId1" Type="http://schemas.openxmlformats.org/officeDocument/2006/relationships/slideLayout" Target="../slideLayouts/slideLayout21.xml"/></Relationships>
</file>

<file path=ppt/slides/_rels/slide142.xml.rels><?xml version="1.0" encoding="UTF-8" standalone="yes"?>
<Relationships xmlns="http://schemas.openxmlformats.org/package/2006/relationships"><Relationship Id="rId3" Type="http://schemas.openxmlformats.org/officeDocument/2006/relationships/image" Target="../media/image160.png"/><Relationship Id="rId2" Type="http://schemas.openxmlformats.org/officeDocument/2006/relationships/notesSlide" Target="../notesSlides/notesSlide111.xml"/><Relationship Id="rId1" Type="http://schemas.openxmlformats.org/officeDocument/2006/relationships/slideLayout" Target="../slideLayouts/slideLayout21.xml"/></Relationships>
</file>

<file path=ppt/slides/_rels/slide143.xml.rels><?xml version="1.0" encoding="UTF-8" standalone="yes"?>
<Relationships xmlns="http://schemas.openxmlformats.org/package/2006/relationships"><Relationship Id="rId3" Type="http://schemas.openxmlformats.org/officeDocument/2006/relationships/image" Target="../media/image161.png"/><Relationship Id="rId2" Type="http://schemas.openxmlformats.org/officeDocument/2006/relationships/notesSlide" Target="../notesSlides/notesSlide112.xml"/><Relationship Id="rId1" Type="http://schemas.openxmlformats.org/officeDocument/2006/relationships/slideLayout" Target="../slideLayouts/slideLayout21.xml"/><Relationship Id="rId5" Type="http://schemas.openxmlformats.org/officeDocument/2006/relationships/image" Target="../media/image143.png"/><Relationship Id="rId4" Type="http://schemas.openxmlformats.org/officeDocument/2006/relationships/image" Target="../media/image162.png"/></Relationships>
</file>

<file path=ppt/slides/_rels/slide144.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113.xml"/><Relationship Id="rId1" Type="http://schemas.openxmlformats.org/officeDocument/2006/relationships/slideLayout" Target="../slideLayouts/slideLayout3.xml"/></Relationships>
</file>

<file path=ppt/slides/_rels/slide145.xml.rels><?xml version="1.0" encoding="UTF-8" standalone="yes"?>
<Relationships xmlns="http://schemas.openxmlformats.org/package/2006/relationships"><Relationship Id="rId3" Type="http://schemas.openxmlformats.org/officeDocument/2006/relationships/hyperlink" Target="https://www.ncetm.org.uk/media/bydb1b5z/ncetm_spine2_segment04_y2.pdf#page=12" TargetMode="External"/><Relationship Id="rId2" Type="http://schemas.openxmlformats.org/officeDocument/2006/relationships/notesSlide" Target="../notesSlides/notesSlide114.xml"/><Relationship Id="rId1" Type="http://schemas.openxmlformats.org/officeDocument/2006/relationships/slideLayout" Target="../slideLayouts/slideLayout5.xml"/><Relationship Id="rId5" Type="http://schemas.openxmlformats.org/officeDocument/2006/relationships/image" Target="../media/image139.jpeg"/><Relationship Id="rId4" Type="http://schemas.openxmlformats.org/officeDocument/2006/relationships/slide" Target="slide3.xml"/></Relationships>
</file>

<file path=ppt/slides/_rels/slide146.xml.rels><?xml version="1.0" encoding="UTF-8" standalone="yes"?>
<Relationships xmlns="http://schemas.openxmlformats.org/package/2006/relationships"><Relationship Id="rId3" Type="http://schemas.openxmlformats.org/officeDocument/2006/relationships/image" Target="../media/image164.png"/><Relationship Id="rId2" Type="http://schemas.openxmlformats.org/officeDocument/2006/relationships/image" Target="../media/image163.png"/><Relationship Id="rId1" Type="http://schemas.openxmlformats.org/officeDocument/2006/relationships/slideLayout" Target="../slideLayouts/slideLayout21.xml"/><Relationship Id="rId4" Type="http://schemas.openxmlformats.org/officeDocument/2006/relationships/image" Target="../media/image165.png"/></Relationships>
</file>

<file path=ppt/slides/_rels/slide147.xml.rels><?xml version="1.0" encoding="UTF-8" standalone="yes"?>
<Relationships xmlns="http://schemas.openxmlformats.org/package/2006/relationships"><Relationship Id="rId3" Type="http://schemas.openxmlformats.org/officeDocument/2006/relationships/image" Target="../media/image134.png"/><Relationship Id="rId2" Type="http://schemas.openxmlformats.org/officeDocument/2006/relationships/image" Target="../media/image166.png"/><Relationship Id="rId1" Type="http://schemas.openxmlformats.org/officeDocument/2006/relationships/slideLayout" Target="../slideLayouts/slideLayout21.xml"/><Relationship Id="rId4" Type="http://schemas.openxmlformats.org/officeDocument/2006/relationships/image" Target="../media/image135.png"/></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49.xml.rels><?xml version="1.0" encoding="UTF-8" standalone="yes"?>
<Relationships xmlns="http://schemas.openxmlformats.org/package/2006/relationships"><Relationship Id="rId8" Type="http://schemas.openxmlformats.org/officeDocument/2006/relationships/image" Target="../media/image172.png"/><Relationship Id="rId3" Type="http://schemas.openxmlformats.org/officeDocument/2006/relationships/image" Target="../media/image167.png"/><Relationship Id="rId7" Type="http://schemas.openxmlformats.org/officeDocument/2006/relationships/image" Target="../media/image171.png"/><Relationship Id="rId12" Type="http://schemas.openxmlformats.org/officeDocument/2006/relationships/image" Target="../media/image176.png"/><Relationship Id="rId2" Type="http://schemas.openxmlformats.org/officeDocument/2006/relationships/notesSlide" Target="../notesSlides/notesSlide115.xml"/><Relationship Id="rId1" Type="http://schemas.openxmlformats.org/officeDocument/2006/relationships/slideLayout" Target="../slideLayouts/slideLayout21.xml"/><Relationship Id="rId6" Type="http://schemas.openxmlformats.org/officeDocument/2006/relationships/image" Target="../media/image170.png"/><Relationship Id="rId11" Type="http://schemas.openxmlformats.org/officeDocument/2006/relationships/image" Target="../media/image175.png"/><Relationship Id="rId5" Type="http://schemas.openxmlformats.org/officeDocument/2006/relationships/image" Target="../media/image169.png"/><Relationship Id="rId10" Type="http://schemas.openxmlformats.org/officeDocument/2006/relationships/image" Target="../media/image174.png"/><Relationship Id="rId4" Type="http://schemas.openxmlformats.org/officeDocument/2006/relationships/image" Target="../media/image168.png"/><Relationship Id="rId9" Type="http://schemas.openxmlformats.org/officeDocument/2006/relationships/image" Target="../media/image173.png"/></Relationships>
</file>

<file path=ppt/slides/_rels/slide1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5.xml"/><Relationship Id="rId1" Type="http://schemas.openxmlformats.org/officeDocument/2006/relationships/slideLayout" Target="../slideLayouts/slideLayout10.xml"/></Relationships>
</file>

<file path=ppt/slides/_rels/slide150.xml.rels><?xml version="1.0" encoding="UTF-8" standalone="yes"?>
<Relationships xmlns="http://schemas.openxmlformats.org/package/2006/relationships"><Relationship Id="rId3" Type="http://schemas.openxmlformats.org/officeDocument/2006/relationships/image" Target="../media/image177.png"/><Relationship Id="rId2" Type="http://schemas.openxmlformats.org/officeDocument/2006/relationships/notesSlide" Target="../notesSlides/notesSlide116.xml"/><Relationship Id="rId1" Type="http://schemas.openxmlformats.org/officeDocument/2006/relationships/slideLayout" Target="../slideLayouts/slideLayout21.xml"/></Relationships>
</file>

<file path=ppt/slides/_rels/slide151.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117.xml"/><Relationship Id="rId1" Type="http://schemas.openxmlformats.org/officeDocument/2006/relationships/slideLayout" Target="../slideLayouts/slideLayout3.xml"/></Relationships>
</file>

<file path=ppt/slides/_rels/slide152.xml.rels><?xml version="1.0" encoding="UTF-8" standalone="yes"?>
<Relationships xmlns="http://schemas.openxmlformats.org/package/2006/relationships"><Relationship Id="rId3" Type="http://schemas.openxmlformats.org/officeDocument/2006/relationships/hyperlink" Target="https://www.ncetm.org.uk/media/bydb1b5z/ncetm_spine2_segment04_y2.pdf#page=17" TargetMode="External"/><Relationship Id="rId2" Type="http://schemas.openxmlformats.org/officeDocument/2006/relationships/notesSlide" Target="../notesSlides/notesSlide118.xml"/><Relationship Id="rId1" Type="http://schemas.openxmlformats.org/officeDocument/2006/relationships/slideLayout" Target="../slideLayouts/slideLayout5.xml"/><Relationship Id="rId5" Type="http://schemas.openxmlformats.org/officeDocument/2006/relationships/image" Target="../media/image139.jpeg"/><Relationship Id="rId4" Type="http://schemas.openxmlformats.org/officeDocument/2006/relationships/slide" Target="slide3.xml"/></Relationships>
</file>

<file path=ppt/slides/_rels/slide153.xml.rels><?xml version="1.0" encoding="UTF-8" standalone="yes"?>
<Relationships xmlns="http://schemas.openxmlformats.org/package/2006/relationships"><Relationship Id="rId2" Type="http://schemas.openxmlformats.org/officeDocument/2006/relationships/image" Target="../media/image178.png"/><Relationship Id="rId1" Type="http://schemas.openxmlformats.org/officeDocument/2006/relationships/slideLayout" Target="../slideLayouts/slideLayout21.xml"/></Relationships>
</file>

<file path=ppt/slides/_rels/slide154.xml.rels><?xml version="1.0" encoding="UTF-8" standalone="yes"?>
<Relationships xmlns="http://schemas.openxmlformats.org/package/2006/relationships"><Relationship Id="rId2" Type="http://schemas.openxmlformats.org/officeDocument/2006/relationships/image" Target="../media/image179.png"/><Relationship Id="rId1" Type="http://schemas.openxmlformats.org/officeDocument/2006/relationships/slideLayout" Target="../slideLayouts/slideLayout21.xml"/></Relationships>
</file>

<file path=ppt/slides/_rels/slide155.xml.rels><?xml version="1.0" encoding="UTF-8" standalone="yes"?>
<Relationships xmlns="http://schemas.openxmlformats.org/package/2006/relationships"><Relationship Id="rId2" Type="http://schemas.openxmlformats.org/officeDocument/2006/relationships/image" Target="../media/image180.png"/><Relationship Id="rId1" Type="http://schemas.openxmlformats.org/officeDocument/2006/relationships/slideLayout" Target="../slideLayouts/slideLayout21.xml"/></Relationships>
</file>

<file path=ppt/slides/_rels/slide156.xml.rels><?xml version="1.0" encoding="UTF-8" standalone="yes"?>
<Relationships xmlns="http://schemas.openxmlformats.org/package/2006/relationships"><Relationship Id="rId2" Type="http://schemas.openxmlformats.org/officeDocument/2006/relationships/image" Target="../media/image181.png"/><Relationship Id="rId1" Type="http://schemas.openxmlformats.org/officeDocument/2006/relationships/slideLayout" Target="../slideLayouts/slideLayout21.xml"/></Relationships>
</file>

<file path=ppt/slides/_rels/slide157.xml.rels><?xml version="1.0" encoding="UTF-8" standalone="yes"?>
<Relationships xmlns="http://schemas.openxmlformats.org/package/2006/relationships"><Relationship Id="rId3" Type="http://schemas.openxmlformats.org/officeDocument/2006/relationships/image" Target="../media/image182.png"/><Relationship Id="rId2" Type="http://schemas.openxmlformats.org/officeDocument/2006/relationships/notesSlide" Target="../notesSlides/notesSlide119.xml"/><Relationship Id="rId1" Type="http://schemas.openxmlformats.org/officeDocument/2006/relationships/slideLayout" Target="../slideLayouts/slideLayout21.xml"/><Relationship Id="rId4" Type="http://schemas.openxmlformats.org/officeDocument/2006/relationships/image" Target="../media/image183.png"/></Relationships>
</file>

<file path=ppt/slides/_rels/slide158.xml.rels><?xml version="1.0" encoding="UTF-8" standalone="yes"?>
<Relationships xmlns="http://schemas.openxmlformats.org/package/2006/relationships"><Relationship Id="rId3" Type="http://schemas.openxmlformats.org/officeDocument/2006/relationships/image" Target="../media/image184.png"/><Relationship Id="rId2" Type="http://schemas.openxmlformats.org/officeDocument/2006/relationships/notesSlide" Target="../notesSlides/notesSlide120.xml"/><Relationship Id="rId1" Type="http://schemas.openxmlformats.org/officeDocument/2006/relationships/slideLayout" Target="../slideLayouts/slideLayout21.xml"/><Relationship Id="rId4" Type="http://schemas.openxmlformats.org/officeDocument/2006/relationships/image" Target="../media/image185.png"/></Relationships>
</file>

<file path=ppt/slides/_rels/slide159.xml.rels><?xml version="1.0" encoding="UTF-8" standalone="yes"?>
<Relationships xmlns="http://schemas.openxmlformats.org/package/2006/relationships"><Relationship Id="rId3" Type="http://schemas.openxmlformats.org/officeDocument/2006/relationships/image" Target="../media/image184.png"/><Relationship Id="rId2" Type="http://schemas.openxmlformats.org/officeDocument/2006/relationships/image" Target="../media/image148.png"/><Relationship Id="rId1" Type="http://schemas.openxmlformats.org/officeDocument/2006/relationships/slideLayout" Target="../slideLayouts/slideLayout21.xml"/><Relationship Id="rId5" Type="http://schemas.openxmlformats.org/officeDocument/2006/relationships/image" Target="../media/image186.png"/><Relationship Id="rId4" Type="http://schemas.openxmlformats.org/officeDocument/2006/relationships/image" Target="../media/image185.png"/></Relationships>
</file>

<file path=ppt/slides/_rels/slide1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6.xml"/><Relationship Id="rId1" Type="http://schemas.openxmlformats.org/officeDocument/2006/relationships/slideLayout" Target="../slideLayouts/slideLayout10.xml"/></Relationships>
</file>

<file path=ppt/slides/_rels/slide160.xml.rels><?xml version="1.0" encoding="UTF-8" standalone="yes"?>
<Relationships xmlns="http://schemas.openxmlformats.org/package/2006/relationships"><Relationship Id="rId3" Type="http://schemas.openxmlformats.org/officeDocument/2006/relationships/image" Target="../media/image188.png"/><Relationship Id="rId2" Type="http://schemas.openxmlformats.org/officeDocument/2006/relationships/image" Target="../media/image187.png"/><Relationship Id="rId1" Type="http://schemas.openxmlformats.org/officeDocument/2006/relationships/slideLayout" Target="../slideLayouts/slideLayout21.xml"/></Relationships>
</file>

<file path=ppt/slides/_rels/slide161.xml.rels><?xml version="1.0" encoding="UTF-8" standalone="yes"?>
<Relationships xmlns="http://schemas.openxmlformats.org/package/2006/relationships"><Relationship Id="rId3" Type="http://schemas.openxmlformats.org/officeDocument/2006/relationships/image" Target="../media/image188.png"/><Relationship Id="rId2" Type="http://schemas.openxmlformats.org/officeDocument/2006/relationships/image" Target="../media/image187.png"/><Relationship Id="rId1" Type="http://schemas.openxmlformats.org/officeDocument/2006/relationships/slideLayout" Target="../slideLayouts/slideLayout21.xml"/></Relationships>
</file>

<file path=ppt/slides/_rels/slide162.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63.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121.xml"/><Relationship Id="rId1" Type="http://schemas.openxmlformats.org/officeDocument/2006/relationships/slideLayout" Target="../slideLayouts/slideLayout3.xml"/></Relationships>
</file>

<file path=ppt/slides/_rels/slide164.xml.rels><?xml version="1.0" encoding="UTF-8" standalone="yes"?>
<Relationships xmlns="http://schemas.openxmlformats.org/package/2006/relationships"><Relationship Id="rId3" Type="http://schemas.openxmlformats.org/officeDocument/2006/relationships/hyperlink" Target="https://www.ncetm.org.uk/media/bydb1b5z/ncetm_spine2_segment04_y2.pdf#page=21" TargetMode="External"/><Relationship Id="rId2" Type="http://schemas.openxmlformats.org/officeDocument/2006/relationships/notesSlide" Target="../notesSlides/notesSlide122.xml"/><Relationship Id="rId1" Type="http://schemas.openxmlformats.org/officeDocument/2006/relationships/slideLayout" Target="../slideLayouts/slideLayout5.xml"/><Relationship Id="rId5" Type="http://schemas.openxmlformats.org/officeDocument/2006/relationships/image" Target="../media/image139.jpeg"/><Relationship Id="rId4" Type="http://schemas.openxmlformats.org/officeDocument/2006/relationships/slide" Target="slide3.xml"/></Relationships>
</file>

<file path=ppt/slides/_rels/slide165.xml.rels><?xml version="1.0" encoding="UTF-8" standalone="yes"?>
<Relationships xmlns="http://schemas.openxmlformats.org/package/2006/relationships"><Relationship Id="rId2" Type="http://schemas.openxmlformats.org/officeDocument/2006/relationships/image" Target="../media/image189.png"/><Relationship Id="rId1" Type="http://schemas.openxmlformats.org/officeDocument/2006/relationships/slideLayout" Target="../slideLayouts/slideLayout21.xml"/></Relationships>
</file>

<file path=ppt/slides/_rels/slide166.xml.rels><?xml version="1.0" encoding="UTF-8" standalone="yes"?>
<Relationships xmlns="http://schemas.openxmlformats.org/package/2006/relationships"><Relationship Id="rId3" Type="http://schemas.openxmlformats.org/officeDocument/2006/relationships/image" Target="../media/image190.png"/><Relationship Id="rId2" Type="http://schemas.openxmlformats.org/officeDocument/2006/relationships/notesSlide" Target="../notesSlides/notesSlide123.xml"/><Relationship Id="rId1" Type="http://schemas.openxmlformats.org/officeDocument/2006/relationships/slideLayout" Target="../slideLayouts/slideLayout21.xml"/><Relationship Id="rId5" Type="http://schemas.openxmlformats.org/officeDocument/2006/relationships/image" Target="../media/image192.png"/><Relationship Id="rId4" Type="http://schemas.openxmlformats.org/officeDocument/2006/relationships/image" Target="../media/image191.png"/></Relationships>
</file>

<file path=ppt/slides/_rels/slide167.xml.rels><?xml version="1.0" encoding="UTF-8" standalone="yes"?>
<Relationships xmlns="http://schemas.openxmlformats.org/package/2006/relationships"><Relationship Id="rId3" Type="http://schemas.openxmlformats.org/officeDocument/2006/relationships/image" Target="../media/image190.png"/><Relationship Id="rId2" Type="http://schemas.openxmlformats.org/officeDocument/2006/relationships/notesSlide" Target="../notesSlides/notesSlide124.xml"/><Relationship Id="rId1" Type="http://schemas.openxmlformats.org/officeDocument/2006/relationships/slideLayout" Target="../slideLayouts/slideLayout21.xml"/><Relationship Id="rId6" Type="http://schemas.openxmlformats.org/officeDocument/2006/relationships/image" Target="../media/image191.png"/><Relationship Id="rId5" Type="http://schemas.microsoft.com/office/2007/relationships/hdphoto" Target="../media/hdphoto1.wdp"/><Relationship Id="rId4" Type="http://schemas.openxmlformats.org/officeDocument/2006/relationships/image" Target="../media/image193.png"/></Relationships>
</file>

<file path=ppt/slides/_rels/slide168.xml.rels><?xml version="1.0" encoding="UTF-8" standalone="yes"?>
<Relationships xmlns="http://schemas.openxmlformats.org/package/2006/relationships"><Relationship Id="rId3" Type="http://schemas.openxmlformats.org/officeDocument/2006/relationships/image" Target="../media/image190.png"/><Relationship Id="rId2" Type="http://schemas.openxmlformats.org/officeDocument/2006/relationships/notesSlide" Target="../notesSlides/notesSlide125.xml"/><Relationship Id="rId1" Type="http://schemas.openxmlformats.org/officeDocument/2006/relationships/slideLayout" Target="../slideLayouts/slideLayout21.xml"/><Relationship Id="rId6" Type="http://schemas.openxmlformats.org/officeDocument/2006/relationships/image" Target="../media/image191.png"/><Relationship Id="rId5" Type="http://schemas.microsoft.com/office/2007/relationships/hdphoto" Target="../media/hdphoto1.wdp"/><Relationship Id="rId4" Type="http://schemas.openxmlformats.org/officeDocument/2006/relationships/image" Target="../media/image193.png"/></Relationships>
</file>

<file path=ppt/slides/_rels/slide169.xml.rels><?xml version="1.0" encoding="UTF-8" standalone="yes"?>
<Relationships xmlns="http://schemas.openxmlformats.org/package/2006/relationships"><Relationship Id="rId3" Type="http://schemas.openxmlformats.org/officeDocument/2006/relationships/image" Target="../media/image190.png"/><Relationship Id="rId2" Type="http://schemas.openxmlformats.org/officeDocument/2006/relationships/notesSlide" Target="../notesSlides/notesSlide126.xml"/><Relationship Id="rId1" Type="http://schemas.openxmlformats.org/officeDocument/2006/relationships/slideLayout" Target="../slideLayouts/slideLayout21.xml"/><Relationship Id="rId6" Type="http://schemas.microsoft.com/office/2007/relationships/hdphoto" Target="../media/hdphoto1.wdp"/><Relationship Id="rId5" Type="http://schemas.openxmlformats.org/officeDocument/2006/relationships/image" Target="../media/image193.png"/><Relationship Id="rId4" Type="http://schemas.openxmlformats.org/officeDocument/2006/relationships/image" Target="../media/image191.png"/></Relationships>
</file>

<file path=ppt/slides/_rels/slide1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7.xml"/><Relationship Id="rId1" Type="http://schemas.openxmlformats.org/officeDocument/2006/relationships/slideLayout" Target="../slideLayouts/slideLayout10.xml"/></Relationships>
</file>

<file path=ppt/slides/_rels/slide170.xml.rels><?xml version="1.0" encoding="UTF-8" standalone="yes"?>
<Relationships xmlns="http://schemas.openxmlformats.org/package/2006/relationships"><Relationship Id="rId3" Type="http://schemas.openxmlformats.org/officeDocument/2006/relationships/image" Target="../media/image190.png"/><Relationship Id="rId2" Type="http://schemas.openxmlformats.org/officeDocument/2006/relationships/notesSlide" Target="../notesSlides/notesSlide127.xml"/><Relationship Id="rId1" Type="http://schemas.openxmlformats.org/officeDocument/2006/relationships/slideLayout" Target="../slideLayouts/slideLayout21.xml"/><Relationship Id="rId6" Type="http://schemas.microsoft.com/office/2007/relationships/hdphoto" Target="../media/hdphoto1.wdp"/><Relationship Id="rId5" Type="http://schemas.openxmlformats.org/officeDocument/2006/relationships/image" Target="../media/image193.png"/><Relationship Id="rId4" Type="http://schemas.openxmlformats.org/officeDocument/2006/relationships/image" Target="../media/image191.png"/></Relationships>
</file>

<file path=ppt/slides/_rels/slide171.xml.rels><?xml version="1.0" encoding="UTF-8" standalone="yes"?>
<Relationships xmlns="http://schemas.openxmlformats.org/package/2006/relationships"><Relationship Id="rId2" Type="http://schemas.openxmlformats.org/officeDocument/2006/relationships/image" Target="../media/image194.png"/><Relationship Id="rId1" Type="http://schemas.openxmlformats.org/officeDocument/2006/relationships/slideLayout" Target="../slideLayouts/slideLayout21.xml"/></Relationships>
</file>

<file path=ppt/slides/_rels/slide172.xml.rels><?xml version="1.0" encoding="UTF-8" standalone="yes"?>
<Relationships xmlns="http://schemas.openxmlformats.org/package/2006/relationships"><Relationship Id="rId3" Type="http://schemas.openxmlformats.org/officeDocument/2006/relationships/image" Target="../media/image195.png"/><Relationship Id="rId2" Type="http://schemas.openxmlformats.org/officeDocument/2006/relationships/notesSlide" Target="../notesSlides/notesSlide128.xml"/><Relationship Id="rId1" Type="http://schemas.openxmlformats.org/officeDocument/2006/relationships/slideLayout" Target="../slideLayouts/slideLayout21.xml"/><Relationship Id="rId5" Type="http://schemas.openxmlformats.org/officeDocument/2006/relationships/image" Target="../media/image181.png"/><Relationship Id="rId4" Type="http://schemas.openxmlformats.org/officeDocument/2006/relationships/image" Target="../media/image196.png"/></Relationships>
</file>

<file path=ppt/slides/_rels/slide173.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129.xml"/><Relationship Id="rId1" Type="http://schemas.openxmlformats.org/officeDocument/2006/relationships/slideLayout" Target="../slideLayouts/slideLayout3.xml"/></Relationships>
</file>

<file path=ppt/slides/_rels/slide174.xml.rels><?xml version="1.0" encoding="UTF-8" standalone="yes"?>
<Relationships xmlns="http://schemas.openxmlformats.org/package/2006/relationships"><Relationship Id="rId3" Type="http://schemas.openxmlformats.org/officeDocument/2006/relationships/hyperlink" Target="https://www.ncetm.org.uk/media/bydb1b5z/ncetm_spine2_segment04_y2.pdf#page=23" TargetMode="External"/><Relationship Id="rId2" Type="http://schemas.openxmlformats.org/officeDocument/2006/relationships/notesSlide" Target="../notesSlides/notesSlide130.xml"/><Relationship Id="rId1" Type="http://schemas.openxmlformats.org/officeDocument/2006/relationships/slideLayout" Target="../slideLayouts/slideLayout5.xml"/><Relationship Id="rId5" Type="http://schemas.openxmlformats.org/officeDocument/2006/relationships/image" Target="../media/image139.jpeg"/><Relationship Id="rId4" Type="http://schemas.openxmlformats.org/officeDocument/2006/relationships/slide" Target="slide3.xml"/></Relationships>
</file>

<file path=ppt/slides/_rels/slide175.xml.rels><?xml version="1.0" encoding="UTF-8" standalone="yes"?>
<Relationships xmlns="http://schemas.openxmlformats.org/package/2006/relationships"><Relationship Id="rId3" Type="http://schemas.openxmlformats.org/officeDocument/2006/relationships/image" Target="../media/image134.png"/><Relationship Id="rId2" Type="http://schemas.openxmlformats.org/officeDocument/2006/relationships/image" Target="../media/image166.png"/><Relationship Id="rId1" Type="http://schemas.openxmlformats.org/officeDocument/2006/relationships/slideLayout" Target="../slideLayouts/slideLayout21.xml"/><Relationship Id="rId4" Type="http://schemas.openxmlformats.org/officeDocument/2006/relationships/image" Target="../media/image135.png"/></Relationships>
</file>

<file path=ppt/slides/_rels/slide176.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77.xml.rels><?xml version="1.0" encoding="UTF-8" standalone="yes"?>
<Relationships xmlns="http://schemas.openxmlformats.org/package/2006/relationships"><Relationship Id="rId8" Type="http://schemas.openxmlformats.org/officeDocument/2006/relationships/image" Target="../media/image175.png"/><Relationship Id="rId3" Type="http://schemas.openxmlformats.org/officeDocument/2006/relationships/image" Target="../media/image168.png"/><Relationship Id="rId7" Type="http://schemas.openxmlformats.org/officeDocument/2006/relationships/image" Target="../media/image174.png"/><Relationship Id="rId12" Type="http://schemas.openxmlformats.org/officeDocument/2006/relationships/image" Target="../media/image201.png"/><Relationship Id="rId2" Type="http://schemas.openxmlformats.org/officeDocument/2006/relationships/image" Target="../media/image197.png"/><Relationship Id="rId1" Type="http://schemas.openxmlformats.org/officeDocument/2006/relationships/slideLayout" Target="../slideLayouts/slideLayout21.xml"/><Relationship Id="rId6" Type="http://schemas.openxmlformats.org/officeDocument/2006/relationships/image" Target="../media/image171.png"/><Relationship Id="rId11" Type="http://schemas.openxmlformats.org/officeDocument/2006/relationships/image" Target="../media/image200.png"/><Relationship Id="rId5" Type="http://schemas.openxmlformats.org/officeDocument/2006/relationships/image" Target="../media/image170.png"/><Relationship Id="rId10" Type="http://schemas.openxmlformats.org/officeDocument/2006/relationships/image" Target="../media/image199.png"/><Relationship Id="rId4" Type="http://schemas.openxmlformats.org/officeDocument/2006/relationships/image" Target="../media/image169.png"/><Relationship Id="rId9" Type="http://schemas.openxmlformats.org/officeDocument/2006/relationships/image" Target="../media/image198.png"/></Relationships>
</file>

<file path=ppt/slides/_rels/slide178.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131.xml"/><Relationship Id="rId1" Type="http://schemas.openxmlformats.org/officeDocument/2006/relationships/slideLayout" Target="../slideLayouts/slideLayout3.xml"/></Relationships>
</file>

<file path=ppt/slides/_rels/slide179.xml.rels><?xml version="1.0" encoding="UTF-8" standalone="yes"?>
<Relationships xmlns="http://schemas.openxmlformats.org/package/2006/relationships"><Relationship Id="rId3" Type="http://schemas.openxmlformats.org/officeDocument/2006/relationships/hyperlink" Target="https://www.ncetm.org.uk/media/bydb1b5z/ncetm_spine2_segment04_y2.pdf#page=27" TargetMode="External"/><Relationship Id="rId2" Type="http://schemas.openxmlformats.org/officeDocument/2006/relationships/notesSlide" Target="../notesSlides/notesSlide132.xml"/><Relationship Id="rId1" Type="http://schemas.openxmlformats.org/officeDocument/2006/relationships/slideLayout" Target="../slideLayouts/slideLayout5.xml"/><Relationship Id="rId5" Type="http://schemas.openxmlformats.org/officeDocument/2006/relationships/image" Target="../media/image139.jpeg"/><Relationship Id="rId4" Type="http://schemas.openxmlformats.org/officeDocument/2006/relationships/slide" Target="slide3.xml"/></Relationships>
</file>

<file path=ppt/slides/_rels/slide1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8.xml"/><Relationship Id="rId1" Type="http://schemas.openxmlformats.org/officeDocument/2006/relationships/slideLayout" Target="../slideLayouts/slideLayout10.xml"/></Relationships>
</file>

<file path=ppt/slides/_rels/slide180.xml.rels><?xml version="1.0" encoding="UTF-8" standalone="yes"?>
<Relationships xmlns="http://schemas.openxmlformats.org/package/2006/relationships"><Relationship Id="rId2" Type="http://schemas.openxmlformats.org/officeDocument/2006/relationships/image" Target="../media/image178.png"/><Relationship Id="rId1" Type="http://schemas.openxmlformats.org/officeDocument/2006/relationships/slideLayout" Target="../slideLayouts/slideLayout21.xml"/></Relationships>
</file>

<file path=ppt/slides/_rels/slide181.xml.rels><?xml version="1.0" encoding="UTF-8" standalone="yes"?>
<Relationships xmlns="http://schemas.openxmlformats.org/package/2006/relationships"><Relationship Id="rId2" Type="http://schemas.openxmlformats.org/officeDocument/2006/relationships/image" Target="../media/image102.png"/><Relationship Id="rId1" Type="http://schemas.openxmlformats.org/officeDocument/2006/relationships/slideLayout" Target="../slideLayouts/slideLayout21.xml"/></Relationships>
</file>

<file path=ppt/slides/_rels/slide182.xml.rels><?xml version="1.0" encoding="UTF-8" standalone="yes"?>
<Relationships xmlns="http://schemas.openxmlformats.org/package/2006/relationships"><Relationship Id="rId3" Type="http://schemas.openxmlformats.org/officeDocument/2006/relationships/image" Target="../media/image203.png"/><Relationship Id="rId2" Type="http://schemas.openxmlformats.org/officeDocument/2006/relationships/image" Target="../media/image202.png"/><Relationship Id="rId1" Type="http://schemas.openxmlformats.org/officeDocument/2006/relationships/slideLayout" Target="../slideLayouts/slideLayout21.xml"/><Relationship Id="rId4" Type="http://schemas.openxmlformats.org/officeDocument/2006/relationships/image" Target="../media/image204.png"/></Relationships>
</file>

<file path=ppt/slides/_rels/slide183.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84.xml.rels><?xml version="1.0" encoding="UTF-8" standalone="yes"?>
<Relationships xmlns="http://schemas.openxmlformats.org/package/2006/relationships"><Relationship Id="rId3" Type="http://schemas.openxmlformats.org/officeDocument/2006/relationships/image" Target="../media/image205.png"/><Relationship Id="rId2" Type="http://schemas.openxmlformats.org/officeDocument/2006/relationships/notesSlide" Target="../notesSlides/notesSlide133.xml"/><Relationship Id="rId1" Type="http://schemas.openxmlformats.org/officeDocument/2006/relationships/slideLayout" Target="../slideLayouts/slideLayout21.xml"/><Relationship Id="rId5" Type="http://schemas.openxmlformats.org/officeDocument/2006/relationships/image" Target="../media/image207.png"/><Relationship Id="rId4" Type="http://schemas.openxmlformats.org/officeDocument/2006/relationships/image" Target="../media/image206.png"/></Relationships>
</file>

<file path=ppt/slides/_rels/slide185.xml.rels><?xml version="1.0" encoding="UTF-8" standalone="yes"?>
<Relationships xmlns="http://schemas.openxmlformats.org/package/2006/relationships"><Relationship Id="rId3" Type="http://schemas.openxmlformats.org/officeDocument/2006/relationships/image" Target="../media/image208.png"/><Relationship Id="rId2" Type="http://schemas.openxmlformats.org/officeDocument/2006/relationships/notesSlide" Target="../notesSlides/notesSlide134.xml"/><Relationship Id="rId1" Type="http://schemas.openxmlformats.org/officeDocument/2006/relationships/slideLayout" Target="../slideLayouts/slideLayout21.xml"/></Relationships>
</file>

<file path=ppt/slides/_rels/slide186.xml.rels><?xml version="1.0" encoding="UTF-8" standalone="yes"?>
<Relationships xmlns="http://schemas.openxmlformats.org/package/2006/relationships"><Relationship Id="rId3" Type="http://schemas.openxmlformats.org/officeDocument/2006/relationships/image" Target="../media/image209.png"/><Relationship Id="rId2" Type="http://schemas.openxmlformats.org/officeDocument/2006/relationships/notesSlide" Target="../notesSlides/notesSlide135.xml"/><Relationship Id="rId1" Type="http://schemas.openxmlformats.org/officeDocument/2006/relationships/slideLayout" Target="../slideLayouts/slideLayout21.xml"/><Relationship Id="rId6" Type="http://schemas.openxmlformats.org/officeDocument/2006/relationships/image" Target="../media/image143.png"/><Relationship Id="rId5" Type="http://schemas.openxmlformats.org/officeDocument/2006/relationships/image" Target="../media/image211.png"/><Relationship Id="rId4" Type="http://schemas.openxmlformats.org/officeDocument/2006/relationships/image" Target="../media/image210.png"/></Relationships>
</file>

<file path=ppt/slides/_rels/slide187.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136.xml"/><Relationship Id="rId1" Type="http://schemas.openxmlformats.org/officeDocument/2006/relationships/slideLayout" Target="../slideLayouts/slideLayout3.xml"/></Relationships>
</file>

<file path=ppt/slides/_rels/slide188.xml.rels><?xml version="1.0" encoding="UTF-8" standalone="yes"?>
<Relationships xmlns="http://schemas.openxmlformats.org/package/2006/relationships"><Relationship Id="rId3" Type="http://schemas.openxmlformats.org/officeDocument/2006/relationships/hyperlink" Target="https://www.ncetm.org.uk/media/bydb1b5z/ncetm_spine2_segment04_y2.pdf#page=29" TargetMode="External"/><Relationship Id="rId2" Type="http://schemas.openxmlformats.org/officeDocument/2006/relationships/notesSlide" Target="../notesSlides/notesSlide137.xml"/><Relationship Id="rId1" Type="http://schemas.openxmlformats.org/officeDocument/2006/relationships/slideLayout" Target="../slideLayouts/slideLayout5.xml"/><Relationship Id="rId5" Type="http://schemas.openxmlformats.org/officeDocument/2006/relationships/image" Target="../media/image139.jpeg"/><Relationship Id="rId4" Type="http://schemas.openxmlformats.org/officeDocument/2006/relationships/slide" Target="slide3.xml"/></Relationships>
</file>

<file path=ppt/slides/_rels/slide189.xml.rels><?xml version="1.0" encoding="UTF-8" standalone="yes"?>
<Relationships xmlns="http://schemas.openxmlformats.org/package/2006/relationships"><Relationship Id="rId3" Type="http://schemas.openxmlformats.org/officeDocument/2006/relationships/image" Target="../media/image213.png"/><Relationship Id="rId2" Type="http://schemas.openxmlformats.org/officeDocument/2006/relationships/image" Target="../media/image212.png"/><Relationship Id="rId1" Type="http://schemas.openxmlformats.org/officeDocument/2006/relationships/slideLayout" Target="../slideLayouts/slideLayout21.xml"/><Relationship Id="rId4" Type="http://schemas.openxmlformats.org/officeDocument/2006/relationships/image" Target="../media/image214.png"/></Relationships>
</file>

<file path=ppt/slides/_rels/slide1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9.xml"/><Relationship Id="rId1" Type="http://schemas.openxmlformats.org/officeDocument/2006/relationships/slideLayout" Target="../slideLayouts/slideLayout10.xml"/><Relationship Id="rId4" Type="http://schemas.openxmlformats.org/officeDocument/2006/relationships/image" Target="../media/image29.png"/></Relationships>
</file>

<file path=ppt/slides/_rels/slide190.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91.xml.rels><?xml version="1.0" encoding="UTF-8" standalone="yes"?>
<Relationships xmlns="http://schemas.openxmlformats.org/package/2006/relationships"><Relationship Id="rId3" Type="http://schemas.openxmlformats.org/officeDocument/2006/relationships/image" Target="../media/image215.png"/><Relationship Id="rId2" Type="http://schemas.openxmlformats.org/officeDocument/2006/relationships/notesSlide" Target="../notesSlides/notesSlide138.xml"/><Relationship Id="rId1" Type="http://schemas.openxmlformats.org/officeDocument/2006/relationships/slideLayout" Target="../slideLayouts/slideLayout21.xml"/></Relationships>
</file>

<file path=ppt/slides/_rels/slide192.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93.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139.xml"/><Relationship Id="rId1" Type="http://schemas.openxmlformats.org/officeDocument/2006/relationships/slideLayout" Target="../slideLayouts/slideLayout3.xml"/></Relationships>
</file>

<file path=ppt/slides/_rels/slide194.xml.rels><?xml version="1.0" encoding="UTF-8" standalone="yes"?>
<Relationships xmlns="http://schemas.openxmlformats.org/package/2006/relationships"><Relationship Id="rId3" Type="http://schemas.openxmlformats.org/officeDocument/2006/relationships/hyperlink" Target="https://www.ncetm.org.uk/media/bydb1b5z/ncetm_spine2_segment04_y2.pdf#page=30" TargetMode="External"/><Relationship Id="rId2" Type="http://schemas.openxmlformats.org/officeDocument/2006/relationships/notesSlide" Target="../notesSlides/notesSlide140.xml"/><Relationship Id="rId1" Type="http://schemas.openxmlformats.org/officeDocument/2006/relationships/slideLayout" Target="../slideLayouts/slideLayout5.xml"/><Relationship Id="rId5" Type="http://schemas.openxmlformats.org/officeDocument/2006/relationships/image" Target="../media/image139.jpeg"/><Relationship Id="rId4" Type="http://schemas.openxmlformats.org/officeDocument/2006/relationships/slide" Target="slide3.xml"/></Relationships>
</file>

<file path=ppt/slides/_rels/slide195.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141.xml"/><Relationship Id="rId1" Type="http://schemas.openxmlformats.org/officeDocument/2006/relationships/slideLayout" Target="../slideLayouts/slideLayout3.xml"/></Relationships>
</file>

<file path=ppt/slides/_rels/slide196.xml.rels><?xml version="1.0" encoding="UTF-8" standalone="yes"?>
<Relationships xmlns="http://schemas.openxmlformats.org/package/2006/relationships"><Relationship Id="rId3" Type="http://schemas.openxmlformats.org/officeDocument/2006/relationships/hyperlink" Target="https://www.ncetm.org.uk/media/bydb1b5z/ncetm_spine2_segment04_y2.pdf#page=32" TargetMode="External"/><Relationship Id="rId2" Type="http://schemas.openxmlformats.org/officeDocument/2006/relationships/notesSlide" Target="../notesSlides/notesSlide142.xml"/><Relationship Id="rId1" Type="http://schemas.openxmlformats.org/officeDocument/2006/relationships/slideLayout" Target="../slideLayouts/slideLayout5.xml"/><Relationship Id="rId5" Type="http://schemas.openxmlformats.org/officeDocument/2006/relationships/image" Target="../media/image139.jpeg"/><Relationship Id="rId4" Type="http://schemas.openxmlformats.org/officeDocument/2006/relationships/slide" Target="slide3.xml"/></Relationships>
</file>

<file path=ppt/slides/_rels/slide197.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98.xml.rels><?xml version="1.0" encoding="UTF-8" standalone="yes"?>
<Relationships xmlns="http://schemas.openxmlformats.org/package/2006/relationships"><Relationship Id="rId3" Type="http://schemas.openxmlformats.org/officeDocument/2006/relationships/image" Target="../media/image216.png"/><Relationship Id="rId2" Type="http://schemas.openxmlformats.org/officeDocument/2006/relationships/notesSlide" Target="../notesSlides/notesSlide143.xml"/><Relationship Id="rId1" Type="http://schemas.openxmlformats.org/officeDocument/2006/relationships/slideLayout" Target="../slideLayouts/slideLayout21.xml"/><Relationship Id="rId4" Type="http://schemas.openxmlformats.org/officeDocument/2006/relationships/image" Target="../media/image217.png"/></Relationships>
</file>

<file path=ppt/slides/_rels/slide199.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xml.rels><?xml version="1.0" encoding="UTF-8" standalone="yes"?>
<Relationships xmlns="http://schemas.openxmlformats.org/package/2006/relationships"><Relationship Id="rId3" Type="http://schemas.openxmlformats.org/officeDocument/2006/relationships/hyperlink" Target="https://www.gov.uk/government/publications/teaching-mathematics-in-primary-schools" TargetMode="External"/><Relationship Id="rId2" Type="http://schemas.openxmlformats.org/officeDocument/2006/relationships/notesSlide" Target="../notesSlides/notesSlide2.xml"/><Relationship Id="rId1" Type="http://schemas.openxmlformats.org/officeDocument/2006/relationships/slideLayout" Target="../slideLayouts/slideLayout3.xml"/><Relationship Id="rId6" Type="http://schemas.openxmlformats.org/officeDocument/2006/relationships/hyperlink" Target="https://assets.publishing.service.gov.uk/government/uploads/system/uploads/attachment_data/file/897806/Maths_guidance_KS_1_and_2.pdf#page=69" TargetMode="External"/><Relationship Id="rId5" Type="http://schemas.openxmlformats.org/officeDocument/2006/relationships/hyperlink" Target="https://www.ncetm.org.uk/teaching-for-mastery/mastery-materials/primary-mastery-professional-development/" TargetMode="External"/><Relationship Id="rId4" Type="http://schemas.openxmlformats.org/officeDocument/2006/relationships/hyperlink" Target="https://www.ncetm.org.uk/classroom-resources/exemplification-of-ready-to-progress-criteria/" TargetMode="External"/></Relationships>
</file>

<file path=ppt/slides/_rels/slide2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0.xml"/><Relationship Id="rId1" Type="http://schemas.openxmlformats.org/officeDocument/2006/relationships/slideLayout" Target="../slideLayouts/slideLayout10.xml"/><Relationship Id="rId4" Type="http://schemas.openxmlformats.org/officeDocument/2006/relationships/image" Target="../media/image31.png"/></Relationships>
</file>

<file path=ppt/slides/_rels/slide200.xml.rels><?xml version="1.0" encoding="UTF-8" standalone="yes"?>
<Relationships xmlns="http://schemas.openxmlformats.org/package/2006/relationships"><Relationship Id="rId8" Type="http://schemas.openxmlformats.org/officeDocument/2006/relationships/image" Target="../media/image224.png"/><Relationship Id="rId13" Type="http://schemas.openxmlformats.org/officeDocument/2006/relationships/image" Target="../media/image217.png"/><Relationship Id="rId3" Type="http://schemas.openxmlformats.org/officeDocument/2006/relationships/image" Target="../media/image219.png"/><Relationship Id="rId7" Type="http://schemas.openxmlformats.org/officeDocument/2006/relationships/image" Target="../media/image223.png"/><Relationship Id="rId12" Type="http://schemas.openxmlformats.org/officeDocument/2006/relationships/image" Target="../media/image228.png"/><Relationship Id="rId2" Type="http://schemas.openxmlformats.org/officeDocument/2006/relationships/image" Target="../media/image218.png"/><Relationship Id="rId1" Type="http://schemas.openxmlformats.org/officeDocument/2006/relationships/slideLayout" Target="../slideLayouts/slideLayout21.xml"/><Relationship Id="rId6" Type="http://schemas.openxmlformats.org/officeDocument/2006/relationships/image" Target="../media/image222.png"/><Relationship Id="rId11" Type="http://schemas.openxmlformats.org/officeDocument/2006/relationships/image" Target="../media/image227.png"/><Relationship Id="rId5" Type="http://schemas.openxmlformats.org/officeDocument/2006/relationships/image" Target="../media/image221.png"/><Relationship Id="rId15" Type="http://schemas.openxmlformats.org/officeDocument/2006/relationships/image" Target="../media/image230.png"/><Relationship Id="rId10" Type="http://schemas.openxmlformats.org/officeDocument/2006/relationships/image" Target="../media/image226.png"/><Relationship Id="rId4" Type="http://schemas.openxmlformats.org/officeDocument/2006/relationships/image" Target="../media/image220.png"/><Relationship Id="rId9" Type="http://schemas.openxmlformats.org/officeDocument/2006/relationships/image" Target="../media/image225.png"/><Relationship Id="rId14" Type="http://schemas.openxmlformats.org/officeDocument/2006/relationships/image" Target="../media/image229.png"/></Relationships>
</file>

<file path=ppt/slides/_rels/slide201.xml.rels><?xml version="1.0" encoding="UTF-8" standalone="yes"?>
<Relationships xmlns="http://schemas.openxmlformats.org/package/2006/relationships"><Relationship Id="rId2" Type="http://schemas.openxmlformats.org/officeDocument/2006/relationships/notesSlide" Target="../notesSlides/notesSlide144.xml"/><Relationship Id="rId1" Type="http://schemas.openxmlformats.org/officeDocument/2006/relationships/slideLayout" Target="../slideLayouts/slideLayout21.xml"/></Relationships>
</file>

<file path=ppt/slides/_rels/slide202.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145.xml"/><Relationship Id="rId1" Type="http://schemas.openxmlformats.org/officeDocument/2006/relationships/slideLayout" Target="../slideLayouts/slideLayout3.xml"/></Relationships>
</file>

<file path=ppt/slides/_rels/slide203.xml.rels><?xml version="1.0" encoding="UTF-8" standalone="yes"?>
<Relationships xmlns="http://schemas.openxmlformats.org/package/2006/relationships"><Relationship Id="rId3" Type="http://schemas.openxmlformats.org/officeDocument/2006/relationships/hyperlink" Target="https://www.ncetm.org.uk/media/2zypudw2/ncetm_spine2_segment05_y2.pdf#page=4" TargetMode="External"/><Relationship Id="rId2" Type="http://schemas.openxmlformats.org/officeDocument/2006/relationships/notesSlide" Target="../notesSlides/notesSlide146.xml"/><Relationship Id="rId1" Type="http://schemas.openxmlformats.org/officeDocument/2006/relationships/slideLayout" Target="../slideLayouts/slideLayout5.xml"/><Relationship Id="rId5" Type="http://schemas.openxmlformats.org/officeDocument/2006/relationships/image" Target="../media/image231.jpeg"/><Relationship Id="rId4" Type="http://schemas.openxmlformats.org/officeDocument/2006/relationships/slide" Target="slide3.xml"/></Relationships>
</file>

<file path=ppt/slides/_rels/slide204.xml.rels><?xml version="1.0" encoding="UTF-8" standalone="yes"?>
<Relationships xmlns="http://schemas.openxmlformats.org/package/2006/relationships"><Relationship Id="rId3" Type="http://schemas.openxmlformats.org/officeDocument/2006/relationships/image" Target="../media/image233.png"/><Relationship Id="rId2" Type="http://schemas.openxmlformats.org/officeDocument/2006/relationships/image" Target="../media/image232.png"/><Relationship Id="rId1" Type="http://schemas.openxmlformats.org/officeDocument/2006/relationships/slideLayout" Target="../slideLayouts/slideLayout26.xml"/></Relationships>
</file>

<file path=ppt/slides/_rels/slide205.xml.rels><?xml version="1.0" encoding="UTF-8" standalone="yes"?>
<Relationships xmlns="http://schemas.openxmlformats.org/package/2006/relationships"><Relationship Id="rId3" Type="http://schemas.openxmlformats.org/officeDocument/2006/relationships/image" Target="../media/image234.png"/><Relationship Id="rId2" Type="http://schemas.openxmlformats.org/officeDocument/2006/relationships/image" Target="../media/image232.png"/><Relationship Id="rId1" Type="http://schemas.openxmlformats.org/officeDocument/2006/relationships/slideLayout" Target="../slideLayouts/slideLayout26.xml"/></Relationships>
</file>

<file path=ppt/slides/_rels/slide206.xml.rels><?xml version="1.0" encoding="UTF-8" standalone="yes"?>
<Relationships xmlns="http://schemas.openxmlformats.org/package/2006/relationships"><Relationship Id="rId3" Type="http://schemas.openxmlformats.org/officeDocument/2006/relationships/image" Target="../media/image235.png"/><Relationship Id="rId2" Type="http://schemas.openxmlformats.org/officeDocument/2006/relationships/notesSlide" Target="../notesSlides/notesSlide147.xml"/><Relationship Id="rId1" Type="http://schemas.openxmlformats.org/officeDocument/2006/relationships/slideLayout" Target="../slideLayouts/slideLayout26.xml"/></Relationships>
</file>

<file path=ppt/slides/_rels/slide207.xml.rels><?xml version="1.0" encoding="UTF-8" standalone="yes"?>
<Relationships xmlns="http://schemas.openxmlformats.org/package/2006/relationships"><Relationship Id="rId3" Type="http://schemas.openxmlformats.org/officeDocument/2006/relationships/image" Target="../media/image234.png"/><Relationship Id="rId2" Type="http://schemas.openxmlformats.org/officeDocument/2006/relationships/image" Target="../media/image232.png"/><Relationship Id="rId1" Type="http://schemas.openxmlformats.org/officeDocument/2006/relationships/slideLayout" Target="../slideLayouts/slideLayout26.xml"/></Relationships>
</file>

<file path=ppt/slides/_rels/slide208.xml.rels><?xml version="1.0" encoding="UTF-8" standalone="yes"?>
<Relationships xmlns="http://schemas.openxmlformats.org/package/2006/relationships"><Relationship Id="rId3" Type="http://schemas.openxmlformats.org/officeDocument/2006/relationships/image" Target="../media/image233.png"/><Relationship Id="rId2" Type="http://schemas.openxmlformats.org/officeDocument/2006/relationships/image" Target="../media/image232.png"/><Relationship Id="rId1" Type="http://schemas.openxmlformats.org/officeDocument/2006/relationships/slideLayout" Target="../slideLayouts/slideLayout26.xml"/></Relationships>
</file>

<file path=ppt/slides/_rels/slide209.xml.rels><?xml version="1.0" encoding="UTF-8" standalone="yes"?>
<Relationships xmlns="http://schemas.openxmlformats.org/package/2006/relationships"><Relationship Id="rId3" Type="http://schemas.openxmlformats.org/officeDocument/2006/relationships/image" Target="../media/image237.png"/><Relationship Id="rId2" Type="http://schemas.openxmlformats.org/officeDocument/2006/relationships/image" Target="../media/image236.png"/><Relationship Id="rId1" Type="http://schemas.openxmlformats.org/officeDocument/2006/relationships/slideLayout" Target="../slideLayouts/slideLayout26.xml"/><Relationship Id="rId4" Type="http://schemas.openxmlformats.org/officeDocument/2006/relationships/image" Target="../media/image233.png"/></Relationships>
</file>

<file path=ppt/slides/_rels/slide2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1.xml"/><Relationship Id="rId1" Type="http://schemas.openxmlformats.org/officeDocument/2006/relationships/slideLayout" Target="../slideLayouts/slideLayout10.xml"/></Relationships>
</file>

<file path=ppt/slides/_rels/slide210.xml.rels><?xml version="1.0" encoding="UTF-8" standalone="yes"?>
<Relationships xmlns="http://schemas.openxmlformats.org/package/2006/relationships"><Relationship Id="rId3" Type="http://schemas.openxmlformats.org/officeDocument/2006/relationships/image" Target="../media/image239.png"/><Relationship Id="rId2" Type="http://schemas.openxmlformats.org/officeDocument/2006/relationships/image" Target="../media/image238.png"/><Relationship Id="rId1" Type="http://schemas.openxmlformats.org/officeDocument/2006/relationships/slideLayout" Target="../slideLayouts/slideLayout26.xml"/><Relationship Id="rId4" Type="http://schemas.openxmlformats.org/officeDocument/2006/relationships/image" Target="../media/image240.png"/></Relationships>
</file>

<file path=ppt/slides/_rels/slide211.xml.rels><?xml version="1.0" encoding="UTF-8" standalone="yes"?>
<Relationships xmlns="http://schemas.openxmlformats.org/package/2006/relationships"><Relationship Id="rId3" Type="http://schemas.openxmlformats.org/officeDocument/2006/relationships/image" Target="../media/image241.png"/><Relationship Id="rId2" Type="http://schemas.openxmlformats.org/officeDocument/2006/relationships/notesSlide" Target="../notesSlides/notesSlide148.xml"/><Relationship Id="rId1" Type="http://schemas.openxmlformats.org/officeDocument/2006/relationships/slideLayout" Target="../slideLayouts/slideLayout26.xml"/><Relationship Id="rId5" Type="http://schemas.openxmlformats.org/officeDocument/2006/relationships/image" Target="../media/image243.png"/><Relationship Id="rId4" Type="http://schemas.openxmlformats.org/officeDocument/2006/relationships/image" Target="../media/image242.png"/></Relationships>
</file>

<file path=ppt/slides/_rels/slide212.xml.rels><?xml version="1.0" encoding="UTF-8" standalone="yes"?>
<Relationships xmlns="http://schemas.openxmlformats.org/package/2006/relationships"><Relationship Id="rId3" Type="http://schemas.openxmlformats.org/officeDocument/2006/relationships/image" Target="../media/image244.png"/><Relationship Id="rId2" Type="http://schemas.openxmlformats.org/officeDocument/2006/relationships/notesSlide" Target="../notesSlides/notesSlide149.xml"/><Relationship Id="rId1" Type="http://schemas.openxmlformats.org/officeDocument/2006/relationships/slideLayout" Target="../slideLayouts/slideLayout26.xml"/><Relationship Id="rId5" Type="http://schemas.openxmlformats.org/officeDocument/2006/relationships/image" Target="../media/image246.png"/><Relationship Id="rId4" Type="http://schemas.openxmlformats.org/officeDocument/2006/relationships/image" Target="../media/image245.png"/></Relationships>
</file>

<file path=ppt/slides/_rels/slide213.xml.rels><?xml version="1.0" encoding="UTF-8" standalone="yes"?>
<Relationships xmlns="http://schemas.openxmlformats.org/package/2006/relationships"><Relationship Id="rId3" Type="http://schemas.openxmlformats.org/officeDocument/2006/relationships/image" Target="../media/image242.png"/><Relationship Id="rId7" Type="http://schemas.openxmlformats.org/officeDocument/2006/relationships/image" Target="../media/image246.png"/><Relationship Id="rId2" Type="http://schemas.openxmlformats.org/officeDocument/2006/relationships/image" Target="../media/image241.png"/><Relationship Id="rId1" Type="http://schemas.openxmlformats.org/officeDocument/2006/relationships/slideLayout" Target="../slideLayouts/slideLayout26.xml"/><Relationship Id="rId6" Type="http://schemas.openxmlformats.org/officeDocument/2006/relationships/image" Target="../media/image245.png"/><Relationship Id="rId5" Type="http://schemas.openxmlformats.org/officeDocument/2006/relationships/image" Target="../media/image244.png"/><Relationship Id="rId4" Type="http://schemas.openxmlformats.org/officeDocument/2006/relationships/image" Target="../media/image243.png"/></Relationships>
</file>

<file path=ppt/slides/_rels/slide214.xml.rels><?xml version="1.0" encoding="UTF-8" standalone="yes"?>
<Relationships xmlns="http://schemas.openxmlformats.org/package/2006/relationships"><Relationship Id="rId3" Type="http://schemas.openxmlformats.org/officeDocument/2006/relationships/image" Target="../media/image247.png"/><Relationship Id="rId2" Type="http://schemas.openxmlformats.org/officeDocument/2006/relationships/notesSlide" Target="../notesSlides/notesSlide150.xml"/><Relationship Id="rId1" Type="http://schemas.openxmlformats.org/officeDocument/2006/relationships/slideLayout" Target="../slideLayouts/slideLayout26.xml"/><Relationship Id="rId4" Type="http://schemas.openxmlformats.org/officeDocument/2006/relationships/image" Target="../media/image248.png"/></Relationships>
</file>

<file path=ppt/slides/_rels/slide215.xml.rels><?xml version="1.0" encoding="UTF-8" standalone="yes"?>
<Relationships xmlns="http://schemas.openxmlformats.org/package/2006/relationships"><Relationship Id="rId3" Type="http://schemas.openxmlformats.org/officeDocument/2006/relationships/image" Target="../media/image249.png"/><Relationship Id="rId2" Type="http://schemas.openxmlformats.org/officeDocument/2006/relationships/notesSlide" Target="../notesSlides/notesSlide151.xml"/><Relationship Id="rId1" Type="http://schemas.openxmlformats.org/officeDocument/2006/relationships/slideLayout" Target="../slideLayouts/slideLayout26.xml"/><Relationship Id="rId4" Type="http://schemas.openxmlformats.org/officeDocument/2006/relationships/image" Target="../media/image250.png"/></Relationships>
</file>

<file path=ppt/slides/_rels/slide216.xml.rels><?xml version="1.0" encoding="UTF-8" standalone="yes"?>
<Relationships xmlns="http://schemas.openxmlformats.org/package/2006/relationships"><Relationship Id="rId3" Type="http://schemas.openxmlformats.org/officeDocument/2006/relationships/image" Target="../media/image247.png"/><Relationship Id="rId2" Type="http://schemas.openxmlformats.org/officeDocument/2006/relationships/notesSlide" Target="../notesSlides/notesSlide152.xml"/><Relationship Id="rId1" Type="http://schemas.openxmlformats.org/officeDocument/2006/relationships/slideLayout" Target="../slideLayouts/slideLayout26.xml"/><Relationship Id="rId6" Type="http://schemas.openxmlformats.org/officeDocument/2006/relationships/image" Target="../media/image249.png"/><Relationship Id="rId5" Type="http://schemas.openxmlformats.org/officeDocument/2006/relationships/image" Target="../media/image250.png"/><Relationship Id="rId4" Type="http://schemas.openxmlformats.org/officeDocument/2006/relationships/image" Target="../media/image248.png"/></Relationships>
</file>

<file path=ppt/slides/_rels/slide217.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153.xml"/><Relationship Id="rId1" Type="http://schemas.openxmlformats.org/officeDocument/2006/relationships/slideLayout" Target="../slideLayouts/slideLayout3.xml"/></Relationships>
</file>

<file path=ppt/slides/_rels/slide218.xml.rels><?xml version="1.0" encoding="UTF-8" standalone="yes"?>
<Relationships xmlns="http://schemas.openxmlformats.org/package/2006/relationships"><Relationship Id="rId3" Type="http://schemas.openxmlformats.org/officeDocument/2006/relationships/hyperlink" Target="https://www.ncetm.org.uk/media/2zypudw2/ncetm_spine2_segment05_y2.pdf#page=11" TargetMode="External"/><Relationship Id="rId2" Type="http://schemas.openxmlformats.org/officeDocument/2006/relationships/notesSlide" Target="../notesSlides/notesSlide154.xml"/><Relationship Id="rId1" Type="http://schemas.openxmlformats.org/officeDocument/2006/relationships/slideLayout" Target="../slideLayouts/slideLayout5.xml"/><Relationship Id="rId5" Type="http://schemas.openxmlformats.org/officeDocument/2006/relationships/image" Target="../media/image231.jpeg"/><Relationship Id="rId4" Type="http://schemas.openxmlformats.org/officeDocument/2006/relationships/slide" Target="slide3.xml"/></Relationships>
</file>

<file path=ppt/slides/_rels/slide219.xml.rels><?xml version="1.0" encoding="UTF-8" standalone="yes"?>
<Relationships xmlns="http://schemas.openxmlformats.org/package/2006/relationships"><Relationship Id="rId3" Type="http://schemas.openxmlformats.org/officeDocument/2006/relationships/image" Target="../media/image251.png"/><Relationship Id="rId7" Type="http://schemas.openxmlformats.org/officeDocument/2006/relationships/image" Target="../media/image254.png"/><Relationship Id="rId2" Type="http://schemas.openxmlformats.org/officeDocument/2006/relationships/notesSlide" Target="../notesSlides/notesSlide155.xml"/><Relationship Id="rId1" Type="http://schemas.openxmlformats.org/officeDocument/2006/relationships/slideLayout" Target="../slideLayouts/slideLayout26.xml"/><Relationship Id="rId6" Type="http://schemas.openxmlformats.org/officeDocument/2006/relationships/image" Target="../media/image253.png"/><Relationship Id="rId5" Type="http://schemas.openxmlformats.org/officeDocument/2006/relationships/image" Target="../media/image233.png"/><Relationship Id="rId4" Type="http://schemas.openxmlformats.org/officeDocument/2006/relationships/image" Target="../media/image252.png"/></Relationships>
</file>

<file path=ppt/slides/_rels/slide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2.xml"/><Relationship Id="rId1" Type="http://schemas.openxmlformats.org/officeDocument/2006/relationships/slideLayout" Target="../slideLayouts/slideLayout10.xml"/><Relationship Id="rId4" Type="http://schemas.openxmlformats.org/officeDocument/2006/relationships/image" Target="../media/image34.png"/></Relationships>
</file>

<file path=ppt/slides/_rels/slide220.xml.rels><?xml version="1.0" encoding="UTF-8" standalone="yes"?>
<Relationships xmlns="http://schemas.openxmlformats.org/package/2006/relationships"><Relationship Id="rId3" Type="http://schemas.openxmlformats.org/officeDocument/2006/relationships/image" Target="../media/image255.png"/><Relationship Id="rId7" Type="http://schemas.openxmlformats.org/officeDocument/2006/relationships/image" Target="../media/image259.png"/><Relationship Id="rId2" Type="http://schemas.openxmlformats.org/officeDocument/2006/relationships/notesSlide" Target="../notesSlides/notesSlide156.xml"/><Relationship Id="rId1" Type="http://schemas.openxmlformats.org/officeDocument/2006/relationships/slideLayout" Target="../slideLayouts/slideLayout26.xml"/><Relationship Id="rId6" Type="http://schemas.openxmlformats.org/officeDocument/2006/relationships/image" Target="../media/image258.png"/><Relationship Id="rId5" Type="http://schemas.openxmlformats.org/officeDocument/2006/relationships/image" Target="../media/image257.png"/><Relationship Id="rId4" Type="http://schemas.openxmlformats.org/officeDocument/2006/relationships/image" Target="../media/image256.png"/></Relationships>
</file>

<file path=ppt/slides/_rels/slide221.xml.rels><?xml version="1.0" encoding="UTF-8" standalone="yes"?>
<Relationships xmlns="http://schemas.openxmlformats.org/package/2006/relationships"><Relationship Id="rId3" Type="http://schemas.openxmlformats.org/officeDocument/2006/relationships/image" Target="../media/image260.png"/><Relationship Id="rId2" Type="http://schemas.openxmlformats.org/officeDocument/2006/relationships/notesSlide" Target="../notesSlides/notesSlide157.xml"/><Relationship Id="rId1" Type="http://schemas.openxmlformats.org/officeDocument/2006/relationships/slideLayout" Target="../slideLayouts/slideLayout26.xml"/><Relationship Id="rId6" Type="http://schemas.openxmlformats.org/officeDocument/2006/relationships/image" Target="../media/image263.png"/><Relationship Id="rId5" Type="http://schemas.openxmlformats.org/officeDocument/2006/relationships/image" Target="../media/image262.png"/><Relationship Id="rId4" Type="http://schemas.openxmlformats.org/officeDocument/2006/relationships/image" Target="../media/image261.png"/></Relationships>
</file>

<file path=ppt/slides/_rels/slide222.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223.xml.rels><?xml version="1.0" encoding="UTF-8" standalone="yes"?>
<Relationships xmlns="http://schemas.openxmlformats.org/package/2006/relationships"><Relationship Id="rId2" Type="http://schemas.openxmlformats.org/officeDocument/2006/relationships/notesSlide" Target="../notesSlides/notesSlide158.xml"/><Relationship Id="rId1" Type="http://schemas.openxmlformats.org/officeDocument/2006/relationships/slideLayout" Target="../slideLayouts/slideLayout26.xml"/></Relationships>
</file>

<file path=ppt/slides/_rels/slide224.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159.xml"/><Relationship Id="rId1" Type="http://schemas.openxmlformats.org/officeDocument/2006/relationships/slideLayout" Target="../slideLayouts/slideLayout3.xml"/></Relationships>
</file>

<file path=ppt/slides/_rels/slide225.xml.rels><?xml version="1.0" encoding="UTF-8" standalone="yes"?>
<Relationships xmlns="http://schemas.openxmlformats.org/package/2006/relationships"><Relationship Id="rId3" Type="http://schemas.openxmlformats.org/officeDocument/2006/relationships/hyperlink" Target="https://www.ncetm.org.uk/media/2zypudw2/ncetm_spine2_segment05_y2.pdf#page=15" TargetMode="External"/><Relationship Id="rId2" Type="http://schemas.openxmlformats.org/officeDocument/2006/relationships/notesSlide" Target="../notesSlides/notesSlide160.xml"/><Relationship Id="rId1" Type="http://schemas.openxmlformats.org/officeDocument/2006/relationships/slideLayout" Target="../slideLayouts/slideLayout5.xml"/><Relationship Id="rId5" Type="http://schemas.openxmlformats.org/officeDocument/2006/relationships/image" Target="../media/image231.jpeg"/><Relationship Id="rId4" Type="http://schemas.openxmlformats.org/officeDocument/2006/relationships/slide" Target="slide3.xml"/></Relationships>
</file>

<file path=ppt/slides/_rels/slide226.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161.xml"/><Relationship Id="rId1" Type="http://schemas.openxmlformats.org/officeDocument/2006/relationships/slideLayout" Target="../slideLayouts/slideLayout26.xml"/></Relationships>
</file>

<file path=ppt/slides/_rels/slide227.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162.xml"/><Relationship Id="rId1" Type="http://schemas.openxmlformats.org/officeDocument/2006/relationships/slideLayout" Target="../slideLayouts/slideLayout26.xml"/></Relationships>
</file>

<file path=ppt/slides/_rels/slide228.xml.rels><?xml version="1.0" encoding="UTF-8" standalone="yes"?>
<Relationships xmlns="http://schemas.openxmlformats.org/package/2006/relationships"><Relationship Id="rId3" Type="http://schemas.openxmlformats.org/officeDocument/2006/relationships/image" Target="../media/image264.png"/><Relationship Id="rId2" Type="http://schemas.openxmlformats.org/officeDocument/2006/relationships/notesSlide" Target="../notesSlides/notesSlide163.xml"/><Relationship Id="rId1" Type="http://schemas.openxmlformats.org/officeDocument/2006/relationships/slideLayout" Target="../slideLayouts/slideLayout26.xml"/></Relationships>
</file>

<file path=ppt/slides/_rels/slide229.xml.rels><?xml version="1.0" encoding="UTF-8" standalone="yes"?>
<Relationships xmlns="http://schemas.openxmlformats.org/package/2006/relationships"><Relationship Id="rId3" Type="http://schemas.openxmlformats.org/officeDocument/2006/relationships/image" Target="../media/image266.png"/><Relationship Id="rId2" Type="http://schemas.openxmlformats.org/officeDocument/2006/relationships/image" Target="../media/image265.png"/><Relationship Id="rId1" Type="http://schemas.openxmlformats.org/officeDocument/2006/relationships/slideLayout" Target="../slideLayouts/slideLayout26.xml"/><Relationship Id="rId4" Type="http://schemas.openxmlformats.org/officeDocument/2006/relationships/image" Target="../media/image267.png"/></Relationships>
</file>

<file path=ppt/slides/_rels/slide23.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3.xml"/><Relationship Id="rId1" Type="http://schemas.openxmlformats.org/officeDocument/2006/relationships/slideLayout" Target="../slideLayouts/slideLayout10.xml"/><Relationship Id="rId4" Type="http://schemas.openxmlformats.org/officeDocument/2006/relationships/image" Target="../media/image36.png"/></Relationships>
</file>

<file path=ppt/slides/_rels/slide230.xml.rels><?xml version="1.0" encoding="UTF-8" standalone="yes"?>
<Relationships xmlns="http://schemas.openxmlformats.org/package/2006/relationships"><Relationship Id="rId3" Type="http://schemas.openxmlformats.org/officeDocument/2006/relationships/image" Target="../media/image269.png"/><Relationship Id="rId2" Type="http://schemas.openxmlformats.org/officeDocument/2006/relationships/image" Target="../media/image268.png"/><Relationship Id="rId1" Type="http://schemas.openxmlformats.org/officeDocument/2006/relationships/slideLayout" Target="../slideLayouts/slideLayout26.xml"/><Relationship Id="rId5" Type="http://schemas.openxmlformats.org/officeDocument/2006/relationships/image" Target="../media/image271.png"/><Relationship Id="rId4" Type="http://schemas.openxmlformats.org/officeDocument/2006/relationships/image" Target="../media/image270.png"/></Relationships>
</file>

<file path=ppt/slides/_rels/slide231.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164.xml"/><Relationship Id="rId1" Type="http://schemas.openxmlformats.org/officeDocument/2006/relationships/slideLayout" Target="../slideLayouts/slideLayout3.xml"/></Relationships>
</file>

<file path=ppt/slides/_rels/slide232.xml.rels><?xml version="1.0" encoding="UTF-8" standalone="yes"?>
<Relationships xmlns="http://schemas.openxmlformats.org/package/2006/relationships"><Relationship Id="rId3" Type="http://schemas.openxmlformats.org/officeDocument/2006/relationships/hyperlink" Target="https://www.ncetm.org.uk/media/2zypudw2/ncetm_spine2_segment05_y2.pdf#page=17" TargetMode="External"/><Relationship Id="rId2" Type="http://schemas.openxmlformats.org/officeDocument/2006/relationships/notesSlide" Target="../notesSlides/notesSlide165.xml"/><Relationship Id="rId1" Type="http://schemas.openxmlformats.org/officeDocument/2006/relationships/slideLayout" Target="../slideLayouts/slideLayout5.xml"/><Relationship Id="rId5" Type="http://schemas.openxmlformats.org/officeDocument/2006/relationships/image" Target="../media/image231.jpeg"/><Relationship Id="rId4" Type="http://schemas.openxmlformats.org/officeDocument/2006/relationships/slide" Target="slide3.xml"/></Relationships>
</file>

<file path=ppt/slides/_rels/slide233.xml.rels><?xml version="1.0" encoding="UTF-8" standalone="yes"?>
<Relationships xmlns="http://schemas.openxmlformats.org/package/2006/relationships"><Relationship Id="rId2" Type="http://schemas.openxmlformats.org/officeDocument/2006/relationships/image" Target="../media/image272.png"/><Relationship Id="rId1" Type="http://schemas.openxmlformats.org/officeDocument/2006/relationships/slideLayout" Target="../slideLayouts/slideLayout26.xml"/></Relationships>
</file>

<file path=ppt/slides/_rels/slide234.xml.rels><?xml version="1.0" encoding="UTF-8" standalone="yes"?>
<Relationships xmlns="http://schemas.openxmlformats.org/package/2006/relationships"><Relationship Id="rId3" Type="http://schemas.openxmlformats.org/officeDocument/2006/relationships/image" Target="../media/image273.png"/><Relationship Id="rId2" Type="http://schemas.openxmlformats.org/officeDocument/2006/relationships/notesSlide" Target="../notesSlides/notesSlide166.xml"/><Relationship Id="rId1" Type="http://schemas.openxmlformats.org/officeDocument/2006/relationships/slideLayout" Target="../slideLayouts/slideLayout26.xml"/><Relationship Id="rId5" Type="http://schemas.openxmlformats.org/officeDocument/2006/relationships/image" Target="../media/image275.png"/><Relationship Id="rId4" Type="http://schemas.openxmlformats.org/officeDocument/2006/relationships/image" Target="../media/image274.png"/></Relationships>
</file>

<file path=ppt/slides/_rels/slide235.xml.rels><?xml version="1.0" encoding="UTF-8" standalone="yes"?>
<Relationships xmlns="http://schemas.openxmlformats.org/package/2006/relationships"><Relationship Id="rId3" Type="http://schemas.openxmlformats.org/officeDocument/2006/relationships/image" Target="../media/image277.png"/><Relationship Id="rId2" Type="http://schemas.openxmlformats.org/officeDocument/2006/relationships/image" Target="../media/image276.png"/><Relationship Id="rId1" Type="http://schemas.openxmlformats.org/officeDocument/2006/relationships/slideLayout" Target="../slideLayouts/slideLayout26.xml"/><Relationship Id="rId4" Type="http://schemas.openxmlformats.org/officeDocument/2006/relationships/image" Target="../media/image278.png"/></Relationships>
</file>

<file path=ppt/slides/_rels/slide236.xml.rels><?xml version="1.0" encoding="UTF-8" standalone="yes"?>
<Relationships xmlns="http://schemas.openxmlformats.org/package/2006/relationships"><Relationship Id="rId3" Type="http://schemas.openxmlformats.org/officeDocument/2006/relationships/image" Target="../media/image277.png"/><Relationship Id="rId7" Type="http://schemas.openxmlformats.org/officeDocument/2006/relationships/image" Target="../media/image275.png"/><Relationship Id="rId2" Type="http://schemas.openxmlformats.org/officeDocument/2006/relationships/image" Target="../media/image276.png"/><Relationship Id="rId1" Type="http://schemas.openxmlformats.org/officeDocument/2006/relationships/slideLayout" Target="../slideLayouts/slideLayout26.xml"/><Relationship Id="rId6" Type="http://schemas.openxmlformats.org/officeDocument/2006/relationships/image" Target="../media/image274.png"/><Relationship Id="rId5" Type="http://schemas.openxmlformats.org/officeDocument/2006/relationships/image" Target="../media/image273.png"/><Relationship Id="rId4" Type="http://schemas.openxmlformats.org/officeDocument/2006/relationships/image" Target="../media/image279.png"/></Relationships>
</file>

<file path=ppt/slides/_rels/slide237.xml.rels><?xml version="1.0" encoding="UTF-8" standalone="yes"?>
<Relationships xmlns="http://schemas.openxmlformats.org/package/2006/relationships"><Relationship Id="rId3" Type="http://schemas.openxmlformats.org/officeDocument/2006/relationships/image" Target="../media/image280.png"/><Relationship Id="rId2" Type="http://schemas.openxmlformats.org/officeDocument/2006/relationships/notesSlide" Target="../notesSlides/notesSlide167.xml"/><Relationship Id="rId1" Type="http://schemas.openxmlformats.org/officeDocument/2006/relationships/slideLayout" Target="../slideLayouts/slideLayout26.xml"/></Relationships>
</file>

<file path=ppt/slides/_rels/slide238.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168.xml"/><Relationship Id="rId1" Type="http://schemas.openxmlformats.org/officeDocument/2006/relationships/slideLayout" Target="../slideLayouts/slideLayout3.xml"/></Relationships>
</file>

<file path=ppt/slides/_rels/slide239.xml.rels><?xml version="1.0" encoding="UTF-8" standalone="yes"?>
<Relationships xmlns="http://schemas.openxmlformats.org/package/2006/relationships"><Relationship Id="rId3" Type="http://schemas.openxmlformats.org/officeDocument/2006/relationships/hyperlink" Target="https://www.ncetm.org.uk/media/2zypudw2/ncetm_spine2_segment05_y2.pdf#page=20" TargetMode="External"/><Relationship Id="rId2" Type="http://schemas.openxmlformats.org/officeDocument/2006/relationships/notesSlide" Target="../notesSlides/notesSlide169.xml"/><Relationship Id="rId1" Type="http://schemas.openxmlformats.org/officeDocument/2006/relationships/slideLayout" Target="../slideLayouts/slideLayout5.xml"/><Relationship Id="rId5" Type="http://schemas.openxmlformats.org/officeDocument/2006/relationships/image" Target="../media/image231.jpeg"/><Relationship Id="rId4" Type="http://schemas.openxmlformats.org/officeDocument/2006/relationships/slide" Target="slide3.xml"/></Relationships>
</file>

<file path=ppt/slides/_rels/slide24.xml.rels><?xml version="1.0" encoding="UTF-8" standalone="yes"?>
<Relationships xmlns="http://schemas.openxmlformats.org/package/2006/relationships"><Relationship Id="rId8" Type="http://schemas.openxmlformats.org/officeDocument/2006/relationships/image" Target="../media/image17.png"/><Relationship Id="rId13" Type="http://schemas.openxmlformats.org/officeDocument/2006/relationships/image" Target="../media/image24.png"/><Relationship Id="rId3" Type="http://schemas.openxmlformats.org/officeDocument/2006/relationships/image" Target="../media/image12.png"/><Relationship Id="rId7" Type="http://schemas.openxmlformats.org/officeDocument/2006/relationships/image" Target="../media/image16.png"/><Relationship Id="rId12" Type="http://schemas.openxmlformats.org/officeDocument/2006/relationships/image" Target="../media/image23.png"/><Relationship Id="rId2" Type="http://schemas.openxmlformats.org/officeDocument/2006/relationships/notesSlide" Target="../notesSlides/notesSlide24.xml"/><Relationship Id="rId1" Type="http://schemas.openxmlformats.org/officeDocument/2006/relationships/slideLayout" Target="../slideLayouts/slideLayout35.xml"/><Relationship Id="rId6" Type="http://schemas.openxmlformats.org/officeDocument/2006/relationships/image" Target="../media/image15.png"/><Relationship Id="rId11" Type="http://schemas.openxmlformats.org/officeDocument/2006/relationships/image" Target="../media/image22.png"/><Relationship Id="rId5" Type="http://schemas.openxmlformats.org/officeDocument/2006/relationships/image" Target="../media/image14.png"/><Relationship Id="rId15" Type="http://schemas.openxmlformats.org/officeDocument/2006/relationships/image" Target="../media/image26.png"/><Relationship Id="rId10" Type="http://schemas.openxmlformats.org/officeDocument/2006/relationships/image" Target="../media/image19.png"/><Relationship Id="rId4" Type="http://schemas.openxmlformats.org/officeDocument/2006/relationships/image" Target="../media/image13.png"/><Relationship Id="rId9" Type="http://schemas.openxmlformats.org/officeDocument/2006/relationships/image" Target="../media/image18.png"/><Relationship Id="rId14" Type="http://schemas.openxmlformats.org/officeDocument/2006/relationships/image" Target="../media/image25.png"/></Relationships>
</file>

<file path=ppt/slides/_rels/slide240.xml.rels><?xml version="1.0" encoding="UTF-8" standalone="yes"?>
<Relationships xmlns="http://schemas.openxmlformats.org/package/2006/relationships"><Relationship Id="rId3" Type="http://schemas.openxmlformats.org/officeDocument/2006/relationships/image" Target="../media/image282.png"/><Relationship Id="rId2" Type="http://schemas.openxmlformats.org/officeDocument/2006/relationships/image" Target="../media/image281.png"/><Relationship Id="rId1" Type="http://schemas.openxmlformats.org/officeDocument/2006/relationships/slideLayout" Target="../slideLayouts/slideLayout26.xml"/><Relationship Id="rId4" Type="http://schemas.openxmlformats.org/officeDocument/2006/relationships/image" Target="../media/image283.png"/></Relationships>
</file>

<file path=ppt/slides/_rels/slide241.xml.rels><?xml version="1.0" encoding="UTF-8" standalone="yes"?>
<Relationships xmlns="http://schemas.openxmlformats.org/package/2006/relationships"><Relationship Id="rId3" Type="http://schemas.openxmlformats.org/officeDocument/2006/relationships/image" Target="../media/image285.png"/><Relationship Id="rId2" Type="http://schemas.openxmlformats.org/officeDocument/2006/relationships/image" Target="../media/image284.png"/><Relationship Id="rId1" Type="http://schemas.openxmlformats.org/officeDocument/2006/relationships/slideLayout" Target="../slideLayouts/slideLayout26.xml"/><Relationship Id="rId4" Type="http://schemas.openxmlformats.org/officeDocument/2006/relationships/image" Target="../media/image286.png"/></Relationships>
</file>

<file path=ppt/slides/_rels/slide242.xml.rels><?xml version="1.0" encoding="UTF-8" standalone="yes"?>
<Relationships xmlns="http://schemas.openxmlformats.org/package/2006/relationships"><Relationship Id="rId3" Type="http://schemas.openxmlformats.org/officeDocument/2006/relationships/image" Target="../media/image282.png"/><Relationship Id="rId7" Type="http://schemas.openxmlformats.org/officeDocument/2006/relationships/image" Target="../media/image286.png"/><Relationship Id="rId2" Type="http://schemas.openxmlformats.org/officeDocument/2006/relationships/image" Target="../media/image281.png"/><Relationship Id="rId1" Type="http://schemas.openxmlformats.org/officeDocument/2006/relationships/slideLayout" Target="../slideLayouts/slideLayout26.xml"/><Relationship Id="rId6" Type="http://schemas.openxmlformats.org/officeDocument/2006/relationships/image" Target="../media/image285.png"/><Relationship Id="rId5" Type="http://schemas.openxmlformats.org/officeDocument/2006/relationships/image" Target="../media/image284.png"/><Relationship Id="rId4" Type="http://schemas.openxmlformats.org/officeDocument/2006/relationships/image" Target="../media/image283.png"/></Relationships>
</file>

<file path=ppt/slides/_rels/slide243.xml.rels><?xml version="1.0" encoding="UTF-8" standalone="yes"?>
<Relationships xmlns="http://schemas.openxmlformats.org/package/2006/relationships"><Relationship Id="rId3" Type="http://schemas.openxmlformats.org/officeDocument/2006/relationships/image" Target="../media/image248.png"/><Relationship Id="rId2" Type="http://schemas.openxmlformats.org/officeDocument/2006/relationships/image" Target="../media/image287.png"/><Relationship Id="rId1" Type="http://schemas.openxmlformats.org/officeDocument/2006/relationships/slideLayout" Target="../slideLayouts/slideLayout26.xml"/></Relationships>
</file>

<file path=ppt/slides/_rels/slide244.xml.rels><?xml version="1.0" encoding="UTF-8" standalone="yes"?>
<Relationships xmlns="http://schemas.openxmlformats.org/package/2006/relationships"><Relationship Id="rId3" Type="http://schemas.openxmlformats.org/officeDocument/2006/relationships/image" Target="../media/image289.png"/><Relationship Id="rId2" Type="http://schemas.openxmlformats.org/officeDocument/2006/relationships/image" Target="../media/image288.png"/><Relationship Id="rId1" Type="http://schemas.openxmlformats.org/officeDocument/2006/relationships/slideLayout" Target="../slideLayouts/slideLayout26.xml"/></Relationships>
</file>

<file path=ppt/slides/_rels/slide245.xml.rels><?xml version="1.0" encoding="UTF-8" standalone="yes"?>
<Relationships xmlns="http://schemas.openxmlformats.org/package/2006/relationships"><Relationship Id="rId3" Type="http://schemas.openxmlformats.org/officeDocument/2006/relationships/image" Target="../media/image289.png"/><Relationship Id="rId2" Type="http://schemas.openxmlformats.org/officeDocument/2006/relationships/image" Target="../media/image288.png"/><Relationship Id="rId1" Type="http://schemas.openxmlformats.org/officeDocument/2006/relationships/slideLayout" Target="../slideLayouts/slideLayout26.xml"/><Relationship Id="rId5" Type="http://schemas.openxmlformats.org/officeDocument/2006/relationships/image" Target="../media/image248.png"/><Relationship Id="rId4" Type="http://schemas.openxmlformats.org/officeDocument/2006/relationships/image" Target="../media/image287.png"/></Relationships>
</file>

<file path=ppt/slides/_rels/slide246.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170.xml"/><Relationship Id="rId1" Type="http://schemas.openxmlformats.org/officeDocument/2006/relationships/slideLayout" Target="../slideLayouts/slideLayout3.xml"/></Relationships>
</file>

<file path=ppt/slides/_rels/slide247.xml.rels><?xml version="1.0" encoding="UTF-8" standalone="yes"?>
<Relationships xmlns="http://schemas.openxmlformats.org/package/2006/relationships"><Relationship Id="rId3" Type="http://schemas.openxmlformats.org/officeDocument/2006/relationships/hyperlink" Target="https://www.ncetm.org.uk/media/2zypudw2/ncetm_spine2_segment05_y2.pdf#page=23" TargetMode="External"/><Relationship Id="rId2" Type="http://schemas.openxmlformats.org/officeDocument/2006/relationships/notesSlide" Target="../notesSlides/notesSlide171.xml"/><Relationship Id="rId1" Type="http://schemas.openxmlformats.org/officeDocument/2006/relationships/slideLayout" Target="../slideLayouts/slideLayout5.xml"/><Relationship Id="rId5" Type="http://schemas.openxmlformats.org/officeDocument/2006/relationships/image" Target="../media/image231.jpeg"/><Relationship Id="rId4" Type="http://schemas.openxmlformats.org/officeDocument/2006/relationships/slide" Target="slide3.xml"/></Relationships>
</file>

<file path=ppt/slides/_rels/slide248.xml.rels><?xml version="1.0" encoding="UTF-8" standalone="yes"?>
<Relationships xmlns="http://schemas.openxmlformats.org/package/2006/relationships"><Relationship Id="rId2" Type="http://schemas.openxmlformats.org/officeDocument/2006/relationships/image" Target="../media/image290.png"/><Relationship Id="rId1" Type="http://schemas.openxmlformats.org/officeDocument/2006/relationships/slideLayout" Target="../slideLayouts/slideLayout26.xml"/></Relationships>
</file>

<file path=ppt/slides/_rels/slide249.xml.rels><?xml version="1.0" encoding="UTF-8" standalone="yes"?>
<Relationships xmlns="http://schemas.openxmlformats.org/package/2006/relationships"><Relationship Id="rId2" Type="http://schemas.openxmlformats.org/officeDocument/2006/relationships/image" Target="../media/image291.png"/><Relationship Id="rId1" Type="http://schemas.openxmlformats.org/officeDocument/2006/relationships/slideLayout" Target="../slideLayouts/slideLayout26.xml"/></Relationships>
</file>

<file path=ppt/slides/_rels/slide25.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50.xml.rels><?xml version="1.0" encoding="UTF-8" standalone="yes"?>
<Relationships xmlns="http://schemas.openxmlformats.org/package/2006/relationships"><Relationship Id="rId3" Type="http://schemas.openxmlformats.org/officeDocument/2006/relationships/image" Target="../media/image293.png"/><Relationship Id="rId2" Type="http://schemas.openxmlformats.org/officeDocument/2006/relationships/image" Target="../media/image292.png"/><Relationship Id="rId1" Type="http://schemas.openxmlformats.org/officeDocument/2006/relationships/slideLayout" Target="../slideLayouts/slideLayout26.xml"/><Relationship Id="rId5" Type="http://schemas.openxmlformats.org/officeDocument/2006/relationships/image" Target="../media/image295.png"/><Relationship Id="rId4" Type="http://schemas.openxmlformats.org/officeDocument/2006/relationships/image" Target="../media/image294.png"/></Relationships>
</file>

<file path=ppt/slides/_rels/slide251.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252.xml.rels><?xml version="1.0" encoding="UTF-8" standalone="yes"?>
<Relationships xmlns="http://schemas.openxmlformats.org/package/2006/relationships"><Relationship Id="rId3" Type="http://schemas.openxmlformats.org/officeDocument/2006/relationships/image" Target="../media/image296.png"/><Relationship Id="rId2" Type="http://schemas.openxmlformats.org/officeDocument/2006/relationships/notesSlide" Target="../notesSlides/notesSlide172.xml"/><Relationship Id="rId1" Type="http://schemas.openxmlformats.org/officeDocument/2006/relationships/slideLayout" Target="../slideLayouts/slideLayout26.xml"/><Relationship Id="rId4" Type="http://schemas.openxmlformats.org/officeDocument/2006/relationships/image" Target="../media/image297.png"/></Relationships>
</file>

<file path=ppt/slides/_rels/slide253.xml.rels><?xml version="1.0" encoding="UTF-8" standalone="yes"?>
<Relationships xmlns="http://schemas.openxmlformats.org/package/2006/relationships"><Relationship Id="rId3" Type="http://schemas.openxmlformats.org/officeDocument/2006/relationships/image" Target="../media/image298.png"/><Relationship Id="rId2" Type="http://schemas.openxmlformats.org/officeDocument/2006/relationships/notesSlide" Target="../notesSlides/notesSlide173.xml"/><Relationship Id="rId1" Type="http://schemas.openxmlformats.org/officeDocument/2006/relationships/slideLayout" Target="../slideLayouts/slideLayout26.xml"/></Relationships>
</file>

<file path=ppt/slides/_rels/slide254.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174.xml"/><Relationship Id="rId1" Type="http://schemas.openxmlformats.org/officeDocument/2006/relationships/slideLayout" Target="../slideLayouts/slideLayout3.xml"/></Relationships>
</file>

<file path=ppt/slides/_rels/slide255.xml.rels><?xml version="1.0" encoding="UTF-8" standalone="yes"?>
<Relationships xmlns="http://schemas.openxmlformats.org/package/2006/relationships"><Relationship Id="rId3" Type="http://schemas.openxmlformats.org/officeDocument/2006/relationships/hyperlink" Target="https://www.ncetm.org.uk/media/2zypudw2/ncetm_spine2_segment05_y2.pdf#page=27" TargetMode="External"/><Relationship Id="rId2" Type="http://schemas.openxmlformats.org/officeDocument/2006/relationships/notesSlide" Target="../notesSlides/notesSlide175.xml"/><Relationship Id="rId1" Type="http://schemas.openxmlformats.org/officeDocument/2006/relationships/slideLayout" Target="../slideLayouts/slideLayout5.xml"/><Relationship Id="rId5" Type="http://schemas.openxmlformats.org/officeDocument/2006/relationships/image" Target="../media/image231.jpeg"/><Relationship Id="rId4" Type="http://schemas.openxmlformats.org/officeDocument/2006/relationships/slide" Target="slide3.xml"/></Relationships>
</file>

<file path=ppt/slides/_rels/slide256.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257.xml.rels><?xml version="1.0" encoding="UTF-8" standalone="yes"?>
<Relationships xmlns="http://schemas.openxmlformats.org/package/2006/relationships"><Relationship Id="rId3" Type="http://schemas.openxmlformats.org/officeDocument/2006/relationships/image" Target="../media/image292.png"/><Relationship Id="rId2" Type="http://schemas.openxmlformats.org/officeDocument/2006/relationships/notesSlide" Target="../notesSlides/notesSlide176.xml"/><Relationship Id="rId1" Type="http://schemas.openxmlformats.org/officeDocument/2006/relationships/slideLayout" Target="../slideLayouts/slideLayout26.xml"/><Relationship Id="rId5" Type="http://schemas.openxmlformats.org/officeDocument/2006/relationships/image" Target="../media/image294.png"/><Relationship Id="rId4" Type="http://schemas.openxmlformats.org/officeDocument/2006/relationships/image" Target="../media/image293.png"/></Relationships>
</file>

<file path=ppt/slides/_rels/slide258.xml.rels><?xml version="1.0" encoding="UTF-8" standalone="yes"?>
<Relationships xmlns="http://schemas.openxmlformats.org/package/2006/relationships"><Relationship Id="rId3" Type="http://schemas.openxmlformats.org/officeDocument/2006/relationships/image" Target="../media/image299.png"/><Relationship Id="rId2" Type="http://schemas.openxmlformats.org/officeDocument/2006/relationships/notesSlide" Target="../notesSlides/notesSlide177.xml"/><Relationship Id="rId1" Type="http://schemas.openxmlformats.org/officeDocument/2006/relationships/slideLayout" Target="../slideLayouts/slideLayout26.xml"/><Relationship Id="rId5" Type="http://schemas.openxmlformats.org/officeDocument/2006/relationships/image" Target="../media/image301.png"/><Relationship Id="rId4" Type="http://schemas.openxmlformats.org/officeDocument/2006/relationships/image" Target="../media/image300.png"/></Relationships>
</file>

<file path=ppt/slides/_rels/slide259.xml.rels><?xml version="1.0" encoding="UTF-8" standalone="yes"?>
<Relationships xmlns="http://schemas.openxmlformats.org/package/2006/relationships"><Relationship Id="rId3" Type="http://schemas.openxmlformats.org/officeDocument/2006/relationships/image" Target="../media/image292.png"/><Relationship Id="rId2" Type="http://schemas.openxmlformats.org/officeDocument/2006/relationships/notesSlide" Target="../notesSlides/notesSlide178.xml"/><Relationship Id="rId1" Type="http://schemas.openxmlformats.org/officeDocument/2006/relationships/slideLayout" Target="../slideLayouts/slideLayout26.xml"/><Relationship Id="rId5" Type="http://schemas.openxmlformats.org/officeDocument/2006/relationships/image" Target="../media/image294.png"/><Relationship Id="rId4" Type="http://schemas.openxmlformats.org/officeDocument/2006/relationships/image" Target="../media/image293.png"/></Relationships>
</file>

<file path=ppt/slides/_rels/slide2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26.xml"/><Relationship Id="rId1" Type="http://schemas.openxmlformats.org/officeDocument/2006/relationships/slideLayout" Target="../slideLayouts/slideLayout5.xml"/><Relationship Id="rId5" Type="http://schemas.openxmlformats.org/officeDocument/2006/relationships/slide" Target="slide3.xml"/><Relationship Id="rId4" Type="http://schemas.openxmlformats.org/officeDocument/2006/relationships/hyperlink" Target="https://www.ncetm.org.uk/media/8d84023fc6a3601/ncetm_spine2_segment02_y2.pdf#page=9" TargetMode="External"/></Relationships>
</file>

<file path=ppt/slides/_rels/slide260.xml.rels><?xml version="1.0" encoding="UTF-8" standalone="yes"?>
<Relationships xmlns="http://schemas.openxmlformats.org/package/2006/relationships"><Relationship Id="rId3" Type="http://schemas.openxmlformats.org/officeDocument/2006/relationships/image" Target="../media/image292.png"/><Relationship Id="rId2" Type="http://schemas.openxmlformats.org/officeDocument/2006/relationships/notesSlide" Target="../notesSlides/notesSlide179.xml"/><Relationship Id="rId1" Type="http://schemas.openxmlformats.org/officeDocument/2006/relationships/slideLayout" Target="../slideLayouts/slideLayout26.xml"/><Relationship Id="rId5" Type="http://schemas.openxmlformats.org/officeDocument/2006/relationships/image" Target="../media/image294.png"/><Relationship Id="rId4" Type="http://schemas.openxmlformats.org/officeDocument/2006/relationships/image" Target="../media/image293.png"/></Relationships>
</file>

<file path=ppt/slides/_rels/slide261.xml.rels><?xml version="1.0" encoding="UTF-8" standalone="yes"?>
<Relationships xmlns="http://schemas.openxmlformats.org/package/2006/relationships"><Relationship Id="rId2" Type="http://schemas.openxmlformats.org/officeDocument/2006/relationships/image" Target="../media/image302.png"/><Relationship Id="rId1" Type="http://schemas.openxmlformats.org/officeDocument/2006/relationships/slideLayout" Target="../slideLayouts/slideLayout26.xml"/></Relationships>
</file>

<file path=ppt/slides/_rels/slide262.xml.rels><?xml version="1.0" encoding="UTF-8" standalone="yes"?>
<Relationships xmlns="http://schemas.openxmlformats.org/package/2006/relationships"><Relationship Id="rId3" Type="http://schemas.openxmlformats.org/officeDocument/2006/relationships/image" Target="../media/image304.png"/><Relationship Id="rId2" Type="http://schemas.openxmlformats.org/officeDocument/2006/relationships/image" Target="../media/image303.png"/><Relationship Id="rId1" Type="http://schemas.openxmlformats.org/officeDocument/2006/relationships/slideLayout" Target="../slideLayouts/slideLayout26.xml"/></Relationships>
</file>

<file path=ppt/slides/_rels/slide263.xml.rels><?xml version="1.0" encoding="UTF-8" standalone="yes"?>
<Relationships xmlns="http://schemas.openxmlformats.org/package/2006/relationships"><Relationship Id="rId3" Type="http://schemas.openxmlformats.org/officeDocument/2006/relationships/image" Target="../media/image304.png"/><Relationship Id="rId2" Type="http://schemas.openxmlformats.org/officeDocument/2006/relationships/image" Target="../media/image303.png"/><Relationship Id="rId1" Type="http://schemas.openxmlformats.org/officeDocument/2006/relationships/slideLayout" Target="../slideLayouts/slideLayout26.xml"/><Relationship Id="rId4" Type="http://schemas.openxmlformats.org/officeDocument/2006/relationships/image" Target="../media/image305.png"/></Relationships>
</file>

<file path=ppt/slides/_rels/slide264.xml.rels><?xml version="1.0" encoding="UTF-8" standalone="yes"?>
<Relationships xmlns="http://schemas.openxmlformats.org/package/2006/relationships"><Relationship Id="rId3" Type="http://schemas.openxmlformats.org/officeDocument/2006/relationships/image" Target="../media/image303.png"/><Relationship Id="rId2" Type="http://schemas.openxmlformats.org/officeDocument/2006/relationships/image" Target="../media/image306.png"/><Relationship Id="rId1" Type="http://schemas.openxmlformats.org/officeDocument/2006/relationships/slideLayout" Target="../slideLayouts/slideLayout26.xml"/></Relationships>
</file>

<file path=ppt/slides/_rels/slide265.xml.rels><?xml version="1.0" encoding="UTF-8" standalone="yes"?>
<Relationships xmlns="http://schemas.openxmlformats.org/package/2006/relationships"><Relationship Id="rId3" Type="http://schemas.openxmlformats.org/officeDocument/2006/relationships/image" Target="../media/image303.png"/><Relationship Id="rId2" Type="http://schemas.openxmlformats.org/officeDocument/2006/relationships/image" Target="../media/image307.png"/><Relationship Id="rId1" Type="http://schemas.openxmlformats.org/officeDocument/2006/relationships/slideLayout" Target="../slideLayouts/slideLayout26.xml"/><Relationship Id="rId4" Type="http://schemas.openxmlformats.org/officeDocument/2006/relationships/image" Target="../media/image308.png"/></Relationships>
</file>

<file path=ppt/slides/_rels/slide266.xml.rels><?xml version="1.0" encoding="UTF-8" standalone="yes"?>
<Relationships xmlns="http://schemas.openxmlformats.org/package/2006/relationships"><Relationship Id="rId3" Type="http://schemas.openxmlformats.org/officeDocument/2006/relationships/image" Target="../media/image304.png"/><Relationship Id="rId2" Type="http://schemas.openxmlformats.org/officeDocument/2006/relationships/image" Target="../media/image303.png"/><Relationship Id="rId1" Type="http://schemas.openxmlformats.org/officeDocument/2006/relationships/slideLayout" Target="../slideLayouts/slideLayout26.xml"/><Relationship Id="rId4" Type="http://schemas.openxmlformats.org/officeDocument/2006/relationships/image" Target="../media/image309.png"/></Relationships>
</file>

<file path=ppt/slides/_rels/slide267.xml.rels><?xml version="1.0" encoding="UTF-8" standalone="yes"?>
<Relationships xmlns="http://schemas.openxmlformats.org/package/2006/relationships"><Relationship Id="rId3" Type="http://schemas.openxmlformats.org/officeDocument/2006/relationships/image" Target="../media/image248.png"/><Relationship Id="rId2" Type="http://schemas.openxmlformats.org/officeDocument/2006/relationships/image" Target="../media/image302.png"/><Relationship Id="rId1" Type="http://schemas.openxmlformats.org/officeDocument/2006/relationships/slideLayout" Target="../slideLayouts/slideLayout26.xml"/></Relationships>
</file>

<file path=ppt/slides/_rels/slide268.xml.rels><?xml version="1.0" encoding="UTF-8" standalone="yes"?>
<Relationships xmlns="http://schemas.openxmlformats.org/package/2006/relationships"><Relationship Id="rId3" Type="http://schemas.openxmlformats.org/officeDocument/2006/relationships/image" Target="../media/image248.png"/><Relationship Id="rId2" Type="http://schemas.openxmlformats.org/officeDocument/2006/relationships/image" Target="../media/image302.png"/><Relationship Id="rId1" Type="http://schemas.openxmlformats.org/officeDocument/2006/relationships/slideLayout" Target="../slideLayouts/slideLayout26.xml"/></Relationships>
</file>

<file path=ppt/slides/_rels/slide269.xml.rels><?xml version="1.0" encoding="UTF-8" standalone="yes"?>
<Relationships xmlns="http://schemas.openxmlformats.org/package/2006/relationships"><Relationship Id="rId3" Type="http://schemas.openxmlformats.org/officeDocument/2006/relationships/image" Target="../media/image310.png"/><Relationship Id="rId2" Type="http://schemas.openxmlformats.org/officeDocument/2006/relationships/notesSlide" Target="../notesSlides/notesSlide180.xml"/><Relationship Id="rId1" Type="http://schemas.openxmlformats.org/officeDocument/2006/relationships/slideLayout" Target="../slideLayouts/slideLayout26.xml"/><Relationship Id="rId4" Type="http://schemas.openxmlformats.org/officeDocument/2006/relationships/image" Target="../media/image311.png"/></Relationships>
</file>

<file path=ppt/slides/_rels/slide27.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7.xml"/><Relationship Id="rId1" Type="http://schemas.openxmlformats.org/officeDocument/2006/relationships/slideLayout" Target="../slideLayouts/slideLayout10.xml"/></Relationships>
</file>

<file path=ppt/slides/_rels/slide270.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181.xml"/><Relationship Id="rId1" Type="http://schemas.openxmlformats.org/officeDocument/2006/relationships/slideLayout" Target="../slideLayouts/slideLayout3.xml"/></Relationships>
</file>

<file path=ppt/slides/_rels/slide271.xml.rels><?xml version="1.0" encoding="UTF-8" standalone="yes"?>
<Relationships xmlns="http://schemas.openxmlformats.org/package/2006/relationships"><Relationship Id="rId3" Type="http://schemas.openxmlformats.org/officeDocument/2006/relationships/hyperlink" Target="https://www.ncetm.org.uk/media/2zypudw2/ncetm_spine2_segment05_y2.pdf#page=30" TargetMode="External"/><Relationship Id="rId2" Type="http://schemas.openxmlformats.org/officeDocument/2006/relationships/notesSlide" Target="../notesSlides/notesSlide182.xml"/><Relationship Id="rId1" Type="http://schemas.openxmlformats.org/officeDocument/2006/relationships/slideLayout" Target="../slideLayouts/slideLayout5.xml"/><Relationship Id="rId5" Type="http://schemas.openxmlformats.org/officeDocument/2006/relationships/image" Target="../media/image231.jpeg"/><Relationship Id="rId4" Type="http://schemas.openxmlformats.org/officeDocument/2006/relationships/slide" Target="slide3.xml"/></Relationships>
</file>

<file path=ppt/slides/_rels/slide272.xml.rels><?xml version="1.0" encoding="UTF-8" standalone="yes"?>
<Relationships xmlns="http://schemas.openxmlformats.org/package/2006/relationships"><Relationship Id="rId2" Type="http://schemas.openxmlformats.org/officeDocument/2006/relationships/notesSlide" Target="../notesSlides/notesSlide183.xml"/><Relationship Id="rId1" Type="http://schemas.openxmlformats.org/officeDocument/2006/relationships/slideLayout" Target="../slideLayouts/slideLayout26.xml"/></Relationships>
</file>

<file path=ppt/slides/_rels/slide273.xml.rels><?xml version="1.0" encoding="UTF-8" standalone="yes"?>
<Relationships xmlns="http://schemas.openxmlformats.org/package/2006/relationships"><Relationship Id="rId2" Type="http://schemas.openxmlformats.org/officeDocument/2006/relationships/notesSlide" Target="../notesSlides/notesSlide184.xml"/><Relationship Id="rId1" Type="http://schemas.openxmlformats.org/officeDocument/2006/relationships/slideLayout" Target="../slideLayouts/slideLayout26.xml"/></Relationships>
</file>

<file path=ppt/slides/_rels/slide274.xml.rels><?xml version="1.0" encoding="UTF-8" standalone="yes"?>
<Relationships xmlns="http://schemas.openxmlformats.org/package/2006/relationships"><Relationship Id="rId2" Type="http://schemas.openxmlformats.org/officeDocument/2006/relationships/notesSlide" Target="../notesSlides/notesSlide185.xml"/><Relationship Id="rId1" Type="http://schemas.openxmlformats.org/officeDocument/2006/relationships/slideLayout" Target="../slideLayouts/slideLayout26.xml"/></Relationships>
</file>

<file path=ppt/slides/_rels/slide275.xml.rels><?xml version="1.0" encoding="UTF-8" standalone="yes"?>
<Relationships xmlns="http://schemas.openxmlformats.org/package/2006/relationships"><Relationship Id="rId2" Type="http://schemas.openxmlformats.org/officeDocument/2006/relationships/notesSlide" Target="../notesSlides/notesSlide186.xml"/><Relationship Id="rId1" Type="http://schemas.openxmlformats.org/officeDocument/2006/relationships/slideLayout" Target="../slideLayouts/slideLayout26.xml"/></Relationships>
</file>

<file path=ppt/slides/_rels/slide276.xml.rels><?xml version="1.0" encoding="UTF-8" standalone="yes"?>
<Relationships xmlns="http://schemas.openxmlformats.org/package/2006/relationships"><Relationship Id="rId2" Type="http://schemas.openxmlformats.org/officeDocument/2006/relationships/notesSlide" Target="../notesSlides/notesSlide187.xml"/><Relationship Id="rId1" Type="http://schemas.openxmlformats.org/officeDocument/2006/relationships/slideLayout" Target="../slideLayouts/slideLayout26.xml"/></Relationships>
</file>

<file path=ppt/slides/_rels/slide277.xml.rels><?xml version="1.0" encoding="UTF-8" standalone="yes"?>
<Relationships xmlns="http://schemas.openxmlformats.org/package/2006/relationships"><Relationship Id="rId2" Type="http://schemas.openxmlformats.org/officeDocument/2006/relationships/notesSlide" Target="../notesSlides/notesSlide188.xml"/><Relationship Id="rId1" Type="http://schemas.openxmlformats.org/officeDocument/2006/relationships/slideLayout" Target="../slideLayouts/slideLayout26.xml"/></Relationships>
</file>

<file path=ppt/slides/_rels/slide278.xml.rels><?xml version="1.0" encoding="UTF-8" standalone="yes"?>
<Relationships xmlns="http://schemas.openxmlformats.org/package/2006/relationships"><Relationship Id="rId2" Type="http://schemas.openxmlformats.org/officeDocument/2006/relationships/notesSlide" Target="../notesSlides/notesSlide189.xml"/><Relationship Id="rId1" Type="http://schemas.openxmlformats.org/officeDocument/2006/relationships/slideLayout" Target="../slideLayouts/slideLayout26.xml"/></Relationships>
</file>

<file path=ppt/slides/_rels/slide279.xml.rels><?xml version="1.0" encoding="UTF-8" standalone="yes"?>
<Relationships xmlns="http://schemas.openxmlformats.org/package/2006/relationships"><Relationship Id="rId2" Type="http://schemas.openxmlformats.org/officeDocument/2006/relationships/notesSlide" Target="../notesSlides/notesSlide190.xml"/><Relationship Id="rId1" Type="http://schemas.openxmlformats.org/officeDocument/2006/relationships/slideLayout" Target="../slideLayouts/slideLayout26.xml"/></Relationships>
</file>

<file path=ppt/slides/_rels/slide28.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8.xml"/><Relationship Id="rId1" Type="http://schemas.openxmlformats.org/officeDocument/2006/relationships/slideLayout" Target="../slideLayouts/slideLayout10.xml"/></Relationships>
</file>

<file path=ppt/slides/_rels/slide280.xml.rels><?xml version="1.0" encoding="UTF-8" standalone="yes"?>
<Relationships xmlns="http://schemas.openxmlformats.org/package/2006/relationships"><Relationship Id="rId2" Type="http://schemas.openxmlformats.org/officeDocument/2006/relationships/notesSlide" Target="../notesSlides/notesSlide191.xml"/><Relationship Id="rId1" Type="http://schemas.openxmlformats.org/officeDocument/2006/relationships/slideLayout" Target="../slideLayouts/slideLayout26.xml"/></Relationships>
</file>

<file path=ppt/slides/_rels/slide281.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282.xml.rels><?xml version="1.0" encoding="UTF-8" standalone="yes"?>
<Relationships xmlns="http://schemas.openxmlformats.org/package/2006/relationships"><Relationship Id="rId2" Type="http://schemas.openxmlformats.org/officeDocument/2006/relationships/image" Target="../media/image312.png"/><Relationship Id="rId1" Type="http://schemas.openxmlformats.org/officeDocument/2006/relationships/slideLayout" Target="../slideLayouts/slideLayout26.xml"/></Relationships>
</file>

<file path=ppt/slides/_rels/slide283.xml.rels><?xml version="1.0" encoding="UTF-8" standalone="yes"?>
<Relationships xmlns="http://schemas.openxmlformats.org/package/2006/relationships"><Relationship Id="rId2" Type="http://schemas.openxmlformats.org/officeDocument/2006/relationships/image" Target="../media/image313.png"/><Relationship Id="rId1" Type="http://schemas.openxmlformats.org/officeDocument/2006/relationships/slideLayout" Target="../slideLayouts/slideLayout26.xml"/></Relationships>
</file>

<file path=ppt/slides/_rels/slide284.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285.xml.rels><?xml version="1.0" encoding="UTF-8" standalone="yes"?>
<Relationships xmlns="http://schemas.openxmlformats.org/package/2006/relationships"><Relationship Id="rId2" Type="http://schemas.openxmlformats.org/officeDocument/2006/relationships/image" Target="../media/image314.png"/><Relationship Id="rId1" Type="http://schemas.openxmlformats.org/officeDocument/2006/relationships/slideLayout" Target="../slideLayouts/slideLayout26.xml"/></Relationships>
</file>

<file path=ppt/slides/_rels/slide286.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287.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288.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192.xml"/><Relationship Id="rId1" Type="http://schemas.openxmlformats.org/officeDocument/2006/relationships/slideLayout" Target="../slideLayouts/slideLayout3.xml"/></Relationships>
</file>

<file path=ppt/slides/_rels/slide289.xml.rels><?xml version="1.0" encoding="UTF-8" standalone="yes"?>
<Relationships xmlns="http://schemas.openxmlformats.org/package/2006/relationships"><Relationship Id="rId3" Type="http://schemas.openxmlformats.org/officeDocument/2006/relationships/hyperlink" Target="https://www.ncetm.org.uk/media/2zypudw2/ncetm_spine2_segment05_y2.pdf#page=35" TargetMode="External"/><Relationship Id="rId2" Type="http://schemas.openxmlformats.org/officeDocument/2006/relationships/notesSlide" Target="../notesSlides/notesSlide193.xml"/><Relationship Id="rId1" Type="http://schemas.openxmlformats.org/officeDocument/2006/relationships/slideLayout" Target="../slideLayouts/slideLayout5.xml"/><Relationship Id="rId5" Type="http://schemas.openxmlformats.org/officeDocument/2006/relationships/image" Target="../media/image231.jpeg"/><Relationship Id="rId4" Type="http://schemas.openxmlformats.org/officeDocument/2006/relationships/slide" Target="slide3.xml"/></Relationships>
</file>

<file path=ppt/slides/_rels/slide29.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29.xml"/><Relationship Id="rId1" Type="http://schemas.openxmlformats.org/officeDocument/2006/relationships/slideLayout" Target="../slideLayouts/slideLayout10.xml"/></Relationships>
</file>

<file path=ppt/slides/_rels/slide290.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291.xml.rels><?xml version="1.0" encoding="UTF-8" standalone="yes"?>
<Relationships xmlns="http://schemas.openxmlformats.org/package/2006/relationships"><Relationship Id="rId3" Type="http://schemas.openxmlformats.org/officeDocument/2006/relationships/image" Target="../media/image315.png"/><Relationship Id="rId2" Type="http://schemas.openxmlformats.org/officeDocument/2006/relationships/notesSlide" Target="../notesSlides/notesSlide194.xml"/><Relationship Id="rId1" Type="http://schemas.openxmlformats.org/officeDocument/2006/relationships/slideLayout" Target="../slideLayouts/slideLayout26.xml"/><Relationship Id="rId6" Type="http://schemas.openxmlformats.org/officeDocument/2006/relationships/image" Target="../media/image317.png"/><Relationship Id="rId5" Type="http://schemas.openxmlformats.org/officeDocument/2006/relationships/image" Target="../media/image316.png"/><Relationship Id="rId4" Type="http://schemas.openxmlformats.org/officeDocument/2006/relationships/image" Target="../media/image293.png"/></Relationships>
</file>

<file path=ppt/slides/_rels/slide292.xml.rels><?xml version="1.0" encoding="UTF-8" standalone="yes"?>
<Relationships xmlns="http://schemas.openxmlformats.org/package/2006/relationships"><Relationship Id="rId2" Type="http://schemas.openxmlformats.org/officeDocument/2006/relationships/image" Target="../media/image293.png"/><Relationship Id="rId1" Type="http://schemas.openxmlformats.org/officeDocument/2006/relationships/slideLayout" Target="../slideLayouts/slideLayout26.xml"/></Relationships>
</file>

<file path=ppt/slides/_rels/slide293.xml.rels><?xml version="1.0" encoding="UTF-8" standalone="yes"?>
<Relationships xmlns="http://schemas.openxmlformats.org/package/2006/relationships"><Relationship Id="rId2" Type="http://schemas.openxmlformats.org/officeDocument/2006/relationships/image" Target="../media/image293.png"/><Relationship Id="rId1" Type="http://schemas.openxmlformats.org/officeDocument/2006/relationships/slideLayout" Target="../slideLayouts/slideLayout26.xml"/></Relationships>
</file>

<file path=ppt/slides/_rels/slide294.xml.rels><?xml version="1.0" encoding="UTF-8" standalone="yes"?>
<Relationships xmlns="http://schemas.openxmlformats.org/package/2006/relationships"><Relationship Id="rId2" Type="http://schemas.openxmlformats.org/officeDocument/2006/relationships/image" Target="../media/image293.png"/><Relationship Id="rId1" Type="http://schemas.openxmlformats.org/officeDocument/2006/relationships/slideLayout" Target="../slideLayouts/slideLayout26.xml"/></Relationships>
</file>

<file path=ppt/slides/_rels/slide295.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195.xml"/><Relationship Id="rId1" Type="http://schemas.openxmlformats.org/officeDocument/2006/relationships/slideLayout" Target="../slideLayouts/slideLayout3.xml"/></Relationships>
</file>

<file path=ppt/slides/_rels/slide296.xml.rels><?xml version="1.0" encoding="UTF-8" standalone="yes"?>
<Relationships xmlns="http://schemas.openxmlformats.org/package/2006/relationships"><Relationship Id="rId3" Type="http://schemas.openxmlformats.org/officeDocument/2006/relationships/hyperlink" Target="https://www.ncetm.org.uk/media/2zypudw2/ncetm_spine2_segment05_y2.pdf#page=37" TargetMode="External"/><Relationship Id="rId2" Type="http://schemas.openxmlformats.org/officeDocument/2006/relationships/notesSlide" Target="../notesSlides/notesSlide196.xml"/><Relationship Id="rId1" Type="http://schemas.openxmlformats.org/officeDocument/2006/relationships/slideLayout" Target="../slideLayouts/slideLayout5.xml"/><Relationship Id="rId5" Type="http://schemas.openxmlformats.org/officeDocument/2006/relationships/image" Target="../media/image231.jpeg"/><Relationship Id="rId4" Type="http://schemas.openxmlformats.org/officeDocument/2006/relationships/slide" Target="slide3.xml"/></Relationships>
</file>

<file path=ppt/slides/_rels/slide297.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298.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299.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3.xml.rels><?xml version="1.0" encoding="UTF-8" standalone="yes"?>
<Relationships xmlns="http://schemas.openxmlformats.org/package/2006/relationships"><Relationship Id="rId8" Type="http://schemas.openxmlformats.org/officeDocument/2006/relationships/slide" Target="slide69.xml"/><Relationship Id="rId3" Type="http://schemas.openxmlformats.org/officeDocument/2006/relationships/slide" Target="slide8.xml"/><Relationship Id="rId7" Type="http://schemas.openxmlformats.org/officeDocument/2006/relationships/slide" Target="slide57.xm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slide" Target="slide51.xml"/><Relationship Id="rId11" Type="http://schemas.openxmlformats.org/officeDocument/2006/relationships/slide" Target="slide3.xml"/><Relationship Id="rId5" Type="http://schemas.openxmlformats.org/officeDocument/2006/relationships/slide" Target="slide37.xml"/><Relationship Id="rId10" Type="http://schemas.openxmlformats.org/officeDocument/2006/relationships/slide" Target="slide93.xml"/><Relationship Id="rId4" Type="http://schemas.openxmlformats.org/officeDocument/2006/relationships/slide" Target="slide25.xml"/><Relationship Id="rId9" Type="http://schemas.openxmlformats.org/officeDocument/2006/relationships/slide" Target="slide85.xml"/></Relationships>
</file>

<file path=ppt/slides/_rels/slide30.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30.xml"/><Relationship Id="rId1" Type="http://schemas.openxmlformats.org/officeDocument/2006/relationships/slideLayout" Target="../slideLayouts/slideLayout10.xml"/></Relationships>
</file>

<file path=ppt/slides/_rels/slide300.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301.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302.xml.rels><?xml version="1.0" encoding="UTF-8" standalone="yes"?>
<Relationships xmlns="http://schemas.openxmlformats.org/package/2006/relationships"><Relationship Id="rId3" Type="http://schemas.openxmlformats.org/officeDocument/2006/relationships/image" Target="../media/image319.png"/><Relationship Id="rId2" Type="http://schemas.openxmlformats.org/officeDocument/2006/relationships/image" Target="../media/image318.png"/><Relationship Id="rId1" Type="http://schemas.openxmlformats.org/officeDocument/2006/relationships/slideLayout" Target="../slideLayouts/slideLayout26.xml"/></Relationships>
</file>

<file path=ppt/slides/_rels/slide303.xml.rels><?xml version="1.0" encoding="UTF-8" standalone="yes"?>
<Relationships xmlns="http://schemas.openxmlformats.org/package/2006/relationships"><Relationship Id="rId3" Type="http://schemas.openxmlformats.org/officeDocument/2006/relationships/image" Target="../media/image320.png"/><Relationship Id="rId2" Type="http://schemas.openxmlformats.org/officeDocument/2006/relationships/image" Target="../media/image318.png"/><Relationship Id="rId1" Type="http://schemas.openxmlformats.org/officeDocument/2006/relationships/slideLayout" Target="../slideLayouts/slideLayout26.xml"/></Relationships>
</file>

<file path=ppt/slides/_rels/slide304.xml.rels><?xml version="1.0" encoding="UTF-8" standalone="yes"?>
<Relationships xmlns="http://schemas.openxmlformats.org/package/2006/relationships"><Relationship Id="rId3" Type="http://schemas.openxmlformats.org/officeDocument/2006/relationships/image" Target="../media/image321.png"/><Relationship Id="rId2" Type="http://schemas.openxmlformats.org/officeDocument/2006/relationships/notesSlide" Target="../notesSlides/notesSlide197.xml"/><Relationship Id="rId1" Type="http://schemas.openxmlformats.org/officeDocument/2006/relationships/slideLayout" Target="../slideLayouts/slideLayout26.xml"/><Relationship Id="rId4" Type="http://schemas.openxmlformats.org/officeDocument/2006/relationships/image" Target="../media/image322.png"/></Relationships>
</file>

<file path=ppt/slides/_rels/slide305.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198.xml"/><Relationship Id="rId1" Type="http://schemas.openxmlformats.org/officeDocument/2006/relationships/slideLayout" Target="../slideLayouts/slideLayout3.xml"/></Relationships>
</file>

<file path=ppt/slides/_rels/slide306.xml.rels><?xml version="1.0" encoding="UTF-8" standalone="yes"?>
<Relationships xmlns="http://schemas.openxmlformats.org/package/2006/relationships"><Relationship Id="rId3" Type="http://schemas.openxmlformats.org/officeDocument/2006/relationships/hyperlink" Target="https://www.ncetm.org.uk/media/2zypudw2/ncetm_spine2_segment05_y2.pdf#page=39" TargetMode="External"/><Relationship Id="rId2" Type="http://schemas.openxmlformats.org/officeDocument/2006/relationships/notesSlide" Target="../notesSlides/notesSlide199.xml"/><Relationship Id="rId1" Type="http://schemas.openxmlformats.org/officeDocument/2006/relationships/slideLayout" Target="../slideLayouts/slideLayout5.xml"/><Relationship Id="rId5" Type="http://schemas.openxmlformats.org/officeDocument/2006/relationships/image" Target="../media/image231.jpeg"/><Relationship Id="rId4" Type="http://schemas.openxmlformats.org/officeDocument/2006/relationships/slide" Target="slide3.xml"/></Relationships>
</file>

<file path=ppt/slides/_rels/slide307.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308.xml.rels><?xml version="1.0" encoding="UTF-8" standalone="yes"?>
<Relationships xmlns="http://schemas.openxmlformats.org/package/2006/relationships"><Relationship Id="rId3" Type="http://schemas.openxmlformats.org/officeDocument/2006/relationships/image" Target="../media/image323.png"/><Relationship Id="rId2" Type="http://schemas.openxmlformats.org/officeDocument/2006/relationships/image" Target="../media/image292.png"/><Relationship Id="rId1" Type="http://schemas.openxmlformats.org/officeDocument/2006/relationships/slideLayout" Target="../slideLayouts/slideLayout26.xml"/><Relationship Id="rId4" Type="http://schemas.openxmlformats.org/officeDocument/2006/relationships/image" Target="../media/image294.png"/></Relationships>
</file>

<file path=ppt/slides/_rels/slide309.xml.rels><?xml version="1.0" encoding="UTF-8" standalone="yes"?>
<Relationships xmlns="http://schemas.openxmlformats.org/package/2006/relationships"><Relationship Id="rId3" Type="http://schemas.openxmlformats.org/officeDocument/2006/relationships/image" Target="../media/image324.png"/><Relationship Id="rId2" Type="http://schemas.openxmlformats.org/officeDocument/2006/relationships/notesSlide" Target="../notesSlides/notesSlide200.xml"/><Relationship Id="rId1" Type="http://schemas.openxmlformats.org/officeDocument/2006/relationships/slideLayout" Target="../slideLayouts/slideLayout26.xml"/><Relationship Id="rId5" Type="http://schemas.openxmlformats.org/officeDocument/2006/relationships/image" Target="../media/image311.png"/><Relationship Id="rId4" Type="http://schemas.openxmlformats.org/officeDocument/2006/relationships/image" Target="../media/image325.png"/></Relationships>
</file>

<file path=ppt/slides/_rels/slide31.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31.xml"/><Relationship Id="rId1" Type="http://schemas.openxmlformats.org/officeDocument/2006/relationships/slideLayout" Target="../slideLayouts/slideLayout10.xml"/><Relationship Id="rId4" Type="http://schemas.openxmlformats.org/officeDocument/2006/relationships/image" Target="../media/image42.png"/></Relationships>
</file>

<file path=ppt/slides/_rels/slide310.xml.rels><?xml version="1.0" encoding="UTF-8" standalone="yes"?>
<Relationships xmlns="http://schemas.openxmlformats.org/package/2006/relationships"><Relationship Id="rId3" Type="http://schemas.openxmlformats.org/officeDocument/2006/relationships/image" Target="../media/image326.png"/><Relationship Id="rId2" Type="http://schemas.openxmlformats.org/officeDocument/2006/relationships/notesSlide" Target="../notesSlides/notesSlide201.xml"/><Relationship Id="rId1" Type="http://schemas.openxmlformats.org/officeDocument/2006/relationships/slideLayout" Target="../slideLayouts/slideLayout26.xml"/><Relationship Id="rId4" Type="http://schemas.openxmlformats.org/officeDocument/2006/relationships/image" Target="../media/image327.png"/></Relationships>
</file>

<file path=ppt/slides/_rels/slide311.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202.xml"/><Relationship Id="rId1" Type="http://schemas.openxmlformats.org/officeDocument/2006/relationships/slideLayout" Target="../slideLayouts/slideLayout3.xml"/></Relationships>
</file>

<file path=ppt/slides/_rels/slide312.xml.rels><?xml version="1.0" encoding="UTF-8" standalone="yes"?>
<Relationships xmlns="http://schemas.openxmlformats.org/package/2006/relationships"><Relationship Id="rId3" Type="http://schemas.openxmlformats.org/officeDocument/2006/relationships/hyperlink" Target="https://www.ncetm.org.uk/media/2zypudw2/ncetm_spine2_segment05_y2.pdf#page=41" TargetMode="External"/><Relationship Id="rId2" Type="http://schemas.openxmlformats.org/officeDocument/2006/relationships/notesSlide" Target="../notesSlides/notesSlide203.xml"/><Relationship Id="rId1" Type="http://schemas.openxmlformats.org/officeDocument/2006/relationships/slideLayout" Target="../slideLayouts/slideLayout5.xml"/><Relationship Id="rId5" Type="http://schemas.openxmlformats.org/officeDocument/2006/relationships/image" Target="../media/image231.jpeg"/><Relationship Id="rId4" Type="http://schemas.openxmlformats.org/officeDocument/2006/relationships/slide" Target="slide3.xml"/></Relationships>
</file>

<file path=ppt/slides/_rels/slide313.xml.rels><?xml version="1.0" encoding="UTF-8" standalone="yes"?>
<Relationships xmlns="http://schemas.openxmlformats.org/package/2006/relationships"><Relationship Id="rId3" Type="http://schemas.openxmlformats.org/officeDocument/2006/relationships/image" Target="../media/image328.png"/><Relationship Id="rId2" Type="http://schemas.openxmlformats.org/officeDocument/2006/relationships/notesSlide" Target="../notesSlides/notesSlide204.xml"/><Relationship Id="rId1" Type="http://schemas.openxmlformats.org/officeDocument/2006/relationships/slideLayout" Target="../slideLayouts/slideLayout26.xml"/><Relationship Id="rId4" Type="http://schemas.openxmlformats.org/officeDocument/2006/relationships/image" Target="../media/image329.png"/></Relationships>
</file>

<file path=ppt/slides/_rels/slide314.xml.rels><?xml version="1.0" encoding="UTF-8" standalone="yes"?>
<Relationships xmlns="http://schemas.openxmlformats.org/package/2006/relationships"><Relationship Id="rId2" Type="http://schemas.openxmlformats.org/officeDocument/2006/relationships/image" Target="../media/image330.png"/><Relationship Id="rId1" Type="http://schemas.openxmlformats.org/officeDocument/2006/relationships/slideLayout" Target="../slideLayouts/slideLayout26.xml"/></Relationships>
</file>

<file path=ppt/slides/_rels/slide315.xml.rels><?xml version="1.0" encoding="UTF-8" standalone="yes"?>
<Relationships xmlns="http://schemas.openxmlformats.org/package/2006/relationships"><Relationship Id="rId8" Type="http://schemas.openxmlformats.org/officeDocument/2006/relationships/image" Target="../media/image337.png"/><Relationship Id="rId3" Type="http://schemas.openxmlformats.org/officeDocument/2006/relationships/image" Target="../media/image332.png"/><Relationship Id="rId7" Type="http://schemas.openxmlformats.org/officeDocument/2006/relationships/image" Target="../media/image336.png"/><Relationship Id="rId12" Type="http://schemas.openxmlformats.org/officeDocument/2006/relationships/image" Target="../media/image341.png"/><Relationship Id="rId2" Type="http://schemas.openxmlformats.org/officeDocument/2006/relationships/image" Target="../media/image331.png"/><Relationship Id="rId1" Type="http://schemas.openxmlformats.org/officeDocument/2006/relationships/slideLayout" Target="../slideLayouts/slideLayout26.xml"/><Relationship Id="rId6" Type="http://schemas.openxmlformats.org/officeDocument/2006/relationships/image" Target="../media/image335.png"/><Relationship Id="rId11" Type="http://schemas.openxmlformats.org/officeDocument/2006/relationships/image" Target="../media/image340.png"/><Relationship Id="rId5" Type="http://schemas.openxmlformats.org/officeDocument/2006/relationships/image" Target="../media/image334.png"/><Relationship Id="rId10" Type="http://schemas.openxmlformats.org/officeDocument/2006/relationships/image" Target="../media/image339.png"/><Relationship Id="rId4" Type="http://schemas.openxmlformats.org/officeDocument/2006/relationships/image" Target="../media/image333.png"/><Relationship Id="rId9" Type="http://schemas.openxmlformats.org/officeDocument/2006/relationships/image" Target="../media/image338.png"/></Relationships>
</file>

<file path=ppt/slides/_rels/slide316.xml.rels><?xml version="1.0" encoding="UTF-8" standalone="yes"?>
<Relationships xmlns="http://schemas.openxmlformats.org/package/2006/relationships"><Relationship Id="rId2" Type="http://schemas.openxmlformats.org/officeDocument/2006/relationships/notesSlide" Target="../notesSlides/notesSlide205.xml"/><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32.xml"/><Relationship Id="rId1" Type="http://schemas.openxmlformats.org/officeDocument/2006/relationships/slideLayout" Target="../slideLayouts/slideLayout10.xml"/></Relationships>
</file>

<file path=ppt/slides/_rels/slide33.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33.xml"/><Relationship Id="rId1" Type="http://schemas.openxmlformats.org/officeDocument/2006/relationships/slideLayout" Target="../slideLayouts/slideLayout10.xml"/></Relationships>
</file>

<file path=ppt/slides/_rels/slide34.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34.xml"/><Relationship Id="rId1" Type="http://schemas.openxmlformats.org/officeDocument/2006/relationships/slideLayout" Target="../slideLayouts/slideLayout10.xml"/></Relationships>
</file>

<file path=ppt/slides/_rels/slide35.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35.xml"/><Relationship Id="rId1" Type="http://schemas.openxmlformats.org/officeDocument/2006/relationships/slideLayout" Target="../slideLayouts/slideLayout10.xml"/></Relationships>
</file>

<file path=ppt/slides/_rels/slide36.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36.xml"/><Relationship Id="rId1" Type="http://schemas.openxmlformats.org/officeDocument/2006/relationships/slideLayout" Target="../slideLayouts/slideLayout10.xml"/></Relationships>
</file>

<file path=ppt/slides/_rels/slide37.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37.xml"/><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38.xml"/><Relationship Id="rId1" Type="http://schemas.openxmlformats.org/officeDocument/2006/relationships/slideLayout" Target="../slideLayouts/slideLayout5.xml"/><Relationship Id="rId5" Type="http://schemas.openxmlformats.org/officeDocument/2006/relationships/slide" Target="slide3.xml"/><Relationship Id="rId4" Type="http://schemas.openxmlformats.org/officeDocument/2006/relationships/hyperlink" Target="https://www.ncetm.org.uk/media/8d84023fc6a3601/ncetm_spine2_segment02_y2.pdf#page=13" TargetMode="External"/></Relationships>
</file>

<file path=ppt/slides/_rels/slide39.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png"/><Relationship Id="rId1" Type="http://schemas.openxmlformats.org/officeDocument/2006/relationships/slideLayout" Target="../slideLayouts/slideLayout10.xml"/><Relationship Id="rId4" Type="http://schemas.openxmlformats.org/officeDocument/2006/relationships/image" Target="../media/image50.png"/></Relationships>
</file>

<file path=ppt/slides/_rels/slide4.xml.rels><?xml version="1.0" encoding="UTF-8" standalone="yes"?>
<Relationships xmlns="http://schemas.openxmlformats.org/package/2006/relationships"><Relationship Id="rId8" Type="http://schemas.openxmlformats.org/officeDocument/2006/relationships/slide" Target="slide136.xml"/><Relationship Id="rId3" Type="http://schemas.openxmlformats.org/officeDocument/2006/relationships/slide" Target="slide100.xml"/><Relationship Id="rId7" Type="http://schemas.openxmlformats.org/officeDocument/2006/relationships/slide" Target="slide122.xm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slide" Target="slide115.xml"/><Relationship Id="rId11" Type="http://schemas.openxmlformats.org/officeDocument/2006/relationships/slide" Target="slide3.xml"/><Relationship Id="rId5" Type="http://schemas.openxmlformats.org/officeDocument/2006/relationships/slide" Target="slide111.xml"/><Relationship Id="rId10" Type="http://schemas.openxmlformats.org/officeDocument/2006/relationships/slide" Target="slide151.xml"/><Relationship Id="rId4" Type="http://schemas.openxmlformats.org/officeDocument/2006/relationships/slide" Target="slide105.xml"/><Relationship Id="rId9" Type="http://schemas.openxmlformats.org/officeDocument/2006/relationships/slide" Target="slide144.xml"/></Relationships>
</file>

<file path=ppt/slides/_rels/slide40.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1.png"/><Relationship Id="rId1" Type="http://schemas.openxmlformats.org/officeDocument/2006/relationships/slideLayout" Target="../slideLayouts/slideLayout10.xml"/><Relationship Id="rId4" Type="http://schemas.openxmlformats.org/officeDocument/2006/relationships/image" Target="../media/image53.png"/></Relationships>
</file>

<file path=ppt/slides/_rels/slide41.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39.xml"/><Relationship Id="rId1" Type="http://schemas.openxmlformats.org/officeDocument/2006/relationships/slideLayout" Target="../slideLayouts/slideLayout10.xml"/></Relationships>
</file>

<file path=ppt/slides/_rels/slide42.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10.xml"/></Relationships>
</file>

<file path=ppt/slides/_rels/slide43.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40.xml"/><Relationship Id="rId1" Type="http://schemas.openxmlformats.org/officeDocument/2006/relationships/slideLayout" Target="../slideLayouts/slideLayout10.xml"/><Relationship Id="rId4" Type="http://schemas.openxmlformats.org/officeDocument/2006/relationships/image" Target="../media/image42.png"/></Relationships>
</file>

<file path=ppt/slides/_rels/slide44.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41.xml"/><Relationship Id="rId1" Type="http://schemas.openxmlformats.org/officeDocument/2006/relationships/slideLayout" Target="../slideLayouts/slideLayout10.xml"/></Relationships>
</file>

<file path=ppt/slides/_rels/slide45.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42.xml"/><Relationship Id="rId1" Type="http://schemas.openxmlformats.org/officeDocument/2006/relationships/slideLayout" Target="../slideLayouts/slideLayout10.xml"/></Relationships>
</file>

<file path=ppt/slides/_rels/slide46.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43.xml"/><Relationship Id="rId1" Type="http://schemas.openxmlformats.org/officeDocument/2006/relationships/slideLayout" Target="../slideLayouts/slideLayout10.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0.xml"/></Relationships>
</file>

<file path=ppt/slides/_rels/slide48.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45.xml"/><Relationship Id="rId1" Type="http://schemas.openxmlformats.org/officeDocument/2006/relationships/slideLayout" Target="../slideLayouts/slideLayout10.xml"/></Relationships>
</file>

<file path=ppt/slides/_rels/slide49.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46.xml"/><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8" Type="http://schemas.openxmlformats.org/officeDocument/2006/relationships/slide" Target="slide195.xml"/><Relationship Id="rId3" Type="http://schemas.openxmlformats.org/officeDocument/2006/relationships/slide" Target="slide163.xml"/><Relationship Id="rId7" Type="http://schemas.openxmlformats.org/officeDocument/2006/relationships/slide" Target="slide193.xml"/><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slide" Target="slide187.xml"/><Relationship Id="rId11" Type="http://schemas.openxmlformats.org/officeDocument/2006/relationships/slide" Target="slide3.xml"/><Relationship Id="rId5" Type="http://schemas.openxmlformats.org/officeDocument/2006/relationships/slide" Target="slide178.xml"/><Relationship Id="rId10" Type="http://schemas.openxmlformats.org/officeDocument/2006/relationships/slide" Target="slide217.xml"/><Relationship Id="rId4" Type="http://schemas.openxmlformats.org/officeDocument/2006/relationships/slide" Target="slide173.xml"/><Relationship Id="rId9" Type="http://schemas.openxmlformats.org/officeDocument/2006/relationships/slide" Target="slide202.xml"/></Relationships>
</file>

<file path=ppt/slides/_rels/slide50.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47.xml"/><Relationship Id="rId1" Type="http://schemas.openxmlformats.org/officeDocument/2006/relationships/slideLayout" Target="../slideLayouts/slideLayout10.xml"/></Relationships>
</file>

<file path=ppt/slides/_rels/slide51.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48.xml"/><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49.xml"/><Relationship Id="rId1" Type="http://schemas.openxmlformats.org/officeDocument/2006/relationships/slideLayout" Target="../slideLayouts/slideLayout5.xml"/><Relationship Id="rId5" Type="http://schemas.openxmlformats.org/officeDocument/2006/relationships/slide" Target="slide3.xml"/><Relationship Id="rId4" Type="http://schemas.openxmlformats.org/officeDocument/2006/relationships/hyperlink" Target="https://www.ncetm.org.uk/media/8d84023fc6a3601/ncetm_spine2_segment02_y2.pdf#page=18" TargetMode="External"/></Relationships>
</file>

<file path=ppt/slides/_rels/slide53.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50.xml"/><Relationship Id="rId1" Type="http://schemas.openxmlformats.org/officeDocument/2006/relationships/slideLayout" Target="../slideLayouts/slideLayout10.xml"/></Relationships>
</file>

<file path=ppt/slides/_rels/slide54.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51.xml"/><Relationship Id="rId1" Type="http://schemas.openxmlformats.org/officeDocument/2006/relationships/slideLayout" Target="../slideLayouts/slideLayout10.xml"/></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52.xml"/><Relationship Id="rId2" Type="http://schemas.openxmlformats.org/officeDocument/2006/relationships/slideLayout" Target="../slideLayouts/slideLayout35.xml"/><Relationship Id="rId1" Type="http://schemas.openxmlformats.org/officeDocument/2006/relationships/tags" Target="../tags/tag1.xml"/><Relationship Id="rId4" Type="http://schemas.openxmlformats.org/officeDocument/2006/relationships/image" Target="../media/image62.png"/></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35.xml"/></Relationships>
</file>

<file path=ppt/slides/_rels/slide57.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54.xml"/><Relationship Id="rId1" Type="http://schemas.openxmlformats.org/officeDocument/2006/relationships/slideLayout" Target="../slideLayouts/slideLayout3.xml"/></Relationships>
</file>

<file path=ppt/slides/_rels/slide5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55.xml"/><Relationship Id="rId1" Type="http://schemas.openxmlformats.org/officeDocument/2006/relationships/slideLayout" Target="../slideLayouts/slideLayout5.xml"/><Relationship Id="rId5" Type="http://schemas.openxmlformats.org/officeDocument/2006/relationships/slide" Target="slide3.xml"/><Relationship Id="rId4" Type="http://schemas.openxmlformats.org/officeDocument/2006/relationships/hyperlink" Target="https://www.ncetm.org.uk/media/8d84023fc6a3601/ncetm_spine2_segment02_y2.pdf#page=20" TargetMode="External"/></Relationships>
</file>

<file path=ppt/slides/_rels/slide59.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56.xml"/><Relationship Id="rId1" Type="http://schemas.openxmlformats.org/officeDocument/2006/relationships/slideLayout" Target="../slideLayouts/slideLayout10.xml"/><Relationship Id="rId5" Type="http://schemas.openxmlformats.org/officeDocument/2006/relationships/image" Target="../media/image65.png"/><Relationship Id="rId4" Type="http://schemas.openxmlformats.org/officeDocument/2006/relationships/image" Target="../media/image64.png"/></Relationships>
</file>

<file path=ppt/slides/_rels/slide6.xml.rels><?xml version="1.0" encoding="UTF-8" standalone="yes"?>
<Relationships xmlns="http://schemas.openxmlformats.org/package/2006/relationships"><Relationship Id="rId8" Type="http://schemas.openxmlformats.org/officeDocument/2006/relationships/slide" Target="slide270.xml"/><Relationship Id="rId3" Type="http://schemas.openxmlformats.org/officeDocument/2006/relationships/slide" Target="slide224.xml"/><Relationship Id="rId7" Type="http://schemas.openxmlformats.org/officeDocument/2006/relationships/slide" Target="slide254.xml"/><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slide" Target="slide246.xml"/><Relationship Id="rId11" Type="http://schemas.openxmlformats.org/officeDocument/2006/relationships/slide" Target="slide3.xml"/><Relationship Id="rId5" Type="http://schemas.openxmlformats.org/officeDocument/2006/relationships/slide" Target="slide238.xml"/><Relationship Id="rId10" Type="http://schemas.openxmlformats.org/officeDocument/2006/relationships/slide" Target="slide295.xml"/><Relationship Id="rId4" Type="http://schemas.openxmlformats.org/officeDocument/2006/relationships/slide" Target="slide231.xml"/><Relationship Id="rId9" Type="http://schemas.openxmlformats.org/officeDocument/2006/relationships/slide" Target="slide288.xml"/></Relationships>
</file>

<file path=ppt/slides/_rels/slide60.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57.xml"/><Relationship Id="rId1" Type="http://schemas.openxmlformats.org/officeDocument/2006/relationships/slideLayout" Target="../slideLayouts/slideLayout10.xml"/><Relationship Id="rId5" Type="http://schemas.openxmlformats.org/officeDocument/2006/relationships/image" Target="../media/image68.png"/><Relationship Id="rId4" Type="http://schemas.openxmlformats.org/officeDocument/2006/relationships/image" Target="../media/image67.png"/></Relationships>
</file>

<file path=ppt/slides/_rels/slide61.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58.xml"/><Relationship Id="rId1" Type="http://schemas.openxmlformats.org/officeDocument/2006/relationships/slideLayout" Target="../slideLayouts/slideLayout10.xml"/></Relationships>
</file>

<file path=ppt/slides/_rels/slide62.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59.xml"/><Relationship Id="rId1" Type="http://schemas.openxmlformats.org/officeDocument/2006/relationships/slideLayout" Target="../slideLayouts/slideLayout10.xml"/></Relationships>
</file>

<file path=ppt/slides/_rels/slide63.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60.xml"/><Relationship Id="rId1" Type="http://schemas.openxmlformats.org/officeDocument/2006/relationships/slideLayout" Target="../slideLayouts/slideLayout10.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10.xml"/></Relationships>
</file>

<file path=ppt/slides/_rels/slide65.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62.xml"/><Relationship Id="rId1" Type="http://schemas.openxmlformats.org/officeDocument/2006/relationships/slideLayout" Target="../slideLayouts/slideLayout10.xml"/></Relationships>
</file>

<file path=ppt/slides/_rels/slide66.xml.rels><?xml version="1.0" encoding="UTF-8" standalone="yes"?>
<Relationships xmlns="http://schemas.openxmlformats.org/package/2006/relationships"><Relationship Id="rId3" Type="http://schemas.openxmlformats.org/officeDocument/2006/relationships/image" Target="../media/image73.png"/><Relationship Id="rId7" Type="http://schemas.openxmlformats.org/officeDocument/2006/relationships/image" Target="../media/image77.png"/><Relationship Id="rId2" Type="http://schemas.openxmlformats.org/officeDocument/2006/relationships/image" Target="../media/image72.png"/><Relationship Id="rId1" Type="http://schemas.openxmlformats.org/officeDocument/2006/relationships/slideLayout" Target="../slideLayouts/slideLayout10.xml"/><Relationship Id="rId6" Type="http://schemas.openxmlformats.org/officeDocument/2006/relationships/image" Target="../media/image76.png"/><Relationship Id="rId5" Type="http://schemas.openxmlformats.org/officeDocument/2006/relationships/image" Target="../media/image75.png"/><Relationship Id="rId4" Type="http://schemas.openxmlformats.org/officeDocument/2006/relationships/image" Target="../media/image74.png"/></Relationships>
</file>

<file path=ppt/slides/_rels/slide67.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63.xml"/><Relationship Id="rId1" Type="http://schemas.openxmlformats.org/officeDocument/2006/relationships/slideLayout" Target="../slideLayouts/slideLayout10.xml"/></Relationships>
</file>

<file path=ppt/slides/_rels/slide68.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64.xml"/><Relationship Id="rId1" Type="http://schemas.openxmlformats.org/officeDocument/2006/relationships/slideLayout" Target="../slideLayouts/slideLayout10.xml"/></Relationships>
</file>

<file path=ppt/slides/_rels/slide69.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65.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slide" Target="slide305.xml"/><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slide" Target="slide3.xml"/><Relationship Id="rId4" Type="http://schemas.openxmlformats.org/officeDocument/2006/relationships/slide" Target="slide311.xml"/></Relationships>
</file>

<file path=ppt/slides/_rels/slide7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66.xml"/><Relationship Id="rId1" Type="http://schemas.openxmlformats.org/officeDocument/2006/relationships/slideLayout" Target="../slideLayouts/slideLayout5.xml"/><Relationship Id="rId5" Type="http://schemas.openxmlformats.org/officeDocument/2006/relationships/slide" Target="slide3.xml"/><Relationship Id="rId4" Type="http://schemas.openxmlformats.org/officeDocument/2006/relationships/hyperlink" Target="https://www.ncetm.org.uk/media/8d84023fc6a3601/ncetm_spine2_segment02_y2.pdf#page=24" TargetMode="External"/></Relationships>
</file>

<file path=ppt/slides/_rels/slide71.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67.xml"/><Relationship Id="rId1" Type="http://schemas.openxmlformats.org/officeDocument/2006/relationships/slideLayout" Target="../slideLayouts/slideLayout10.xml"/></Relationships>
</file>

<file path=ppt/slides/_rels/slide72.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68.xml"/><Relationship Id="rId1" Type="http://schemas.openxmlformats.org/officeDocument/2006/relationships/slideLayout" Target="../slideLayouts/slideLayout10.xml"/></Relationships>
</file>

<file path=ppt/slides/_rels/slide73.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image" Target="../media/image80.png"/><Relationship Id="rId1" Type="http://schemas.openxmlformats.org/officeDocument/2006/relationships/slideLayout" Target="../slideLayouts/slideLayout10.xml"/></Relationships>
</file>

<file path=ppt/slides/_rels/slide74.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69.xml"/><Relationship Id="rId1" Type="http://schemas.openxmlformats.org/officeDocument/2006/relationships/slideLayout" Target="../slideLayouts/slideLayout10.xml"/></Relationships>
</file>

<file path=ppt/slides/_rels/slide75.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70.xml"/><Relationship Id="rId1" Type="http://schemas.openxmlformats.org/officeDocument/2006/relationships/slideLayout" Target="../slideLayouts/slideLayout10.xml"/></Relationships>
</file>

<file path=ppt/slides/_rels/slide76.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image" Target="../media/image43.png"/><Relationship Id="rId1" Type="http://schemas.openxmlformats.org/officeDocument/2006/relationships/slideLayout" Target="../slideLayouts/slideLayout10.xml"/></Relationships>
</file>

<file path=ppt/slides/_rels/slide77.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83.png"/><Relationship Id="rId7" Type="http://schemas.openxmlformats.org/officeDocument/2006/relationships/image" Target="../media/image87.png"/><Relationship Id="rId2" Type="http://schemas.openxmlformats.org/officeDocument/2006/relationships/notesSlide" Target="../notesSlides/notesSlide71.xml"/><Relationship Id="rId1" Type="http://schemas.openxmlformats.org/officeDocument/2006/relationships/slideLayout" Target="../slideLayouts/slideLayout10.xml"/><Relationship Id="rId6" Type="http://schemas.openxmlformats.org/officeDocument/2006/relationships/image" Target="../media/image86.png"/><Relationship Id="rId5" Type="http://schemas.openxmlformats.org/officeDocument/2006/relationships/image" Target="../media/image85.png"/><Relationship Id="rId4" Type="http://schemas.openxmlformats.org/officeDocument/2006/relationships/image" Target="../media/image84.png"/></Relationships>
</file>

<file path=ppt/slides/_rels/slide78.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notesSlide" Target="../notesSlides/notesSlide72.xml"/><Relationship Id="rId1" Type="http://schemas.openxmlformats.org/officeDocument/2006/relationships/slideLayout" Target="../slideLayouts/slideLayout10.xml"/><Relationship Id="rId6" Type="http://schemas.openxmlformats.org/officeDocument/2006/relationships/image" Target="../media/image91.png"/><Relationship Id="rId5" Type="http://schemas.openxmlformats.org/officeDocument/2006/relationships/image" Target="../media/image90.png"/><Relationship Id="rId4" Type="http://schemas.openxmlformats.org/officeDocument/2006/relationships/image" Target="../media/image89.png"/></Relationships>
</file>

<file path=ppt/slides/_rels/slide79.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notesSlide" Target="../notesSlides/notesSlide73.xml"/><Relationship Id="rId1" Type="http://schemas.openxmlformats.org/officeDocument/2006/relationships/slideLayout" Target="../slideLayouts/slideLayout10.xml"/><Relationship Id="rId4" Type="http://schemas.openxmlformats.org/officeDocument/2006/relationships/image" Target="../media/image93.png"/></Relationships>
</file>

<file path=ppt/slides/_rels/slide8.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80.xml.rels><?xml version="1.0" encoding="UTF-8" standalone="yes"?>
<Relationships xmlns="http://schemas.openxmlformats.org/package/2006/relationships"><Relationship Id="rId3" Type="http://schemas.openxmlformats.org/officeDocument/2006/relationships/image" Target="../media/image94.png"/><Relationship Id="rId2" Type="http://schemas.openxmlformats.org/officeDocument/2006/relationships/notesSlide" Target="../notesSlides/notesSlide74.xml"/><Relationship Id="rId1" Type="http://schemas.openxmlformats.org/officeDocument/2006/relationships/slideLayout" Target="../slideLayouts/slideLayout10.xml"/><Relationship Id="rId4" Type="http://schemas.openxmlformats.org/officeDocument/2006/relationships/image" Target="../media/image95.png"/></Relationships>
</file>

<file path=ppt/slides/_rels/slide81.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notesSlide" Target="../notesSlides/notesSlide75.xml"/><Relationship Id="rId1" Type="http://schemas.openxmlformats.org/officeDocument/2006/relationships/slideLayout" Target="../slideLayouts/slideLayout10.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10.xml"/></Relationships>
</file>

<file path=ppt/slides/_rels/slide83.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notesSlide" Target="../notesSlides/notesSlide77.xml"/><Relationship Id="rId1" Type="http://schemas.openxmlformats.org/officeDocument/2006/relationships/slideLayout" Target="../slideLayouts/slideLayout10.xml"/></Relationships>
</file>

<file path=ppt/slides/_rels/slide84.xml.rels><?xml version="1.0" encoding="UTF-8" standalone="yes"?>
<Relationships xmlns="http://schemas.openxmlformats.org/package/2006/relationships"><Relationship Id="rId3" Type="http://schemas.openxmlformats.org/officeDocument/2006/relationships/image" Target="../media/image98.png"/><Relationship Id="rId2" Type="http://schemas.openxmlformats.org/officeDocument/2006/relationships/notesSlide" Target="../notesSlides/notesSlide78.xml"/><Relationship Id="rId1" Type="http://schemas.openxmlformats.org/officeDocument/2006/relationships/slideLayout" Target="../slideLayouts/slideLayout10.xml"/><Relationship Id="rId5" Type="http://schemas.openxmlformats.org/officeDocument/2006/relationships/image" Target="../media/image36.png"/><Relationship Id="rId4" Type="http://schemas.openxmlformats.org/officeDocument/2006/relationships/image" Target="../media/image99.png"/></Relationships>
</file>

<file path=ppt/slides/_rels/slide85.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79.xml"/><Relationship Id="rId1" Type="http://schemas.openxmlformats.org/officeDocument/2006/relationships/slideLayout" Target="../slideLayouts/slideLayout3.xml"/></Relationships>
</file>

<file path=ppt/slides/_rels/slide86.xml.rels><?xml version="1.0" encoding="UTF-8" standalone="yes"?>
<Relationships xmlns="http://schemas.openxmlformats.org/package/2006/relationships"><Relationship Id="rId3" Type="http://schemas.openxmlformats.org/officeDocument/2006/relationships/hyperlink" Target="https://www.ncetm.org.uk/media/gaalxare/ncetm_spine2_segment03_y2.pdf#page=4" TargetMode="External"/><Relationship Id="rId2" Type="http://schemas.openxmlformats.org/officeDocument/2006/relationships/notesSlide" Target="../notesSlides/notesSlide80.xml"/><Relationship Id="rId1" Type="http://schemas.openxmlformats.org/officeDocument/2006/relationships/slideLayout" Target="../slideLayouts/slideLayout5.xml"/><Relationship Id="rId5" Type="http://schemas.openxmlformats.org/officeDocument/2006/relationships/image" Target="../media/image100.jpeg"/><Relationship Id="rId4" Type="http://schemas.openxmlformats.org/officeDocument/2006/relationships/slide" Target="slide3.xml"/></Relationships>
</file>

<file path=ppt/slides/_rels/slide87.xml.rels><?xml version="1.0" encoding="UTF-8" standalone="yes"?>
<Relationships xmlns="http://schemas.openxmlformats.org/package/2006/relationships"><Relationship Id="rId2" Type="http://schemas.openxmlformats.org/officeDocument/2006/relationships/image" Target="../media/image101.png"/><Relationship Id="rId1" Type="http://schemas.openxmlformats.org/officeDocument/2006/relationships/slideLayout" Target="../slideLayouts/slideLayout15.xml"/></Relationships>
</file>

<file path=ppt/slides/_rels/slide88.xml.rels><?xml version="1.0" encoding="UTF-8" standalone="yes"?>
<Relationships xmlns="http://schemas.openxmlformats.org/package/2006/relationships"><Relationship Id="rId2" Type="http://schemas.openxmlformats.org/officeDocument/2006/relationships/image" Target="../media/image102.png"/><Relationship Id="rId1" Type="http://schemas.openxmlformats.org/officeDocument/2006/relationships/slideLayout" Target="../slideLayouts/slideLayout15.xml"/></Relationships>
</file>

<file path=ppt/slides/_rels/slide89.xml.rels><?xml version="1.0" encoding="UTF-8" standalone="yes"?>
<Relationships xmlns="http://schemas.openxmlformats.org/package/2006/relationships"><Relationship Id="rId3" Type="http://schemas.openxmlformats.org/officeDocument/2006/relationships/image" Target="../media/image104.png"/><Relationship Id="rId7" Type="http://schemas.openxmlformats.org/officeDocument/2006/relationships/image" Target="../media/image108.png"/><Relationship Id="rId2" Type="http://schemas.openxmlformats.org/officeDocument/2006/relationships/image" Target="../media/image103.png"/><Relationship Id="rId1" Type="http://schemas.openxmlformats.org/officeDocument/2006/relationships/slideLayout" Target="../slideLayouts/slideLayout15.xml"/><Relationship Id="rId6" Type="http://schemas.openxmlformats.org/officeDocument/2006/relationships/image" Target="../media/image107.png"/><Relationship Id="rId5" Type="http://schemas.openxmlformats.org/officeDocument/2006/relationships/image" Target="../media/image106.png"/><Relationship Id="rId4" Type="http://schemas.openxmlformats.org/officeDocument/2006/relationships/image" Target="../media/image105.png"/></Relationships>
</file>

<file path=ppt/slides/_rels/slide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9.xml"/><Relationship Id="rId1" Type="http://schemas.openxmlformats.org/officeDocument/2006/relationships/slideLayout" Target="../slideLayouts/slideLayout5.xml"/><Relationship Id="rId5" Type="http://schemas.openxmlformats.org/officeDocument/2006/relationships/slide" Target="slide3.xml"/><Relationship Id="rId4" Type="http://schemas.openxmlformats.org/officeDocument/2006/relationships/hyperlink" Target="https://www.ncetm.org.uk/media/8d84023fc6a3601/ncetm_spine2_segment02_y2.pdf#page=4" TargetMode="External"/></Relationships>
</file>

<file path=ppt/slides/_rels/slide90.xml.rels><?xml version="1.0" encoding="UTF-8" standalone="yes"?>
<Relationships xmlns="http://schemas.openxmlformats.org/package/2006/relationships"><Relationship Id="rId2" Type="http://schemas.openxmlformats.org/officeDocument/2006/relationships/image" Target="../media/image109.png"/><Relationship Id="rId1" Type="http://schemas.openxmlformats.org/officeDocument/2006/relationships/slideLayout" Target="../slideLayouts/slideLayout15.xml"/></Relationships>
</file>

<file path=ppt/slides/_rels/slide91.xml.rels><?xml version="1.0" encoding="UTF-8" standalone="yes"?>
<Relationships xmlns="http://schemas.openxmlformats.org/package/2006/relationships"><Relationship Id="rId3" Type="http://schemas.openxmlformats.org/officeDocument/2006/relationships/image" Target="../media/image110.png"/><Relationship Id="rId2" Type="http://schemas.openxmlformats.org/officeDocument/2006/relationships/notesSlide" Target="../notesSlides/notesSlide81.xml"/><Relationship Id="rId1" Type="http://schemas.openxmlformats.org/officeDocument/2006/relationships/slideLayout" Target="../slideLayouts/slideLayout15.xml"/><Relationship Id="rId5" Type="http://schemas.openxmlformats.org/officeDocument/2006/relationships/image" Target="../media/image112.png"/><Relationship Id="rId4" Type="http://schemas.openxmlformats.org/officeDocument/2006/relationships/image" Target="../media/image111.png"/></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93.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82.xml"/><Relationship Id="rId1" Type="http://schemas.openxmlformats.org/officeDocument/2006/relationships/slideLayout" Target="../slideLayouts/slideLayout3.xml"/></Relationships>
</file>

<file path=ppt/slides/_rels/slide94.xml.rels><?xml version="1.0" encoding="UTF-8" standalone="yes"?>
<Relationships xmlns="http://schemas.openxmlformats.org/package/2006/relationships"><Relationship Id="rId3" Type="http://schemas.openxmlformats.org/officeDocument/2006/relationships/hyperlink" Target="https://www.ncetm.org.uk/media/gaalxare/ncetm_spine2_segment03_y2.pdf#page=7" TargetMode="External"/><Relationship Id="rId2" Type="http://schemas.openxmlformats.org/officeDocument/2006/relationships/notesSlide" Target="../notesSlides/notesSlide83.xml"/><Relationship Id="rId1" Type="http://schemas.openxmlformats.org/officeDocument/2006/relationships/slideLayout" Target="../slideLayouts/slideLayout5.xml"/><Relationship Id="rId5" Type="http://schemas.openxmlformats.org/officeDocument/2006/relationships/image" Target="../media/image100.jpeg"/><Relationship Id="rId4" Type="http://schemas.openxmlformats.org/officeDocument/2006/relationships/slide" Target="slide3.xml"/></Relationships>
</file>

<file path=ppt/slides/_rels/slide95.xml.rels><?xml version="1.0" encoding="UTF-8" standalone="yes"?>
<Relationships xmlns="http://schemas.openxmlformats.org/package/2006/relationships"><Relationship Id="rId3" Type="http://schemas.openxmlformats.org/officeDocument/2006/relationships/image" Target="../media/image113.png"/><Relationship Id="rId2" Type="http://schemas.openxmlformats.org/officeDocument/2006/relationships/notesSlide" Target="../notesSlides/notesSlide84.xml"/><Relationship Id="rId1" Type="http://schemas.openxmlformats.org/officeDocument/2006/relationships/slideLayout" Target="../slideLayouts/slideLayout15.xml"/><Relationship Id="rId4" Type="http://schemas.openxmlformats.org/officeDocument/2006/relationships/image" Target="../media/image114.png"/></Relationships>
</file>

<file path=ppt/slides/_rels/slide96.xml.rels><?xml version="1.0" encoding="UTF-8" standalone="yes"?>
<Relationships xmlns="http://schemas.openxmlformats.org/package/2006/relationships"><Relationship Id="rId3" Type="http://schemas.openxmlformats.org/officeDocument/2006/relationships/image" Target="../media/image116.png"/><Relationship Id="rId7" Type="http://schemas.openxmlformats.org/officeDocument/2006/relationships/image" Target="../media/image120.png"/><Relationship Id="rId2" Type="http://schemas.openxmlformats.org/officeDocument/2006/relationships/image" Target="../media/image115.png"/><Relationship Id="rId1" Type="http://schemas.openxmlformats.org/officeDocument/2006/relationships/slideLayout" Target="../slideLayouts/slideLayout15.xml"/><Relationship Id="rId6" Type="http://schemas.openxmlformats.org/officeDocument/2006/relationships/image" Target="../media/image119.png"/><Relationship Id="rId5" Type="http://schemas.openxmlformats.org/officeDocument/2006/relationships/image" Target="../media/image118.png"/><Relationship Id="rId4" Type="http://schemas.openxmlformats.org/officeDocument/2006/relationships/image" Target="../media/image117.png"/></Relationships>
</file>

<file path=ppt/slides/_rels/slide97.xml.rels><?xml version="1.0" encoding="UTF-8" standalone="yes"?>
<Relationships xmlns="http://schemas.openxmlformats.org/package/2006/relationships"><Relationship Id="rId3" Type="http://schemas.openxmlformats.org/officeDocument/2006/relationships/image" Target="../media/image121.png"/><Relationship Id="rId2" Type="http://schemas.openxmlformats.org/officeDocument/2006/relationships/notesSlide" Target="../notesSlides/notesSlide85.xml"/><Relationship Id="rId1" Type="http://schemas.openxmlformats.org/officeDocument/2006/relationships/slideLayout" Target="../slideLayouts/slideLayout15.xml"/><Relationship Id="rId5" Type="http://schemas.openxmlformats.org/officeDocument/2006/relationships/image" Target="../media/image123.png"/><Relationship Id="rId4" Type="http://schemas.openxmlformats.org/officeDocument/2006/relationships/image" Target="../media/image122.png"/></Relationships>
</file>

<file path=ppt/slides/_rels/slide98.xml.rels><?xml version="1.0" encoding="UTF-8" standalone="yes"?>
<Relationships xmlns="http://schemas.openxmlformats.org/package/2006/relationships"><Relationship Id="rId3" Type="http://schemas.openxmlformats.org/officeDocument/2006/relationships/image" Target="../media/image124.png"/><Relationship Id="rId2" Type="http://schemas.openxmlformats.org/officeDocument/2006/relationships/notesSlide" Target="../notesSlides/notesSlide86.xml"/><Relationship Id="rId1" Type="http://schemas.openxmlformats.org/officeDocument/2006/relationships/slideLayout" Target="../slideLayouts/slideLayout15.xml"/></Relationships>
</file>

<file path=ppt/slides/_rels/slide99.xml.rels><?xml version="1.0" encoding="UTF-8" standalone="yes"?>
<Relationships xmlns="http://schemas.openxmlformats.org/package/2006/relationships"><Relationship Id="rId3" Type="http://schemas.openxmlformats.org/officeDocument/2006/relationships/notesSlide" Target="../notesSlides/notesSlide87.xml"/><Relationship Id="rId2" Type="http://schemas.openxmlformats.org/officeDocument/2006/relationships/slideLayout" Target="../slideLayouts/slideLayout18.xml"/><Relationship Id="rId1" Type="http://schemas.openxmlformats.org/officeDocument/2006/relationships/tags" Target="../tags/tag2.xml"/><Relationship Id="rId4" Type="http://schemas.openxmlformats.org/officeDocument/2006/relationships/image" Target="../media/image6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F34064D4-6FBE-4131-9182-7C4479EBDE7B}"/>
              </a:ext>
            </a:extLst>
          </p:cNvPr>
          <p:cNvSpPr txBox="1"/>
          <p:nvPr/>
        </p:nvSpPr>
        <p:spPr>
          <a:xfrm>
            <a:off x="604946" y="1732195"/>
            <a:ext cx="5148154" cy="461665"/>
          </a:xfrm>
          <a:prstGeom prst="rect">
            <a:avLst/>
          </a:prstGeom>
          <a:noFill/>
        </p:spPr>
        <p:txBody>
          <a:bodyPr wrap="square" rtlCol="0">
            <a:spAutoFit/>
          </a:bodyPr>
          <a:lstStyle/>
          <a:p>
            <a:pPr lvl="0"/>
            <a:r>
              <a:rPr lang="en-US" sz="2400" b="1" dirty="0">
                <a:solidFill>
                  <a:schemeClr val="bg1"/>
                </a:solidFill>
                <a:latin typeface="Arial" panose="020B0604020202020204" pitchFamily="34" charset="0"/>
                <a:cs typeface="Arial" panose="020B0604020202020204" pitchFamily="34" charset="0"/>
              </a:rPr>
              <a:t>Year 2, Unit 5</a:t>
            </a:r>
          </a:p>
        </p:txBody>
      </p:sp>
      <p:sp>
        <p:nvSpPr>
          <p:cNvPr id="6" name="TextBox 5">
            <a:extLst>
              <a:ext uri="{FF2B5EF4-FFF2-40B4-BE49-F238E27FC236}">
                <a16:creationId xmlns:a16="http://schemas.microsoft.com/office/drawing/2014/main" id="{DC2662B8-F764-4A66-9D96-917843E5F642}"/>
              </a:ext>
            </a:extLst>
          </p:cNvPr>
          <p:cNvSpPr txBox="1"/>
          <p:nvPr/>
        </p:nvSpPr>
        <p:spPr>
          <a:xfrm>
            <a:off x="604946" y="2434709"/>
            <a:ext cx="4795729" cy="1077218"/>
          </a:xfrm>
          <a:prstGeom prst="rect">
            <a:avLst/>
          </a:prstGeom>
          <a:noFill/>
        </p:spPr>
        <p:txBody>
          <a:bodyPr wrap="square">
            <a:spAutoFit/>
          </a:bodyPr>
          <a:lstStyle/>
          <a:p>
            <a:pPr lvl="0"/>
            <a:r>
              <a:rPr lang="en-US" sz="3200" b="1" dirty="0">
                <a:solidFill>
                  <a:schemeClr val="bg1"/>
                </a:solidFill>
                <a:latin typeface="Arial" panose="020B0604020202020204" pitchFamily="34" charset="0"/>
                <a:cs typeface="Arial" panose="020B0604020202020204" pitchFamily="34" charset="0"/>
              </a:rPr>
              <a:t>Introduction to multiplication</a:t>
            </a: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11">
            <a:extLst>
              <a:ext uri="{FF2B5EF4-FFF2-40B4-BE49-F238E27FC236}">
                <a16:creationId xmlns:a16="http://schemas.microsoft.com/office/drawing/2014/main" id="{80F53374-4969-44A8-882E-104533122F8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71700" y="3633789"/>
            <a:ext cx="7848600" cy="2503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67" name="Text Placeholder 1">
            <a:extLst>
              <a:ext uri="{FF2B5EF4-FFF2-40B4-BE49-F238E27FC236}">
                <a16:creationId xmlns:a16="http://schemas.microsoft.com/office/drawing/2014/main" id="{FFBF709B-C94C-4B8D-8F60-8C904D441EBB}"/>
              </a:ext>
            </a:extLst>
          </p:cNvPr>
          <p:cNvSpPr>
            <a:spLocks noGrp="1" noChangeArrowheads="1"/>
          </p:cNvSpPr>
          <p:nvPr>
            <p:ph type="body" sz="quarter" idx="11"/>
          </p:nvPr>
        </p:nvSpPr>
        <p:spPr>
          <a:xfrm>
            <a:off x="0" y="0"/>
            <a:ext cx="12192000" cy="630238"/>
          </a:xfrm>
        </p:spPr>
        <p:txBody>
          <a:bodyPr/>
          <a:lstStyle/>
          <a:p>
            <a:pPr marL="0" indent="0">
              <a:tabLst>
                <a:tab pos="2243138" algn="l"/>
              </a:tabLst>
            </a:pPr>
            <a:r>
              <a:rPr lang="en-GB" altLang="en-US">
                <a:latin typeface="Myriad Pro" panose="020B0503030403020204" pitchFamily="34" charset="0"/>
                <a:ea typeface="Myriad Pro" panose="020B0503030403020204" pitchFamily="34" charset="0"/>
                <a:cs typeface="Myriad Pro" panose="020B0503030403020204" pitchFamily="34" charset="0"/>
              </a:rPr>
              <a:t>2.2 Multiplication: equal groups</a:t>
            </a:r>
            <a:r>
              <a:rPr lang="en-US" altLang="en-US">
                <a:latin typeface="Myriad Pro" panose="020B0503030403020204" pitchFamily="34" charset="0"/>
                <a:ea typeface="Myriad Pro" panose="020B0503030403020204" pitchFamily="34" charset="0"/>
                <a:cs typeface="Myriad Pro" panose="020B0503030403020204" pitchFamily="34" charset="0"/>
              </a:rPr>
              <a:t>   </a:t>
            </a:r>
            <a:r>
              <a:rPr lang="en-US" altLang="en-US">
                <a:solidFill>
                  <a:srgbClr val="00628C"/>
                </a:solidFill>
                <a:latin typeface="Myriad Pro" panose="020B0503030403020204" pitchFamily="34" charset="0"/>
                <a:ea typeface="Myriad Pro" panose="020B0503030403020204" pitchFamily="34" charset="0"/>
                <a:cs typeface="Myriad Pro" panose="020B0503030403020204" pitchFamily="34" charset="0"/>
              </a:rPr>
              <a:t>Step 1:1</a:t>
            </a:r>
          </a:p>
        </p:txBody>
      </p:sp>
      <p:pic>
        <p:nvPicPr>
          <p:cNvPr id="4" name="Picture 3">
            <a:extLst>
              <a:ext uri="{FF2B5EF4-FFF2-40B4-BE49-F238E27FC236}">
                <a16:creationId xmlns:a16="http://schemas.microsoft.com/office/drawing/2014/main" id="{86AE4C41-1B48-4CA5-9828-BC60A628F00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24414" y="1379538"/>
            <a:ext cx="611187" cy="191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5">
            <a:extLst>
              <a:ext uri="{FF2B5EF4-FFF2-40B4-BE49-F238E27FC236}">
                <a16:creationId xmlns:a16="http://schemas.microsoft.com/office/drawing/2014/main" id="{2D077BB5-6C5E-456C-8A04-29A3EB9CEBE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651625" y="1387475"/>
            <a:ext cx="812800" cy="191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7">
            <a:extLst>
              <a:ext uri="{FF2B5EF4-FFF2-40B4-BE49-F238E27FC236}">
                <a16:creationId xmlns:a16="http://schemas.microsoft.com/office/drawing/2014/main" id="{374E5F46-E4C9-4086-966E-87130117444D}"/>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500688" y="1379539"/>
            <a:ext cx="1071562" cy="1920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path" presetSubtype="0" accel="50000" decel="50000" fill="hold" nodeType="clickEffect">
                                  <p:stCondLst>
                                    <p:cond delay="0"/>
                                  </p:stCondLst>
                                  <p:childTnLst>
                                    <p:animMotion origin="layout" path="M -4.375E-6 7.40741E-7 L -0.1345 0.36505 " pathEditMode="relative" rAng="0" ptsTypes="AA">
                                      <p:cBhvr>
                                        <p:cTn id="6" dur="2000" fill="hold"/>
                                        <p:tgtEl>
                                          <p:spTgt spid="4"/>
                                        </p:tgtEl>
                                        <p:attrNameLst>
                                          <p:attrName>ppt_x</p:attrName>
                                          <p:attrName>ppt_y</p:attrName>
                                        </p:attrNameLst>
                                      </p:cBhvr>
                                      <p:rCtr x="-6771" y="18241"/>
                                    </p:animMotion>
                                  </p:childTnLst>
                                </p:cTn>
                              </p:par>
                            </p:childTnLst>
                          </p:cTn>
                        </p:par>
                      </p:childTnLst>
                    </p:cTn>
                  </p:par>
                  <p:par>
                    <p:cTn id="7" fill="hold" nodeType="clickPar">
                      <p:stCondLst>
                        <p:cond delay="indefinite"/>
                      </p:stCondLst>
                      <p:childTnLst>
                        <p:par>
                          <p:cTn id="8" fill="hold" nodeType="withGroup">
                            <p:stCondLst>
                              <p:cond delay="0"/>
                            </p:stCondLst>
                            <p:childTnLst>
                              <p:par>
                                <p:cTn id="9" presetID="42" presetClass="path" presetSubtype="0" accel="50000" decel="50000" fill="hold" nodeType="clickEffect">
                                  <p:stCondLst>
                                    <p:cond delay="0"/>
                                  </p:stCondLst>
                                  <p:childTnLst>
                                    <p:animMotion origin="layout" path="M -2.77778E-6 -3.7037E-6 L 0.01441 0.36505 " pathEditMode="relative" rAng="0" ptsTypes="AA">
                                      <p:cBhvr>
                                        <p:cTn id="10" dur="2000" fill="hold"/>
                                        <p:tgtEl>
                                          <p:spTgt spid="8"/>
                                        </p:tgtEl>
                                        <p:attrNameLst>
                                          <p:attrName>ppt_x</p:attrName>
                                          <p:attrName>ppt_y</p:attrName>
                                        </p:attrNameLst>
                                      </p:cBhvr>
                                      <p:rCtr x="712" y="18241"/>
                                    </p:animMotion>
                                  </p:childTnLst>
                                </p:cTn>
                              </p:par>
                            </p:childTnLst>
                          </p:cTn>
                        </p:par>
                      </p:childTnLst>
                    </p:cTn>
                  </p:par>
                  <p:par>
                    <p:cTn id="11" fill="hold" nodeType="clickPar">
                      <p:stCondLst>
                        <p:cond delay="indefinite"/>
                      </p:stCondLst>
                      <p:childTnLst>
                        <p:par>
                          <p:cTn id="12" fill="hold" nodeType="withGroup">
                            <p:stCondLst>
                              <p:cond delay="0"/>
                            </p:stCondLst>
                            <p:childTnLst>
                              <p:par>
                                <p:cTn id="13" presetID="42" presetClass="path" presetSubtype="0" accel="50000" decel="50000" fill="hold" nodeType="clickEffect">
                                  <p:stCondLst>
                                    <p:cond delay="0"/>
                                  </p:stCondLst>
                                  <p:childTnLst>
                                    <p:animMotion origin="layout" path="M 3.54167E-6 -1.11111E-6 L 0.13229 0.37893 " pathEditMode="relative" rAng="0" ptsTypes="AA">
                                      <p:cBhvr>
                                        <p:cTn id="14" dur="2000" fill="hold"/>
                                        <p:tgtEl>
                                          <p:spTgt spid="6"/>
                                        </p:tgtEl>
                                        <p:attrNameLst>
                                          <p:attrName>ppt_x</p:attrName>
                                          <p:attrName>ppt_y</p:attrName>
                                        </p:attrNameLst>
                                      </p:cBhvr>
                                      <p:rCtr x="6602" y="19213"/>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a:t>
            </a:r>
            <a:r>
              <a:rPr lang="en-GB" sz="2400" b="1" dirty="0"/>
              <a:t>2</a:t>
            </a:r>
            <a:r>
              <a:rPr lang="en-GB" sz="2400" b="1" i="0" u="none" strike="noStrike" dirty="0">
                <a:effectLst/>
              </a:rPr>
              <a:t>, Unit </a:t>
            </a:r>
            <a:r>
              <a:rPr lang="en-GB" sz="2400" b="1" dirty="0"/>
              <a:t>5</a:t>
            </a:r>
            <a:r>
              <a:rPr lang="en-GB" sz="2400" b="1" i="0" u="none" strike="noStrike" dirty="0">
                <a:effectLst/>
              </a:rPr>
              <a:t>, Learning Outcome </a:t>
            </a:r>
            <a:r>
              <a:rPr lang="en-GB" sz="2400" b="1" dirty="0"/>
              <a:t>9</a:t>
            </a:r>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2540031748"/>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9</a:t>
                      </a:r>
                    </a:p>
                  </a:txBody>
                  <a:tcPr anchor="ctr">
                    <a:solidFill>
                      <a:srgbClr val="327473"/>
                    </a:solidFill>
                  </a:tcPr>
                </a:tc>
                <a:extLst>
                  <a:ext uri="{0D108BD9-81ED-4DB2-BD59-A6C34878D82A}">
                    <a16:rowId xmlns:a16="http://schemas.microsoft.com/office/drawing/2014/main" val="2928509842"/>
                  </a:ext>
                </a:extLst>
              </a:tr>
              <a:tr h="1607131">
                <a:tc>
                  <a:txBody>
                    <a:bodyPr/>
                    <a:lstStyle/>
                    <a:p>
                      <a:r>
                        <a:rPr lang="en-GB" sz="2400" b="1" dirty="0">
                          <a:solidFill>
                            <a:schemeClr val="tx1">
                              <a:lumMod val="65000"/>
                              <a:lumOff val="35000"/>
                            </a:schemeClr>
                          </a:solidFill>
                          <a:latin typeface="Arial" panose="020B0604020202020204" pitchFamily="34" charset="0"/>
                          <a:cs typeface="Arial" panose="020B0604020202020204" pitchFamily="34" charset="0"/>
                        </a:rPr>
                        <a:t>Pupils represent the two times table in different ways</a:t>
                      </a: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64633343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2, Unit 5, Learning Outcome 9</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a:lnSpc>
                <a:spcPct val="120000"/>
              </a:lnSpc>
              <a:buClr>
                <a:srgbClr val="585858"/>
              </a:buClr>
            </a:pPr>
            <a:r>
              <a:rPr lang="en-GB" sz="2000" dirty="0"/>
              <a:t>Additional teacher guidance for this outcome should be read first and can be found in this segment of the NCETM Primary Mastery Professional Development Materials:</a:t>
            </a:r>
          </a:p>
          <a:p>
            <a:pPr>
              <a:lnSpc>
                <a:spcPct val="120000"/>
              </a:lnSpc>
              <a:buClr>
                <a:srgbClr val="585858"/>
              </a:buClr>
            </a:pPr>
            <a:r>
              <a:rPr lang="en-GB" sz="2000" dirty="0">
                <a:hlinkClick r:id="rId3"/>
              </a:rPr>
              <a:t>2.3 Times tables: groups of 2 and commutativity (part 1)</a:t>
            </a:r>
            <a:endParaRPr lang="en-GB" sz="2000" dirty="0"/>
          </a:p>
          <a:p>
            <a:pPr>
              <a:lnSpc>
                <a:spcPct val="120000"/>
              </a:lnSpc>
              <a:buClr>
                <a:srgbClr val="585858"/>
              </a:buClr>
            </a:pPr>
            <a:r>
              <a:rPr lang="en-GB" sz="2000" dirty="0"/>
              <a:t>The spine materials are divided into ‘teaching points’ and ‘steps in learning’.</a:t>
            </a:r>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1337793998"/>
              </p:ext>
            </p:extLst>
          </p:nvPr>
        </p:nvGraphicFramePr>
        <p:xfrm>
          <a:off x="4514850" y="4258491"/>
          <a:ext cx="6886575" cy="79248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319314">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319314">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2</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2:1 - 2:4</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9-11</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4"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pic>
        <p:nvPicPr>
          <p:cNvPr id="10" name="Picture Placeholder 9">
            <a:extLst>
              <a:ext uri="{FF2B5EF4-FFF2-40B4-BE49-F238E27FC236}">
                <a16:creationId xmlns:a16="http://schemas.microsoft.com/office/drawing/2014/main" id="{464A666E-3542-4E6B-ADE8-B0137F73190E}"/>
              </a:ext>
            </a:extLst>
          </p:cNvPr>
          <p:cNvPicPr>
            <a:picLocks noGrp="1" noChangeAspect="1"/>
          </p:cNvPicPr>
          <p:nvPr>
            <p:ph type="pic" sz="quarter" idx="12"/>
          </p:nvPr>
        </p:nvPicPr>
        <p:blipFill>
          <a:blip r:embed="rId5">
            <a:extLst>
              <a:ext uri="{28A0092B-C50C-407E-A947-70E740481C1C}">
                <a14:useLocalDpi xmlns:a14="http://schemas.microsoft.com/office/drawing/2010/main" val="0"/>
              </a:ext>
            </a:extLst>
          </a:blip>
          <a:srcRect t="222" b="222"/>
          <a:stretch>
            <a:fillRect/>
          </a:stretch>
        </p:blipFill>
        <p:spPr/>
      </p:pic>
    </p:spTree>
    <p:extLst>
      <p:ext uri="{BB962C8B-B14F-4D97-AF65-F5344CB8AC3E}">
        <p14:creationId xmlns:p14="http://schemas.microsoft.com/office/powerpoint/2010/main" val="376833363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2.3 </a:t>
            </a:r>
            <a:r>
              <a:rPr lang="en-GB" dirty="0"/>
              <a:t>The 2 times table and commutativity	</a:t>
            </a:r>
            <a:r>
              <a:rPr lang="en-US" dirty="0">
                <a:solidFill>
                  <a:srgbClr val="00628C"/>
                </a:solidFill>
              </a:rPr>
              <a:t>Step 2:1</a:t>
            </a:r>
          </a:p>
        </p:txBody>
      </p:sp>
      <p:graphicFrame>
        <p:nvGraphicFramePr>
          <p:cNvPr id="4" name="Table 3">
            <a:extLst>
              <a:ext uri="{FF2B5EF4-FFF2-40B4-BE49-F238E27FC236}">
                <a16:creationId xmlns:a16="http://schemas.microsoft.com/office/drawing/2014/main" id="{BCA9E148-F40C-4D16-ACDC-BEA63F1E4397}"/>
              </a:ext>
            </a:extLst>
          </p:cNvPr>
          <p:cNvGraphicFramePr>
            <a:graphicFrameLocks noGrp="1"/>
          </p:cNvGraphicFramePr>
          <p:nvPr/>
        </p:nvGraphicFramePr>
        <p:xfrm>
          <a:off x="4879844" y="3293889"/>
          <a:ext cx="4345859" cy="2890605"/>
        </p:xfrm>
        <a:graphic>
          <a:graphicData uri="http://schemas.openxmlformats.org/drawingml/2006/table">
            <a:tbl>
              <a:tblPr firstRow="1" firstCol="1" bandRow="1">
                <a:tableStyleId>{5C22544A-7EE6-4342-B048-85BDC9FD1C3A}</a:tableStyleId>
              </a:tblPr>
              <a:tblGrid>
                <a:gridCol w="2172199">
                  <a:extLst>
                    <a:ext uri="{9D8B030D-6E8A-4147-A177-3AD203B41FA5}">
                      <a16:colId xmlns:a16="http://schemas.microsoft.com/office/drawing/2014/main" val="725404689"/>
                    </a:ext>
                  </a:extLst>
                </a:gridCol>
                <a:gridCol w="2173660">
                  <a:extLst>
                    <a:ext uri="{9D8B030D-6E8A-4147-A177-3AD203B41FA5}">
                      <a16:colId xmlns:a16="http://schemas.microsoft.com/office/drawing/2014/main" val="4039382020"/>
                    </a:ext>
                  </a:extLst>
                </a:gridCol>
              </a:tblGrid>
              <a:tr h="849025">
                <a:tc>
                  <a:txBody>
                    <a:bodyPr/>
                    <a:lstStyle/>
                    <a:p>
                      <a:pPr algn="ctr">
                        <a:lnSpc>
                          <a:spcPct val="107000"/>
                        </a:lnSpc>
                        <a:spcAft>
                          <a:spcPts val="0"/>
                        </a:spcAft>
                      </a:pPr>
                      <a:r>
                        <a:rPr lang="en-GB" sz="2400" b="0" dirty="0">
                          <a:solidFill>
                            <a:schemeClr val="tx1"/>
                          </a:solidFill>
                          <a:effectLst/>
                          <a:latin typeface="Myriad Pro Semibold"/>
                        </a:rPr>
                        <a:t>Number of </a:t>
                      </a:r>
                      <a:r>
                        <a:rPr lang="en-GB" sz="2400" b="0" i="1" dirty="0">
                          <a:solidFill>
                            <a:schemeClr val="tx1"/>
                          </a:solidFill>
                          <a:effectLst/>
                          <a:latin typeface="Myriad Pro Semibold"/>
                        </a:rPr>
                        <a:t>pairs</a:t>
                      </a:r>
                      <a:r>
                        <a:rPr lang="en-GB" sz="2400" b="0" dirty="0">
                          <a:solidFill>
                            <a:schemeClr val="tx1"/>
                          </a:solidFill>
                          <a:effectLst/>
                          <a:latin typeface="Myriad Pro Semibold"/>
                        </a:rPr>
                        <a:t> of shoes</a:t>
                      </a:r>
                      <a:endParaRPr lang="en-GB" sz="24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7000"/>
                        </a:lnSpc>
                        <a:spcAft>
                          <a:spcPts val="0"/>
                        </a:spcAft>
                      </a:pPr>
                      <a:r>
                        <a:rPr lang="en-GB" sz="2400" b="0" dirty="0">
                          <a:solidFill>
                            <a:schemeClr val="tx1"/>
                          </a:solidFill>
                          <a:effectLst/>
                          <a:latin typeface="Myriad Pro Semibold"/>
                        </a:rPr>
                        <a:t>Number of shoes</a:t>
                      </a:r>
                      <a:endParaRPr lang="en-GB" sz="24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647728641"/>
                  </a:ext>
                </a:extLst>
              </a:tr>
              <a:tr h="408316">
                <a:tc>
                  <a:txBody>
                    <a:bodyPr/>
                    <a:lstStyle/>
                    <a:p>
                      <a:pPr algn="ctr">
                        <a:lnSpc>
                          <a:spcPct val="107000"/>
                        </a:lnSpc>
                        <a:spcAft>
                          <a:spcPts val="0"/>
                        </a:spcAft>
                      </a:pPr>
                      <a:endParaRPr lang="en-GB" sz="24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7000"/>
                        </a:lnSpc>
                        <a:spcAft>
                          <a:spcPts val="0"/>
                        </a:spcAft>
                      </a:pPr>
                      <a:endParaRPr lang="en-GB" sz="2400" b="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806461298"/>
                  </a:ext>
                </a:extLst>
              </a:tr>
              <a:tr h="408316">
                <a:tc>
                  <a:txBody>
                    <a:bodyPr/>
                    <a:lstStyle/>
                    <a:p>
                      <a:pPr algn="ctr">
                        <a:lnSpc>
                          <a:spcPct val="107000"/>
                        </a:lnSpc>
                        <a:spcAft>
                          <a:spcPts val="0"/>
                        </a:spcAft>
                      </a:pPr>
                      <a:endParaRPr lang="en-GB" sz="24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7000"/>
                        </a:lnSpc>
                        <a:spcAft>
                          <a:spcPts val="0"/>
                        </a:spcAft>
                      </a:pPr>
                      <a:endParaRPr lang="en-GB" sz="24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69477247"/>
                  </a:ext>
                </a:extLst>
              </a:tr>
              <a:tr h="408316">
                <a:tc>
                  <a:txBody>
                    <a:bodyPr/>
                    <a:lstStyle/>
                    <a:p>
                      <a:pPr algn="ctr">
                        <a:lnSpc>
                          <a:spcPct val="107000"/>
                        </a:lnSpc>
                        <a:spcAft>
                          <a:spcPts val="0"/>
                        </a:spcAft>
                      </a:pPr>
                      <a:endParaRPr lang="en-GB" sz="2400" b="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7000"/>
                        </a:lnSpc>
                        <a:spcAft>
                          <a:spcPts val="0"/>
                        </a:spcAft>
                      </a:pPr>
                      <a:endParaRPr lang="en-GB" sz="24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054758726"/>
                  </a:ext>
                </a:extLst>
              </a:tr>
              <a:tr h="408316">
                <a:tc>
                  <a:txBody>
                    <a:bodyPr/>
                    <a:lstStyle/>
                    <a:p>
                      <a:pPr algn="ctr">
                        <a:lnSpc>
                          <a:spcPct val="107000"/>
                        </a:lnSpc>
                        <a:spcAft>
                          <a:spcPts val="0"/>
                        </a:spcAft>
                      </a:pPr>
                      <a:endParaRPr lang="en-GB" sz="2400" b="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7000"/>
                        </a:lnSpc>
                        <a:spcAft>
                          <a:spcPts val="0"/>
                        </a:spcAft>
                      </a:pPr>
                      <a:endParaRPr lang="en-GB" sz="24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933660084"/>
                  </a:ext>
                </a:extLst>
              </a:tr>
              <a:tr h="408316">
                <a:tc>
                  <a:txBody>
                    <a:bodyPr/>
                    <a:lstStyle/>
                    <a:p>
                      <a:pPr algn="ctr">
                        <a:lnSpc>
                          <a:spcPct val="107000"/>
                        </a:lnSpc>
                        <a:spcAft>
                          <a:spcPts val="0"/>
                        </a:spcAft>
                      </a:pPr>
                      <a:endParaRPr lang="en-GB" sz="2400" b="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7000"/>
                        </a:lnSpc>
                        <a:spcAft>
                          <a:spcPts val="0"/>
                        </a:spcAft>
                      </a:pPr>
                      <a:endParaRPr lang="en-GB" sz="24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74260022"/>
                  </a:ext>
                </a:extLst>
              </a:tr>
            </a:tbl>
          </a:graphicData>
        </a:graphic>
      </p:graphicFrame>
      <p:grpSp>
        <p:nvGrpSpPr>
          <p:cNvPr id="36" name="Group 35">
            <a:extLst>
              <a:ext uri="{FF2B5EF4-FFF2-40B4-BE49-F238E27FC236}">
                <a16:creationId xmlns:a16="http://schemas.microsoft.com/office/drawing/2014/main" id="{9F8084B4-73D7-4AA5-8A68-EB156E7175D5}"/>
              </a:ext>
            </a:extLst>
          </p:cNvPr>
          <p:cNvGrpSpPr/>
          <p:nvPr/>
        </p:nvGrpSpPr>
        <p:grpSpPr>
          <a:xfrm>
            <a:off x="3539714" y="1064516"/>
            <a:ext cx="1066158" cy="1735542"/>
            <a:chOff x="2015714" y="1064516"/>
            <a:chExt cx="1066158" cy="1735542"/>
          </a:xfrm>
        </p:grpSpPr>
        <p:pic>
          <p:nvPicPr>
            <p:cNvPr id="7" name="Picture 6">
              <a:extLst>
                <a:ext uri="{FF2B5EF4-FFF2-40B4-BE49-F238E27FC236}">
                  <a16:creationId xmlns:a16="http://schemas.microsoft.com/office/drawing/2014/main" id="{795D3245-2009-48DF-811E-356E41B022C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15714" y="1064516"/>
              <a:ext cx="1066158" cy="1050364"/>
            </a:xfrm>
            <a:prstGeom prst="rect">
              <a:avLst/>
            </a:prstGeom>
          </p:spPr>
        </p:pic>
        <p:pic>
          <p:nvPicPr>
            <p:cNvPr id="16" name="Picture 15" descr="A picture containing object&#10;&#10;Description automatically generated">
              <a:extLst>
                <a:ext uri="{FF2B5EF4-FFF2-40B4-BE49-F238E27FC236}">
                  <a16:creationId xmlns:a16="http://schemas.microsoft.com/office/drawing/2014/main" id="{0D76A813-1F85-42A7-9EDB-546E0B11F1A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36808" y="2376089"/>
              <a:ext cx="423969" cy="423969"/>
            </a:xfrm>
            <a:prstGeom prst="rect">
              <a:avLst/>
            </a:prstGeom>
          </p:spPr>
        </p:pic>
      </p:grpSp>
      <p:grpSp>
        <p:nvGrpSpPr>
          <p:cNvPr id="37" name="Group 36">
            <a:extLst>
              <a:ext uri="{FF2B5EF4-FFF2-40B4-BE49-F238E27FC236}">
                <a16:creationId xmlns:a16="http://schemas.microsoft.com/office/drawing/2014/main" id="{EFE7F4A5-8F8D-4DE8-99A8-AB4009AE35FA}"/>
              </a:ext>
            </a:extLst>
          </p:cNvPr>
          <p:cNvGrpSpPr/>
          <p:nvPr/>
        </p:nvGrpSpPr>
        <p:grpSpPr>
          <a:xfrm>
            <a:off x="4888519" y="1064516"/>
            <a:ext cx="1066158" cy="1735542"/>
            <a:chOff x="3364519" y="1064516"/>
            <a:chExt cx="1066158" cy="1735542"/>
          </a:xfrm>
        </p:grpSpPr>
        <p:pic>
          <p:nvPicPr>
            <p:cNvPr id="10" name="Picture 9" descr="A picture containing scissors, window&#10;&#10;Description automatically generated">
              <a:extLst>
                <a:ext uri="{FF2B5EF4-FFF2-40B4-BE49-F238E27FC236}">
                  <a16:creationId xmlns:a16="http://schemas.microsoft.com/office/drawing/2014/main" id="{73BD5BCE-C3BA-4BDC-A715-EE4F9BDC646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364519" y="1064516"/>
              <a:ext cx="1066158" cy="1050364"/>
            </a:xfrm>
            <a:prstGeom prst="rect">
              <a:avLst/>
            </a:prstGeom>
          </p:spPr>
        </p:pic>
        <p:pic>
          <p:nvPicPr>
            <p:cNvPr id="17" name="Picture 16" descr="A picture containing object&#10;&#10;Description automatically generated">
              <a:extLst>
                <a:ext uri="{FF2B5EF4-FFF2-40B4-BE49-F238E27FC236}">
                  <a16:creationId xmlns:a16="http://schemas.microsoft.com/office/drawing/2014/main" id="{57BEA97B-D8E6-4C02-B151-2D45C032286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85613" y="2376089"/>
              <a:ext cx="423969" cy="423969"/>
            </a:xfrm>
            <a:prstGeom prst="rect">
              <a:avLst/>
            </a:prstGeom>
          </p:spPr>
        </p:pic>
      </p:grpSp>
      <p:grpSp>
        <p:nvGrpSpPr>
          <p:cNvPr id="38" name="Group 37">
            <a:extLst>
              <a:ext uri="{FF2B5EF4-FFF2-40B4-BE49-F238E27FC236}">
                <a16:creationId xmlns:a16="http://schemas.microsoft.com/office/drawing/2014/main" id="{6DF054AA-CA4F-43A5-A616-36CB96DB6E6C}"/>
              </a:ext>
            </a:extLst>
          </p:cNvPr>
          <p:cNvGrpSpPr/>
          <p:nvPr/>
        </p:nvGrpSpPr>
        <p:grpSpPr>
          <a:xfrm>
            <a:off x="6237324" y="1064516"/>
            <a:ext cx="1066158" cy="1735542"/>
            <a:chOff x="4713324" y="1064516"/>
            <a:chExt cx="1066158" cy="1735542"/>
          </a:xfrm>
        </p:grpSpPr>
        <p:pic>
          <p:nvPicPr>
            <p:cNvPr id="8" name="Picture 7">
              <a:extLst>
                <a:ext uri="{FF2B5EF4-FFF2-40B4-BE49-F238E27FC236}">
                  <a16:creationId xmlns:a16="http://schemas.microsoft.com/office/drawing/2014/main" id="{B8E9B5E7-763F-4460-B249-301D885FF1E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713324" y="1064516"/>
              <a:ext cx="1066158" cy="1050364"/>
            </a:xfrm>
            <a:prstGeom prst="rect">
              <a:avLst/>
            </a:prstGeom>
          </p:spPr>
        </p:pic>
        <p:pic>
          <p:nvPicPr>
            <p:cNvPr id="18" name="Picture 17" descr="A picture containing object&#10;&#10;Description automatically generated">
              <a:extLst>
                <a:ext uri="{FF2B5EF4-FFF2-40B4-BE49-F238E27FC236}">
                  <a16:creationId xmlns:a16="http://schemas.microsoft.com/office/drawing/2014/main" id="{C91FD999-1AE2-4BB2-B88C-25EE39673D2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34418" y="2376089"/>
              <a:ext cx="423969" cy="423969"/>
            </a:xfrm>
            <a:prstGeom prst="rect">
              <a:avLst/>
            </a:prstGeom>
          </p:spPr>
        </p:pic>
      </p:grpSp>
      <p:grpSp>
        <p:nvGrpSpPr>
          <p:cNvPr id="39" name="Group 38">
            <a:extLst>
              <a:ext uri="{FF2B5EF4-FFF2-40B4-BE49-F238E27FC236}">
                <a16:creationId xmlns:a16="http://schemas.microsoft.com/office/drawing/2014/main" id="{66452AB9-20C7-441C-BF7E-400807E159CA}"/>
              </a:ext>
            </a:extLst>
          </p:cNvPr>
          <p:cNvGrpSpPr/>
          <p:nvPr/>
        </p:nvGrpSpPr>
        <p:grpSpPr>
          <a:xfrm>
            <a:off x="7586129" y="1064516"/>
            <a:ext cx="1066158" cy="1735542"/>
            <a:chOff x="6062129" y="1064516"/>
            <a:chExt cx="1066158" cy="1735542"/>
          </a:xfrm>
        </p:grpSpPr>
        <p:pic>
          <p:nvPicPr>
            <p:cNvPr id="11" name="Picture 10" descr="A drawing of a cartoon character&#10;&#10;Description automatically generated">
              <a:extLst>
                <a:ext uri="{FF2B5EF4-FFF2-40B4-BE49-F238E27FC236}">
                  <a16:creationId xmlns:a16="http://schemas.microsoft.com/office/drawing/2014/main" id="{25BAFF55-CF3C-4D57-AD67-FDC3ECAFCF2B}"/>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062129" y="1064516"/>
              <a:ext cx="1066158" cy="1050364"/>
            </a:xfrm>
            <a:prstGeom prst="rect">
              <a:avLst/>
            </a:prstGeom>
          </p:spPr>
        </p:pic>
        <p:pic>
          <p:nvPicPr>
            <p:cNvPr id="19" name="Picture 18" descr="A picture containing object&#10;&#10;Description automatically generated">
              <a:extLst>
                <a:ext uri="{FF2B5EF4-FFF2-40B4-BE49-F238E27FC236}">
                  <a16:creationId xmlns:a16="http://schemas.microsoft.com/office/drawing/2014/main" id="{7F0DC43A-7FDF-481E-9536-874A081AC0F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83223" y="2376089"/>
              <a:ext cx="423969" cy="423969"/>
            </a:xfrm>
            <a:prstGeom prst="rect">
              <a:avLst/>
            </a:prstGeom>
          </p:spPr>
        </p:pic>
      </p:grpSp>
      <p:sp>
        <p:nvSpPr>
          <p:cNvPr id="20" name="TextBox 19">
            <a:extLst>
              <a:ext uri="{FF2B5EF4-FFF2-40B4-BE49-F238E27FC236}">
                <a16:creationId xmlns:a16="http://schemas.microsoft.com/office/drawing/2014/main" id="{4DEC4380-B568-4410-B7AE-74FC9A90D48D}"/>
              </a:ext>
            </a:extLst>
          </p:cNvPr>
          <p:cNvSpPr txBox="1"/>
          <p:nvPr/>
        </p:nvSpPr>
        <p:spPr bwMode="auto">
          <a:xfrm>
            <a:off x="3166337" y="4112552"/>
            <a:ext cx="144462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0 × 2 = 0</a:t>
            </a:r>
          </a:p>
        </p:txBody>
      </p:sp>
      <p:sp>
        <p:nvSpPr>
          <p:cNvPr id="21" name="TextBox 20">
            <a:extLst>
              <a:ext uri="{FF2B5EF4-FFF2-40B4-BE49-F238E27FC236}">
                <a16:creationId xmlns:a16="http://schemas.microsoft.com/office/drawing/2014/main" id="{9E4521E7-3753-4DD6-AF43-7A1F20DD5D77}"/>
              </a:ext>
            </a:extLst>
          </p:cNvPr>
          <p:cNvSpPr txBox="1"/>
          <p:nvPr/>
        </p:nvSpPr>
        <p:spPr bwMode="auto">
          <a:xfrm>
            <a:off x="3166337" y="4522948"/>
            <a:ext cx="144462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1 × 2 = 2</a:t>
            </a:r>
          </a:p>
        </p:txBody>
      </p:sp>
      <p:sp>
        <p:nvSpPr>
          <p:cNvPr id="22" name="TextBox 21">
            <a:extLst>
              <a:ext uri="{FF2B5EF4-FFF2-40B4-BE49-F238E27FC236}">
                <a16:creationId xmlns:a16="http://schemas.microsoft.com/office/drawing/2014/main" id="{3AF4ED01-A662-448C-8F37-47EE463327BF}"/>
              </a:ext>
            </a:extLst>
          </p:cNvPr>
          <p:cNvSpPr txBox="1"/>
          <p:nvPr/>
        </p:nvSpPr>
        <p:spPr bwMode="auto">
          <a:xfrm>
            <a:off x="3166337" y="4930963"/>
            <a:ext cx="144462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2 × 2 = 4</a:t>
            </a:r>
          </a:p>
        </p:txBody>
      </p:sp>
      <p:sp>
        <p:nvSpPr>
          <p:cNvPr id="23" name="TextBox 22">
            <a:extLst>
              <a:ext uri="{FF2B5EF4-FFF2-40B4-BE49-F238E27FC236}">
                <a16:creationId xmlns:a16="http://schemas.microsoft.com/office/drawing/2014/main" id="{CEFD14E6-CDD0-4514-ACBA-9EE8239826E9}"/>
              </a:ext>
            </a:extLst>
          </p:cNvPr>
          <p:cNvSpPr txBox="1"/>
          <p:nvPr/>
        </p:nvSpPr>
        <p:spPr bwMode="auto">
          <a:xfrm>
            <a:off x="3166337" y="5341359"/>
            <a:ext cx="144462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3 × 2 = 6</a:t>
            </a:r>
          </a:p>
        </p:txBody>
      </p:sp>
      <p:sp>
        <p:nvSpPr>
          <p:cNvPr id="24" name="TextBox 23">
            <a:extLst>
              <a:ext uri="{FF2B5EF4-FFF2-40B4-BE49-F238E27FC236}">
                <a16:creationId xmlns:a16="http://schemas.microsoft.com/office/drawing/2014/main" id="{57365A9F-8604-48BA-A84B-17191EF7813A}"/>
              </a:ext>
            </a:extLst>
          </p:cNvPr>
          <p:cNvSpPr txBox="1"/>
          <p:nvPr/>
        </p:nvSpPr>
        <p:spPr bwMode="auto">
          <a:xfrm>
            <a:off x="3166337" y="5747388"/>
            <a:ext cx="144462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4 × 2 = 8</a:t>
            </a:r>
          </a:p>
        </p:txBody>
      </p:sp>
      <p:sp>
        <p:nvSpPr>
          <p:cNvPr id="25" name="TextBox 24">
            <a:extLst>
              <a:ext uri="{FF2B5EF4-FFF2-40B4-BE49-F238E27FC236}">
                <a16:creationId xmlns:a16="http://schemas.microsoft.com/office/drawing/2014/main" id="{9150C088-61A0-4690-9E42-3E1B54FD2E30}"/>
              </a:ext>
            </a:extLst>
          </p:cNvPr>
          <p:cNvSpPr txBox="1"/>
          <p:nvPr/>
        </p:nvSpPr>
        <p:spPr bwMode="auto">
          <a:xfrm>
            <a:off x="5790336" y="4112552"/>
            <a:ext cx="3513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0</a:t>
            </a:r>
          </a:p>
        </p:txBody>
      </p:sp>
      <p:sp>
        <p:nvSpPr>
          <p:cNvPr id="26" name="TextBox 25">
            <a:extLst>
              <a:ext uri="{FF2B5EF4-FFF2-40B4-BE49-F238E27FC236}">
                <a16:creationId xmlns:a16="http://schemas.microsoft.com/office/drawing/2014/main" id="{FE7924A6-91A0-4F90-9317-3A94CE70245A}"/>
              </a:ext>
            </a:extLst>
          </p:cNvPr>
          <p:cNvSpPr txBox="1"/>
          <p:nvPr/>
        </p:nvSpPr>
        <p:spPr bwMode="auto">
          <a:xfrm>
            <a:off x="7964266" y="4112552"/>
            <a:ext cx="3513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0</a:t>
            </a:r>
          </a:p>
        </p:txBody>
      </p:sp>
      <p:sp>
        <p:nvSpPr>
          <p:cNvPr id="27" name="TextBox 26">
            <a:extLst>
              <a:ext uri="{FF2B5EF4-FFF2-40B4-BE49-F238E27FC236}">
                <a16:creationId xmlns:a16="http://schemas.microsoft.com/office/drawing/2014/main" id="{687A2792-5378-4567-BDF9-D616333D086D}"/>
              </a:ext>
            </a:extLst>
          </p:cNvPr>
          <p:cNvSpPr txBox="1"/>
          <p:nvPr/>
        </p:nvSpPr>
        <p:spPr bwMode="auto">
          <a:xfrm>
            <a:off x="5790336" y="4522948"/>
            <a:ext cx="3513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1</a:t>
            </a:r>
          </a:p>
        </p:txBody>
      </p:sp>
      <p:sp>
        <p:nvSpPr>
          <p:cNvPr id="28" name="TextBox 27">
            <a:extLst>
              <a:ext uri="{FF2B5EF4-FFF2-40B4-BE49-F238E27FC236}">
                <a16:creationId xmlns:a16="http://schemas.microsoft.com/office/drawing/2014/main" id="{B0636E45-5A35-4173-AF73-F1C9BA1DBB7E}"/>
              </a:ext>
            </a:extLst>
          </p:cNvPr>
          <p:cNvSpPr txBox="1"/>
          <p:nvPr/>
        </p:nvSpPr>
        <p:spPr bwMode="auto">
          <a:xfrm>
            <a:off x="7964317" y="4522948"/>
            <a:ext cx="3513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2</a:t>
            </a:r>
          </a:p>
        </p:txBody>
      </p:sp>
      <p:sp>
        <p:nvSpPr>
          <p:cNvPr id="29" name="TextBox 28">
            <a:extLst>
              <a:ext uri="{FF2B5EF4-FFF2-40B4-BE49-F238E27FC236}">
                <a16:creationId xmlns:a16="http://schemas.microsoft.com/office/drawing/2014/main" id="{7D01A4D8-B91F-4FBC-9FA4-37C8E321E269}"/>
              </a:ext>
            </a:extLst>
          </p:cNvPr>
          <p:cNvSpPr txBox="1"/>
          <p:nvPr/>
        </p:nvSpPr>
        <p:spPr bwMode="auto">
          <a:xfrm>
            <a:off x="5791499" y="4930963"/>
            <a:ext cx="3513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2</a:t>
            </a:r>
          </a:p>
        </p:txBody>
      </p:sp>
      <p:sp>
        <p:nvSpPr>
          <p:cNvPr id="30" name="TextBox 29">
            <a:extLst>
              <a:ext uri="{FF2B5EF4-FFF2-40B4-BE49-F238E27FC236}">
                <a16:creationId xmlns:a16="http://schemas.microsoft.com/office/drawing/2014/main" id="{3F6F6A53-D3F4-40AF-B02D-6C5EDB59BBC7}"/>
              </a:ext>
            </a:extLst>
          </p:cNvPr>
          <p:cNvSpPr txBox="1"/>
          <p:nvPr/>
        </p:nvSpPr>
        <p:spPr bwMode="auto">
          <a:xfrm>
            <a:off x="7963099" y="4930963"/>
            <a:ext cx="3513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4</a:t>
            </a:r>
          </a:p>
        </p:txBody>
      </p:sp>
      <p:sp>
        <p:nvSpPr>
          <p:cNvPr id="32" name="TextBox 31">
            <a:extLst>
              <a:ext uri="{FF2B5EF4-FFF2-40B4-BE49-F238E27FC236}">
                <a16:creationId xmlns:a16="http://schemas.microsoft.com/office/drawing/2014/main" id="{D3FDC4E3-5C89-4928-8D87-670565E421CB}"/>
              </a:ext>
            </a:extLst>
          </p:cNvPr>
          <p:cNvSpPr txBox="1"/>
          <p:nvPr/>
        </p:nvSpPr>
        <p:spPr bwMode="auto">
          <a:xfrm>
            <a:off x="5790683" y="5747388"/>
            <a:ext cx="3513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4</a:t>
            </a:r>
          </a:p>
        </p:txBody>
      </p:sp>
      <p:sp>
        <p:nvSpPr>
          <p:cNvPr id="33" name="TextBox 32">
            <a:extLst>
              <a:ext uri="{FF2B5EF4-FFF2-40B4-BE49-F238E27FC236}">
                <a16:creationId xmlns:a16="http://schemas.microsoft.com/office/drawing/2014/main" id="{D6975ED8-A523-4266-89B6-AA1E41141AB2}"/>
              </a:ext>
            </a:extLst>
          </p:cNvPr>
          <p:cNvSpPr txBox="1"/>
          <p:nvPr/>
        </p:nvSpPr>
        <p:spPr bwMode="auto">
          <a:xfrm>
            <a:off x="5790337" y="5341359"/>
            <a:ext cx="3513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3</a:t>
            </a:r>
          </a:p>
        </p:txBody>
      </p:sp>
      <p:sp>
        <p:nvSpPr>
          <p:cNvPr id="34" name="TextBox 33">
            <a:extLst>
              <a:ext uri="{FF2B5EF4-FFF2-40B4-BE49-F238E27FC236}">
                <a16:creationId xmlns:a16="http://schemas.microsoft.com/office/drawing/2014/main" id="{C9723577-17C0-4D3E-BE4F-0799E2225018}"/>
              </a:ext>
            </a:extLst>
          </p:cNvPr>
          <p:cNvSpPr txBox="1"/>
          <p:nvPr/>
        </p:nvSpPr>
        <p:spPr bwMode="auto">
          <a:xfrm>
            <a:off x="7963100" y="5341359"/>
            <a:ext cx="3513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6</a:t>
            </a:r>
          </a:p>
        </p:txBody>
      </p:sp>
      <p:sp>
        <p:nvSpPr>
          <p:cNvPr id="35" name="TextBox 34">
            <a:extLst>
              <a:ext uri="{FF2B5EF4-FFF2-40B4-BE49-F238E27FC236}">
                <a16:creationId xmlns:a16="http://schemas.microsoft.com/office/drawing/2014/main" id="{33D4D1A8-8679-4B15-9656-45580E2140C9}"/>
              </a:ext>
            </a:extLst>
          </p:cNvPr>
          <p:cNvSpPr txBox="1"/>
          <p:nvPr/>
        </p:nvSpPr>
        <p:spPr bwMode="auto">
          <a:xfrm>
            <a:off x="7963100" y="5747388"/>
            <a:ext cx="3513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8</a:t>
            </a:r>
          </a:p>
        </p:txBody>
      </p:sp>
    </p:spTree>
    <p:extLst>
      <p:ext uri="{BB962C8B-B14F-4D97-AF65-F5344CB8AC3E}">
        <p14:creationId xmlns:p14="http://schemas.microsoft.com/office/powerpoint/2010/main" val="30637018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500"/>
                                        <p:tgtEl>
                                          <p:spTgt spid="2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fade">
                                      <p:cBhvr>
                                        <p:cTn id="17" dur="500"/>
                                        <p:tgtEl>
                                          <p:spTgt spid="20"/>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6"/>
                                        </p:tgtEl>
                                        <p:attrNameLst>
                                          <p:attrName>style.visibility</p:attrName>
                                        </p:attrNameLst>
                                      </p:cBhvr>
                                      <p:to>
                                        <p:strVal val="visible"/>
                                      </p:to>
                                    </p:set>
                                    <p:animEffect transition="in" filter="fade">
                                      <p:cBhvr>
                                        <p:cTn id="22" dur="500"/>
                                        <p:tgtEl>
                                          <p:spTgt spid="36"/>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27"/>
                                        </p:tgtEl>
                                        <p:attrNameLst>
                                          <p:attrName>style.visibility</p:attrName>
                                        </p:attrNameLst>
                                      </p:cBhvr>
                                      <p:to>
                                        <p:strVal val="visible"/>
                                      </p:to>
                                    </p:set>
                                    <p:animEffect transition="in" filter="fade">
                                      <p:cBhvr>
                                        <p:cTn id="27" dur="500"/>
                                        <p:tgtEl>
                                          <p:spTgt spid="27"/>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28"/>
                                        </p:tgtEl>
                                        <p:attrNameLst>
                                          <p:attrName>style.visibility</p:attrName>
                                        </p:attrNameLst>
                                      </p:cBhvr>
                                      <p:to>
                                        <p:strVal val="visible"/>
                                      </p:to>
                                    </p:set>
                                    <p:animEffect transition="in" filter="fade">
                                      <p:cBhvr>
                                        <p:cTn id="32" dur="500"/>
                                        <p:tgtEl>
                                          <p:spTgt spid="28"/>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21"/>
                                        </p:tgtEl>
                                        <p:attrNameLst>
                                          <p:attrName>style.visibility</p:attrName>
                                        </p:attrNameLst>
                                      </p:cBhvr>
                                      <p:to>
                                        <p:strVal val="visible"/>
                                      </p:to>
                                    </p:set>
                                    <p:animEffect transition="in" filter="fade">
                                      <p:cBhvr>
                                        <p:cTn id="37" dur="500"/>
                                        <p:tgtEl>
                                          <p:spTgt spid="21"/>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37"/>
                                        </p:tgtEl>
                                        <p:attrNameLst>
                                          <p:attrName>style.visibility</p:attrName>
                                        </p:attrNameLst>
                                      </p:cBhvr>
                                      <p:to>
                                        <p:strVal val="visible"/>
                                      </p:to>
                                    </p:set>
                                    <p:animEffect transition="in" filter="fade">
                                      <p:cBhvr>
                                        <p:cTn id="42" dur="500"/>
                                        <p:tgtEl>
                                          <p:spTgt spid="37"/>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29"/>
                                        </p:tgtEl>
                                        <p:attrNameLst>
                                          <p:attrName>style.visibility</p:attrName>
                                        </p:attrNameLst>
                                      </p:cBhvr>
                                      <p:to>
                                        <p:strVal val="visible"/>
                                      </p:to>
                                    </p:set>
                                    <p:animEffect transition="in" filter="fade">
                                      <p:cBhvr>
                                        <p:cTn id="47" dur="500"/>
                                        <p:tgtEl>
                                          <p:spTgt spid="29"/>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30"/>
                                        </p:tgtEl>
                                        <p:attrNameLst>
                                          <p:attrName>style.visibility</p:attrName>
                                        </p:attrNameLst>
                                      </p:cBhvr>
                                      <p:to>
                                        <p:strVal val="visible"/>
                                      </p:to>
                                    </p:set>
                                    <p:animEffect transition="in" filter="fade">
                                      <p:cBhvr>
                                        <p:cTn id="52" dur="500"/>
                                        <p:tgtEl>
                                          <p:spTgt spid="30"/>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22"/>
                                        </p:tgtEl>
                                        <p:attrNameLst>
                                          <p:attrName>style.visibility</p:attrName>
                                        </p:attrNameLst>
                                      </p:cBhvr>
                                      <p:to>
                                        <p:strVal val="visible"/>
                                      </p:to>
                                    </p:set>
                                    <p:animEffect transition="in" filter="fade">
                                      <p:cBhvr>
                                        <p:cTn id="57" dur="500"/>
                                        <p:tgtEl>
                                          <p:spTgt spid="22"/>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nodeType="clickEffect">
                                  <p:stCondLst>
                                    <p:cond delay="0"/>
                                  </p:stCondLst>
                                  <p:childTnLst>
                                    <p:set>
                                      <p:cBhvr>
                                        <p:cTn id="61" dur="1" fill="hold">
                                          <p:stCondLst>
                                            <p:cond delay="0"/>
                                          </p:stCondLst>
                                        </p:cTn>
                                        <p:tgtEl>
                                          <p:spTgt spid="38"/>
                                        </p:tgtEl>
                                        <p:attrNameLst>
                                          <p:attrName>style.visibility</p:attrName>
                                        </p:attrNameLst>
                                      </p:cBhvr>
                                      <p:to>
                                        <p:strVal val="visible"/>
                                      </p:to>
                                    </p:set>
                                    <p:animEffect transition="in" filter="fade">
                                      <p:cBhvr>
                                        <p:cTn id="62" dur="500"/>
                                        <p:tgtEl>
                                          <p:spTgt spid="38"/>
                                        </p:tgtEl>
                                      </p:cBhvr>
                                    </p:animEffect>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grpId="0" nodeType="clickEffect">
                                  <p:stCondLst>
                                    <p:cond delay="0"/>
                                  </p:stCondLst>
                                  <p:childTnLst>
                                    <p:set>
                                      <p:cBhvr>
                                        <p:cTn id="66" dur="1" fill="hold">
                                          <p:stCondLst>
                                            <p:cond delay="0"/>
                                          </p:stCondLst>
                                        </p:cTn>
                                        <p:tgtEl>
                                          <p:spTgt spid="33"/>
                                        </p:tgtEl>
                                        <p:attrNameLst>
                                          <p:attrName>style.visibility</p:attrName>
                                        </p:attrNameLst>
                                      </p:cBhvr>
                                      <p:to>
                                        <p:strVal val="visible"/>
                                      </p:to>
                                    </p:set>
                                    <p:animEffect transition="in" filter="fade">
                                      <p:cBhvr>
                                        <p:cTn id="67" dur="500"/>
                                        <p:tgtEl>
                                          <p:spTgt spid="33"/>
                                        </p:tgtEl>
                                      </p:cBhvr>
                                    </p:animEffect>
                                  </p:childTnLst>
                                </p:cTn>
                              </p:par>
                            </p:childTnLst>
                          </p:cTn>
                        </p:par>
                      </p:childTnLst>
                    </p:cTn>
                  </p:par>
                  <p:par>
                    <p:cTn id="68" fill="hold">
                      <p:stCondLst>
                        <p:cond delay="indefinite"/>
                      </p:stCondLst>
                      <p:childTnLst>
                        <p:par>
                          <p:cTn id="69" fill="hold">
                            <p:stCondLst>
                              <p:cond delay="0"/>
                            </p:stCondLst>
                            <p:childTnLst>
                              <p:par>
                                <p:cTn id="70" presetID="10" presetClass="entr" presetSubtype="0" fill="hold" grpId="0" nodeType="clickEffect">
                                  <p:stCondLst>
                                    <p:cond delay="0"/>
                                  </p:stCondLst>
                                  <p:childTnLst>
                                    <p:set>
                                      <p:cBhvr>
                                        <p:cTn id="71" dur="1" fill="hold">
                                          <p:stCondLst>
                                            <p:cond delay="0"/>
                                          </p:stCondLst>
                                        </p:cTn>
                                        <p:tgtEl>
                                          <p:spTgt spid="34"/>
                                        </p:tgtEl>
                                        <p:attrNameLst>
                                          <p:attrName>style.visibility</p:attrName>
                                        </p:attrNameLst>
                                      </p:cBhvr>
                                      <p:to>
                                        <p:strVal val="visible"/>
                                      </p:to>
                                    </p:set>
                                    <p:animEffect transition="in" filter="fade">
                                      <p:cBhvr>
                                        <p:cTn id="72" dur="500"/>
                                        <p:tgtEl>
                                          <p:spTgt spid="34"/>
                                        </p:tgtEl>
                                      </p:cBhvr>
                                    </p:animEffect>
                                  </p:childTnLst>
                                </p:cTn>
                              </p:par>
                            </p:childTnLst>
                          </p:cTn>
                        </p:par>
                      </p:childTnLst>
                    </p:cTn>
                  </p:par>
                  <p:par>
                    <p:cTn id="73" fill="hold">
                      <p:stCondLst>
                        <p:cond delay="indefinite"/>
                      </p:stCondLst>
                      <p:childTnLst>
                        <p:par>
                          <p:cTn id="74" fill="hold">
                            <p:stCondLst>
                              <p:cond delay="0"/>
                            </p:stCondLst>
                            <p:childTnLst>
                              <p:par>
                                <p:cTn id="75" presetID="10" presetClass="entr" presetSubtype="0" fill="hold" grpId="0" nodeType="clickEffect">
                                  <p:stCondLst>
                                    <p:cond delay="0"/>
                                  </p:stCondLst>
                                  <p:childTnLst>
                                    <p:set>
                                      <p:cBhvr>
                                        <p:cTn id="76" dur="1" fill="hold">
                                          <p:stCondLst>
                                            <p:cond delay="0"/>
                                          </p:stCondLst>
                                        </p:cTn>
                                        <p:tgtEl>
                                          <p:spTgt spid="23"/>
                                        </p:tgtEl>
                                        <p:attrNameLst>
                                          <p:attrName>style.visibility</p:attrName>
                                        </p:attrNameLst>
                                      </p:cBhvr>
                                      <p:to>
                                        <p:strVal val="visible"/>
                                      </p:to>
                                    </p:set>
                                    <p:animEffect transition="in" filter="fade">
                                      <p:cBhvr>
                                        <p:cTn id="77" dur="500"/>
                                        <p:tgtEl>
                                          <p:spTgt spid="23"/>
                                        </p:tgtEl>
                                      </p:cBhvr>
                                    </p:animEffect>
                                  </p:childTnLst>
                                </p:cTn>
                              </p:par>
                            </p:childTnLst>
                          </p:cTn>
                        </p:par>
                      </p:childTnLst>
                    </p:cTn>
                  </p:par>
                  <p:par>
                    <p:cTn id="78" fill="hold">
                      <p:stCondLst>
                        <p:cond delay="indefinite"/>
                      </p:stCondLst>
                      <p:childTnLst>
                        <p:par>
                          <p:cTn id="79" fill="hold">
                            <p:stCondLst>
                              <p:cond delay="0"/>
                            </p:stCondLst>
                            <p:childTnLst>
                              <p:par>
                                <p:cTn id="80" presetID="10" presetClass="entr" presetSubtype="0" fill="hold" nodeType="clickEffect">
                                  <p:stCondLst>
                                    <p:cond delay="0"/>
                                  </p:stCondLst>
                                  <p:childTnLst>
                                    <p:set>
                                      <p:cBhvr>
                                        <p:cTn id="81" dur="1" fill="hold">
                                          <p:stCondLst>
                                            <p:cond delay="0"/>
                                          </p:stCondLst>
                                        </p:cTn>
                                        <p:tgtEl>
                                          <p:spTgt spid="39"/>
                                        </p:tgtEl>
                                        <p:attrNameLst>
                                          <p:attrName>style.visibility</p:attrName>
                                        </p:attrNameLst>
                                      </p:cBhvr>
                                      <p:to>
                                        <p:strVal val="visible"/>
                                      </p:to>
                                    </p:set>
                                    <p:animEffect transition="in" filter="fade">
                                      <p:cBhvr>
                                        <p:cTn id="82" dur="500"/>
                                        <p:tgtEl>
                                          <p:spTgt spid="39"/>
                                        </p:tgtEl>
                                      </p:cBhvr>
                                    </p:animEffect>
                                  </p:childTnLst>
                                </p:cTn>
                              </p:par>
                            </p:childTnLst>
                          </p:cTn>
                        </p:par>
                      </p:childTnLst>
                    </p:cTn>
                  </p:par>
                  <p:par>
                    <p:cTn id="83" fill="hold">
                      <p:stCondLst>
                        <p:cond delay="indefinite"/>
                      </p:stCondLst>
                      <p:childTnLst>
                        <p:par>
                          <p:cTn id="84" fill="hold">
                            <p:stCondLst>
                              <p:cond delay="0"/>
                            </p:stCondLst>
                            <p:childTnLst>
                              <p:par>
                                <p:cTn id="85" presetID="10" presetClass="entr" presetSubtype="0" fill="hold" grpId="0" nodeType="clickEffect">
                                  <p:stCondLst>
                                    <p:cond delay="0"/>
                                  </p:stCondLst>
                                  <p:childTnLst>
                                    <p:set>
                                      <p:cBhvr>
                                        <p:cTn id="86" dur="1" fill="hold">
                                          <p:stCondLst>
                                            <p:cond delay="0"/>
                                          </p:stCondLst>
                                        </p:cTn>
                                        <p:tgtEl>
                                          <p:spTgt spid="32"/>
                                        </p:tgtEl>
                                        <p:attrNameLst>
                                          <p:attrName>style.visibility</p:attrName>
                                        </p:attrNameLst>
                                      </p:cBhvr>
                                      <p:to>
                                        <p:strVal val="visible"/>
                                      </p:to>
                                    </p:set>
                                    <p:animEffect transition="in" filter="fade">
                                      <p:cBhvr>
                                        <p:cTn id="87" dur="500"/>
                                        <p:tgtEl>
                                          <p:spTgt spid="32"/>
                                        </p:tgtEl>
                                      </p:cBhvr>
                                    </p:animEffect>
                                  </p:childTnLst>
                                </p:cTn>
                              </p:par>
                            </p:childTnLst>
                          </p:cTn>
                        </p:par>
                      </p:childTnLst>
                    </p:cTn>
                  </p:par>
                  <p:par>
                    <p:cTn id="88" fill="hold">
                      <p:stCondLst>
                        <p:cond delay="indefinite"/>
                      </p:stCondLst>
                      <p:childTnLst>
                        <p:par>
                          <p:cTn id="89" fill="hold">
                            <p:stCondLst>
                              <p:cond delay="0"/>
                            </p:stCondLst>
                            <p:childTnLst>
                              <p:par>
                                <p:cTn id="90" presetID="10" presetClass="entr" presetSubtype="0" fill="hold" grpId="0" nodeType="clickEffect">
                                  <p:stCondLst>
                                    <p:cond delay="0"/>
                                  </p:stCondLst>
                                  <p:childTnLst>
                                    <p:set>
                                      <p:cBhvr>
                                        <p:cTn id="91" dur="1" fill="hold">
                                          <p:stCondLst>
                                            <p:cond delay="0"/>
                                          </p:stCondLst>
                                        </p:cTn>
                                        <p:tgtEl>
                                          <p:spTgt spid="35"/>
                                        </p:tgtEl>
                                        <p:attrNameLst>
                                          <p:attrName>style.visibility</p:attrName>
                                        </p:attrNameLst>
                                      </p:cBhvr>
                                      <p:to>
                                        <p:strVal val="visible"/>
                                      </p:to>
                                    </p:set>
                                    <p:animEffect transition="in" filter="fade">
                                      <p:cBhvr>
                                        <p:cTn id="92" dur="500"/>
                                        <p:tgtEl>
                                          <p:spTgt spid="35"/>
                                        </p:tgtEl>
                                      </p:cBhvr>
                                    </p:animEffect>
                                  </p:childTnLst>
                                </p:cTn>
                              </p:par>
                            </p:childTnLst>
                          </p:cTn>
                        </p:par>
                      </p:childTnLst>
                    </p:cTn>
                  </p:par>
                  <p:par>
                    <p:cTn id="93" fill="hold">
                      <p:stCondLst>
                        <p:cond delay="indefinite"/>
                      </p:stCondLst>
                      <p:childTnLst>
                        <p:par>
                          <p:cTn id="94" fill="hold">
                            <p:stCondLst>
                              <p:cond delay="0"/>
                            </p:stCondLst>
                            <p:childTnLst>
                              <p:par>
                                <p:cTn id="95" presetID="10" presetClass="entr" presetSubtype="0" fill="hold" grpId="0" nodeType="clickEffect">
                                  <p:stCondLst>
                                    <p:cond delay="0"/>
                                  </p:stCondLst>
                                  <p:childTnLst>
                                    <p:set>
                                      <p:cBhvr>
                                        <p:cTn id="96" dur="1" fill="hold">
                                          <p:stCondLst>
                                            <p:cond delay="0"/>
                                          </p:stCondLst>
                                        </p:cTn>
                                        <p:tgtEl>
                                          <p:spTgt spid="24"/>
                                        </p:tgtEl>
                                        <p:attrNameLst>
                                          <p:attrName>style.visibility</p:attrName>
                                        </p:attrNameLst>
                                      </p:cBhvr>
                                      <p:to>
                                        <p:strVal val="visible"/>
                                      </p:to>
                                    </p:set>
                                    <p:animEffect transition="in" filter="fade">
                                      <p:cBhvr>
                                        <p:cTn id="97"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2" grpId="0"/>
      <p:bldP spid="23" grpId="0"/>
      <p:bldP spid="24" grpId="0"/>
      <p:bldP spid="25" grpId="0"/>
      <p:bldP spid="26" grpId="0"/>
      <p:bldP spid="27" grpId="0"/>
      <p:bldP spid="28" grpId="0"/>
      <p:bldP spid="29" grpId="0"/>
      <p:bldP spid="30" grpId="0"/>
      <p:bldP spid="32" grpId="0"/>
      <p:bldP spid="33" grpId="0"/>
      <p:bldP spid="34" grpId="0"/>
      <p:bldP spid="35" grpId="0"/>
    </p:bld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2.3 </a:t>
            </a:r>
            <a:r>
              <a:rPr lang="en-GB" dirty="0"/>
              <a:t>The 2 times table and commutativity	</a:t>
            </a:r>
            <a:r>
              <a:rPr lang="en-US" dirty="0">
                <a:solidFill>
                  <a:srgbClr val="00628C"/>
                </a:solidFill>
              </a:rPr>
              <a:t>Step 2:2</a:t>
            </a:r>
          </a:p>
        </p:txBody>
      </p:sp>
      <p:graphicFrame>
        <p:nvGraphicFramePr>
          <p:cNvPr id="3" name="Table 2">
            <a:extLst>
              <a:ext uri="{FF2B5EF4-FFF2-40B4-BE49-F238E27FC236}">
                <a16:creationId xmlns:a16="http://schemas.microsoft.com/office/drawing/2014/main" id="{97F2484F-8459-4CD9-B37C-6D9E46A49656}"/>
              </a:ext>
            </a:extLst>
          </p:cNvPr>
          <p:cNvGraphicFramePr>
            <a:graphicFrameLocks noGrp="1"/>
          </p:cNvGraphicFramePr>
          <p:nvPr/>
        </p:nvGraphicFramePr>
        <p:xfrm>
          <a:off x="3322660" y="874538"/>
          <a:ext cx="4345859" cy="5435996"/>
        </p:xfrm>
        <a:graphic>
          <a:graphicData uri="http://schemas.openxmlformats.org/drawingml/2006/table">
            <a:tbl>
              <a:tblPr firstRow="1" firstCol="1" bandRow="1">
                <a:tableStyleId>{5C22544A-7EE6-4342-B048-85BDC9FD1C3A}</a:tableStyleId>
              </a:tblPr>
              <a:tblGrid>
                <a:gridCol w="2172199">
                  <a:extLst>
                    <a:ext uri="{9D8B030D-6E8A-4147-A177-3AD203B41FA5}">
                      <a16:colId xmlns:a16="http://schemas.microsoft.com/office/drawing/2014/main" val="725404689"/>
                    </a:ext>
                  </a:extLst>
                </a:gridCol>
                <a:gridCol w="2173660">
                  <a:extLst>
                    <a:ext uri="{9D8B030D-6E8A-4147-A177-3AD203B41FA5}">
                      <a16:colId xmlns:a16="http://schemas.microsoft.com/office/drawing/2014/main" val="4039382020"/>
                    </a:ext>
                  </a:extLst>
                </a:gridCol>
              </a:tblGrid>
              <a:tr h="749587">
                <a:tc>
                  <a:txBody>
                    <a:bodyPr/>
                    <a:lstStyle/>
                    <a:p>
                      <a:pPr algn="ctr">
                        <a:lnSpc>
                          <a:spcPct val="107000"/>
                        </a:lnSpc>
                        <a:spcAft>
                          <a:spcPts val="0"/>
                        </a:spcAft>
                      </a:pPr>
                      <a:r>
                        <a:rPr lang="en-GB" sz="2000" b="0" dirty="0">
                          <a:solidFill>
                            <a:schemeClr val="tx1"/>
                          </a:solidFill>
                          <a:effectLst/>
                          <a:latin typeface="Myriad Pro Semibold"/>
                        </a:rPr>
                        <a:t>Number of </a:t>
                      </a:r>
                      <a:r>
                        <a:rPr lang="en-GB" sz="2000" b="0" i="1" dirty="0">
                          <a:solidFill>
                            <a:schemeClr val="tx1"/>
                          </a:solidFill>
                          <a:effectLst/>
                          <a:latin typeface="Myriad Pro Semibold"/>
                        </a:rPr>
                        <a:t>pairs</a:t>
                      </a:r>
                      <a:r>
                        <a:rPr lang="en-GB" sz="2000" b="0" dirty="0">
                          <a:solidFill>
                            <a:schemeClr val="tx1"/>
                          </a:solidFill>
                          <a:effectLst/>
                          <a:latin typeface="Myriad Pro Semibold"/>
                        </a:rPr>
                        <a:t> of shoes</a:t>
                      </a:r>
                      <a:endParaRPr lang="en-GB" sz="20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7000"/>
                        </a:lnSpc>
                        <a:spcAft>
                          <a:spcPts val="0"/>
                        </a:spcAft>
                      </a:pPr>
                      <a:r>
                        <a:rPr lang="en-GB" sz="2000" b="0" dirty="0">
                          <a:solidFill>
                            <a:schemeClr val="tx1"/>
                          </a:solidFill>
                          <a:effectLst/>
                          <a:latin typeface="Myriad Pro Semibold"/>
                        </a:rPr>
                        <a:t>Number of shoes</a:t>
                      </a:r>
                      <a:endParaRPr lang="en-GB" sz="20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647728641"/>
                  </a:ext>
                </a:extLst>
              </a:tr>
              <a:tr h="360493">
                <a:tc>
                  <a:txBody>
                    <a:bodyPr/>
                    <a:lstStyle/>
                    <a:p>
                      <a:pPr algn="ctr">
                        <a:lnSpc>
                          <a:spcPct val="107000"/>
                        </a:lnSpc>
                        <a:spcAft>
                          <a:spcPts val="0"/>
                        </a:spcAft>
                      </a:pPr>
                      <a:r>
                        <a:rPr lang="en-GB" sz="2000" b="0" dirty="0">
                          <a:solidFill>
                            <a:schemeClr val="tx1"/>
                          </a:solidFill>
                          <a:effectLst/>
                          <a:latin typeface="Myriad Pro Semibold"/>
                          <a:ea typeface="Calibri" panose="020F0502020204030204" pitchFamily="34" charset="0"/>
                          <a:cs typeface="Times New Roman" panose="02020603050405020304" pitchFamily="18" charset="0"/>
                        </a:rPr>
                        <a:t>0</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7000"/>
                        </a:lnSpc>
                        <a:spcAft>
                          <a:spcPts val="0"/>
                        </a:spcAft>
                      </a:pPr>
                      <a:r>
                        <a:rPr lang="en-GB" sz="2000" b="0" dirty="0">
                          <a:solidFill>
                            <a:schemeClr val="tx1"/>
                          </a:solidFill>
                          <a:effectLst/>
                          <a:latin typeface="Myriad Pro Semibold"/>
                          <a:ea typeface="Calibri" panose="020F0502020204030204" pitchFamily="34" charset="0"/>
                          <a:cs typeface="Times New Roman" panose="02020603050405020304" pitchFamily="18" charset="0"/>
                        </a:rPr>
                        <a:t>0</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806461298"/>
                  </a:ext>
                </a:extLst>
              </a:tr>
              <a:tr h="360493">
                <a:tc>
                  <a:txBody>
                    <a:bodyPr/>
                    <a:lstStyle/>
                    <a:p>
                      <a:pPr algn="ctr">
                        <a:lnSpc>
                          <a:spcPct val="107000"/>
                        </a:lnSpc>
                        <a:spcAft>
                          <a:spcPts val="0"/>
                        </a:spcAft>
                      </a:pPr>
                      <a:r>
                        <a:rPr lang="en-GB" sz="2000" b="0" dirty="0">
                          <a:solidFill>
                            <a:schemeClr val="tx1"/>
                          </a:solidFill>
                          <a:effectLst/>
                          <a:latin typeface="Myriad Pro Semibold"/>
                          <a:ea typeface="Calibri" panose="020F0502020204030204" pitchFamily="34" charset="0"/>
                          <a:cs typeface="Times New Roman" panose="02020603050405020304" pitchFamily="18" charset="0"/>
                        </a:rPr>
                        <a:t>1</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7000"/>
                        </a:lnSpc>
                        <a:spcAft>
                          <a:spcPts val="0"/>
                        </a:spcAft>
                      </a:pPr>
                      <a:r>
                        <a:rPr lang="en-GB" sz="2000" b="0" dirty="0">
                          <a:solidFill>
                            <a:schemeClr val="tx1"/>
                          </a:solidFill>
                          <a:effectLst/>
                          <a:latin typeface="Myriad Pro Semibold"/>
                          <a:ea typeface="Calibri" panose="020F0502020204030204" pitchFamily="34" charset="0"/>
                          <a:cs typeface="Times New Roman" panose="02020603050405020304" pitchFamily="18" charset="0"/>
                        </a:rPr>
                        <a:t>2</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69477247"/>
                  </a:ext>
                </a:extLst>
              </a:tr>
              <a:tr h="360493">
                <a:tc>
                  <a:txBody>
                    <a:bodyPr/>
                    <a:lstStyle/>
                    <a:p>
                      <a:pPr algn="ctr">
                        <a:lnSpc>
                          <a:spcPct val="107000"/>
                        </a:lnSpc>
                        <a:spcAft>
                          <a:spcPts val="0"/>
                        </a:spcAft>
                      </a:pPr>
                      <a:r>
                        <a:rPr lang="en-GB" sz="2000" b="0" dirty="0">
                          <a:solidFill>
                            <a:schemeClr val="tx1"/>
                          </a:solidFill>
                          <a:effectLst/>
                          <a:latin typeface="Myriad Pro Semibold"/>
                          <a:ea typeface="Calibri" panose="020F0502020204030204" pitchFamily="34" charset="0"/>
                          <a:cs typeface="Times New Roman" panose="02020603050405020304" pitchFamily="18" charset="0"/>
                        </a:rPr>
                        <a:t>2</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7000"/>
                        </a:lnSpc>
                        <a:spcAft>
                          <a:spcPts val="0"/>
                        </a:spcAft>
                      </a:pPr>
                      <a:r>
                        <a:rPr lang="en-GB" sz="2000" b="0" dirty="0">
                          <a:solidFill>
                            <a:schemeClr val="tx1"/>
                          </a:solidFill>
                          <a:effectLst/>
                          <a:latin typeface="Myriad Pro Semibold"/>
                          <a:ea typeface="Calibri" panose="020F0502020204030204" pitchFamily="34" charset="0"/>
                          <a:cs typeface="Times New Roman" panose="02020603050405020304" pitchFamily="18" charset="0"/>
                        </a:rPr>
                        <a:t>4</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054758726"/>
                  </a:ext>
                </a:extLst>
              </a:tr>
              <a:tr h="360493">
                <a:tc>
                  <a:txBody>
                    <a:bodyPr/>
                    <a:lstStyle/>
                    <a:p>
                      <a:pPr algn="ctr">
                        <a:lnSpc>
                          <a:spcPct val="107000"/>
                        </a:lnSpc>
                        <a:spcAft>
                          <a:spcPts val="0"/>
                        </a:spcAft>
                      </a:pPr>
                      <a:r>
                        <a:rPr lang="en-GB" sz="2000" b="0" dirty="0">
                          <a:solidFill>
                            <a:schemeClr val="tx1"/>
                          </a:solidFill>
                          <a:effectLst/>
                          <a:latin typeface="Myriad Pro Semibold"/>
                          <a:ea typeface="Calibri" panose="020F0502020204030204" pitchFamily="34" charset="0"/>
                          <a:cs typeface="Times New Roman" panose="02020603050405020304" pitchFamily="18" charset="0"/>
                        </a:rPr>
                        <a:t>3</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7000"/>
                        </a:lnSpc>
                        <a:spcAft>
                          <a:spcPts val="0"/>
                        </a:spcAft>
                      </a:pPr>
                      <a:r>
                        <a:rPr lang="en-GB" sz="2000" b="0" dirty="0">
                          <a:solidFill>
                            <a:schemeClr val="tx1"/>
                          </a:solidFill>
                          <a:effectLst/>
                          <a:latin typeface="Myriad Pro Semibold"/>
                          <a:ea typeface="Calibri" panose="020F0502020204030204" pitchFamily="34" charset="0"/>
                          <a:cs typeface="Times New Roman" panose="02020603050405020304" pitchFamily="18" charset="0"/>
                        </a:rPr>
                        <a:t>6</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933660084"/>
                  </a:ext>
                </a:extLst>
              </a:tr>
              <a:tr h="360493">
                <a:tc>
                  <a:txBody>
                    <a:bodyPr/>
                    <a:lstStyle/>
                    <a:p>
                      <a:pPr algn="ctr">
                        <a:lnSpc>
                          <a:spcPct val="107000"/>
                        </a:lnSpc>
                        <a:spcAft>
                          <a:spcPts val="0"/>
                        </a:spcAft>
                      </a:pPr>
                      <a:r>
                        <a:rPr lang="en-GB" sz="2000" b="0" dirty="0">
                          <a:solidFill>
                            <a:schemeClr val="tx1"/>
                          </a:solidFill>
                          <a:effectLst/>
                          <a:latin typeface="Myriad Pro Semibold"/>
                          <a:ea typeface="Calibri" panose="020F0502020204030204" pitchFamily="34" charset="0"/>
                          <a:cs typeface="Times New Roman" panose="02020603050405020304" pitchFamily="18" charset="0"/>
                        </a:rPr>
                        <a:t>4</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7000"/>
                        </a:lnSpc>
                        <a:spcAft>
                          <a:spcPts val="0"/>
                        </a:spcAft>
                      </a:pPr>
                      <a:r>
                        <a:rPr lang="en-GB" sz="2000" b="0" dirty="0">
                          <a:solidFill>
                            <a:schemeClr val="tx1"/>
                          </a:solidFill>
                          <a:effectLst/>
                          <a:latin typeface="Myriad Pro Semibold"/>
                          <a:ea typeface="Calibri" panose="020F0502020204030204" pitchFamily="34" charset="0"/>
                          <a:cs typeface="Times New Roman" panose="02020603050405020304" pitchFamily="18" charset="0"/>
                        </a:rPr>
                        <a:t>8</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74260022"/>
                  </a:ext>
                </a:extLst>
              </a:tr>
              <a:tr h="360493">
                <a:tc>
                  <a:txBody>
                    <a:bodyPr/>
                    <a:lstStyle/>
                    <a:p>
                      <a:pPr algn="ctr">
                        <a:lnSpc>
                          <a:spcPct val="107000"/>
                        </a:lnSpc>
                        <a:spcAft>
                          <a:spcPts val="0"/>
                        </a:spcAft>
                      </a:pPr>
                      <a:r>
                        <a:rPr lang="en-GB" sz="2000" b="0" dirty="0">
                          <a:solidFill>
                            <a:schemeClr val="tx1"/>
                          </a:solidFill>
                          <a:effectLst/>
                          <a:latin typeface="Myriad Pro Semibold"/>
                          <a:ea typeface="Calibri" panose="020F0502020204030204" pitchFamily="34" charset="0"/>
                          <a:cs typeface="Times New Roman" panose="02020603050405020304" pitchFamily="18" charset="0"/>
                        </a:rPr>
                        <a:t>5</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7000"/>
                        </a:lnSpc>
                        <a:spcAft>
                          <a:spcPts val="0"/>
                        </a:spcAft>
                      </a:pPr>
                      <a:r>
                        <a:rPr lang="en-GB" sz="2000" b="0" dirty="0">
                          <a:solidFill>
                            <a:schemeClr val="tx1"/>
                          </a:solidFill>
                          <a:effectLst/>
                          <a:latin typeface="Myriad Pro Semibold"/>
                          <a:ea typeface="Calibri" panose="020F0502020204030204" pitchFamily="34" charset="0"/>
                          <a:cs typeface="Times New Roman" panose="02020603050405020304" pitchFamily="18" charset="0"/>
                        </a:rPr>
                        <a:t>10</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60567860"/>
                  </a:ext>
                </a:extLst>
              </a:tr>
              <a:tr h="360493">
                <a:tc>
                  <a:txBody>
                    <a:bodyPr/>
                    <a:lstStyle/>
                    <a:p>
                      <a:pPr algn="ctr">
                        <a:lnSpc>
                          <a:spcPct val="107000"/>
                        </a:lnSpc>
                        <a:spcAft>
                          <a:spcPts val="0"/>
                        </a:spcAft>
                      </a:pPr>
                      <a:r>
                        <a:rPr lang="en-GB" sz="2000" b="0" dirty="0">
                          <a:solidFill>
                            <a:schemeClr val="tx1"/>
                          </a:solidFill>
                          <a:effectLst/>
                          <a:latin typeface="Myriad Pro Semibold"/>
                          <a:ea typeface="Calibri" panose="020F0502020204030204" pitchFamily="34" charset="0"/>
                          <a:cs typeface="Times New Roman" panose="02020603050405020304" pitchFamily="18" charset="0"/>
                        </a:rPr>
                        <a:t>6</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7000"/>
                        </a:lnSpc>
                        <a:spcAft>
                          <a:spcPts val="0"/>
                        </a:spcAft>
                      </a:pPr>
                      <a:r>
                        <a:rPr lang="en-GB" sz="2000" b="0" dirty="0">
                          <a:solidFill>
                            <a:schemeClr val="tx1"/>
                          </a:solidFill>
                          <a:effectLst/>
                          <a:latin typeface="Myriad Pro Semibold"/>
                          <a:ea typeface="Calibri" panose="020F0502020204030204" pitchFamily="34" charset="0"/>
                          <a:cs typeface="Times New Roman" panose="02020603050405020304" pitchFamily="18" charset="0"/>
                        </a:rPr>
                        <a:t>12</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040507767"/>
                  </a:ext>
                </a:extLst>
              </a:tr>
              <a:tr h="360493">
                <a:tc>
                  <a:txBody>
                    <a:bodyPr/>
                    <a:lstStyle/>
                    <a:p>
                      <a:pPr algn="ctr">
                        <a:lnSpc>
                          <a:spcPct val="107000"/>
                        </a:lnSpc>
                        <a:spcAft>
                          <a:spcPts val="0"/>
                        </a:spcAft>
                      </a:pPr>
                      <a:r>
                        <a:rPr lang="en-GB" sz="2000" b="0" dirty="0">
                          <a:solidFill>
                            <a:schemeClr val="tx1"/>
                          </a:solidFill>
                          <a:effectLst/>
                          <a:latin typeface="Myriad Pro Semibold"/>
                          <a:ea typeface="Calibri" panose="020F0502020204030204" pitchFamily="34" charset="0"/>
                          <a:cs typeface="Times New Roman" panose="02020603050405020304" pitchFamily="18" charset="0"/>
                        </a:rPr>
                        <a:t>7</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7000"/>
                        </a:lnSpc>
                        <a:spcAft>
                          <a:spcPts val="0"/>
                        </a:spcAft>
                      </a:pPr>
                      <a:r>
                        <a:rPr lang="en-GB" sz="2000" b="0" dirty="0">
                          <a:solidFill>
                            <a:schemeClr val="tx1"/>
                          </a:solidFill>
                          <a:effectLst/>
                          <a:latin typeface="Myriad Pro Semibold"/>
                          <a:ea typeface="Calibri" panose="020F0502020204030204" pitchFamily="34" charset="0"/>
                          <a:cs typeface="Times New Roman" panose="02020603050405020304" pitchFamily="18" charset="0"/>
                        </a:rPr>
                        <a:t>14</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116508603"/>
                  </a:ext>
                </a:extLst>
              </a:tr>
              <a:tr h="360493">
                <a:tc>
                  <a:txBody>
                    <a:bodyPr/>
                    <a:lstStyle/>
                    <a:p>
                      <a:pPr algn="ctr">
                        <a:lnSpc>
                          <a:spcPct val="107000"/>
                        </a:lnSpc>
                        <a:spcAft>
                          <a:spcPts val="0"/>
                        </a:spcAft>
                      </a:pPr>
                      <a:r>
                        <a:rPr lang="en-GB" sz="2000" b="0" dirty="0">
                          <a:solidFill>
                            <a:schemeClr val="tx1"/>
                          </a:solidFill>
                          <a:effectLst/>
                          <a:latin typeface="Myriad Pro Semibold"/>
                          <a:ea typeface="Calibri" panose="020F0502020204030204" pitchFamily="34" charset="0"/>
                          <a:cs typeface="Times New Roman" panose="02020603050405020304" pitchFamily="18" charset="0"/>
                        </a:rPr>
                        <a:t>8</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7000"/>
                        </a:lnSpc>
                        <a:spcAft>
                          <a:spcPts val="0"/>
                        </a:spcAft>
                      </a:pPr>
                      <a:r>
                        <a:rPr lang="en-GB" sz="2000" b="0" dirty="0">
                          <a:solidFill>
                            <a:schemeClr val="tx1"/>
                          </a:solidFill>
                          <a:effectLst/>
                          <a:latin typeface="Myriad Pro Semibold"/>
                          <a:ea typeface="Calibri" panose="020F0502020204030204" pitchFamily="34" charset="0"/>
                          <a:cs typeface="Times New Roman" panose="02020603050405020304" pitchFamily="18" charset="0"/>
                        </a:rPr>
                        <a:t>16</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980589766"/>
                  </a:ext>
                </a:extLst>
              </a:tr>
              <a:tr h="360493">
                <a:tc>
                  <a:txBody>
                    <a:bodyPr/>
                    <a:lstStyle/>
                    <a:p>
                      <a:pPr algn="ctr">
                        <a:lnSpc>
                          <a:spcPct val="107000"/>
                        </a:lnSpc>
                        <a:spcAft>
                          <a:spcPts val="0"/>
                        </a:spcAft>
                      </a:pPr>
                      <a:r>
                        <a:rPr lang="en-GB" sz="2000" b="0" dirty="0">
                          <a:solidFill>
                            <a:schemeClr val="tx1"/>
                          </a:solidFill>
                          <a:effectLst/>
                          <a:latin typeface="Myriad Pro Semibold"/>
                          <a:ea typeface="Calibri" panose="020F0502020204030204" pitchFamily="34" charset="0"/>
                          <a:cs typeface="Times New Roman" panose="02020603050405020304" pitchFamily="18" charset="0"/>
                        </a:rPr>
                        <a:t>9</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7000"/>
                        </a:lnSpc>
                        <a:spcAft>
                          <a:spcPts val="0"/>
                        </a:spcAft>
                      </a:pPr>
                      <a:r>
                        <a:rPr lang="en-GB" sz="2000" b="0" dirty="0">
                          <a:solidFill>
                            <a:schemeClr val="tx1"/>
                          </a:solidFill>
                          <a:effectLst/>
                          <a:latin typeface="Myriad Pro Semibold"/>
                          <a:ea typeface="Calibri" panose="020F0502020204030204" pitchFamily="34" charset="0"/>
                          <a:cs typeface="Times New Roman" panose="02020603050405020304" pitchFamily="18" charset="0"/>
                        </a:rPr>
                        <a:t>18</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752234968"/>
                  </a:ext>
                </a:extLst>
              </a:tr>
              <a:tr h="360493">
                <a:tc>
                  <a:txBody>
                    <a:bodyPr/>
                    <a:lstStyle/>
                    <a:p>
                      <a:pPr algn="ctr">
                        <a:lnSpc>
                          <a:spcPct val="107000"/>
                        </a:lnSpc>
                        <a:spcAft>
                          <a:spcPts val="0"/>
                        </a:spcAft>
                      </a:pPr>
                      <a:r>
                        <a:rPr lang="en-GB" sz="2000" b="0" dirty="0">
                          <a:solidFill>
                            <a:schemeClr val="tx1"/>
                          </a:solidFill>
                          <a:effectLst/>
                          <a:latin typeface="Myriad Pro Semibold"/>
                          <a:ea typeface="Calibri" panose="020F0502020204030204" pitchFamily="34" charset="0"/>
                          <a:cs typeface="Times New Roman" panose="02020603050405020304" pitchFamily="18" charset="0"/>
                        </a:rPr>
                        <a:t>10</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7000"/>
                        </a:lnSpc>
                        <a:spcAft>
                          <a:spcPts val="0"/>
                        </a:spcAft>
                      </a:pPr>
                      <a:r>
                        <a:rPr lang="en-GB" sz="2000" b="0" dirty="0">
                          <a:solidFill>
                            <a:schemeClr val="tx1"/>
                          </a:solidFill>
                          <a:effectLst/>
                          <a:latin typeface="Myriad Pro Semibold"/>
                          <a:ea typeface="Calibri" panose="020F0502020204030204" pitchFamily="34" charset="0"/>
                          <a:cs typeface="Times New Roman" panose="02020603050405020304" pitchFamily="18" charset="0"/>
                        </a:rPr>
                        <a:t>20</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526090402"/>
                  </a:ext>
                </a:extLst>
              </a:tr>
              <a:tr h="360493">
                <a:tc>
                  <a:txBody>
                    <a:bodyPr/>
                    <a:lstStyle/>
                    <a:p>
                      <a:pPr algn="ctr">
                        <a:lnSpc>
                          <a:spcPct val="107000"/>
                        </a:lnSpc>
                        <a:spcAft>
                          <a:spcPts val="0"/>
                        </a:spcAft>
                      </a:pPr>
                      <a:r>
                        <a:rPr lang="en-GB" sz="2000" b="0" dirty="0">
                          <a:solidFill>
                            <a:schemeClr val="tx1"/>
                          </a:solidFill>
                          <a:effectLst/>
                          <a:latin typeface="Myriad Pro Semibold"/>
                          <a:ea typeface="Calibri" panose="020F0502020204030204" pitchFamily="34" charset="0"/>
                          <a:cs typeface="Times New Roman" panose="02020603050405020304" pitchFamily="18" charset="0"/>
                        </a:rPr>
                        <a:t>11</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7000"/>
                        </a:lnSpc>
                        <a:spcAft>
                          <a:spcPts val="0"/>
                        </a:spcAft>
                      </a:pPr>
                      <a:r>
                        <a:rPr lang="en-GB" sz="2000" b="0" dirty="0">
                          <a:solidFill>
                            <a:schemeClr val="tx1"/>
                          </a:solidFill>
                          <a:effectLst/>
                          <a:latin typeface="Myriad Pro Semibold"/>
                          <a:ea typeface="Calibri" panose="020F0502020204030204" pitchFamily="34" charset="0"/>
                          <a:cs typeface="Times New Roman" panose="02020603050405020304" pitchFamily="18" charset="0"/>
                        </a:rPr>
                        <a:t>22</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116627420"/>
                  </a:ext>
                </a:extLst>
              </a:tr>
              <a:tr h="360493">
                <a:tc>
                  <a:txBody>
                    <a:bodyPr/>
                    <a:lstStyle/>
                    <a:p>
                      <a:pPr algn="ctr">
                        <a:lnSpc>
                          <a:spcPct val="107000"/>
                        </a:lnSpc>
                        <a:spcAft>
                          <a:spcPts val="0"/>
                        </a:spcAft>
                      </a:pPr>
                      <a:r>
                        <a:rPr lang="en-GB" sz="2000" b="0" dirty="0">
                          <a:solidFill>
                            <a:schemeClr val="tx1"/>
                          </a:solidFill>
                          <a:effectLst/>
                          <a:latin typeface="Myriad Pro Semibold"/>
                          <a:ea typeface="Calibri" panose="020F0502020204030204" pitchFamily="34" charset="0"/>
                          <a:cs typeface="Times New Roman" panose="02020603050405020304" pitchFamily="18" charset="0"/>
                        </a:rPr>
                        <a:t>12</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7000"/>
                        </a:lnSpc>
                        <a:spcAft>
                          <a:spcPts val="0"/>
                        </a:spcAft>
                      </a:pPr>
                      <a:r>
                        <a:rPr lang="en-GB" sz="2000" b="0" dirty="0">
                          <a:solidFill>
                            <a:schemeClr val="tx1"/>
                          </a:solidFill>
                          <a:effectLst/>
                          <a:latin typeface="Myriad Pro Semibold"/>
                          <a:ea typeface="Calibri" panose="020F0502020204030204" pitchFamily="34" charset="0"/>
                          <a:cs typeface="Times New Roman" panose="02020603050405020304" pitchFamily="18" charset="0"/>
                        </a:rPr>
                        <a:t>24</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859281685"/>
                  </a:ext>
                </a:extLst>
              </a:tr>
            </a:tbl>
          </a:graphicData>
        </a:graphic>
      </p:graphicFrame>
      <p:sp>
        <p:nvSpPr>
          <p:cNvPr id="4" name="TextBox 3">
            <a:extLst>
              <a:ext uri="{FF2B5EF4-FFF2-40B4-BE49-F238E27FC236}">
                <a16:creationId xmlns:a16="http://schemas.microsoft.com/office/drawing/2014/main" id="{94D8F1B4-1099-4309-B27E-0726B2E11D97}"/>
              </a:ext>
            </a:extLst>
          </p:cNvPr>
          <p:cNvSpPr txBox="1"/>
          <p:nvPr/>
        </p:nvSpPr>
        <p:spPr bwMode="auto">
          <a:xfrm>
            <a:off x="7813612" y="1577411"/>
            <a:ext cx="122982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fontAlgn="base">
              <a:spcBef>
                <a:spcPct val="20000"/>
              </a:spcBef>
              <a:spcAft>
                <a:spcPct val="0"/>
              </a:spcAft>
              <a:buClr>
                <a:srgbClr val="82CBDD"/>
              </a:buClr>
            </a:pPr>
            <a:r>
              <a:rPr lang="en-GB" sz="2000" dirty="0">
                <a:solidFill>
                  <a:srgbClr val="000000"/>
                </a:solidFill>
                <a:latin typeface="Myriad Pro Semibold" charset="0"/>
                <a:ea typeface="Myriad Pro Semibold" charset="0"/>
                <a:cs typeface="Myriad Pro Semibold" charset="0"/>
              </a:rPr>
              <a:t>0 × 2 = 0</a:t>
            </a:r>
          </a:p>
        </p:txBody>
      </p:sp>
      <p:sp>
        <p:nvSpPr>
          <p:cNvPr id="5" name="TextBox 4">
            <a:extLst>
              <a:ext uri="{FF2B5EF4-FFF2-40B4-BE49-F238E27FC236}">
                <a16:creationId xmlns:a16="http://schemas.microsoft.com/office/drawing/2014/main" id="{0F14046D-6C4A-4B82-ADBC-171C6ECAE89F}"/>
              </a:ext>
            </a:extLst>
          </p:cNvPr>
          <p:cNvSpPr txBox="1"/>
          <p:nvPr/>
        </p:nvSpPr>
        <p:spPr bwMode="auto">
          <a:xfrm>
            <a:off x="7813612" y="1940678"/>
            <a:ext cx="122982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fontAlgn="base">
              <a:spcBef>
                <a:spcPct val="20000"/>
              </a:spcBef>
              <a:spcAft>
                <a:spcPct val="0"/>
              </a:spcAft>
              <a:buClr>
                <a:srgbClr val="82CBDD"/>
              </a:buClr>
            </a:pPr>
            <a:r>
              <a:rPr lang="en-GB" sz="2000" dirty="0">
                <a:solidFill>
                  <a:srgbClr val="000000"/>
                </a:solidFill>
                <a:latin typeface="Myriad Pro Semibold" charset="0"/>
                <a:ea typeface="Myriad Pro Semibold" charset="0"/>
                <a:cs typeface="Myriad Pro Semibold" charset="0"/>
              </a:rPr>
              <a:t>1 × 2 = 2</a:t>
            </a:r>
          </a:p>
        </p:txBody>
      </p:sp>
      <p:sp>
        <p:nvSpPr>
          <p:cNvPr id="6" name="TextBox 5">
            <a:extLst>
              <a:ext uri="{FF2B5EF4-FFF2-40B4-BE49-F238E27FC236}">
                <a16:creationId xmlns:a16="http://schemas.microsoft.com/office/drawing/2014/main" id="{05674CFE-B15C-47F8-AEA8-25D0CE93B542}"/>
              </a:ext>
            </a:extLst>
          </p:cNvPr>
          <p:cNvSpPr txBox="1"/>
          <p:nvPr/>
        </p:nvSpPr>
        <p:spPr bwMode="auto">
          <a:xfrm>
            <a:off x="7813612" y="2303945"/>
            <a:ext cx="122982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fontAlgn="base">
              <a:spcBef>
                <a:spcPct val="20000"/>
              </a:spcBef>
              <a:spcAft>
                <a:spcPct val="0"/>
              </a:spcAft>
              <a:buClr>
                <a:srgbClr val="82CBDD"/>
              </a:buClr>
            </a:pPr>
            <a:r>
              <a:rPr lang="en-GB" sz="2000" dirty="0">
                <a:solidFill>
                  <a:srgbClr val="000000"/>
                </a:solidFill>
                <a:latin typeface="Myriad Pro Semibold" charset="0"/>
                <a:ea typeface="Myriad Pro Semibold" charset="0"/>
                <a:cs typeface="Myriad Pro Semibold" charset="0"/>
              </a:rPr>
              <a:t>2 × 2 = 4</a:t>
            </a:r>
          </a:p>
        </p:txBody>
      </p:sp>
      <p:sp>
        <p:nvSpPr>
          <p:cNvPr id="7" name="TextBox 6">
            <a:extLst>
              <a:ext uri="{FF2B5EF4-FFF2-40B4-BE49-F238E27FC236}">
                <a16:creationId xmlns:a16="http://schemas.microsoft.com/office/drawing/2014/main" id="{47BDF00F-851F-4DFB-A51A-52FFF818B421}"/>
              </a:ext>
            </a:extLst>
          </p:cNvPr>
          <p:cNvSpPr txBox="1"/>
          <p:nvPr/>
        </p:nvSpPr>
        <p:spPr bwMode="auto">
          <a:xfrm>
            <a:off x="7813612" y="2667212"/>
            <a:ext cx="122982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fontAlgn="base">
              <a:spcBef>
                <a:spcPct val="20000"/>
              </a:spcBef>
              <a:spcAft>
                <a:spcPct val="0"/>
              </a:spcAft>
              <a:buClr>
                <a:srgbClr val="82CBDD"/>
              </a:buClr>
            </a:pPr>
            <a:r>
              <a:rPr lang="en-GB" sz="2000" dirty="0">
                <a:solidFill>
                  <a:srgbClr val="000000"/>
                </a:solidFill>
                <a:latin typeface="Myriad Pro Semibold" charset="0"/>
                <a:ea typeface="Myriad Pro Semibold" charset="0"/>
                <a:cs typeface="Myriad Pro Semibold" charset="0"/>
              </a:rPr>
              <a:t>3 × 2 = 6</a:t>
            </a:r>
          </a:p>
        </p:txBody>
      </p:sp>
      <p:sp>
        <p:nvSpPr>
          <p:cNvPr id="8" name="TextBox 7">
            <a:extLst>
              <a:ext uri="{FF2B5EF4-FFF2-40B4-BE49-F238E27FC236}">
                <a16:creationId xmlns:a16="http://schemas.microsoft.com/office/drawing/2014/main" id="{68DA1EE7-818E-485E-9572-98CEC6BA6D43}"/>
              </a:ext>
            </a:extLst>
          </p:cNvPr>
          <p:cNvSpPr txBox="1"/>
          <p:nvPr/>
        </p:nvSpPr>
        <p:spPr bwMode="auto">
          <a:xfrm>
            <a:off x="7813612" y="3393746"/>
            <a:ext cx="136768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fontAlgn="base">
              <a:spcBef>
                <a:spcPct val="20000"/>
              </a:spcBef>
              <a:spcAft>
                <a:spcPct val="0"/>
              </a:spcAft>
              <a:buClr>
                <a:srgbClr val="82CBDD"/>
              </a:buClr>
            </a:pPr>
            <a:r>
              <a:rPr lang="en-GB" sz="2000" dirty="0">
                <a:solidFill>
                  <a:srgbClr val="000000"/>
                </a:solidFill>
                <a:latin typeface="Myriad Pro Semibold" charset="0"/>
                <a:ea typeface="Myriad Pro Semibold" charset="0"/>
                <a:cs typeface="Myriad Pro Semibold" charset="0"/>
              </a:rPr>
              <a:t>5 × 2 = 10</a:t>
            </a:r>
          </a:p>
        </p:txBody>
      </p:sp>
      <p:sp>
        <p:nvSpPr>
          <p:cNvPr id="19" name="TextBox 18">
            <a:extLst>
              <a:ext uri="{FF2B5EF4-FFF2-40B4-BE49-F238E27FC236}">
                <a16:creationId xmlns:a16="http://schemas.microsoft.com/office/drawing/2014/main" id="{0D20BB61-E63C-4497-9EE2-426DA5490C11}"/>
              </a:ext>
            </a:extLst>
          </p:cNvPr>
          <p:cNvSpPr txBox="1"/>
          <p:nvPr/>
        </p:nvSpPr>
        <p:spPr bwMode="auto">
          <a:xfrm>
            <a:off x="7813612" y="3030479"/>
            <a:ext cx="122982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fontAlgn="base">
              <a:spcBef>
                <a:spcPct val="20000"/>
              </a:spcBef>
              <a:spcAft>
                <a:spcPct val="0"/>
              </a:spcAft>
              <a:buClr>
                <a:srgbClr val="82CBDD"/>
              </a:buClr>
            </a:pPr>
            <a:r>
              <a:rPr lang="en-GB" sz="2000" dirty="0">
                <a:solidFill>
                  <a:srgbClr val="000000"/>
                </a:solidFill>
                <a:latin typeface="Myriad Pro Semibold" charset="0"/>
                <a:ea typeface="Myriad Pro Semibold" charset="0"/>
                <a:cs typeface="Myriad Pro Semibold" charset="0"/>
              </a:rPr>
              <a:t>4 × 2 = 8</a:t>
            </a:r>
          </a:p>
        </p:txBody>
      </p:sp>
      <p:sp>
        <p:nvSpPr>
          <p:cNvPr id="20" name="TextBox 19">
            <a:extLst>
              <a:ext uri="{FF2B5EF4-FFF2-40B4-BE49-F238E27FC236}">
                <a16:creationId xmlns:a16="http://schemas.microsoft.com/office/drawing/2014/main" id="{784AD61E-46D7-4E38-B462-DA3619FFE652}"/>
              </a:ext>
            </a:extLst>
          </p:cNvPr>
          <p:cNvSpPr txBox="1"/>
          <p:nvPr/>
        </p:nvSpPr>
        <p:spPr bwMode="auto">
          <a:xfrm>
            <a:off x="7813612" y="3757013"/>
            <a:ext cx="136768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fontAlgn="base">
              <a:spcBef>
                <a:spcPct val="20000"/>
              </a:spcBef>
              <a:spcAft>
                <a:spcPct val="0"/>
              </a:spcAft>
              <a:buClr>
                <a:srgbClr val="82CBDD"/>
              </a:buClr>
            </a:pPr>
            <a:r>
              <a:rPr lang="en-GB" sz="2000" dirty="0">
                <a:solidFill>
                  <a:srgbClr val="000000"/>
                </a:solidFill>
                <a:latin typeface="Myriad Pro Semibold" charset="0"/>
                <a:ea typeface="Myriad Pro Semibold" charset="0"/>
                <a:cs typeface="Myriad Pro Semibold" charset="0"/>
              </a:rPr>
              <a:t>6 × 2 = 12</a:t>
            </a:r>
          </a:p>
        </p:txBody>
      </p:sp>
      <p:sp>
        <p:nvSpPr>
          <p:cNvPr id="21" name="TextBox 20">
            <a:extLst>
              <a:ext uri="{FF2B5EF4-FFF2-40B4-BE49-F238E27FC236}">
                <a16:creationId xmlns:a16="http://schemas.microsoft.com/office/drawing/2014/main" id="{40171CBF-012E-45B8-8F1C-C32BD3753226}"/>
              </a:ext>
            </a:extLst>
          </p:cNvPr>
          <p:cNvSpPr txBox="1"/>
          <p:nvPr/>
        </p:nvSpPr>
        <p:spPr bwMode="auto">
          <a:xfrm>
            <a:off x="7813612" y="4120280"/>
            <a:ext cx="136768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fontAlgn="base">
              <a:spcBef>
                <a:spcPct val="20000"/>
              </a:spcBef>
              <a:spcAft>
                <a:spcPct val="0"/>
              </a:spcAft>
              <a:buClr>
                <a:srgbClr val="82CBDD"/>
              </a:buClr>
            </a:pPr>
            <a:r>
              <a:rPr lang="en-GB" sz="2000" dirty="0">
                <a:solidFill>
                  <a:srgbClr val="000000"/>
                </a:solidFill>
                <a:latin typeface="Myriad Pro Semibold" charset="0"/>
                <a:ea typeface="Myriad Pro Semibold" charset="0"/>
                <a:cs typeface="Myriad Pro Semibold" charset="0"/>
              </a:rPr>
              <a:t>7 × 2 = 14</a:t>
            </a:r>
          </a:p>
        </p:txBody>
      </p:sp>
      <p:sp>
        <p:nvSpPr>
          <p:cNvPr id="22" name="TextBox 21">
            <a:extLst>
              <a:ext uri="{FF2B5EF4-FFF2-40B4-BE49-F238E27FC236}">
                <a16:creationId xmlns:a16="http://schemas.microsoft.com/office/drawing/2014/main" id="{D713FEFF-EACF-4F11-B671-AEFD54F7B040}"/>
              </a:ext>
            </a:extLst>
          </p:cNvPr>
          <p:cNvSpPr txBox="1"/>
          <p:nvPr/>
        </p:nvSpPr>
        <p:spPr bwMode="auto">
          <a:xfrm>
            <a:off x="7813612" y="4483547"/>
            <a:ext cx="136768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fontAlgn="base">
              <a:spcBef>
                <a:spcPct val="20000"/>
              </a:spcBef>
              <a:spcAft>
                <a:spcPct val="0"/>
              </a:spcAft>
              <a:buClr>
                <a:srgbClr val="82CBDD"/>
              </a:buClr>
            </a:pPr>
            <a:r>
              <a:rPr lang="en-GB" sz="2000" dirty="0">
                <a:solidFill>
                  <a:srgbClr val="000000"/>
                </a:solidFill>
                <a:latin typeface="Myriad Pro Semibold" charset="0"/>
                <a:ea typeface="Myriad Pro Semibold" charset="0"/>
                <a:cs typeface="Myriad Pro Semibold" charset="0"/>
              </a:rPr>
              <a:t>8 × 2 = 16</a:t>
            </a:r>
          </a:p>
        </p:txBody>
      </p:sp>
      <p:sp>
        <p:nvSpPr>
          <p:cNvPr id="23" name="TextBox 22">
            <a:extLst>
              <a:ext uri="{FF2B5EF4-FFF2-40B4-BE49-F238E27FC236}">
                <a16:creationId xmlns:a16="http://schemas.microsoft.com/office/drawing/2014/main" id="{8D28EF07-F133-4007-B222-607D057FFF6B}"/>
              </a:ext>
            </a:extLst>
          </p:cNvPr>
          <p:cNvSpPr txBox="1"/>
          <p:nvPr/>
        </p:nvSpPr>
        <p:spPr bwMode="auto">
          <a:xfrm>
            <a:off x="7813612" y="4846814"/>
            <a:ext cx="136768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fontAlgn="base">
              <a:spcBef>
                <a:spcPct val="20000"/>
              </a:spcBef>
              <a:spcAft>
                <a:spcPct val="0"/>
              </a:spcAft>
              <a:buClr>
                <a:srgbClr val="82CBDD"/>
              </a:buClr>
            </a:pPr>
            <a:r>
              <a:rPr lang="en-GB" sz="2000" dirty="0">
                <a:solidFill>
                  <a:srgbClr val="000000"/>
                </a:solidFill>
                <a:latin typeface="Myriad Pro Semibold" charset="0"/>
                <a:ea typeface="Myriad Pro Semibold" charset="0"/>
                <a:cs typeface="Myriad Pro Semibold" charset="0"/>
              </a:rPr>
              <a:t>9 × 2 = 18</a:t>
            </a:r>
          </a:p>
        </p:txBody>
      </p:sp>
      <p:sp>
        <p:nvSpPr>
          <p:cNvPr id="24" name="TextBox 23">
            <a:extLst>
              <a:ext uri="{FF2B5EF4-FFF2-40B4-BE49-F238E27FC236}">
                <a16:creationId xmlns:a16="http://schemas.microsoft.com/office/drawing/2014/main" id="{8B633061-5F9D-453E-B1D9-5E6C1FE5DD84}"/>
              </a:ext>
            </a:extLst>
          </p:cNvPr>
          <p:cNvSpPr txBox="1"/>
          <p:nvPr/>
        </p:nvSpPr>
        <p:spPr bwMode="auto">
          <a:xfrm>
            <a:off x="7813612" y="5210081"/>
            <a:ext cx="150554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fontAlgn="base">
              <a:spcBef>
                <a:spcPct val="20000"/>
              </a:spcBef>
              <a:spcAft>
                <a:spcPct val="0"/>
              </a:spcAft>
              <a:buClr>
                <a:srgbClr val="82CBDD"/>
              </a:buClr>
            </a:pPr>
            <a:r>
              <a:rPr lang="en-GB" sz="2000" dirty="0">
                <a:solidFill>
                  <a:srgbClr val="000000"/>
                </a:solidFill>
                <a:latin typeface="Myriad Pro Semibold" charset="0"/>
                <a:ea typeface="Myriad Pro Semibold" charset="0"/>
                <a:cs typeface="Myriad Pro Semibold" charset="0"/>
              </a:rPr>
              <a:t>10 × 2 = 20</a:t>
            </a:r>
          </a:p>
        </p:txBody>
      </p:sp>
      <p:sp>
        <p:nvSpPr>
          <p:cNvPr id="25" name="TextBox 24">
            <a:extLst>
              <a:ext uri="{FF2B5EF4-FFF2-40B4-BE49-F238E27FC236}">
                <a16:creationId xmlns:a16="http://schemas.microsoft.com/office/drawing/2014/main" id="{4632D93D-D238-4828-8DB1-E3D77E59175F}"/>
              </a:ext>
            </a:extLst>
          </p:cNvPr>
          <p:cNvSpPr txBox="1"/>
          <p:nvPr/>
        </p:nvSpPr>
        <p:spPr bwMode="auto">
          <a:xfrm>
            <a:off x="7813612" y="5573348"/>
            <a:ext cx="150554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fontAlgn="base">
              <a:spcBef>
                <a:spcPct val="20000"/>
              </a:spcBef>
              <a:spcAft>
                <a:spcPct val="0"/>
              </a:spcAft>
              <a:buClr>
                <a:srgbClr val="82CBDD"/>
              </a:buClr>
            </a:pPr>
            <a:r>
              <a:rPr lang="en-GB" sz="2000" dirty="0">
                <a:solidFill>
                  <a:srgbClr val="000000"/>
                </a:solidFill>
                <a:latin typeface="Myriad Pro Semibold" charset="0"/>
                <a:ea typeface="Myriad Pro Semibold" charset="0"/>
                <a:cs typeface="Myriad Pro Semibold" charset="0"/>
              </a:rPr>
              <a:t>11 × 2 = 22</a:t>
            </a:r>
          </a:p>
        </p:txBody>
      </p:sp>
      <p:sp>
        <p:nvSpPr>
          <p:cNvPr id="26" name="TextBox 25">
            <a:extLst>
              <a:ext uri="{FF2B5EF4-FFF2-40B4-BE49-F238E27FC236}">
                <a16:creationId xmlns:a16="http://schemas.microsoft.com/office/drawing/2014/main" id="{8EED60DF-3186-4E4D-9F0D-A30D904FFE6B}"/>
              </a:ext>
            </a:extLst>
          </p:cNvPr>
          <p:cNvSpPr txBox="1"/>
          <p:nvPr/>
        </p:nvSpPr>
        <p:spPr bwMode="auto">
          <a:xfrm>
            <a:off x="7813612" y="5936616"/>
            <a:ext cx="150554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fontAlgn="base">
              <a:spcBef>
                <a:spcPct val="20000"/>
              </a:spcBef>
              <a:spcAft>
                <a:spcPct val="0"/>
              </a:spcAft>
              <a:buClr>
                <a:srgbClr val="82CBDD"/>
              </a:buClr>
            </a:pPr>
            <a:r>
              <a:rPr lang="en-GB" sz="2000" dirty="0">
                <a:solidFill>
                  <a:srgbClr val="000000"/>
                </a:solidFill>
                <a:latin typeface="Myriad Pro Semibold" charset="0"/>
                <a:ea typeface="Myriad Pro Semibold" charset="0"/>
                <a:cs typeface="Myriad Pro Semibold" charset="0"/>
              </a:rPr>
              <a:t>12 × 2 = 24</a:t>
            </a:r>
          </a:p>
        </p:txBody>
      </p:sp>
    </p:spTree>
    <p:extLst>
      <p:ext uri="{BB962C8B-B14F-4D97-AF65-F5344CB8AC3E}">
        <p14:creationId xmlns:p14="http://schemas.microsoft.com/office/powerpoint/2010/main" val="662610663"/>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2.3 </a:t>
            </a:r>
            <a:r>
              <a:rPr lang="en-GB" dirty="0"/>
              <a:t>The 2 times table and commutativity	</a:t>
            </a:r>
            <a:r>
              <a:rPr lang="en-US" dirty="0">
                <a:solidFill>
                  <a:srgbClr val="00628C"/>
                </a:solidFill>
              </a:rPr>
              <a:t>Step 2:4</a:t>
            </a:r>
          </a:p>
        </p:txBody>
      </p:sp>
      <p:sp>
        <p:nvSpPr>
          <p:cNvPr id="13" name="TextBox 12">
            <a:extLst>
              <a:ext uri="{FF2B5EF4-FFF2-40B4-BE49-F238E27FC236}">
                <a16:creationId xmlns:a16="http://schemas.microsoft.com/office/drawing/2014/main" id="{C53C17B7-D7B3-454F-AE9E-B7CB195FE812}"/>
              </a:ext>
            </a:extLst>
          </p:cNvPr>
          <p:cNvSpPr txBox="1"/>
          <p:nvPr/>
        </p:nvSpPr>
        <p:spPr bwMode="auto">
          <a:xfrm>
            <a:off x="2498841" y="5018913"/>
            <a:ext cx="154561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one 2 is 2</a:t>
            </a:r>
          </a:p>
        </p:txBody>
      </p:sp>
      <p:sp>
        <p:nvSpPr>
          <p:cNvPr id="14" name="TextBox 13">
            <a:extLst>
              <a:ext uri="{FF2B5EF4-FFF2-40B4-BE49-F238E27FC236}">
                <a16:creationId xmlns:a16="http://schemas.microsoft.com/office/drawing/2014/main" id="{014A8EDB-2028-45C2-B967-7EF33990C9E0}"/>
              </a:ext>
            </a:extLst>
          </p:cNvPr>
          <p:cNvSpPr txBox="1"/>
          <p:nvPr/>
        </p:nvSpPr>
        <p:spPr bwMode="auto">
          <a:xfrm>
            <a:off x="2549336" y="5447843"/>
            <a:ext cx="144462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1 × 2 = 2</a:t>
            </a:r>
          </a:p>
        </p:txBody>
      </p:sp>
      <p:sp>
        <p:nvSpPr>
          <p:cNvPr id="15" name="TextBox 14">
            <a:extLst>
              <a:ext uri="{FF2B5EF4-FFF2-40B4-BE49-F238E27FC236}">
                <a16:creationId xmlns:a16="http://schemas.microsoft.com/office/drawing/2014/main" id="{8735393C-B9CA-482D-BF7F-12EB2074F62E}"/>
              </a:ext>
            </a:extLst>
          </p:cNvPr>
          <p:cNvSpPr txBox="1"/>
          <p:nvPr/>
        </p:nvSpPr>
        <p:spPr bwMode="auto">
          <a:xfrm>
            <a:off x="2921109" y="5018913"/>
            <a:ext cx="183082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two 2s are 4</a:t>
            </a:r>
          </a:p>
        </p:txBody>
      </p:sp>
      <p:sp>
        <p:nvSpPr>
          <p:cNvPr id="16" name="TextBox 15">
            <a:extLst>
              <a:ext uri="{FF2B5EF4-FFF2-40B4-BE49-F238E27FC236}">
                <a16:creationId xmlns:a16="http://schemas.microsoft.com/office/drawing/2014/main" id="{96679556-2743-4F54-A457-C8CB7DC55ECE}"/>
              </a:ext>
            </a:extLst>
          </p:cNvPr>
          <p:cNvSpPr txBox="1"/>
          <p:nvPr/>
        </p:nvSpPr>
        <p:spPr bwMode="auto">
          <a:xfrm>
            <a:off x="3388163" y="5018913"/>
            <a:ext cx="202645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three 2s are 6</a:t>
            </a:r>
          </a:p>
        </p:txBody>
      </p:sp>
      <p:sp>
        <p:nvSpPr>
          <p:cNvPr id="17" name="TextBox 16">
            <a:extLst>
              <a:ext uri="{FF2B5EF4-FFF2-40B4-BE49-F238E27FC236}">
                <a16:creationId xmlns:a16="http://schemas.microsoft.com/office/drawing/2014/main" id="{D47EDBF1-D995-4F25-B229-F715DBE1F24B}"/>
              </a:ext>
            </a:extLst>
          </p:cNvPr>
          <p:cNvSpPr txBox="1"/>
          <p:nvPr/>
        </p:nvSpPr>
        <p:spPr bwMode="auto">
          <a:xfrm>
            <a:off x="4024751" y="5018913"/>
            <a:ext cx="188301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four 2s are 8</a:t>
            </a:r>
          </a:p>
        </p:txBody>
      </p:sp>
      <p:sp>
        <p:nvSpPr>
          <p:cNvPr id="18" name="TextBox 17">
            <a:extLst>
              <a:ext uri="{FF2B5EF4-FFF2-40B4-BE49-F238E27FC236}">
                <a16:creationId xmlns:a16="http://schemas.microsoft.com/office/drawing/2014/main" id="{D6FCD064-2475-4A68-ABEC-66D5F3962214}"/>
              </a:ext>
            </a:extLst>
          </p:cNvPr>
          <p:cNvSpPr txBox="1"/>
          <p:nvPr/>
        </p:nvSpPr>
        <p:spPr bwMode="auto">
          <a:xfrm>
            <a:off x="4547239" y="5018913"/>
            <a:ext cx="196778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five 2s are 10</a:t>
            </a:r>
          </a:p>
        </p:txBody>
      </p:sp>
      <p:sp>
        <p:nvSpPr>
          <p:cNvPr id="19" name="TextBox 18">
            <a:extLst>
              <a:ext uri="{FF2B5EF4-FFF2-40B4-BE49-F238E27FC236}">
                <a16:creationId xmlns:a16="http://schemas.microsoft.com/office/drawing/2014/main" id="{55748400-71E5-4CC8-8DBF-266C8D4E4CF7}"/>
              </a:ext>
            </a:extLst>
          </p:cNvPr>
          <p:cNvSpPr txBox="1"/>
          <p:nvPr/>
        </p:nvSpPr>
        <p:spPr bwMode="auto">
          <a:xfrm>
            <a:off x="5177737" y="5018913"/>
            <a:ext cx="183652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six 2s are 12</a:t>
            </a:r>
          </a:p>
        </p:txBody>
      </p:sp>
      <p:sp>
        <p:nvSpPr>
          <p:cNvPr id="20" name="TextBox 19">
            <a:extLst>
              <a:ext uri="{FF2B5EF4-FFF2-40B4-BE49-F238E27FC236}">
                <a16:creationId xmlns:a16="http://schemas.microsoft.com/office/drawing/2014/main" id="{2E2DBEB8-3B5A-4DC4-BD05-CA966F15C9E8}"/>
              </a:ext>
            </a:extLst>
          </p:cNvPr>
          <p:cNvSpPr txBox="1"/>
          <p:nvPr/>
        </p:nvSpPr>
        <p:spPr bwMode="auto">
          <a:xfrm>
            <a:off x="4965434" y="5018913"/>
            <a:ext cx="226113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seven 2s are 14</a:t>
            </a:r>
          </a:p>
        </p:txBody>
      </p:sp>
      <p:sp>
        <p:nvSpPr>
          <p:cNvPr id="21" name="TextBox 20">
            <a:extLst>
              <a:ext uri="{FF2B5EF4-FFF2-40B4-BE49-F238E27FC236}">
                <a16:creationId xmlns:a16="http://schemas.microsoft.com/office/drawing/2014/main" id="{2155AF2A-A1E3-4151-9755-D2F3C2807D89}"/>
              </a:ext>
            </a:extLst>
          </p:cNvPr>
          <p:cNvSpPr txBox="1"/>
          <p:nvPr/>
        </p:nvSpPr>
        <p:spPr bwMode="auto">
          <a:xfrm>
            <a:off x="5003010" y="5018913"/>
            <a:ext cx="218598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eight 2s are 16</a:t>
            </a:r>
          </a:p>
        </p:txBody>
      </p:sp>
      <p:sp>
        <p:nvSpPr>
          <p:cNvPr id="22" name="TextBox 21">
            <a:extLst>
              <a:ext uri="{FF2B5EF4-FFF2-40B4-BE49-F238E27FC236}">
                <a16:creationId xmlns:a16="http://schemas.microsoft.com/office/drawing/2014/main" id="{9230D843-A02F-4111-B61F-F688ECAC5B5E}"/>
              </a:ext>
            </a:extLst>
          </p:cNvPr>
          <p:cNvSpPr txBox="1"/>
          <p:nvPr/>
        </p:nvSpPr>
        <p:spPr bwMode="auto">
          <a:xfrm>
            <a:off x="5058314" y="5018913"/>
            <a:ext cx="20753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nine 2s are 18</a:t>
            </a:r>
          </a:p>
        </p:txBody>
      </p:sp>
      <p:sp>
        <p:nvSpPr>
          <p:cNvPr id="23" name="TextBox 22">
            <a:extLst>
              <a:ext uri="{FF2B5EF4-FFF2-40B4-BE49-F238E27FC236}">
                <a16:creationId xmlns:a16="http://schemas.microsoft.com/office/drawing/2014/main" id="{D6A89468-449C-4ABF-8403-07F1120D812F}"/>
              </a:ext>
            </a:extLst>
          </p:cNvPr>
          <p:cNvSpPr txBox="1"/>
          <p:nvPr/>
        </p:nvSpPr>
        <p:spPr bwMode="auto">
          <a:xfrm>
            <a:off x="5132467" y="5018913"/>
            <a:ext cx="192706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ten 2s are 20</a:t>
            </a:r>
          </a:p>
        </p:txBody>
      </p:sp>
      <p:sp>
        <p:nvSpPr>
          <p:cNvPr id="24" name="TextBox 23">
            <a:extLst>
              <a:ext uri="{FF2B5EF4-FFF2-40B4-BE49-F238E27FC236}">
                <a16:creationId xmlns:a16="http://schemas.microsoft.com/office/drawing/2014/main" id="{DD9B8D42-356A-4A71-9646-9885FEABFE4D}"/>
              </a:ext>
            </a:extLst>
          </p:cNvPr>
          <p:cNvSpPr txBox="1"/>
          <p:nvPr/>
        </p:nvSpPr>
        <p:spPr bwMode="auto">
          <a:xfrm>
            <a:off x="4912535" y="5018913"/>
            <a:ext cx="236693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eleven 2s are 22</a:t>
            </a:r>
          </a:p>
        </p:txBody>
      </p:sp>
      <p:sp>
        <p:nvSpPr>
          <p:cNvPr id="25" name="TextBox 24">
            <a:extLst>
              <a:ext uri="{FF2B5EF4-FFF2-40B4-BE49-F238E27FC236}">
                <a16:creationId xmlns:a16="http://schemas.microsoft.com/office/drawing/2014/main" id="{73258ACD-E0ED-4C15-8829-DB9684EBD7B3}"/>
              </a:ext>
            </a:extLst>
          </p:cNvPr>
          <p:cNvSpPr txBox="1"/>
          <p:nvPr/>
        </p:nvSpPr>
        <p:spPr bwMode="auto">
          <a:xfrm>
            <a:off x="4917281" y="5018913"/>
            <a:ext cx="235744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twelve 2s are 24</a:t>
            </a:r>
          </a:p>
        </p:txBody>
      </p:sp>
      <p:sp>
        <p:nvSpPr>
          <p:cNvPr id="26" name="TextBox 25">
            <a:extLst>
              <a:ext uri="{FF2B5EF4-FFF2-40B4-BE49-F238E27FC236}">
                <a16:creationId xmlns:a16="http://schemas.microsoft.com/office/drawing/2014/main" id="{83F72BE0-7872-4A18-980B-52463841C2A9}"/>
              </a:ext>
            </a:extLst>
          </p:cNvPr>
          <p:cNvSpPr txBox="1"/>
          <p:nvPr/>
        </p:nvSpPr>
        <p:spPr bwMode="auto">
          <a:xfrm>
            <a:off x="3114207" y="5447843"/>
            <a:ext cx="144462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2 × 2 = 4</a:t>
            </a:r>
          </a:p>
        </p:txBody>
      </p:sp>
      <p:sp>
        <p:nvSpPr>
          <p:cNvPr id="27" name="TextBox 26">
            <a:extLst>
              <a:ext uri="{FF2B5EF4-FFF2-40B4-BE49-F238E27FC236}">
                <a16:creationId xmlns:a16="http://schemas.microsoft.com/office/drawing/2014/main" id="{C2142138-75B1-4EA7-A4EC-8CC986EB9B76}"/>
              </a:ext>
            </a:extLst>
          </p:cNvPr>
          <p:cNvSpPr txBox="1"/>
          <p:nvPr/>
        </p:nvSpPr>
        <p:spPr bwMode="auto">
          <a:xfrm>
            <a:off x="3679076" y="5447843"/>
            <a:ext cx="144462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3 × 2 = 6</a:t>
            </a:r>
          </a:p>
        </p:txBody>
      </p:sp>
      <p:sp>
        <p:nvSpPr>
          <p:cNvPr id="28" name="TextBox 27">
            <a:extLst>
              <a:ext uri="{FF2B5EF4-FFF2-40B4-BE49-F238E27FC236}">
                <a16:creationId xmlns:a16="http://schemas.microsoft.com/office/drawing/2014/main" id="{1C203742-DB62-4524-92A9-AD7B1F160837}"/>
              </a:ext>
            </a:extLst>
          </p:cNvPr>
          <p:cNvSpPr txBox="1"/>
          <p:nvPr/>
        </p:nvSpPr>
        <p:spPr bwMode="auto">
          <a:xfrm>
            <a:off x="4243946" y="5447843"/>
            <a:ext cx="144462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4 × 2 = 8</a:t>
            </a:r>
          </a:p>
        </p:txBody>
      </p:sp>
      <p:sp>
        <p:nvSpPr>
          <p:cNvPr id="29" name="TextBox 28">
            <a:extLst>
              <a:ext uri="{FF2B5EF4-FFF2-40B4-BE49-F238E27FC236}">
                <a16:creationId xmlns:a16="http://schemas.microsoft.com/office/drawing/2014/main" id="{AAC0B1E9-E44F-483D-865E-8E08DAB7DAC3}"/>
              </a:ext>
            </a:extLst>
          </p:cNvPr>
          <p:cNvSpPr txBox="1"/>
          <p:nvPr/>
        </p:nvSpPr>
        <p:spPr bwMode="auto">
          <a:xfrm>
            <a:off x="4725461" y="5447843"/>
            <a:ext cx="161133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5 × 2 = 10</a:t>
            </a:r>
          </a:p>
        </p:txBody>
      </p:sp>
      <p:sp>
        <p:nvSpPr>
          <p:cNvPr id="30" name="TextBox 29">
            <a:extLst>
              <a:ext uri="{FF2B5EF4-FFF2-40B4-BE49-F238E27FC236}">
                <a16:creationId xmlns:a16="http://schemas.microsoft.com/office/drawing/2014/main" id="{7A1B55D1-EF01-447B-A0B3-70C8A2604E63}"/>
              </a:ext>
            </a:extLst>
          </p:cNvPr>
          <p:cNvSpPr txBox="1"/>
          <p:nvPr/>
        </p:nvSpPr>
        <p:spPr bwMode="auto">
          <a:xfrm>
            <a:off x="5290332" y="5447843"/>
            <a:ext cx="161133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6 × 2 = 12</a:t>
            </a:r>
          </a:p>
        </p:txBody>
      </p:sp>
      <p:sp>
        <p:nvSpPr>
          <p:cNvPr id="31" name="TextBox 30">
            <a:extLst>
              <a:ext uri="{FF2B5EF4-FFF2-40B4-BE49-F238E27FC236}">
                <a16:creationId xmlns:a16="http://schemas.microsoft.com/office/drawing/2014/main" id="{043EF98A-037C-4AF0-A424-89F147C5AFCC}"/>
              </a:ext>
            </a:extLst>
          </p:cNvPr>
          <p:cNvSpPr txBox="1"/>
          <p:nvPr/>
        </p:nvSpPr>
        <p:spPr bwMode="auto">
          <a:xfrm>
            <a:off x="5290332" y="5447843"/>
            <a:ext cx="161133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7 × 2 = 14</a:t>
            </a:r>
          </a:p>
        </p:txBody>
      </p:sp>
      <p:sp>
        <p:nvSpPr>
          <p:cNvPr id="32" name="TextBox 31">
            <a:extLst>
              <a:ext uri="{FF2B5EF4-FFF2-40B4-BE49-F238E27FC236}">
                <a16:creationId xmlns:a16="http://schemas.microsoft.com/office/drawing/2014/main" id="{64144D78-BAC5-43CE-BC97-26460A172830}"/>
              </a:ext>
            </a:extLst>
          </p:cNvPr>
          <p:cNvSpPr txBox="1"/>
          <p:nvPr/>
        </p:nvSpPr>
        <p:spPr bwMode="auto">
          <a:xfrm>
            <a:off x="5290332" y="5447843"/>
            <a:ext cx="161133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8 × 2 = 16</a:t>
            </a:r>
          </a:p>
        </p:txBody>
      </p:sp>
      <p:sp>
        <p:nvSpPr>
          <p:cNvPr id="33" name="TextBox 32">
            <a:extLst>
              <a:ext uri="{FF2B5EF4-FFF2-40B4-BE49-F238E27FC236}">
                <a16:creationId xmlns:a16="http://schemas.microsoft.com/office/drawing/2014/main" id="{7E6B27E6-D5B0-4B80-9037-67F2C3AF9831}"/>
              </a:ext>
            </a:extLst>
          </p:cNvPr>
          <p:cNvSpPr txBox="1"/>
          <p:nvPr/>
        </p:nvSpPr>
        <p:spPr bwMode="auto">
          <a:xfrm>
            <a:off x="5290332" y="5447843"/>
            <a:ext cx="161133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9 × 2 = 18</a:t>
            </a:r>
          </a:p>
        </p:txBody>
      </p:sp>
      <p:sp>
        <p:nvSpPr>
          <p:cNvPr id="34" name="TextBox 33">
            <a:extLst>
              <a:ext uri="{FF2B5EF4-FFF2-40B4-BE49-F238E27FC236}">
                <a16:creationId xmlns:a16="http://schemas.microsoft.com/office/drawing/2014/main" id="{3B34A2B9-4AB5-4A02-BFA9-3AF436F7ACD8}"/>
              </a:ext>
            </a:extLst>
          </p:cNvPr>
          <p:cNvSpPr txBox="1"/>
          <p:nvPr/>
        </p:nvSpPr>
        <p:spPr bwMode="auto">
          <a:xfrm>
            <a:off x="5206974" y="5447843"/>
            <a:ext cx="177805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10 × 2 = 20</a:t>
            </a:r>
          </a:p>
        </p:txBody>
      </p:sp>
      <p:sp>
        <p:nvSpPr>
          <p:cNvPr id="35" name="TextBox 34">
            <a:extLst>
              <a:ext uri="{FF2B5EF4-FFF2-40B4-BE49-F238E27FC236}">
                <a16:creationId xmlns:a16="http://schemas.microsoft.com/office/drawing/2014/main" id="{488E49A9-1BB0-498F-9D9D-DEBB64E5EA01}"/>
              </a:ext>
            </a:extLst>
          </p:cNvPr>
          <p:cNvSpPr txBox="1"/>
          <p:nvPr/>
        </p:nvSpPr>
        <p:spPr bwMode="auto">
          <a:xfrm>
            <a:off x="5206974" y="5447843"/>
            <a:ext cx="177805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11 × 2 = 22</a:t>
            </a:r>
          </a:p>
        </p:txBody>
      </p:sp>
      <p:sp>
        <p:nvSpPr>
          <p:cNvPr id="36" name="TextBox 35">
            <a:extLst>
              <a:ext uri="{FF2B5EF4-FFF2-40B4-BE49-F238E27FC236}">
                <a16:creationId xmlns:a16="http://schemas.microsoft.com/office/drawing/2014/main" id="{5F2160C7-CE2C-4E77-BFAA-A24520113296}"/>
              </a:ext>
            </a:extLst>
          </p:cNvPr>
          <p:cNvSpPr txBox="1"/>
          <p:nvPr/>
        </p:nvSpPr>
        <p:spPr bwMode="auto">
          <a:xfrm>
            <a:off x="5206974" y="5447843"/>
            <a:ext cx="177805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12 × 2 = 24</a:t>
            </a:r>
          </a:p>
        </p:txBody>
      </p:sp>
      <p:pic>
        <p:nvPicPr>
          <p:cNvPr id="38" name="Picture 37" descr="A picture containing object&#10;&#10;Description automatically generated">
            <a:extLst>
              <a:ext uri="{FF2B5EF4-FFF2-40B4-BE49-F238E27FC236}">
                <a16:creationId xmlns:a16="http://schemas.microsoft.com/office/drawing/2014/main" id="{F9253FC6-99C2-4B85-BB34-194168773A5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30223" y="2379773"/>
            <a:ext cx="882855" cy="665881"/>
          </a:xfrm>
          <a:prstGeom prst="rect">
            <a:avLst/>
          </a:prstGeom>
        </p:spPr>
      </p:pic>
      <p:pic>
        <p:nvPicPr>
          <p:cNvPr id="40" name="Picture 39">
            <a:extLst>
              <a:ext uri="{FF2B5EF4-FFF2-40B4-BE49-F238E27FC236}">
                <a16:creationId xmlns:a16="http://schemas.microsoft.com/office/drawing/2014/main" id="{A6195268-3C7F-4DF7-8464-9A15769BB4E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59963" y="2379773"/>
            <a:ext cx="882855" cy="665881"/>
          </a:xfrm>
          <a:prstGeom prst="rect">
            <a:avLst/>
          </a:prstGeom>
        </p:spPr>
      </p:pic>
      <p:pic>
        <p:nvPicPr>
          <p:cNvPr id="42" name="Picture 41">
            <a:extLst>
              <a:ext uri="{FF2B5EF4-FFF2-40B4-BE49-F238E27FC236}">
                <a16:creationId xmlns:a16="http://schemas.microsoft.com/office/drawing/2014/main" id="{D8E3DAED-4EE5-48E1-ACAA-F251921290B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089703" y="2379773"/>
            <a:ext cx="882855" cy="665881"/>
          </a:xfrm>
          <a:prstGeom prst="rect">
            <a:avLst/>
          </a:prstGeom>
        </p:spPr>
      </p:pic>
      <p:pic>
        <p:nvPicPr>
          <p:cNvPr id="43" name="Picture 42" descr="A picture containing object&#10;&#10;Description automatically generated">
            <a:extLst>
              <a:ext uri="{FF2B5EF4-FFF2-40B4-BE49-F238E27FC236}">
                <a16:creationId xmlns:a16="http://schemas.microsoft.com/office/drawing/2014/main" id="{8C91F67B-ED3B-4DF7-9EC1-94AE452E097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349183" y="3426796"/>
            <a:ext cx="882855" cy="665881"/>
          </a:xfrm>
          <a:prstGeom prst="rect">
            <a:avLst/>
          </a:prstGeom>
        </p:spPr>
      </p:pic>
      <p:pic>
        <p:nvPicPr>
          <p:cNvPr id="44" name="Picture 43">
            <a:extLst>
              <a:ext uri="{FF2B5EF4-FFF2-40B4-BE49-F238E27FC236}">
                <a16:creationId xmlns:a16="http://schemas.microsoft.com/office/drawing/2014/main" id="{2B8DDDDD-2D2E-499C-B83D-2C6918300C5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478921" y="2379773"/>
            <a:ext cx="882855" cy="665881"/>
          </a:xfrm>
          <a:prstGeom prst="rect">
            <a:avLst/>
          </a:prstGeom>
        </p:spPr>
      </p:pic>
      <p:pic>
        <p:nvPicPr>
          <p:cNvPr id="45" name="Picture 44">
            <a:extLst>
              <a:ext uri="{FF2B5EF4-FFF2-40B4-BE49-F238E27FC236}">
                <a16:creationId xmlns:a16="http://schemas.microsoft.com/office/drawing/2014/main" id="{A99D9DFA-2402-4EAE-AA37-255EB66E214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30223" y="3426796"/>
            <a:ext cx="882855" cy="665881"/>
          </a:xfrm>
          <a:prstGeom prst="rect">
            <a:avLst/>
          </a:prstGeom>
        </p:spPr>
      </p:pic>
      <p:pic>
        <p:nvPicPr>
          <p:cNvPr id="46" name="Picture 45">
            <a:extLst>
              <a:ext uri="{FF2B5EF4-FFF2-40B4-BE49-F238E27FC236}">
                <a16:creationId xmlns:a16="http://schemas.microsoft.com/office/drawing/2014/main" id="{A8DEC572-427D-4B87-A661-826CA6F1519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89703" y="3426796"/>
            <a:ext cx="882855" cy="665881"/>
          </a:xfrm>
          <a:prstGeom prst="rect">
            <a:avLst/>
          </a:prstGeom>
        </p:spPr>
      </p:pic>
      <p:pic>
        <p:nvPicPr>
          <p:cNvPr id="47" name="Picture 46" descr="A picture containing object&#10;&#10;Description automatically generated">
            <a:extLst>
              <a:ext uri="{FF2B5EF4-FFF2-40B4-BE49-F238E27FC236}">
                <a16:creationId xmlns:a16="http://schemas.microsoft.com/office/drawing/2014/main" id="{2BE36048-D6CF-4D04-9069-548DEBAEC20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59963" y="3426796"/>
            <a:ext cx="882855" cy="665881"/>
          </a:xfrm>
          <a:prstGeom prst="rect">
            <a:avLst/>
          </a:prstGeom>
        </p:spPr>
      </p:pic>
      <p:pic>
        <p:nvPicPr>
          <p:cNvPr id="48" name="Picture 47" descr="A picture containing object&#10;&#10;Description automatically generated">
            <a:extLst>
              <a:ext uri="{FF2B5EF4-FFF2-40B4-BE49-F238E27FC236}">
                <a16:creationId xmlns:a16="http://schemas.microsoft.com/office/drawing/2014/main" id="{C0AB6BD6-998F-49B4-871F-266779E95DB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219443" y="2379773"/>
            <a:ext cx="882855" cy="665881"/>
          </a:xfrm>
          <a:prstGeom prst="rect">
            <a:avLst/>
          </a:prstGeom>
        </p:spPr>
      </p:pic>
      <p:pic>
        <p:nvPicPr>
          <p:cNvPr id="49" name="Picture 48">
            <a:extLst>
              <a:ext uri="{FF2B5EF4-FFF2-40B4-BE49-F238E27FC236}">
                <a16:creationId xmlns:a16="http://schemas.microsoft.com/office/drawing/2014/main" id="{BE719A76-116E-4813-84A9-25E22E8C9DB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349183" y="2379773"/>
            <a:ext cx="882855" cy="665881"/>
          </a:xfrm>
          <a:prstGeom prst="rect">
            <a:avLst/>
          </a:prstGeom>
        </p:spPr>
      </p:pic>
      <p:pic>
        <p:nvPicPr>
          <p:cNvPr id="50" name="Picture 49">
            <a:extLst>
              <a:ext uri="{FF2B5EF4-FFF2-40B4-BE49-F238E27FC236}">
                <a16:creationId xmlns:a16="http://schemas.microsoft.com/office/drawing/2014/main" id="{94BCD892-B2E5-4F55-A457-8F8E177E355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19443" y="3426796"/>
            <a:ext cx="882855" cy="665881"/>
          </a:xfrm>
          <a:prstGeom prst="rect">
            <a:avLst/>
          </a:prstGeom>
        </p:spPr>
      </p:pic>
      <p:pic>
        <p:nvPicPr>
          <p:cNvPr id="51" name="Picture 50">
            <a:extLst>
              <a:ext uri="{FF2B5EF4-FFF2-40B4-BE49-F238E27FC236}">
                <a16:creationId xmlns:a16="http://schemas.microsoft.com/office/drawing/2014/main" id="{D9758E86-57C6-4760-A7A0-5366FE433FF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478921" y="3426796"/>
            <a:ext cx="882855" cy="665881"/>
          </a:xfrm>
          <a:prstGeom prst="rect">
            <a:avLst/>
          </a:prstGeom>
        </p:spPr>
      </p:pic>
    </p:spTree>
    <p:extLst>
      <p:ext uri="{BB962C8B-B14F-4D97-AF65-F5344CB8AC3E}">
        <p14:creationId xmlns:p14="http://schemas.microsoft.com/office/powerpoint/2010/main" val="39529331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1" nodeType="clickEffect">
                                  <p:stCondLst>
                                    <p:cond delay="0"/>
                                  </p:stCondLst>
                                  <p:childTnLst>
                                    <p:animEffect transition="out" filter="fade">
                                      <p:cBhvr>
                                        <p:cTn id="16" dur="500"/>
                                        <p:tgtEl>
                                          <p:spTgt spid="13"/>
                                        </p:tgtEl>
                                      </p:cBhvr>
                                    </p:animEffect>
                                    <p:set>
                                      <p:cBhvr>
                                        <p:cTn id="17" dur="1" fill="hold">
                                          <p:stCondLst>
                                            <p:cond delay="499"/>
                                          </p:stCondLst>
                                        </p:cTn>
                                        <p:tgtEl>
                                          <p:spTgt spid="13"/>
                                        </p:tgtEl>
                                        <p:attrNameLst>
                                          <p:attrName>style.visibility</p:attrName>
                                        </p:attrNameLst>
                                      </p:cBhvr>
                                      <p:to>
                                        <p:strVal val="hidden"/>
                                      </p:to>
                                    </p:set>
                                  </p:childTnLst>
                                </p:cTn>
                              </p:par>
                              <p:par>
                                <p:cTn id="18" presetID="10" presetClass="exit" presetSubtype="0" fill="hold" grpId="1" nodeType="withEffect">
                                  <p:stCondLst>
                                    <p:cond delay="0"/>
                                  </p:stCondLst>
                                  <p:childTnLst>
                                    <p:animEffect transition="out" filter="fade">
                                      <p:cBhvr>
                                        <p:cTn id="19" dur="500"/>
                                        <p:tgtEl>
                                          <p:spTgt spid="14"/>
                                        </p:tgtEl>
                                      </p:cBhvr>
                                    </p:animEffect>
                                    <p:set>
                                      <p:cBhvr>
                                        <p:cTn id="20" dur="1" fill="hold">
                                          <p:stCondLst>
                                            <p:cond delay="499"/>
                                          </p:stCondLst>
                                        </p:cTn>
                                        <p:tgtEl>
                                          <p:spTgt spid="14"/>
                                        </p:tgtEl>
                                        <p:attrNameLst>
                                          <p:attrName>style.visibility</p:attrName>
                                        </p:attrNameLst>
                                      </p:cBhvr>
                                      <p:to>
                                        <p:strVal val="hidden"/>
                                      </p:to>
                                    </p:set>
                                  </p:childTnLst>
                                </p:cTn>
                              </p:par>
                            </p:childTnLst>
                          </p:cTn>
                        </p:par>
                        <p:par>
                          <p:cTn id="21" fill="hold">
                            <p:stCondLst>
                              <p:cond delay="500"/>
                            </p:stCondLst>
                            <p:childTnLst>
                              <p:par>
                                <p:cTn id="22" presetID="10" presetClass="entr" presetSubtype="0" fill="hold" nodeType="afterEffect">
                                  <p:stCondLst>
                                    <p:cond delay="0"/>
                                  </p:stCondLst>
                                  <p:childTnLst>
                                    <p:set>
                                      <p:cBhvr>
                                        <p:cTn id="23" dur="1" fill="hold">
                                          <p:stCondLst>
                                            <p:cond delay="0"/>
                                          </p:stCondLst>
                                        </p:cTn>
                                        <p:tgtEl>
                                          <p:spTgt spid="40"/>
                                        </p:tgtEl>
                                        <p:attrNameLst>
                                          <p:attrName>style.visibility</p:attrName>
                                        </p:attrNameLst>
                                      </p:cBhvr>
                                      <p:to>
                                        <p:strVal val="visible"/>
                                      </p:to>
                                    </p:set>
                                    <p:animEffect transition="in" filter="fade">
                                      <p:cBhvr>
                                        <p:cTn id="24" dur="500"/>
                                        <p:tgtEl>
                                          <p:spTgt spid="40"/>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fade">
                                      <p:cBhvr>
                                        <p:cTn id="29" dur="500"/>
                                        <p:tgtEl>
                                          <p:spTgt spid="15"/>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26"/>
                                        </p:tgtEl>
                                        <p:attrNameLst>
                                          <p:attrName>style.visibility</p:attrName>
                                        </p:attrNameLst>
                                      </p:cBhvr>
                                      <p:to>
                                        <p:strVal val="visible"/>
                                      </p:to>
                                    </p:set>
                                    <p:animEffect transition="in" filter="fade">
                                      <p:cBhvr>
                                        <p:cTn id="34" dur="500"/>
                                        <p:tgtEl>
                                          <p:spTgt spid="26"/>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xit" presetSubtype="0" fill="hold" grpId="1" nodeType="clickEffect">
                                  <p:stCondLst>
                                    <p:cond delay="0"/>
                                  </p:stCondLst>
                                  <p:childTnLst>
                                    <p:animEffect transition="out" filter="fade">
                                      <p:cBhvr>
                                        <p:cTn id="38" dur="500"/>
                                        <p:tgtEl>
                                          <p:spTgt spid="15"/>
                                        </p:tgtEl>
                                      </p:cBhvr>
                                    </p:animEffect>
                                    <p:set>
                                      <p:cBhvr>
                                        <p:cTn id="39" dur="1" fill="hold">
                                          <p:stCondLst>
                                            <p:cond delay="499"/>
                                          </p:stCondLst>
                                        </p:cTn>
                                        <p:tgtEl>
                                          <p:spTgt spid="15"/>
                                        </p:tgtEl>
                                        <p:attrNameLst>
                                          <p:attrName>style.visibility</p:attrName>
                                        </p:attrNameLst>
                                      </p:cBhvr>
                                      <p:to>
                                        <p:strVal val="hidden"/>
                                      </p:to>
                                    </p:set>
                                  </p:childTnLst>
                                </p:cTn>
                              </p:par>
                              <p:par>
                                <p:cTn id="40" presetID="10" presetClass="exit" presetSubtype="0" fill="hold" grpId="1" nodeType="withEffect">
                                  <p:stCondLst>
                                    <p:cond delay="0"/>
                                  </p:stCondLst>
                                  <p:childTnLst>
                                    <p:animEffect transition="out" filter="fade">
                                      <p:cBhvr>
                                        <p:cTn id="41" dur="500"/>
                                        <p:tgtEl>
                                          <p:spTgt spid="26"/>
                                        </p:tgtEl>
                                      </p:cBhvr>
                                    </p:animEffect>
                                    <p:set>
                                      <p:cBhvr>
                                        <p:cTn id="42" dur="1" fill="hold">
                                          <p:stCondLst>
                                            <p:cond delay="499"/>
                                          </p:stCondLst>
                                        </p:cTn>
                                        <p:tgtEl>
                                          <p:spTgt spid="26"/>
                                        </p:tgtEl>
                                        <p:attrNameLst>
                                          <p:attrName>style.visibility</p:attrName>
                                        </p:attrNameLst>
                                      </p:cBhvr>
                                      <p:to>
                                        <p:strVal val="hidden"/>
                                      </p:to>
                                    </p:set>
                                  </p:childTnLst>
                                </p:cTn>
                              </p:par>
                            </p:childTnLst>
                          </p:cTn>
                        </p:par>
                        <p:par>
                          <p:cTn id="43" fill="hold">
                            <p:stCondLst>
                              <p:cond delay="500"/>
                            </p:stCondLst>
                            <p:childTnLst>
                              <p:par>
                                <p:cTn id="44" presetID="10" presetClass="entr" presetSubtype="0" fill="hold" nodeType="afterEffect">
                                  <p:stCondLst>
                                    <p:cond delay="0"/>
                                  </p:stCondLst>
                                  <p:childTnLst>
                                    <p:set>
                                      <p:cBhvr>
                                        <p:cTn id="45" dur="1" fill="hold">
                                          <p:stCondLst>
                                            <p:cond delay="0"/>
                                          </p:stCondLst>
                                        </p:cTn>
                                        <p:tgtEl>
                                          <p:spTgt spid="42"/>
                                        </p:tgtEl>
                                        <p:attrNameLst>
                                          <p:attrName>style.visibility</p:attrName>
                                        </p:attrNameLst>
                                      </p:cBhvr>
                                      <p:to>
                                        <p:strVal val="visible"/>
                                      </p:to>
                                    </p:set>
                                    <p:animEffect transition="in" filter="fade">
                                      <p:cBhvr>
                                        <p:cTn id="46" dur="500"/>
                                        <p:tgtEl>
                                          <p:spTgt spid="42"/>
                                        </p:tgtEl>
                                      </p:cBhvr>
                                    </p:animEffect>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grpId="0" nodeType="clickEffect">
                                  <p:stCondLst>
                                    <p:cond delay="0"/>
                                  </p:stCondLst>
                                  <p:childTnLst>
                                    <p:set>
                                      <p:cBhvr>
                                        <p:cTn id="50" dur="1" fill="hold">
                                          <p:stCondLst>
                                            <p:cond delay="0"/>
                                          </p:stCondLst>
                                        </p:cTn>
                                        <p:tgtEl>
                                          <p:spTgt spid="16"/>
                                        </p:tgtEl>
                                        <p:attrNameLst>
                                          <p:attrName>style.visibility</p:attrName>
                                        </p:attrNameLst>
                                      </p:cBhvr>
                                      <p:to>
                                        <p:strVal val="visible"/>
                                      </p:to>
                                    </p:set>
                                    <p:animEffect transition="in" filter="fade">
                                      <p:cBhvr>
                                        <p:cTn id="51" dur="500"/>
                                        <p:tgtEl>
                                          <p:spTgt spid="16"/>
                                        </p:tgtEl>
                                      </p:cBhvr>
                                    </p:animEffect>
                                  </p:childTnLst>
                                </p:cTn>
                              </p:par>
                            </p:childTnLst>
                          </p:cTn>
                        </p:par>
                      </p:childTnLst>
                    </p:cTn>
                  </p:par>
                  <p:par>
                    <p:cTn id="52" fill="hold">
                      <p:stCondLst>
                        <p:cond delay="indefinite"/>
                      </p:stCondLst>
                      <p:childTnLst>
                        <p:par>
                          <p:cTn id="53" fill="hold">
                            <p:stCondLst>
                              <p:cond delay="0"/>
                            </p:stCondLst>
                            <p:childTnLst>
                              <p:par>
                                <p:cTn id="54" presetID="10" presetClass="entr" presetSubtype="0" fill="hold" grpId="0" nodeType="clickEffect">
                                  <p:stCondLst>
                                    <p:cond delay="0"/>
                                  </p:stCondLst>
                                  <p:childTnLst>
                                    <p:set>
                                      <p:cBhvr>
                                        <p:cTn id="55" dur="1" fill="hold">
                                          <p:stCondLst>
                                            <p:cond delay="0"/>
                                          </p:stCondLst>
                                        </p:cTn>
                                        <p:tgtEl>
                                          <p:spTgt spid="27"/>
                                        </p:tgtEl>
                                        <p:attrNameLst>
                                          <p:attrName>style.visibility</p:attrName>
                                        </p:attrNameLst>
                                      </p:cBhvr>
                                      <p:to>
                                        <p:strVal val="visible"/>
                                      </p:to>
                                    </p:set>
                                    <p:animEffect transition="in" filter="fade">
                                      <p:cBhvr>
                                        <p:cTn id="56" dur="500"/>
                                        <p:tgtEl>
                                          <p:spTgt spid="27"/>
                                        </p:tgtEl>
                                      </p:cBhvr>
                                    </p:animEffect>
                                  </p:childTnLst>
                                </p:cTn>
                              </p:par>
                            </p:childTnLst>
                          </p:cTn>
                        </p:par>
                      </p:childTnLst>
                    </p:cTn>
                  </p:par>
                  <p:par>
                    <p:cTn id="57" fill="hold">
                      <p:stCondLst>
                        <p:cond delay="indefinite"/>
                      </p:stCondLst>
                      <p:childTnLst>
                        <p:par>
                          <p:cTn id="58" fill="hold">
                            <p:stCondLst>
                              <p:cond delay="0"/>
                            </p:stCondLst>
                            <p:childTnLst>
                              <p:par>
                                <p:cTn id="59" presetID="10" presetClass="exit" presetSubtype="0" fill="hold" grpId="1" nodeType="clickEffect">
                                  <p:stCondLst>
                                    <p:cond delay="0"/>
                                  </p:stCondLst>
                                  <p:childTnLst>
                                    <p:animEffect transition="out" filter="fade">
                                      <p:cBhvr>
                                        <p:cTn id="60" dur="500"/>
                                        <p:tgtEl>
                                          <p:spTgt spid="16"/>
                                        </p:tgtEl>
                                      </p:cBhvr>
                                    </p:animEffect>
                                    <p:set>
                                      <p:cBhvr>
                                        <p:cTn id="61" dur="1" fill="hold">
                                          <p:stCondLst>
                                            <p:cond delay="499"/>
                                          </p:stCondLst>
                                        </p:cTn>
                                        <p:tgtEl>
                                          <p:spTgt spid="16"/>
                                        </p:tgtEl>
                                        <p:attrNameLst>
                                          <p:attrName>style.visibility</p:attrName>
                                        </p:attrNameLst>
                                      </p:cBhvr>
                                      <p:to>
                                        <p:strVal val="hidden"/>
                                      </p:to>
                                    </p:set>
                                  </p:childTnLst>
                                </p:cTn>
                              </p:par>
                              <p:par>
                                <p:cTn id="62" presetID="10" presetClass="exit" presetSubtype="0" fill="hold" grpId="1" nodeType="withEffect">
                                  <p:stCondLst>
                                    <p:cond delay="0"/>
                                  </p:stCondLst>
                                  <p:childTnLst>
                                    <p:animEffect transition="out" filter="fade">
                                      <p:cBhvr>
                                        <p:cTn id="63" dur="500"/>
                                        <p:tgtEl>
                                          <p:spTgt spid="27"/>
                                        </p:tgtEl>
                                      </p:cBhvr>
                                    </p:animEffect>
                                    <p:set>
                                      <p:cBhvr>
                                        <p:cTn id="64" dur="1" fill="hold">
                                          <p:stCondLst>
                                            <p:cond delay="499"/>
                                          </p:stCondLst>
                                        </p:cTn>
                                        <p:tgtEl>
                                          <p:spTgt spid="27"/>
                                        </p:tgtEl>
                                        <p:attrNameLst>
                                          <p:attrName>style.visibility</p:attrName>
                                        </p:attrNameLst>
                                      </p:cBhvr>
                                      <p:to>
                                        <p:strVal val="hidden"/>
                                      </p:to>
                                    </p:set>
                                  </p:childTnLst>
                                </p:cTn>
                              </p:par>
                            </p:childTnLst>
                          </p:cTn>
                        </p:par>
                        <p:par>
                          <p:cTn id="65" fill="hold">
                            <p:stCondLst>
                              <p:cond delay="500"/>
                            </p:stCondLst>
                            <p:childTnLst>
                              <p:par>
                                <p:cTn id="66" presetID="10" presetClass="entr" presetSubtype="0" fill="hold" nodeType="afterEffect">
                                  <p:stCondLst>
                                    <p:cond delay="0"/>
                                  </p:stCondLst>
                                  <p:childTnLst>
                                    <p:set>
                                      <p:cBhvr>
                                        <p:cTn id="67" dur="1" fill="hold">
                                          <p:stCondLst>
                                            <p:cond delay="0"/>
                                          </p:stCondLst>
                                        </p:cTn>
                                        <p:tgtEl>
                                          <p:spTgt spid="48"/>
                                        </p:tgtEl>
                                        <p:attrNameLst>
                                          <p:attrName>style.visibility</p:attrName>
                                        </p:attrNameLst>
                                      </p:cBhvr>
                                      <p:to>
                                        <p:strVal val="visible"/>
                                      </p:to>
                                    </p:set>
                                    <p:animEffect transition="in" filter="fade">
                                      <p:cBhvr>
                                        <p:cTn id="68" dur="500"/>
                                        <p:tgtEl>
                                          <p:spTgt spid="48"/>
                                        </p:tgtEl>
                                      </p:cBhvr>
                                    </p:animEffect>
                                  </p:childTnLst>
                                </p:cTn>
                              </p:par>
                            </p:childTnLst>
                          </p:cTn>
                        </p:par>
                      </p:childTnLst>
                    </p:cTn>
                  </p:par>
                  <p:par>
                    <p:cTn id="69" fill="hold">
                      <p:stCondLst>
                        <p:cond delay="indefinite"/>
                      </p:stCondLst>
                      <p:childTnLst>
                        <p:par>
                          <p:cTn id="70" fill="hold">
                            <p:stCondLst>
                              <p:cond delay="0"/>
                            </p:stCondLst>
                            <p:childTnLst>
                              <p:par>
                                <p:cTn id="71" presetID="10" presetClass="entr" presetSubtype="0" fill="hold" grpId="0" nodeType="clickEffect">
                                  <p:stCondLst>
                                    <p:cond delay="0"/>
                                  </p:stCondLst>
                                  <p:childTnLst>
                                    <p:set>
                                      <p:cBhvr>
                                        <p:cTn id="72" dur="1" fill="hold">
                                          <p:stCondLst>
                                            <p:cond delay="0"/>
                                          </p:stCondLst>
                                        </p:cTn>
                                        <p:tgtEl>
                                          <p:spTgt spid="17"/>
                                        </p:tgtEl>
                                        <p:attrNameLst>
                                          <p:attrName>style.visibility</p:attrName>
                                        </p:attrNameLst>
                                      </p:cBhvr>
                                      <p:to>
                                        <p:strVal val="visible"/>
                                      </p:to>
                                    </p:set>
                                    <p:animEffect transition="in" filter="fade">
                                      <p:cBhvr>
                                        <p:cTn id="73" dur="500"/>
                                        <p:tgtEl>
                                          <p:spTgt spid="17"/>
                                        </p:tgtEl>
                                      </p:cBhvr>
                                    </p:animEffect>
                                  </p:childTnLst>
                                </p:cTn>
                              </p:par>
                            </p:childTnLst>
                          </p:cTn>
                        </p:par>
                      </p:childTnLst>
                    </p:cTn>
                  </p:par>
                  <p:par>
                    <p:cTn id="74" fill="hold">
                      <p:stCondLst>
                        <p:cond delay="indefinite"/>
                      </p:stCondLst>
                      <p:childTnLst>
                        <p:par>
                          <p:cTn id="75" fill="hold">
                            <p:stCondLst>
                              <p:cond delay="0"/>
                            </p:stCondLst>
                            <p:childTnLst>
                              <p:par>
                                <p:cTn id="76" presetID="10" presetClass="entr" presetSubtype="0" fill="hold" grpId="0" nodeType="clickEffect">
                                  <p:stCondLst>
                                    <p:cond delay="0"/>
                                  </p:stCondLst>
                                  <p:childTnLst>
                                    <p:set>
                                      <p:cBhvr>
                                        <p:cTn id="77" dur="1" fill="hold">
                                          <p:stCondLst>
                                            <p:cond delay="0"/>
                                          </p:stCondLst>
                                        </p:cTn>
                                        <p:tgtEl>
                                          <p:spTgt spid="28"/>
                                        </p:tgtEl>
                                        <p:attrNameLst>
                                          <p:attrName>style.visibility</p:attrName>
                                        </p:attrNameLst>
                                      </p:cBhvr>
                                      <p:to>
                                        <p:strVal val="visible"/>
                                      </p:to>
                                    </p:set>
                                    <p:animEffect transition="in" filter="fade">
                                      <p:cBhvr>
                                        <p:cTn id="78" dur="500"/>
                                        <p:tgtEl>
                                          <p:spTgt spid="28"/>
                                        </p:tgtEl>
                                      </p:cBhvr>
                                    </p:animEffect>
                                  </p:childTnLst>
                                </p:cTn>
                              </p:par>
                            </p:childTnLst>
                          </p:cTn>
                        </p:par>
                      </p:childTnLst>
                    </p:cTn>
                  </p:par>
                  <p:par>
                    <p:cTn id="79" fill="hold">
                      <p:stCondLst>
                        <p:cond delay="indefinite"/>
                      </p:stCondLst>
                      <p:childTnLst>
                        <p:par>
                          <p:cTn id="80" fill="hold">
                            <p:stCondLst>
                              <p:cond delay="0"/>
                            </p:stCondLst>
                            <p:childTnLst>
                              <p:par>
                                <p:cTn id="81" presetID="10" presetClass="exit" presetSubtype="0" fill="hold" grpId="1" nodeType="clickEffect">
                                  <p:stCondLst>
                                    <p:cond delay="0"/>
                                  </p:stCondLst>
                                  <p:childTnLst>
                                    <p:animEffect transition="out" filter="fade">
                                      <p:cBhvr>
                                        <p:cTn id="82" dur="500"/>
                                        <p:tgtEl>
                                          <p:spTgt spid="17"/>
                                        </p:tgtEl>
                                      </p:cBhvr>
                                    </p:animEffect>
                                    <p:set>
                                      <p:cBhvr>
                                        <p:cTn id="83" dur="1" fill="hold">
                                          <p:stCondLst>
                                            <p:cond delay="499"/>
                                          </p:stCondLst>
                                        </p:cTn>
                                        <p:tgtEl>
                                          <p:spTgt spid="17"/>
                                        </p:tgtEl>
                                        <p:attrNameLst>
                                          <p:attrName>style.visibility</p:attrName>
                                        </p:attrNameLst>
                                      </p:cBhvr>
                                      <p:to>
                                        <p:strVal val="hidden"/>
                                      </p:to>
                                    </p:set>
                                  </p:childTnLst>
                                </p:cTn>
                              </p:par>
                              <p:par>
                                <p:cTn id="84" presetID="10" presetClass="exit" presetSubtype="0" fill="hold" grpId="1" nodeType="withEffect">
                                  <p:stCondLst>
                                    <p:cond delay="0"/>
                                  </p:stCondLst>
                                  <p:childTnLst>
                                    <p:animEffect transition="out" filter="fade">
                                      <p:cBhvr>
                                        <p:cTn id="85" dur="500"/>
                                        <p:tgtEl>
                                          <p:spTgt spid="28"/>
                                        </p:tgtEl>
                                      </p:cBhvr>
                                    </p:animEffect>
                                    <p:set>
                                      <p:cBhvr>
                                        <p:cTn id="86" dur="1" fill="hold">
                                          <p:stCondLst>
                                            <p:cond delay="499"/>
                                          </p:stCondLst>
                                        </p:cTn>
                                        <p:tgtEl>
                                          <p:spTgt spid="28"/>
                                        </p:tgtEl>
                                        <p:attrNameLst>
                                          <p:attrName>style.visibility</p:attrName>
                                        </p:attrNameLst>
                                      </p:cBhvr>
                                      <p:to>
                                        <p:strVal val="hidden"/>
                                      </p:to>
                                    </p:set>
                                  </p:childTnLst>
                                </p:cTn>
                              </p:par>
                            </p:childTnLst>
                          </p:cTn>
                        </p:par>
                        <p:par>
                          <p:cTn id="87" fill="hold">
                            <p:stCondLst>
                              <p:cond delay="500"/>
                            </p:stCondLst>
                            <p:childTnLst>
                              <p:par>
                                <p:cTn id="88" presetID="10" presetClass="entr" presetSubtype="0" fill="hold" nodeType="afterEffect">
                                  <p:stCondLst>
                                    <p:cond delay="0"/>
                                  </p:stCondLst>
                                  <p:childTnLst>
                                    <p:set>
                                      <p:cBhvr>
                                        <p:cTn id="89" dur="1" fill="hold">
                                          <p:stCondLst>
                                            <p:cond delay="0"/>
                                          </p:stCondLst>
                                        </p:cTn>
                                        <p:tgtEl>
                                          <p:spTgt spid="49"/>
                                        </p:tgtEl>
                                        <p:attrNameLst>
                                          <p:attrName>style.visibility</p:attrName>
                                        </p:attrNameLst>
                                      </p:cBhvr>
                                      <p:to>
                                        <p:strVal val="visible"/>
                                      </p:to>
                                    </p:set>
                                    <p:animEffect transition="in" filter="fade">
                                      <p:cBhvr>
                                        <p:cTn id="90" dur="500"/>
                                        <p:tgtEl>
                                          <p:spTgt spid="49"/>
                                        </p:tgtEl>
                                      </p:cBhvr>
                                    </p:animEffect>
                                  </p:childTnLst>
                                </p:cTn>
                              </p:par>
                            </p:childTnLst>
                          </p:cTn>
                        </p:par>
                      </p:childTnLst>
                    </p:cTn>
                  </p:par>
                  <p:par>
                    <p:cTn id="91" fill="hold">
                      <p:stCondLst>
                        <p:cond delay="indefinite"/>
                      </p:stCondLst>
                      <p:childTnLst>
                        <p:par>
                          <p:cTn id="92" fill="hold">
                            <p:stCondLst>
                              <p:cond delay="0"/>
                            </p:stCondLst>
                            <p:childTnLst>
                              <p:par>
                                <p:cTn id="93" presetID="10" presetClass="entr" presetSubtype="0" fill="hold" grpId="0" nodeType="clickEffect">
                                  <p:stCondLst>
                                    <p:cond delay="0"/>
                                  </p:stCondLst>
                                  <p:childTnLst>
                                    <p:set>
                                      <p:cBhvr>
                                        <p:cTn id="94" dur="1" fill="hold">
                                          <p:stCondLst>
                                            <p:cond delay="0"/>
                                          </p:stCondLst>
                                        </p:cTn>
                                        <p:tgtEl>
                                          <p:spTgt spid="18"/>
                                        </p:tgtEl>
                                        <p:attrNameLst>
                                          <p:attrName>style.visibility</p:attrName>
                                        </p:attrNameLst>
                                      </p:cBhvr>
                                      <p:to>
                                        <p:strVal val="visible"/>
                                      </p:to>
                                    </p:set>
                                    <p:animEffect transition="in" filter="fade">
                                      <p:cBhvr>
                                        <p:cTn id="95" dur="500"/>
                                        <p:tgtEl>
                                          <p:spTgt spid="18"/>
                                        </p:tgtEl>
                                      </p:cBhvr>
                                    </p:animEffect>
                                  </p:childTnLst>
                                </p:cTn>
                              </p:par>
                            </p:childTnLst>
                          </p:cTn>
                        </p:par>
                      </p:childTnLst>
                    </p:cTn>
                  </p:par>
                  <p:par>
                    <p:cTn id="96" fill="hold">
                      <p:stCondLst>
                        <p:cond delay="indefinite"/>
                      </p:stCondLst>
                      <p:childTnLst>
                        <p:par>
                          <p:cTn id="97" fill="hold">
                            <p:stCondLst>
                              <p:cond delay="0"/>
                            </p:stCondLst>
                            <p:childTnLst>
                              <p:par>
                                <p:cTn id="98" presetID="10" presetClass="entr" presetSubtype="0" fill="hold" grpId="0" nodeType="clickEffect">
                                  <p:stCondLst>
                                    <p:cond delay="0"/>
                                  </p:stCondLst>
                                  <p:childTnLst>
                                    <p:set>
                                      <p:cBhvr>
                                        <p:cTn id="99" dur="1" fill="hold">
                                          <p:stCondLst>
                                            <p:cond delay="0"/>
                                          </p:stCondLst>
                                        </p:cTn>
                                        <p:tgtEl>
                                          <p:spTgt spid="29"/>
                                        </p:tgtEl>
                                        <p:attrNameLst>
                                          <p:attrName>style.visibility</p:attrName>
                                        </p:attrNameLst>
                                      </p:cBhvr>
                                      <p:to>
                                        <p:strVal val="visible"/>
                                      </p:to>
                                    </p:set>
                                    <p:animEffect transition="in" filter="fade">
                                      <p:cBhvr>
                                        <p:cTn id="100" dur="500"/>
                                        <p:tgtEl>
                                          <p:spTgt spid="29"/>
                                        </p:tgtEl>
                                      </p:cBhvr>
                                    </p:animEffect>
                                  </p:childTnLst>
                                </p:cTn>
                              </p:par>
                            </p:childTnLst>
                          </p:cTn>
                        </p:par>
                      </p:childTnLst>
                    </p:cTn>
                  </p:par>
                  <p:par>
                    <p:cTn id="101" fill="hold">
                      <p:stCondLst>
                        <p:cond delay="indefinite"/>
                      </p:stCondLst>
                      <p:childTnLst>
                        <p:par>
                          <p:cTn id="102" fill="hold">
                            <p:stCondLst>
                              <p:cond delay="0"/>
                            </p:stCondLst>
                            <p:childTnLst>
                              <p:par>
                                <p:cTn id="103" presetID="10" presetClass="exit" presetSubtype="0" fill="hold" grpId="1" nodeType="clickEffect">
                                  <p:stCondLst>
                                    <p:cond delay="0"/>
                                  </p:stCondLst>
                                  <p:childTnLst>
                                    <p:animEffect transition="out" filter="fade">
                                      <p:cBhvr>
                                        <p:cTn id="104" dur="500"/>
                                        <p:tgtEl>
                                          <p:spTgt spid="18"/>
                                        </p:tgtEl>
                                      </p:cBhvr>
                                    </p:animEffect>
                                    <p:set>
                                      <p:cBhvr>
                                        <p:cTn id="105" dur="1" fill="hold">
                                          <p:stCondLst>
                                            <p:cond delay="499"/>
                                          </p:stCondLst>
                                        </p:cTn>
                                        <p:tgtEl>
                                          <p:spTgt spid="18"/>
                                        </p:tgtEl>
                                        <p:attrNameLst>
                                          <p:attrName>style.visibility</p:attrName>
                                        </p:attrNameLst>
                                      </p:cBhvr>
                                      <p:to>
                                        <p:strVal val="hidden"/>
                                      </p:to>
                                    </p:set>
                                  </p:childTnLst>
                                </p:cTn>
                              </p:par>
                              <p:par>
                                <p:cTn id="106" presetID="10" presetClass="exit" presetSubtype="0" fill="hold" grpId="1" nodeType="withEffect">
                                  <p:stCondLst>
                                    <p:cond delay="0"/>
                                  </p:stCondLst>
                                  <p:childTnLst>
                                    <p:animEffect transition="out" filter="fade">
                                      <p:cBhvr>
                                        <p:cTn id="107" dur="500"/>
                                        <p:tgtEl>
                                          <p:spTgt spid="29"/>
                                        </p:tgtEl>
                                      </p:cBhvr>
                                    </p:animEffect>
                                    <p:set>
                                      <p:cBhvr>
                                        <p:cTn id="108" dur="1" fill="hold">
                                          <p:stCondLst>
                                            <p:cond delay="499"/>
                                          </p:stCondLst>
                                        </p:cTn>
                                        <p:tgtEl>
                                          <p:spTgt spid="29"/>
                                        </p:tgtEl>
                                        <p:attrNameLst>
                                          <p:attrName>style.visibility</p:attrName>
                                        </p:attrNameLst>
                                      </p:cBhvr>
                                      <p:to>
                                        <p:strVal val="hidden"/>
                                      </p:to>
                                    </p:set>
                                  </p:childTnLst>
                                </p:cTn>
                              </p:par>
                            </p:childTnLst>
                          </p:cTn>
                        </p:par>
                        <p:par>
                          <p:cTn id="109" fill="hold">
                            <p:stCondLst>
                              <p:cond delay="500"/>
                            </p:stCondLst>
                            <p:childTnLst>
                              <p:par>
                                <p:cTn id="110" presetID="10" presetClass="entr" presetSubtype="0" fill="hold" nodeType="afterEffect">
                                  <p:stCondLst>
                                    <p:cond delay="0"/>
                                  </p:stCondLst>
                                  <p:childTnLst>
                                    <p:set>
                                      <p:cBhvr>
                                        <p:cTn id="111" dur="1" fill="hold">
                                          <p:stCondLst>
                                            <p:cond delay="0"/>
                                          </p:stCondLst>
                                        </p:cTn>
                                        <p:tgtEl>
                                          <p:spTgt spid="44"/>
                                        </p:tgtEl>
                                        <p:attrNameLst>
                                          <p:attrName>style.visibility</p:attrName>
                                        </p:attrNameLst>
                                      </p:cBhvr>
                                      <p:to>
                                        <p:strVal val="visible"/>
                                      </p:to>
                                    </p:set>
                                    <p:animEffect transition="in" filter="fade">
                                      <p:cBhvr>
                                        <p:cTn id="112" dur="500"/>
                                        <p:tgtEl>
                                          <p:spTgt spid="44"/>
                                        </p:tgtEl>
                                      </p:cBhvr>
                                    </p:animEffect>
                                  </p:childTnLst>
                                </p:cTn>
                              </p:par>
                            </p:childTnLst>
                          </p:cTn>
                        </p:par>
                      </p:childTnLst>
                    </p:cTn>
                  </p:par>
                  <p:par>
                    <p:cTn id="113" fill="hold">
                      <p:stCondLst>
                        <p:cond delay="indefinite"/>
                      </p:stCondLst>
                      <p:childTnLst>
                        <p:par>
                          <p:cTn id="114" fill="hold">
                            <p:stCondLst>
                              <p:cond delay="0"/>
                            </p:stCondLst>
                            <p:childTnLst>
                              <p:par>
                                <p:cTn id="115" presetID="10" presetClass="entr" presetSubtype="0" fill="hold" grpId="0" nodeType="clickEffect">
                                  <p:stCondLst>
                                    <p:cond delay="0"/>
                                  </p:stCondLst>
                                  <p:childTnLst>
                                    <p:set>
                                      <p:cBhvr>
                                        <p:cTn id="116" dur="1" fill="hold">
                                          <p:stCondLst>
                                            <p:cond delay="0"/>
                                          </p:stCondLst>
                                        </p:cTn>
                                        <p:tgtEl>
                                          <p:spTgt spid="19"/>
                                        </p:tgtEl>
                                        <p:attrNameLst>
                                          <p:attrName>style.visibility</p:attrName>
                                        </p:attrNameLst>
                                      </p:cBhvr>
                                      <p:to>
                                        <p:strVal val="visible"/>
                                      </p:to>
                                    </p:set>
                                    <p:animEffect transition="in" filter="fade">
                                      <p:cBhvr>
                                        <p:cTn id="117" dur="500"/>
                                        <p:tgtEl>
                                          <p:spTgt spid="19"/>
                                        </p:tgtEl>
                                      </p:cBhvr>
                                    </p:animEffect>
                                  </p:childTnLst>
                                </p:cTn>
                              </p:par>
                            </p:childTnLst>
                          </p:cTn>
                        </p:par>
                      </p:childTnLst>
                    </p:cTn>
                  </p:par>
                  <p:par>
                    <p:cTn id="118" fill="hold">
                      <p:stCondLst>
                        <p:cond delay="indefinite"/>
                      </p:stCondLst>
                      <p:childTnLst>
                        <p:par>
                          <p:cTn id="119" fill="hold">
                            <p:stCondLst>
                              <p:cond delay="0"/>
                            </p:stCondLst>
                            <p:childTnLst>
                              <p:par>
                                <p:cTn id="120" presetID="10" presetClass="entr" presetSubtype="0" fill="hold" grpId="0" nodeType="clickEffect">
                                  <p:stCondLst>
                                    <p:cond delay="0"/>
                                  </p:stCondLst>
                                  <p:childTnLst>
                                    <p:set>
                                      <p:cBhvr>
                                        <p:cTn id="121" dur="1" fill="hold">
                                          <p:stCondLst>
                                            <p:cond delay="0"/>
                                          </p:stCondLst>
                                        </p:cTn>
                                        <p:tgtEl>
                                          <p:spTgt spid="30"/>
                                        </p:tgtEl>
                                        <p:attrNameLst>
                                          <p:attrName>style.visibility</p:attrName>
                                        </p:attrNameLst>
                                      </p:cBhvr>
                                      <p:to>
                                        <p:strVal val="visible"/>
                                      </p:to>
                                    </p:set>
                                    <p:animEffect transition="in" filter="fade">
                                      <p:cBhvr>
                                        <p:cTn id="122" dur="500"/>
                                        <p:tgtEl>
                                          <p:spTgt spid="30"/>
                                        </p:tgtEl>
                                      </p:cBhvr>
                                    </p:animEffect>
                                  </p:childTnLst>
                                </p:cTn>
                              </p:par>
                            </p:childTnLst>
                          </p:cTn>
                        </p:par>
                      </p:childTnLst>
                    </p:cTn>
                  </p:par>
                  <p:par>
                    <p:cTn id="123" fill="hold">
                      <p:stCondLst>
                        <p:cond delay="indefinite"/>
                      </p:stCondLst>
                      <p:childTnLst>
                        <p:par>
                          <p:cTn id="124" fill="hold">
                            <p:stCondLst>
                              <p:cond delay="0"/>
                            </p:stCondLst>
                            <p:childTnLst>
                              <p:par>
                                <p:cTn id="125" presetID="10" presetClass="exit" presetSubtype="0" fill="hold" grpId="1" nodeType="clickEffect">
                                  <p:stCondLst>
                                    <p:cond delay="0"/>
                                  </p:stCondLst>
                                  <p:childTnLst>
                                    <p:animEffect transition="out" filter="fade">
                                      <p:cBhvr>
                                        <p:cTn id="126" dur="500"/>
                                        <p:tgtEl>
                                          <p:spTgt spid="19"/>
                                        </p:tgtEl>
                                      </p:cBhvr>
                                    </p:animEffect>
                                    <p:set>
                                      <p:cBhvr>
                                        <p:cTn id="127" dur="1" fill="hold">
                                          <p:stCondLst>
                                            <p:cond delay="499"/>
                                          </p:stCondLst>
                                        </p:cTn>
                                        <p:tgtEl>
                                          <p:spTgt spid="19"/>
                                        </p:tgtEl>
                                        <p:attrNameLst>
                                          <p:attrName>style.visibility</p:attrName>
                                        </p:attrNameLst>
                                      </p:cBhvr>
                                      <p:to>
                                        <p:strVal val="hidden"/>
                                      </p:to>
                                    </p:set>
                                  </p:childTnLst>
                                </p:cTn>
                              </p:par>
                              <p:par>
                                <p:cTn id="128" presetID="10" presetClass="exit" presetSubtype="0" fill="hold" grpId="1" nodeType="withEffect">
                                  <p:stCondLst>
                                    <p:cond delay="0"/>
                                  </p:stCondLst>
                                  <p:childTnLst>
                                    <p:animEffect transition="out" filter="fade">
                                      <p:cBhvr>
                                        <p:cTn id="129" dur="500"/>
                                        <p:tgtEl>
                                          <p:spTgt spid="30"/>
                                        </p:tgtEl>
                                      </p:cBhvr>
                                    </p:animEffect>
                                    <p:set>
                                      <p:cBhvr>
                                        <p:cTn id="130" dur="1" fill="hold">
                                          <p:stCondLst>
                                            <p:cond delay="499"/>
                                          </p:stCondLst>
                                        </p:cTn>
                                        <p:tgtEl>
                                          <p:spTgt spid="30"/>
                                        </p:tgtEl>
                                        <p:attrNameLst>
                                          <p:attrName>style.visibility</p:attrName>
                                        </p:attrNameLst>
                                      </p:cBhvr>
                                      <p:to>
                                        <p:strVal val="hidden"/>
                                      </p:to>
                                    </p:set>
                                  </p:childTnLst>
                                </p:cTn>
                              </p:par>
                            </p:childTnLst>
                          </p:cTn>
                        </p:par>
                        <p:par>
                          <p:cTn id="131" fill="hold">
                            <p:stCondLst>
                              <p:cond delay="500"/>
                            </p:stCondLst>
                            <p:childTnLst>
                              <p:par>
                                <p:cTn id="132" presetID="10" presetClass="entr" presetSubtype="0" fill="hold" nodeType="afterEffect">
                                  <p:stCondLst>
                                    <p:cond delay="0"/>
                                  </p:stCondLst>
                                  <p:childTnLst>
                                    <p:set>
                                      <p:cBhvr>
                                        <p:cTn id="133" dur="1" fill="hold">
                                          <p:stCondLst>
                                            <p:cond delay="0"/>
                                          </p:stCondLst>
                                        </p:cTn>
                                        <p:tgtEl>
                                          <p:spTgt spid="45"/>
                                        </p:tgtEl>
                                        <p:attrNameLst>
                                          <p:attrName>style.visibility</p:attrName>
                                        </p:attrNameLst>
                                      </p:cBhvr>
                                      <p:to>
                                        <p:strVal val="visible"/>
                                      </p:to>
                                    </p:set>
                                    <p:animEffect transition="in" filter="fade">
                                      <p:cBhvr>
                                        <p:cTn id="134" dur="500"/>
                                        <p:tgtEl>
                                          <p:spTgt spid="45"/>
                                        </p:tgtEl>
                                      </p:cBhvr>
                                    </p:animEffect>
                                  </p:childTnLst>
                                </p:cTn>
                              </p:par>
                            </p:childTnLst>
                          </p:cTn>
                        </p:par>
                      </p:childTnLst>
                    </p:cTn>
                  </p:par>
                  <p:par>
                    <p:cTn id="135" fill="hold">
                      <p:stCondLst>
                        <p:cond delay="indefinite"/>
                      </p:stCondLst>
                      <p:childTnLst>
                        <p:par>
                          <p:cTn id="136" fill="hold">
                            <p:stCondLst>
                              <p:cond delay="0"/>
                            </p:stCondLst>
                            <p:childTnLst>
                              <p:par>
                                <p:cTn id="137" presetID="10" presetClass="entr" presetSubtype="0" fill="hold" grpId="0" nodeType="clickEffect">
                                  <p:stCondLst>
                                    <p:cond delay="0"/>
                                  </p:stCondLst>
                                  <p:childTnLst>
                                    <p:set>
                                      <p:cBhvr>
                                        <p:cTn id="138" dur="1" fill="hold">
                                          <p:stCondLst>
                                            <p:cond delay="0"/>
                                          </p:stCondLst>
                                        </p:cTn>
                                        <p:tgtEl>
                                          <p:spTgt spid="20"/>
                                        </p:tgtEl>
                                        <p:attrNameLst>
                                          <p:attrName>style.visibility</p:attrName>
                                        </p:attrNameLst>
                                      </p:cBhvr>
                                      <p:to>
                                        <p:strVal val="visible"/>
                                      </p:to>
                                    </p:set>
                                    <p:animEffect transition="in" filter="fade">
                                      <p:cBhvr>
                                        <p:cTn id="139" dur="500"/>
                                        <p:tgtEl>
                                          <p:spTgt spid="20"/>
                                        </p:tgtEl>
                                      </p:cBhvr>
                                    </p:animEffect>
                                  </p:childTnLst>
                                </p:cTn>
                              </p:par>
                            </p:childTnLst>
                          </p:cTn>
                        </p:par>
                      </p:childTnLst>
                    </p:cTn>
                  </p:par>
                  <p:par>
                    <p:cTn id="140" fill="hold">
                      <p:stCondLst>
                        <p:cond delay="indefinite"/>
                      </p:stCondLst>
                      <p:childTnLst>
                        <p:par>
                          <p:cTn id="141" fill="hold">
                            <p:stCondLst>
                              <p:cond delay="0"/>
                            </p:stCondLst>
                            <p:childTnLst>
                              <p:par>
                                <p:cTn id="142" presetID="10" presetClass="entr" presetSubtype="0" fill="hold" grpId="0" nodeType="clickEffect">
                                  <p:stCondLst>
                                    <p:cond delay="0"/>
                                  </p:stCondLst>
                                  <p:childTnLst>
                                    <p:set>
                                      <p:cBhvr>
                                        <p:cTn id="143" dur="1" fill="hold">
                                          <p:stCondLst>
                                            <p:cond delay="0"/>
                                          </p:stCondLst>
                                        </p:cTn>
                                        <p:tgtEl>
                                          <p:spTgt spid="31"/>
                                        </p:tgtEl>
                                        <p:attrNameLst>
                                          <p:attrName>style.visibility</p:attrName>
                                        </p:attrNameLst>
                                      </p:cBhvr>
                                      <p:to>
                                        <p:strVal val="visible"/>
                                      </p:to>
                                    </p:set>
                                    <p:animEffect transition="in" filter="fade">
                                      <p:cBhvr>
                                        <p:cTn id="144" dur="500"/>
                                        <p:tgtEl>
                                          <p:spTgt spid="31"/>
                                        </p:tgtEl>
                                      </p:cBhvr>
                                    </p:animEffect>
                                  </p:childTnLst>
                                </p:cTn>
                              </p:par>
                            </p:childTnLst>
                          </p:cTn>
                        </p:par>
                      </p:childTnLst>
                    </p:cTn>
                  </p:par>
                  <p:par>
                    <p:cTn id="145" fill="hold">
                      <p:stCondLst>
                        <p:cond delay="indefinite"/>
                      </p:stCondLst>
                      <p:childTnLst>
                        <p:par>
                          <p:cTn id="146" fill="hold">
                            <p:stCondLst>
                              <p:cond delay="0"/>
                            </p:stCondLst>
                            <p:childTnLst>
                              <p:par>
                                <p:cTn id="147" presetID="10" presetClass="exit" presetSubtype="0" fill="hold" grpId="1" nodeType="clickEffect">
                                  <p:stCondLst>
                                    <p:cond delay="0"/>
                                  </p:stCondLst>
                                  <p:childTnLst>
                                    <p:animEffect transition="out" filter="fade">
                                      <p:cBhvr>
                                        <p:cTn id="148" dur="500"/>
                                        <p:tgtEl>
                                          <p:spTgt spid="20"/>
                                        </p:tgtEl>
                                      </p:cBhvr>
                                    </p:animEffect>
                                    <p:set>
                                      <p:cBhvr>
                                        <p:cTn id="149" dur="1" fill="hold">
                                          <p:stCondLst>
                                            <p:cond delay="499"/>
                                          </p:stCondLst>
                                        </p:cTn>
                                        <p:tgtEl>
                                          <p:spTgt spid="20"/>
                                        </p:tgtEl>
                                        <p:attrNameLst>
                                          <p:attrName>style.visibility</p:attrName>
                                        </p:attrNameLst>
                                      </p:cBhvr>
                                      <p:to>
                                        <p:strVal val="hidden"/>
                                      </p:to>
                                    </p:set>
                                  </p:childTnLst>
                                </p:cTn>
                              </p:par>
                              <p:par>
                                <p:cTn id="150" presetID="10" presetClass="exit" presetSubtype="0" fill="hold" grpId="1" nodeType="withEffect">
                                  <p:stCondLst>
                                    <p:cond delay="0"/>
                                  </p:stCondLst>
                                  <p:childTnLst>
                                    <p:animEffect transition="out" filter="fade">
                                      <p:cBhvr>
                                        <p:cTn id="151" dur="500"/>
                                        <p:tgtEl>
                                          <p:spTgt spid="31"/>
                                        </p:tgtEl>
                                      </p:cBhvr>
                                    </p:animEffect>
                                    <p:set>
                                      <p:cBhvr>
                                        <p:cTn id="152" dur="1" fill="hold">
                                          <p:stCondLst>
                                            <p:cond delay="499"/>
                                          </p:stCondLst>
                                        </p:cTn>
                                        <p:tgtEl>
                                          <p:spTgt spid="31"/>
                                        </p:tgtEl>
                                        <p:attrNameLst>
                                          <p:attrName>style.visibility</p:attrName>
                                        </p:attrNameLst>
                                      </p:cBhvr>
                                      <p:to>
                                        <p:strVal val="hidden"/>
                                      </p:to>
                                    </p:set>
                                  </p:childTnLst>
                                </p:cTn>
                              </p:par>
                            </p:childTnLst>
                          </p:cTn>
                        </p:par>
                        <p:par>
                          <p:cTn id="153" fill="hold">
                            <p:stCondLst>
                              <p:cond delay="500"/>
                            </p:stCondLst>
                            <p:childTnLst>
                              <p:par>
                                <p:cTn id="154" presetID="10" presetClass="entr" presetSubtype="0" fill="hold" nodeType="afterEffect">
                                  <p:stCondLst>
                                    <p:cond delay="0"/>
                                  </p:stCondLst>
                                  <p:childTnLst>
                                    <p:set>
                                      <p:cBhvr>
                                        <p:cTn id="155" dur="1" fill="hold">
                                          <p:stCondLst>
                                            <p:cond delay="0"/>
                                          </p:stCondLst>
                                        </p:cTn>
                                        <p:tgtEl>
                                          <p:spTgt spid="47"/>
                                        </p:tgtEl>
                                        <p:attrNameLst>
                                          <p:attrName>style.visibility</p:attrName>
                                        </p:attrNameLst>
                                      </p:cBhvr>
                                      <p:to>
                                        <p:strVal val="visible"/>
                                      </p:to>
                                    </p:set>
                                    <p:animEffect transition="in" filter="fade">
                                      <p:cBhvr>
                                        <p:cTn id="156" dur="500"/>
                                        <p:tgtEl>
                                          <p:spTgt spid="47"/>
                                        </p:tgtEl>
                                      </p:cBhvr>
                                    </p:animEffect>
                                  </p:childTnLst>
                                </p:cTn>
                              </p:par>
                            </p:childTnLst>
                          </p:cTn>
                        </p:par>
                      </p:childTnLst>
                    </p:cTn>
                  </p:par>
                  <p:par>
                    <p:cTn id="157" fill="hold">
                      <p:stCondLst>
                        <p:cond delay="indefinite"/>
                      </p:stCondLst>
                      <p:childTnLst>
                        <p:par>
                          <p:cTn id="158" fill="hold">
                            <p:stCondLst>
                              <p:cond delay="0"/>
                            </p:stCondLst>
                            <p:childTnLst>
                              <p:par>
                                <p:cTn id="159" presetID="10" presetClass="entr" presetSubtype="0" fill="hold" grpId="0" nodeType="clickEffect">
                                  <p:stCondLst>
                                    <p:cond delay="0"/>
                                  </p:stCondLst>
                                  <p:childTnLst>
                                    <p:set>
                                      <p:cBhvr>
                                        <p:cTn id="160" dur="1" fill="hold">
                                          <p:stCondLst>
                                            <p:cond delay="0"/>
                                          </p:stCondLst>
                                        </p:cTn>
                                        <p:tgtEl>
                                          <p:spTgt spid="21"/>
                                        </p:tgtEl>
                                        <p:attrNameLst>
                                          <p:attrName>style.visibility</p:attrName>
                                        </p:attrNameLst>
                                      </p:cBhvr>
                                      <p:to>
                                        <p:strVal val="visible"/>
                                      </p:to>
                                    </p:set>
                                    <p:animEffect transition="in" filter="fade">
                                      <p:cBhvr>
                                        <p:cTn id="161" dur="500"/>
                                        <p:tgtEl>
                                          <p:spTgt spid="21"/>
                                        </p:tgtEl>
                                      </p:cBhvr>
                                    </p:animEffect>
                                  </p:childTnLst>
                                </p:cTn>
                              </p:par>
                            </p:childTnLst>
                          </p:cTn>
                        </p:par>
                      </p:childTnLst>
                    </p:cTn>
                  </p:par>
                  <p:par>
                    <p:cTn id="162" fill="hold">
                      <p:stCondLst>
                        <p:cond delay="indefinite"/>
                      </p:stCondLst>
                      <p:childTnLst>
                        <p:par>
                          <p:cTn id="163" fill="hold">
                            <p:stCondLst>
                              <p:cond delay="0"/>
                            </p:stCondLst>
                            <p:childTnLst>
                              <p:par>
                                <p:cTn id="164" presetID="10" presetClass="entr" presetSubtype="0" fill="hold" grpId="0" nodeType="clickEffect">
                                  <p:stCondLst>
                                    <p:cond delay="0"/>
                                  </p:stCondLst>
                                  <p:childTnLst>
                                    <p:set>
                                      <p:cBhvr>
                                        <p:cTn id="165" dur="1" fill="hold">
                                          <p:stCondLst>
                                            <p:cond delay="0"/>
                                          </p:stCondLst>
                                        </p:cTn>
                                        <p:tgtEl>
                                          <p:spTgt spid="32"/>
                                        </p:tgtEl>
                                        <p:attrNameLst>
                                          <p:attrName>style.visibility</p:attrName>
                                        </p:attrNameLst>
                                      </p:cBhvr>
                                      <p:to>
                                        <p:strVal val="visible"/>
                                      </p:to>
                                    </p:set>
                                    <p:animEffect transition="in" filter="fade">
                                      <p:cBhvr>
                                        <p:cTn id="166" dur="500"/>
                                        <p:tgtEl>
                                          <p:spTgt spid="32"/>
                                        </p:tgtEl>
                                      </p:cBhvr>
                                    </p:animEffect>
                                  </p:childTnLst>
                                </p:cTn>
                              </p:par>
                            </p:childTnLst>
                          </p:cTn>
                        </p:par>
                      </p:childTnLst>
                    </p:cTn>
                  </p:par>
                  <p:par>
                    <p:cTn id="167" fill="hold">
                      <p:stCondLst>
                        <p:cond delay="indefinite"/>
                      </p:stCondLst>
                      <p:childTnLst>
                        <p:par>
                          <p:cTn id="168" fill="hold">
                            <p:stCondLst>
                              <p:cond delay="0"/>
                            </p:stCondLst>
                            <p:childTnLst>
                              <p:par>
                                <p:cTn id="169" presetID="10" presetClass="exit" presetSubtype="0" fill="hold" grpId="1" nodeType="clickEffect">
                                  <p:stCondLst>
                                    <p:cond delay="0"/>
                                  </p:stCondLst>
                                  <p:childTnLst>
                                    <p:animEffect transition="out" filter="fade">
                                      <p:cBhvr>
                                        <p:cTn id="170" dur="500"/>
                                        <p:tgtEl>
                                          <p:spTgt spid="21"/>
                                        </p:tgtEl>
                                      </p:cBhvr>
                                    </p:animEffect>
                                    <p:set>
                                      <p:cBhvr>
                                        <p:cTn id="171" dur="1" fill="hold">
                                          <p:stCondLst>
                                            <p:cond delay="499"/>
                                          </p:stCondLst>
                                        </p:cTn>
                                        <p:tgtEl>
                                          <p:spTgt spid="21"/>
                                        </p:tgtEl>
                                        <p:attrNameLst>
                                          <p:attrName>style.visibility</p:attrName>
                                        </p:attrNameLst>
                                      </p:cBhvr>
                                      <p:to>
                                        <p:strVal val="hidden"/>
                                      </p:to>
                                    </p:set>
                                  </p:childTnLst>
                                </p:cTn>
                              </p:par>
                              <p:par>
                                <p:cTn id="172" presetID="10" presetClass="exit" presetSubtype="0" fill="hold" grpId="1" nodeType="withEffect">
                                  <p:stCondLst>
                                    <p:cond delay="0"/>
                                  </p:stCondLst>
                                  <p:childTnLst>
                                    <p:animEffect transition="out" filter="fade">
                                      <p:cBhvr>
                                        <p:cTn id="173" dur="500"/>
                                        <p:tgtEl>
                                          <p:spTgt spid="32"/>
                                        </p:tgtEl>
                                      </p:cBhvr>
                                    </p:animEffect>
                                    <p:set>
                                      <p:cBhvr>
                                        <p:cTn id="174" dur="1" fill="hold">
                                          <p:stCondLst>
                                            <p:cond delay="499"/>
                                          </p:stCondLst>
                                        </p:cTn>
                                        <p:tgtEl>
                                          <p:spTgt spid="32"/>
                                        </p:tgtEl>
                                        <p:attrNameLst>
                                          <p:attrName>style.visibility</p:attrName>
                                        </p:attrNameLst>
                                      </p:cBhvr>
                                      <p:to>
                                        <p:strVal val="hidden"/>
                                      </p:to>
                                    </p:set>
                                  </p:childTnLst>
                                </p:cTn>
                              </p:par>
                            </p:childTnLst>
                          </p:cTn>
                        </p:par>
                        <p:par>
                          <p:cTn id="175" fill="hold">
                            <p:stCondLst>
                              <p:cond delay="500"/>
                            </p:stCondLst>
                            <p:childTnLst>
                              <p:par>
                                <p:cTn id="176" presetID="10" presetClass="entr" presetSubtype="0" fill="hold" nodeType="afterEffect">
                                  <p:stCondLst>
                                    <p:cond delay="0"/>
                                  </p:stCondLst>
                                  <p:childTnLst>
                                    <p:set>
                                      <p:cBhvr>
                                        <p:cTn id="177" dur="1" fill="hold">
                                          <p:stCondLst>
                                            <p:cond delay="0"/>
                                          </p:stCondLst>
                                        </p:cTn>
                                        <p:tgtEl>
                                          <p:spTgt spid="46"/>
                                        </p:tgtEl>
                                        <p:attrNameLst>
                                          <p:attrName>style.visibility</p:attrName>
                                        </p:attrNameLst>
                                      </p:cBhvr>
                                      <p:to>
                                        <p:strVal val="visible"/>
                                      </p:to>
                                    </p:set>
                                    <p:animEffect transition="in" filter="fade">
                                      <p:cBhvr>
                                        <p:cTn id="178" dur="500"/>
                                        <p:tgtEl>
                                          <p:spTgt spid="46"/>
                                        </p:tgtEl>
                                      </p:cBhvr>
                                    </p:animEffect>
                                  </p:childTnLst>
                                </p:cTn>
                              </p:par>
                            </p:childTnLst>
                          </p:cTn>
                        </p:par>
                      </p:childTnLst>
                    </p:cTn>
                  </p:par>
                  <p:par>
                    <p:cTn id="179" fill="hold">
                      <p:stCondLst>
                        <p:cond delay="indefinite"/>
                      </p:stCondLst>
                      <p:childTnLst>
                        <p:par>
                          <p:cTn id="180" fill="hold">
                            <p:stCondLst>
                              <p:cond delay="0"/>
                            </p:stCondLst>
                            <p:childTnLst>
                              <p:par>
                                <p:cTn id="181" presetID="10" presetClass="entr" presetSubtype="0" fill="hold" grpId="0" nodeType="clickEffect">
                                  <p:stCondLst>
                                    <p:cond delay="0"/>
                                  </p:stCondLst>
                                  <p:childTnLst>
                                    <p:set>
                                      <p:cBhvr>
                                        <p:cTn id="182" dur="1" fill="hold">
                                          <p:stCondLst>
                                            <p:cond delay="0"/>
                                          </p:stCondLst>
                                        </p:cTn>
                                        <p:tgtEl>
                                          <p:spTgt spid="22"/>
                                        </p:tgtEl>
                                        <p:attrNameLst>
                                          <p:attrName>style.visibility</p:attrName>
                                        </p:attrNameLst>
                                      </p:cBhvr>
                                      <p:to>
                                        <p:strVal val="visible"/>
                                      </p:to>
                                    </p:set>
                                    <p:animEffect transition="in" filter="fade">
                                      <p:cBhvr>
                                        <p:cTn id="183" dur="500"/>
                                        <p:tgtEl>
                                          <p:spTgt spid="22"/>
                                        </p:tgtEl>
                                      </p:cBhvr>
                                    </p:animEffect>
                                  </p:childTnLst>
                                </p:cTn>
                              </p:par>
                            </p:childTnLst>
                          </p:cTn>
                        </p:par>
                      </p:childTnLst>
                    </p:cTn>
                  </p:par>
                  <p:par>
                    <p:cTn id="184" fill="hold">
                      <p:stCondLst>
                        <p:cond delay="indefinite"/>
                      </p:stCondLst>
                      <p:childTnLst>
                        <p:par>
                          <p:cTn id="185" fill="hold">
                            <p:stCondLst>
                              <p:cond delay="0"/>
                            </p:stCondLst>
                            <p:childTnLst>
                              <p:par>
                                <p:cTn id="186" presetID="10" presetClass="entr" presetSubtype="0" fill="hold" grpId="0" nodeType="clickEffect">
                                  <p:stCondLst>
                                    <p:cond delay="0"/>
                                  </p:stCondLst>
                                  <p:childTnLst>
                                    <p:set>
                                      <p:cBhvr>
                                        <p:cTn id="187" dur="1" fill="hold">
                                          <p:stCondLst>
                                            <p:cond delay="0"/>
                                          </p:stCondLst>
                                        </p:cTn>
                                        <p:tgtEl>
                                          <p:spTgt spid="33"/>
                                        </p:tgtEl>
                                        <p:attrNameLst>
                                          <p:attrName>style.visibility</p:attrName>
                                        </p:attrNameLst>
                                      </p:cBhvr>
                                      <p:to>
                                        <p:strVal val="visible"/>
                                      </p:to>
                                    </p:set>
                                    <p:animEffect transition="in" filter="fade">
                                      <p:cBhvr>
                                        <p:cTn id="188" dur="500"/>
                                        <p:tgtEl>
                                          <p:spTgt spid="33"/>
                                        </p:tgtEl>
                                      </p:cBhvr>
                                    </p:animEffect>
                                  </p:childTnLst>
                                </p:cTn>
                              </p:par>
                            </p:childTnLst>
                          </p:cTn>
                        </p:par>
                      </p:childTnLst>
                    </p:cTn>
                  </p:par>
                  <p:par>
                    <p:cTn id="189" fill="hold">
                      <p:stCondLst>
                        <p:cond delay="indefinite"/>
                      </p:stCondLst>
                      <p:childTnLst>
                        <p:par>
                          <p:cTn id="190" fill="hold">
                            <p:stCondLst>
                              <p:cond delay="0"/>
                            </p:stCondLst>
                            <p:childTnLst>
                              <p:par>
                                <p:cTn id="191" presetID="10" presetClass="exit" presetSubtype="0" fill="hold" grpId="1" nodeType="clickEffect">
                                  <p:stCondLst>
                                    <p:cond delay="0"/>
                                  </p:stCondLst>
                                  <p:childTnLst>
                                    <p:animEffect transition="out" filter="fade">
                                      <p:cBhvr>
                                        <p:cTn id="192" dur="500"/>
                                        <p:tgtEl>
                                          <p:spTgt spid="22"/>
                                        </p:tgtEl>
                                      </p:cBhvr>
                                    </p:animEffect>
                                    <p:set>
                                      <p:cBhvr>
                                        <p:cTn id="193" dur="1" fill="hold">
                                          <p:stCondLst>
                                            <p:cond delay="499"/>
                                          </p:stCondLst>
                                        </p:cTn>
                                        <p:tgtEl>
                                          <p:spTgt spid="22"/>
                                        </p:tgtEl>
                                        <p:attrNameLst>
                                          <p:attrName>style.visibility</p:attrName>
                                        </p:attrNameLst>
                                      </p:cBhvr>
                                      <p:to>
                                        <p:strVal val="hidden"/>
                                      </p:to>
                                    </p:set>
                                  </p:childTnLst>
                                </p:cTn>
                              </p:par>
                              <p:par>
                                <p:cTn id="194" presetID="10" presetClass="exit" presetSubtype="0" fill="hold" grpId="1" nodeType="withEffect">
                                  <p:stCondLst>
                                    <p:cond delay="0"/>
                                  </p:stCondLst>
                                  <p:childTnLst>
                                    <p:animEffect transition="out" filter="fade">
                                      <p:cBhvr>
                                        <p:cTn id="195" dur="500"/>
                                        <p:tgtEl>
                                          <p:spTgt spid="33"/>
                                        </p:tgtEl>
                                      </p:cBhvr>
                                    </p:animEffect>
                                    <p:set>
                                      <p:cBhvr>
                                        <p:cTn id="196" dur="1" fill="hold">
                                          <p:stCondLst>
                                            <p:cond delay="499"/>
                                          </p:stCondLst>
                                        </p:cTn>
                                        <p:tgtEl>
                                          <p:spTgt spid="33"/>
                                        </p:tgtEl>
                                        <p:attrNameLst>
                                          <p:attrName>style.visibility</p:attrName>
                                        </p:attrNameLst>
                                      </p:cBhvr>
                                      <p:to>
                                        <p:strVal val="hidden"/>
                                      </p:to>
                                    </p:set>
                                  </p:childTnLst>
                                </p:cTn>
                              </p:par>
                            </p:childTnLst>
                          </p:cTn>
                        </p:par>
                        <p:par>
                          <p:cTn id="197" fill="hold">
                            <p:stCondLst>
                              <p:cond delay="500"/>
                            </p:stCondLst>
                            <p:childTnLst>
                              <p:par>
                                <p:cTn id="198" presetID="10" presetClass="entr" presetSubtype="0" fill="hold" nodeType="afterEffect">
                                  <p:stCondLst>
                                    <p:cond delay="0"/>
                                  </p:stCondLst>
                                  <p:childTnLst>
                                    <p:set>
                                      <p:cBhvr>
                                        <p:cTn id="199" dur="1" fill="hold">
                                          <p:stCondLst>
                                            <p:cond delay="0"/>
                                          </p:stCondLst>
                                        </p:cTn>
                                        <p:tgtEl>
                                          <p:spTgt spid="50"/>
                                        </p:tgtEl>
                                        <p:attrNameLst>
                                          <p:attrName>style.visibility</p:attrName>
                                        </p:attrNameLst>
                                      </p:cBhvr>
                                      <p:to>
                                        <p:strVal val="visible"/>
                                      </p:to>
                                    </p:set>
                                    <p:animEffect transition="in" filter="fade">
                                      <p:cBhvr>
                                        <p:cTn id="200" dur="500"/>
                                        <p:tgtEl>
                                          <p:spTgt spid="50"/>
                                        </p:tgtEl>
                                      </p:cBhvr>
                                    </p:animEffect>
                                  </p:childTnLst>
                                </p:cTn>
                              </p:par>
                            </p:childTnLst>
                          </p:cTn>
                        </p:par>
                      </p:childTnLst>
                    </p:cTn>
                  </p:par>
                  <p:par>
                    <p:cTn id="201" fill="hold">
                      <p:stCondLst>
                        <p:cond delay="indefinite"/>
                      </p:stCondLst>
                      <p:childTnLst>
                        <p:par>
                          <p:cTn id="202" fill="hold">
                            <p:stCondLst>
                              <p:cond delay="0"/>
                            </p:stCondLst>
                            <p:childTnLst>
                              <p:par>
                                <p:cTn id="203" presetID="10" presetClass="entr" presetSubtype="0" fill="hold" grpId="0" nodeType="clickEffect">
                                  <p:stCondLst>
                                    <p:cond delay="0"/>
                                  </p:stCondLst>
                                  <p:childTnLst>
                                    <p:set>
                                      <p:cBhvr>
                                        <p:cTn id="204" dur="1" fill="hold">
                                          <p:stCondLst>
                                            <p:cond delay="0"/>
                                          </p:stCondLst>
                                        </p:cTn>
                                        <p:tgtEl>
                                          <p:spTgt spid="23"/>
                                        </p:tgtEl>
                                        <p:attrNameLst>
                                          <p:attrName>style.visibility</p:attrName>
                                        </p:attrNameLst>
                                      </p:cBhvr>
                                      <p:to>
                                        <p:strVal val="visible"/>
                                      </p:to>
                                    </p:set>
                                    <p:animEffect transition="in" filter="fade">
                                      <p:cBhvr>
                                        <p:cTn id="205" dur="500"/>
                                        <p:tgtEl>
                                          <p:spTgt spid="23"/>
                                        </p:tgtEl>
                                      </p:cBhvr>
                                    </p:animEffect>
                                  </p:childTnLst>
                                </p:cTn>
                              </p:par>
                            </p:childTnLst>
                          </p:cTn>
                        </p:par>
                      </p:childTnLst>
                    </p:cTn>
                  </p:par>
                  <p:par>
                    <p:cTn id="206" fill="hold">
                      <p:stCondLst>
                        <p:cond delay="indefinite"/>
                      </p:stCondLst>
                      <p:childTnLst>
                        <p:par>
                          <p:cTn id="207" fill="hold">
                            <p:stCondLst>
                              <p:cond delay="0"/>
                            </p:stCondLst>
                            <p:childTnLst>
                              <p:par>
                                <p:cTn id="208" presetID="10" presetClass="entr" presetSubtype="0" fill="hold" grpId="0" nodeType="clickEffect">
                                  <p:stCondLst>
                                    <p:cond delay="0"/>
                                  </p:stCondLst>
                                  <p:childTnLst>
                                    <p:set>
                                      <p:cBhvr>
                                        <p:cTn id="209" dur="1" fill="hold">
                                          <p:stCondLst>
                                            <p:cond delay="0"/>
                                          </p:stCondLst>
                                        </p:cTn>
                                        <p:tgtEl>
                                          <p:spTgt spid="34"/>
                                        </p:tgtEl>
                                        <p:attrNameLst>
                                          <p:attrName>style.visibility</p:attrName>
                                        </p:attrNameLst>
                                      </p:cBhvr>
                                      <p:to>
                                        <p:strVal val="visible"/>
                                      </p:to>
                                    </p:set>
                                    <p:animEffect transition="in" filter="fade">
                                      <p:cBhvr>
                                        <p:cTn id="210" dur="500"/>
                                        <p:tgtEl>
                                          <p:spTgt spid="34"/>
                                        </p:tgtEl>
                                      </p:cBhvr>
                                    </p:animEffect>
                                  </p:childTnLst>
                                </p:cTn>
                              </p:par>
                            </p:childTnLst>
                          </p:cTn>
                        </p:par>
                      </p:childTnLst>
                    </p:cTn>
                  </p:par>
                  <p:par>
                    <p:cTn id="211" fill="hold">
                      <p:stCondLst>
                        <p:cond delay="indefinite"/>
                      </p:stCondLst>
                      <p:childTnLst>
                        <p:par>
                          <p:cTn id="212" fill="hold">
                            <p:stCondLst>
                              <p:cond delay="0"/>
                            </p:stCondLst>
                            <p:childTnLst>
                              <p:par>
                                <p:cTn id="213" presetID="10" presetClass="exit" presetSubtype="0" fill="hold" grpId="1" nodeType="clickEffect">
                                  <p:stCondLst>
                                    <p:cond delay="0"/>
                                  </p:stCondLst>
                                  <p:childTnLst>
                                    <p:animEffect transition="out" filter="fade">
                                      <p:cBhvr>
                                        <p:cTn id="214" dur="500"/>
                                        <p:tgtEl>
                                          <p:spTgt spid="23"/>
                                        </p:tgtEl>
                                      </p:cBhvr>
                                    </p:animEffect>
                                    <p:set>
                                      <p:cBhvr>
                                        <p:cTn id="215" dur="1" fill="hold">
                                          <p:stCondLst>
                                            <p:cond delay="499"/>
                                          </p:stCondLst>
                                        </p:cTn>
                                        <p:tgtEl>
                                          <p:spTgt spid="23"/>
                                        </p:tgtEl>
                                        <p:attrNameLst>
                                          <p:attrName>style.visibility</p:attrName>
                                        </p:attrNameLst>
                                      </p:cBhvr>
                                      <p:to>
                                        <p:strVal val="hidden"/>
                                      </p:to>
                                    </p:set>
                                  </p:childTnLst>
                                </p:cTn>
                              </p:par>
                              <p:par>
                                <p:cTn id="216" presetID="10" presetClass="exit" presetSubtype="0" fill="hold" grpId="1" nodeType="withEffect">
                                  <p:stCondLst>
                                    <p:cond delay="0"/>
                                  </p:stCondLst>
                                  <p:childTnLst>
                                    <p:animEffect transition="out" filter="fade">
                                      <p:cBhvr>
                                        <p:cTn id="217" dur="500"/>
                                        <p:tgtEl>
                                          <p:spTgt spid="34"/>
                                        </p:tgtEl>
                                      </p:cBhvr>
                                    </p:animEffect>
                                    <p:set>
                                      <p:cBhvr>
                                        <p:cTn id="218" dur="1" fill="hold">
                                          <p:stCondLst>
                                            <p:cond delay="499"/>
                                          </p:stCondLst>
                                        </p:cTn>
                                        <p:tgtEl>
                                          <p:spTgt spid="34"/>
                                        </p:tgtEl>
                                        <p:attrNameLst>
                                          <p:attrName>style.visibility</p:attrName>
                                        </p:attrNameLst>
                                      </p:cBhvr>
                                      <p:to>
                                        <p:strVal val="hidden"/>
                                      </p:to>
                                    </p:set>
                                  </p:childTnLst>
                                </p:cTn>
                              </p:par>
                            </p:childTnLst>
                          </p:cTn>
                        </p:par>
                        <p:par>
                          <p:cTn id="219" fill="hold">
                            <p:stCondLst>
                              <p:cond delay="500"/>
                            </p:stCondLst>
                            <p:childTnLst>
                              <p:par>
                                <p:cTn id="220" presetID="10" presetClass="entr" presetSubtype="0" fill="hold" nodeType="afterEffect">
                                  <p:stCondLst>
                                    <p:cond delay="0"/>
                                  </p:stCondLst>
                                  <p:childTnLst>
                                    <p:set>
                                      <p:cBhvr>
                                        <p:cTn id="221" dur="1" fill="hold">
                                          <p:stCondLst>
                                            <p:cond delay="0"/>
                                          </p:stCondLst>
                                        </p:cTn>
                                        <p:tgtEl>
                                          <p:spTgt spid="43"/>
                                        </p:tgtEl>
                                        <p:attrNameLst>
                                          <p:attrName>style.visibility</p:attrName>
                                        </p:attrNameLst>
                                      </p:cBhvr>
                                      <p:to>
                                        <p:strVal val="visible"/>
                                      </p:to>
                                    </p:set>
                                    <p:animEffect transition="in" filter="fade">
                                      <p:cBhvr>
                                        <p:cTn id="222" dur="500"/>
                                        <p:tgtEl>
                                          <p:spTgt spid="43"/>
                                        </p:tgtEl>
                                      </p:cBhvr>
                                    </p:animEffect>
                                  </p:childTnLst>
                                </p:cTn>
                              </p:par>
                            </p:childTnLst>
                          </p:cTn>
                        </p:par>
                      </p:childTnLst>
                    </p:cTn>
                  </p:par>
                  <p:par>
                    <p:cTn id="223" fill="hold">
                      <p:stCondLst>
                        <p:cond delay="indefinite"/>
                      </p:stCondLst>
                      <p:childTnLst>
                        <p:par>
                          <p:cTn id="224" fill="hold">
                            <p:stCondLst>
                              <p:cond delay="0"/>
                            </p:stCondLst>
                            <p:childTnLst>
                              <p:par>
                                <p:cTn id="225" presetID="10" presetClass="entr" presetSubtype="0" fill="hold" grpId="0" nodeType="clickEffect">
                                  <p:stCondLst>
                                    <p:cond delay="0"/>
                                  </p:stCondLst>
                                  <p:childTnLst>
                                    <p:set>
                                      <p:cBhvr>
                                        <p:cTn id="226" dur="1" fill="hold">
                                          <p:stCondLst>
                                            <p:cond delay="0"/>
                                          </p:stCondLst>
                                        </p:cTn>
                                        <p:tgtEl>
                                          <p:spTgt spid="24"/>
                                        </p:tgtEl>
                                        <p:attrNameLst>
                                          <p:attrName>style.visibility</p:attrName>
                                        </p:attrNameLst>
                                      </p:cBhvr>
                                      <p:to>
                                        <p:strVal val="visible"/>
                                      </p:to>
                                    </p:set>
                                    <p:animEffect transition="in" filter="fade">
                                      <p:cBhvr>
                                        <p:cTn id="227" dur="500"/>
                                        <p:tgtEl>
                                          <p:spTgt spid="24"/>
                                        </p:tgtEl>
                                      </p:cBhvr>
                                    </p:animEffect>
                                  </p:childTnLst>
                                </p:cTn>
                              </p:par>
                            </p:childTnLst>
                          </p:cTn>
                        </p:par>
                      </p:childTnLst>
                    </p:cTn>
                  </p:par>
                  <p:par>
                    <p:cTn id="228" fill="hold">
                      <p:stCondLst>
                        <p:cond delay="indefinite"/>
                      </p:stCondLst>
                      <p:childTnLst>
                        <p:par>
                          <p:cTn id="229" fill="hold">
                            <p:stCondLst>
                              <p:cond delay="0"/>
                            </p:stCondLst>
                            <p:childTnLst>
                              <p:par>
                                <p:cTn id="230" presetID="10" presetClass="entr" presetSubtype="0" fill="hold" grpId="0" nodeType="clickEffect">
                                  <p:stCondLst>
                                    <p:cond delay="0"/>
                                  </p:stCondLst>
                                  <p:childTnLst>
                                    <p:set>
                                      <p:cBhvr>
                                        <p:cTn id="231" dur="1" fill="hold">
                                          <p:stCondLst>
                                            <p:cond delay="0"/>
                                          </p:stCondLst>
                                        </p:cTn>
                                        <p:tgtEl>
                                          <p:spTgt spid="35"/>
                                        </p:tgtEl>
                                        <p:attrNameLst>
                                          <p:attrName>style.visibility</p:attrName>
                                        </p:attrNameLst>
                                      </p:cBhvr>
                                      <p:to>
                                        <p:strVal val="visible"/>
                                      </p:to>
                                    </p:set>
                                    <p:animEffect transition="in" filter="fade">
                                      <p:cBhvr>
                                        <p:cTn id="232" dur="500"/>
                                        <p:tgtEl>
                                          <p:spTgt spid="35"/>
                                        </p:tgtEl>
                                      </p:cBhvr>
                                    </p:animEffect>
                                  </p:childTnLst>
                                </p:cTn>
                              </p:par>
                            </p:childTnLst>
                          </p:cTn>
                        </p:par>
                      </p:childTnLst>
                    </p:cTn>
                  </p:par>
                  <p:par>
                    <p:cTn id="233" fill="hold">
                      <p:stCondLst>
                        <p:cond delay="indefinite"/>
                      </p:stCondLst>
                      <p:childTnLst>
                        <p:par>
                          <p:cTn id="234" fill="hold">
                            <p:stCondLst>
                              <p:cond delay="0"/>
                            </p:stCondLst>
                            <p:childTnLst>
                              <p:par>
                                <p:cTn id="235" presetID="10" presetClass="exit" presetSubtype="0" fill="hold" grpId="1" nodeType="clickEffect">
                                  <p:stCondLst>
                                    <p:cond delay="0"/>
                                  </p:stCondLst>
                                  <p:childTnLst>
                                    <p:animEffect transition="out" filter="fade">
                                      <p:cBhvr>
                                        <p:cTn id="236" dur="500"/>
                                        <p:tgtEl>
                                          <p:spTgt spid="24"/>
                                        </p:tgtEl>
                                      </p:cBhvr>
                                    </p:animEffect>
                                    <p:set>
                                      <p:cBhvr>
                                        <p:cTn id="237" dur="1" fill="hold">
                                          <p:stCondLst>
                                            <p:cond delay="499"/>
                                          </p:stCondLst>
                                        </p:cTn>
                                        <p:tgtEl>
                                          <p:spTgt spid="24"/>
                                        </p:tgtEl>
                                        <p:attrNameLst>
                                          <p:attrName>style.visibility</p:attrName>
                                        </p:attrNameLst>
                                      </p:cBhvr>
                                      <p:to>
                                        <p:strVal val="hidden"/>
                                      </p:to>
                                    </p:set>
                                  </p:childTnLst>
                                </p:cTn>
                              </p:par>
                              <p:par>
                                <p:cTn id="238" presetID="10" presetClass="exit" presetSubtype="0" fill="hold" grpId="1" nodeType="withEffect">
                                  <p:stCondLst>
                                    <p:cond delay="0"/>
                                  </p:stCondLst>
                                  <p:childTnLst>
                                    <p:animEffect transition="out" filter="fade">
                                      <p:cBhvr>
                                        <p:cTn id="239" dur="500"/>
                                        <p:tgtEl>
                                          <p:spTgt spid="35"/>
                                        </p:tgtEl>
                                      </p:cBhvr>
                                    </p:animEffect>
                                    <p:set>
                                      <p:cBhvr>
                                        <p:cTn id="240" dur="1" fill="hold">
                                          <p:stCondLst>
                                            <p:cond delay="499"/>
                                          </p:stCondLst>
                                        </p:cTn>
                                        <p:tgtEl>
                                          <p:spTgt spid="35"/>
                                        </p:tgtEl>
                                        <p:attrNameLst>
                                          <p:attrName>style.visibility</p:attrName>
                                        </p:attrNameLst>
                                      </p:cBhvr>
                                      <p:to>
                                        <p:strVal val="hidden"/>
                                      </p:to>
                                    </p:set>
                                  </p:childTnLst>
                                </p:cTn>
                              </p:par>
                            </p:childTnLst>
                          </p:cTn>
                        </p:par>
                        <p:par>
                          <p:cTn id="241" fill="hold">
                            <p:stCondLst>
                              <p:cond delay="500"/>
                            </p:stCondLst>
                            <p:childTnLst>
                              <p:par>
                                <p:cTn id="242" presetID="10" presetClass="entr" presetSubtype="0" fill="hold" nodeType="afterEffect">
                                  <p:stCondLst>
                                    <p:cond delay="0"/>
                                  </p:stCondLst>
                                  <p:childTnLst>
                                    <p:set>
                                      <p:cBhvr>
                                        <p:cTn id="243" dur="1" fill="hold">
                                          <p:stCondLst>
                                            <p:cond delay="0"/>
                                          </p:stCondLst>
                                        </p:cTn>
                                        <p:tgtEl>
                                          <p:spTgt spid="51"/>
                                        </p:tgtEl>
                                        <p:attrNameLst>
                                          <p:attrName>style.visibility</p:attrName>
                                        </p:attrNameLst>
                                      </p:cBhvr>
                                      <p:to>
                                        <p:strVal val="visible"/>
                                      </p:to>
                                    </p:set>
                                    <p:animEffect transition="in" filter="fade">
                                      <p:cBhvr>
                                        <p:cTn id="244" dur="500"/>
                                        <p:tgtEl>
                                          <p:spTgt spid="51"/>
                                        </p:tgtEl>
                                      </p:cBhvr>
                                    </p:animEffect>
                                  </p:childTnLst>
                                </p:cTn>
                              </p:par>
                            </p:childTnLst>
                          </p:cTn>
                        </p:par>
                      </p:childTnLst>
                    </p:cTn>
                  </p:par>
                  <p:par>
                    <p:cTn id="245" fill="hold">
                      <p:stCondLst>
                        <p:cond delay="indefinite"/>
                      </p:stCondLst>
                      <p:childTnLst>
                        <p:par>
                          <p:cTn id="246" fill="hold">
                            <p:stCondLst>
                              <p:cond delay="0"/>
                            </p:stCondLst>
                            <p:childTnLst>
                              <p:par>
                                <p:cTn id="247" presetID="10" presetClass="entr" presetSubtype="0" fill="hold" grpId="0" nodeType="clickEffect">
                                  <p:stCondLst>
                                    <p:cond delay="0"/>
                                  </p:stCondLst>
                                  <p:childTnLst>
                                    <p:set>
                                      <p:cBhvr>
                                        <p:cTn id="248" dur="1" fill="hold">
                                          <p:stCondLst>
                                            <p:cond delay="0"/>
                                          </p:stCondLst>
                                        </p:cTn>
                                        <p:tgtEl>
                                          <p:spTgt spid="25"/>
                                        </p:tgtEl>
                                        <p:attrNameLst>
                                          <p:attrName>style.visibility</p:attrName>
                                        </p:attrNameLst>
                                      </p:cBhvr>
                                      <p:to>
                                        <p:strVal val="visible"/>
                                      </p:to>
                                    </p:set>
                                    <p:animEffect transition="in" filter="fade">
                                      <p:cBhvr>
                                        <p:cTn id="249" dur="500"/>
                                        <p:tgtEl>
                                          <p:spTgt spid="25"/>
                                        </p:tgtEl>
                                      </p:cBhvr>
                                    </p:animEffect>
                                  </p:childTnLst>
                                </p:cTn>
                              </p:par>
                            </p:childTnLst>
                          </p:cTn>
                        </p:par>
                      </p:childTnLst>
                    </p:cTn>
                  </p:par>
                  <p:par>
                    <p:cTn id="250" fill="hold">
                      <p:stCondLst>
                        <p:cond delay="indefinite"/>
                      </p:stCondLst>
                      <p:childTnLst>
                        <p:par>
                          <p:cTn id="251" fill="hold">
                            <p:stCondLst>
                              <p:cond delay="0"/>
                            </p:stCondLst>
                            <p:childTnLst>
                              <p:par>
                                <p:cTn id="252" presetID="10" presetClass="entr" presetSubtype="0" fill="hold" grpId="0" nodeType="clickEffect">
                                  <p:stCondLst>
                                    <p:cond delay="0"/>
                                  </p:stCondLst>
                                  <p:childTnLst>
                                    <p:set>
                                      <p:cBhvr>
                                        <p:cTn id="253" dur="1" fill="hold">
                                          <p:stCondLst>
                                            <p:cond delay="0"/>
                                          </p:stCondLst>
                                        </p:cTn>
                                        <p:tgtEl>
                                          <p:spTgt spid="36"/>
                                        </p:tgtEl>
                                        <p:attrNameLst>
                                          <p:attrName>style.visibility</p:attrName>
                                        </p:attrNameLst>
                                      </p:cBhvr>
                                      <p:to>
                                        <p:strVal val="visible"/>
                                      </p:to>
                                    </p:set>
                                    <p:animEffect transition="in" filter="fade">
                                      <p:cBhvr>
                                        <p:cTn id="254"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3" grpId="1"/>
      <p:bldP spid="14" grpId="0"/>
      <p:bldP spid="14" grpId="1"/>
      <p:bldP spid="15" grpId="0"/>
      <p:bldP spid="15" grpId="1"/>
      <p:bldP spid="16" grpId="0"/>
      <p:bldP spid="16" grpId="1"/>
      <p:bldP spid="17" grpId="0"/>
      <p:bldP spid="17" grpId="1"/>
      <p:bldP spid="18" grpId="0"/>
      <p:bldP spid="18" grpId="1"/>
      <p:bldP spid="19" grpId="0"/>
      <p:bldP spid="19" grpId="1"/>
      <p:bldP spid="20" grpId="0"/>
      <p:bldP spid="20" grpId="1"/>
      <p:bldP spid="21" grpId="0"/>
      <p:bldP spid="21" grpId="1"/>
      <p:bldP spid="22" grpId="0"/>
      <p:bldP spid="22" grpId="1"/>
      <p:bldP spid="23" grpId="0"/>
      <p:bldP spid="23" grpId="1"/>
      <p:bldP spid="24" grpId="0"/>
      <p:bldP spid="24" grpId="1"/>
      <p:bldP spid="25" grpId="0"/>
      <p:bldP spid="26" grpId="0"/>
      <p:bldP spid="26" grpId="1"/>
      <p:bldP spid="27" grpId="0"/>
      <p:bldP spid="27" grpId="1"/>
      <p:bldP spid="28" grpId="0"/>
      <p:bldP spid="28" grpId="1"/>
      <p:bldP spid="29" grpId="0"/>
      <p:bldP spid="29" grpId="1"/>
      <p:bldP spid="30" grpId="0"/>
      <p:bldP spid="30" grpId="1"/>
      <p:bldP spid="31" grpId="0"/>
      <p:bldP spid="31" grpId="1"/>
      <p:bldP spid="32" grpId="0"/>
      <p:bldP spid="32" grpId="1"/>
      <p:bldP spid="33" grpId="0"/>
      <p:bldP spid="33" grpId="1"/>
      <p:bldP spid="34" grpId="0"/>
      <p:bldP spid="34" grpId="1"/>
      <p:bldP spid="35" grpId="0"/>
      <p:bldP spid="35" grpId="1"/>
      <p:bldP spid="36" grpId="0"/>
    </p:bld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a:t>
            </a:r>
            <a:r>
              <a:rPr lang="en-GB" sz="2400" b="1" dirty="0"/>
              <a:t>2</a:t>
            </a:r>
            <a:r>
              <a:rPr lang="en-GB" sz="2400" b="1" i="0" u="none" strike="noStrike" dirty="0">
                <a:effectLst/>
              </a:rPr>
              <a:t>, Unit </a:t>
            </a:r>
            <a:r>
              <a:rPr lang="en-GB" sz="2400" b="1" dirty="0"/>
              <a:t>5</a:t>
            </a:r>
            <a:r>
              <a:rPr lang="en-GB" sz="2400" b="1" i="0" u="none" strike="noStrike" dirty="0">
                <a:effectLst/>
              </a:rPr>
              <a:t>, Learning Outcome </a:t>
            </a:r>
            <a:r>
              <a:rPr lang="en-GB" sz="2400" b="1" dirty="0"/>
              <a:t>10</a:t>
            </a:r>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1711548033"/>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10</a:t>
                      </a:r>
                    </a:p>
                  </a:txBody>
                  <a:tcPr anchor="ctr">
                    <a:solidFill>
                      <a:srgbClr val="327473"/>
                    </a:solidFill>
                  </a:tcPr>
                </a:tc>
                <a:extLst>
                  <a:ext uri="{0D108BD9-81ED-4DB2-BD59-A6C34878D82A}">
                    <a16:rowId xmlns:a16="http://schemas.microsoft.com/office/drawing/2014/main" val="2928509842"/>
                  </a:ext>
                </a:extLst>
              </a:tr>
              <a:tr h="1607131">
                <a:tc>
                  <a:txBody>
                    <a:bodyPr/>
                    <a:lstStyle/>
                    <a:p>
                      <a:r>
                        <a:rPr lang="en-GB" sz="2400" b="1" dirty="0">
                          <a:solidFill>
                            <a:schemeClr val="tx1">
                              <a:lumMod val="65000"/>
                              <a:lumOff val="35000"/>
                            </a:schemeClr>
                          </a:solidFill>
                          <a:latin typeface="Arial" panose="020B0604020202020204" pitchFamily="34" charset="0"/>
                          <a:cs typeface="Arial" panose="020B0604020202020204" pitchFamily="34" charset="0"/>
                        </a:rPr>
                        <a:t>Pupils use knowledge of the two times table to solve problems</a:t>
                      </a: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6688280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2, Unit 5, Learning Outcome 10</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a:lnSpc>
                <a:spcPct val="120000"/>
              </a:lnSpc>
              <a:buClr>
                <a:srgbClr val="585858"/>
              </a:buClr>
            </a:pPr>
            <a:r>
              <a:rPr lang="en-GB" sz="2000" dirty="0"/>
              <a:t>Additional teacher guidance for this outcome should be read first and can be found in this segment of the NCETM Primary Mastery Professional Development Materials:</a:t>
            </a:r>
          </a:p>
          <a:p>
            <a:pPr>
              <a:lnSpc>
                <a:spcPct val="120000"/>
              </a:lnSpc>
              <a:buClr>
                <a:srgbClr val="585858"/>
              </a:buClr>
            </a:pPr>
            <a:r>
              <a:rPr lang="en-GB" sz="2000" dirty="0">
                <a:hlinkClick r:id="rId3"/>
              </a:rPr>
              <a:t>2.3 Times tables: groups of 2 and commutativity (part 1)</a:t>
            </a:r>
            <a:endParaRPr lang="en-GB" sz="2000" dirty="0"/>
          </a:p>
          <a:p>
            <a:pPr>
              <a:lnSpc>
                <a:spcPct val="120000"/>
              </a:lnSpc>
              <a:buClr>
                <a:srgbClr val="585858"/>
              </a:buClr>
            </a:pPr>
            <a:r>
              <a:rPr lang="en-GB" sz="2000" dirty="0"/>
              <a:t>The spine materials are divided into ‘teaching points’ and ‘steps in learning’.</a:t>
            </a:r>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1152018051"/>
              </p:ext>
            </p:extLst>
          </p:nvPr>
        </p:nvGraphicFramePr>
        <p:xfrm>
          <a:off x="4514850" y="4258491"/>
          <a:ext cx="6886575" cy="79248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319314">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319314">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2</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2:5</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11-12</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4"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pic>
        <p:nvPicPr>
          <p:cNvPr id="10" name="Picture Placeholder 9">
            <a:extLst>
              <a:ext uri="{FF2B5EF4-FFF2-40B4-BE49-F238E27FC236}">
                <a16:creationId xmlns:a16="http://schemas.microsoft.com/office/drawing/2014/main" id="{464A666E-3542-4E6B-ADE8-B0137F73190E}"/>
              </a:ext>
            </a:extLst>
          </p:cNvPr>
          <p:cNvPicPr>
            <a:picLocks noGrp="1" noChangeAspect="1"/>
          </p:cNvPicPr>
          <p:nvPr>
            <p:ph type="pic" sz="quarter" idx="12"/>
          </p:nvPr>
        </p:nvPicPr>
        <p:blipFill>
          <a:blip r:embed="rId5">
            <a:extLst>
              <a:ext uri="{28A0092B-C50C-407E-A947-70E740481C1C}">
                <a14:useLocalDpi xmlns:a14="http://schemas.microsoft.com/office/drawing/2010/main" val="0"/>
              </a:ext>
            </a:extLst>
          </a:blip>
          <a:srcRect t="222" b="222"/>
          <a:stretch>
            <a:fillRect/>
          </a:stretch>
        </p:blipFill>
        <p:spPr/>
      </p:pic>
    </p:spTree>
    <p:extLst>
      <p:ext uri="{BB962C8B-B14F-4D97-AF65-F5344CB8AC3E}">
        <p14:creationId xmlns:p14="http://schemas.microsoft.com/office/powerpoint/2010/main" val="77048491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2.3 </a:t>
            </a:r>
            <a:r>
              <a:rPr lang="en-GB" dirty="0"/>
              <a:t>The 2 times table and commutativity	</a:t>
            </a:r>
            <a:r>
              <a:rPr lang="en-US" dirty="0">
                <a:solidFill>
                  <a:srgbClr val="00628C"/>
                </a:solidFill>
              </a:rPr>
              <a:t>Step 2:5</a:t>
            </a:r>
          </a:p>
        </p:txBody>
      </p:sp>
      <p:pic>
        <p:nvPicPr>
          <p:cNvPr id="4" name="Picture 3" descr="A picture containing object&#10;&#10;Description automatically generated">
            <a:extLst>
              <a:ext uri="{FF2B5EF4-FFF2-40B4-BE49-F238E27FC236}">
                <a16:creationId xmlns:a16="http://schemas.microsoft.com/office/drawing/2014/main" id="{4AD13EC1-03D4-4E4C-8F31-638DD8247D5C}"/>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3028801" y="1947600"/>
            <a:ext cx="3719029" cy="1481400"/>
          </a:xfrm>
          <a:prstGeom prst="rect">
            <a:avLst/>
          </a:prstGeom>
        </p:spPr>
      </p:pic>
      <p:sp>
        <p:nvSpPr>
          <p:cNvPr id="5" name="TextBox 4">
            <a:extLst>
              <a:ext uri="{FF2B5EF4-FFF2-40B4-BE49-F238E27FC236}">
                <a16:creationId xmlns:a16="http://schemas.microsoft.com/office/drawing/2014/main" id="{522B349A-39A0-4FE0-89BE-C6C6CF2F2AC6}"/>
              </a:ext>
            </a:extLst>
          </p:cNvPr>
          <p:cNvSpPr txBox="1"/>
          <p:nvPr/>
        </p:nvSpPr>
        <p:spPr bwMode="auto">
          <a:xfrm>
            <a:off x="5118811" y="4515768"/>
            <a:ext cx="144783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3  ×  2  =</a:t>
            </a:r>
            <a:endParaRPr lang="en-GB" sz="2400" dirty="0">
              <a:solidFill>
                <a:srgbClr val="C00000"/>
              </a:solidFill>
              <a:latin typeface="Myriad Pro Semibold" charset="0"/>
              <a:ea typeface="Myriad Pro Semibold" charset="0"/>
              <a:cs typeface="Myriad Pro Semibold" charset="0"/>
            </a:endParaRPr>
          </a:p>
        </p:txBody>
      </p:sp>
      <p:sp>
        <p:nvSpPr>
          <p:cNvPr id="6" name="Rectangle 5">
            <a:extLst>
              <a:ext uri="{FF2B5EF4-FFF2-40B4-BE49-F238E27FC236}">
                <a16:creationId xmlns:a16="http://schemas.microsoft.com/office/drawing/2014/main" id="{8815EC8E-D53A-458C-9F4F-17DBCAA28EE7}"/>
              </a:ext>
            </a:extLst>
          </p:cNvPr>
          <p:cNvSpPr/>
          <p:nvPr/>
        </p:nvSpPr>
        <p:spPr bwMode="auto">
          <a:xfrm>
            <a:off x="6659881" y="4515768"/>
            <a:ext cx="461665" cy="461665"/>
          </a:xfrm>
          <a:prstGeom prst="rect">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7" name="TextBox 6">
            <a:extLst>
              <a:ext uri="{FF2B5EF4-FFF2-40B4-BE49-F238E27FC236}">
                <a16:creationId xmlns:a16="http://schemas.microsoft.com/office/drawing/2014/main" id="{83A8CC21-F81E-44DE-A0EF-40ED25313C89}"/>
              </a:ext>
            </a:extLst>
          </p:cNvPr>
          <p:cNvSpPr txBox="1"/>
          <p:nvPr/>
        </p:nvSpPr>
        <p:spPr bwMode="auto">
          <a:xfrm>
            <a:off x="6715023" y="4515767"/>
            <a:ext cx="3513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6</a:t>
            </a:r>
          </a:p>
        </p:txBody>
      </p:sp>
      <p:sp>
        <p:nvSpPr>
          <p:cNvPr id="3" name="Rectangle 2"/>
          <p:cNvSpPr/>
          <p:nvPr/>
        </p:nvSpPr>
        <p:spPr>
          <a:xfrm>
            <a:off x="1709057" y="644172"/>
            <a:ext cx="8773886" cy="523220"/>
          </a:xfrm>
          <a:prstGeom prst="rect">
            <a:avLst/>
          </a:prstGeom>
        </p:spPr>
        <p:txBody>
          <a:bodyPr wrap="square">
            <a:spAutoFit/>
          </a:bodyPr>
          <a:lstStyle/>
          <a:p>
            <a:pPr algn="ctr" fontAlgn="base">
              <a:spcBef>
                <a:spcPct val="20000"/>
              </a:spcBef>
              <a:spcAft>
                <a:spcPct val="0"/>
              </a:spcAft>
              <a:buClr>
                <a:srgbClr val="00628C"/>
              </a:buClr>
            </a:pPr>
            <a:r>
              <a:rPr lang="en-GB" sz="2800" i="1" dirty="0">
                <a:solidFill>
                  <a:srgbClr val="000000"/>
                </a:solidFill>
                <a:latin typeface="Arial" charset="0"/>
              </a:rPr>
              <a:t>How many eyes do the children have altogether?</a:t>
            </a:r>
            <a:endParaRPr lang="en-GB" sz="2800" dirty="0">
              <a:solidFill>
                <a:srgbClr val="000000"/>
              </a:solidFill>
              <a:latin typeface="Arial" charset="0"/>
            </a:endParaRPr>
          </a:p>
        </p:txBody>
      </p:sp>
    </p:spTree>
    <p:extLst>
      <p:ext uri="{BB962C8B-B14F-4D97-AF65-F5344CB8AC3E}">
        <p14:creationId xmlns:p14="http://schemas.microsoft.com/office/powerpoint/2010/main" val="40366662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2.3 </a:t>
            </a:r>
            <a:r>
              <a:rPr lang="en-GB" dirty="0"/>
              <a:t>The 2 times table and commutativity	</a:t>
            </a:r>
            <a:r>
              <a:rPr lang="en-US" dirty="0">
                <a:solidFill>
                  <a:srgbClr val="00628C"/>
                </a:solidFill>
              </a:rPr>
              <a:t>Step 2:5</a:t>
            </a:r>
          </a:p>
        </p:txBody>
      </p:sp>
      <p:sp>
        <p:nvSpPr>
          <p:cNvPr id="4" name="Rectangle 3">
            <a:extLst>
              <a:ext uri="{FF2B5EF4-FFF2-40B4-BE49-F238E27FC236}">
                <a16:creationId xmlns:a16="http://schemas.microsoft.com/office/drawing/2014/main" id="{2E5F65C6-2704-4A16-A08E-1D230B5932DF}"/>
              </a:ext>
            </a:extLst>
          </p:cNvPr>
          <p:cNvSpPr/>
          <p:nvPr/>
        </p:nvSpPr>
        <p:spPr bwMode="auto">
          <a:xfrm>
            <a:off x="6659881" y="4515768"/>
            <a:ext cx="461665" cy="461665"/>
          </a:xfrm>
          <a:prstGeom prst="rect">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5" name="TextBox 4">
            <a:extLst>
              <a:ext uri="{FF2B5EF4-FFF2-40B4-BE49-F238E27FC236}">
                <a16:creationId xmlns:a16="http://schemas.microsoft.com/office/drawing/2014/main" id="{EF4D103E-6331-46C4-87B3-00EA30F82921}"/>
              </a:ext>
            </a:extLst>
          </p:cNvPr>
          <p:cNvSpPr txBox="1"/>
          <p:nvPr/>
        </p:nvSpPr>
        <p:spPr bwMode="auto">
          <a:xfrm>
            <a:off x="6715024" y="4515767"/>
            <a:ext cx="3513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8</a:t>
            </a:r>
          </a:p>
        </p:txBody>
      </p:sp>
      <p:pic>
        <p:nvPicPr>
          <p:cNvPr id="6" name="Picture 5">
            <a:extLst>
              <a:ext uri="{FF2B5EF4-FFF2-40B4-BE49-F238E27FC236}">
                <a16:creationId xmlns:a16="http://schemas.microsoft.com/office/drawing/2014/main" id="{50E98ABC-B26B-4558-B15F-D71D5844F451}"/>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3028800" y="1947600"/>
            <a:ext cx="5012290" cy="1481400"/>
          </a:xfrm>
          <a:prstGeom prst="rect">
            <a:avLst/>
          </a:prstGeom>
        </p:spPr>
      </p:pic>
      <p:sp>
        <p:nvSpPr>
          <p:cNvPr id="9" name="TextBox 8">
            <a:extLst>
              <a:ext uri="{FF2B5EF4-FFF2-40B4-BE49-F238E27FC236}">
                <a16:creationId xmlns:a16="http://schemas.microsoft.com/office/drawing/2014/main" id="{4160B7CC-3D7A-45AD-B539-542892297E9A}"/>
              </a:ext>
            </a:extLst>
          </p:cNvPr>
          <p:cNvSpPr txBox="1"/>
          <p:nvPr/>
        </p:nvSpPr>
        <p:spPr bwMode="auto">
          <a:xfrm>
            <a:off x="4953654" y="4515765"/>
            <a:ext cx="3513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4</a:t>
            </a:r>
          </a:p>
        </p:txBody>
      </p:sp>
      <p:sp>
        <p:nvSpPr>
          <p:cNvPr id="10" name="Rectangle 9">
            <a:extLst>
              <a:ext uri="{FF2B5EF4-FFF2-40B4-BE49-F238E27FC236}">
                <a16:creationId xmlns:a16="http://schemas.microsoft.com/office/drawing/2014/main" id="{6D702D4C-974B-4AB4-87A9-50D7EF7B2B7B}"/>
              </a:ext>
            </a:extLst>
          </p:cNvPr>
          <p:cNvSpPr/>
          <p:nvPr/>
        </p:nvSpPr>
        <p:spPr bwMode="auto">
          <a:xfrm>
            <a:off x="4922668" y="4515766"/>
            <a:ext cx="461665" cy="461665"/>
          </a:xfrm>
          <a:prstGeom prst="rect">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11" name="TextBox 10">
            <a:extLst>
              <a:ext uri="{FF2B5EF4-FFF2-40B4-BE49-F238E27FC236}">
                <a16:creationId xmlns:a16="http://schemas.microsoft.com/office/drawing/2014/main" id="{4C558EA6-EE4A-4BC3-8D6C-D6D2FD587F1F}"/>
              </a:ext>
            </a:extLst>
          </p:cNvPr>
          <p:cNvSpPr txBox="1"/>
          <p:nvPr/>
        </p:nvSpPr>
        <p:spPr bwMode="auto">
          <a:xfrm>
            <a:off x="5455441" y="4515766"/>
            <a:ext cx="111120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  2  =</a:t>
            </a:r>
            <a:endParaRPr lang="en-GB" sz="2400" dirty="0">
              <a:solidFill>
                <a:srgbClr val="C00000"/>
              </a:solidFill>
              <a:latin typeface="Myriad Pro Semibold" charset="0"/>
              <a:ea typeface="Myriad Pro Semibold" charset="0"/>
              <a:cs typeface="Myriad Pro Semibold" charset="0"/>
            </a:endParaRPr>
          </a:p>
        </p:txBody>
      </p:sp>
      <p:sp>
        <p:nvSpPr>
          <p:cNvPr id="12" name="Rectangle 11"/>
          <p:cNvSpPr/>
          <p:nvPr/>
        </p:nvSpPr>
        <p:spPr>
          <a:xfrm>
            <a:off x="1709057" y="644172"/>
            <a:ext cx="8773886" cy="523220"/>
          </a:xfrm>
          <a:prstGeom prst="rect">
            <a:avLst/>
          </a:prstGeom>
        </p:spPr>
        <p:txBody>
          <a:bodyPr wrap="square">
            <a:spAutoFit/>
          </a:bodyPr>
          <a:lstStyle/>
          <a:p>
            <a:pPr algn="ctr" fontAlgn="base">
              <a:spcBef>
                <a:spcPct val="20000"/>
              </a:spcBef>
              <a:spcAft>
                <a:spcPct val="0"/>
              </a:spcAft>
              <a:buClr>
                <a:srgbClr val="00628C"/>
              </a:buClr>
            </a:pPr>
            <a:r>
              <a:rPr lang="en-GB" sz="2800" i="1" dirty="0">
                <a:solidFill>
                  <a:srgbClr val="000000"/>
                </a:solidFill>
                <a:latin typeface="Arial" charset="0"/>
              </a:rPr>
              <a:t>How many eyes do the children have altogether?</a:t>
            </a:r>
            <a:endParaRPr lang="en-GB" sz="2800" dirty="0">
              <a:solidFill>
                <a:srgbClr val="000000"/>
              </a:solidFill>
              <a:latin typeface="Arial" charset="0"/>
            </a:endParaRPr>
          </a:p>
        </p:txBody>
      </p:sp>
    </p:spTree>
    <p:extLst>
      <p:ext uri="{BB962C8B-B14F-4D97-AF65-F5344CB8AC3E}">
        <p14:creationId xmlns:p14="http://schemas.microsoft.com/office/powerpoint/2010/main" val="40082360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0"/>
    </p:bld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D5F529A8-C634-4B42-881A-35FAB675718F}"/>
              </a:ext>
            </a:extLst>
          </p:cNvPr>
          <p:cNvSpPr txBox="1"/>
          <p:nvPr/>
        </p:nvSpPr>
        <p:spPr bwMode="auto">
          <a:xfrm>
            <a:off x="5228484" y="4515763"/>
            <a:ext cx="39465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a:t>
            </a:r>
            <a:endParaRPr lang="en-GB" sz="2400" dirty="0">
              <a:solidFill>
                <a:srgbClr val="C00000"/>
              </a:solidFill>
              <a:latin typeface="Myriad Pro Semibold" charset="0"/>
              <a:ea typeface="Myriad Pro Semibold" charset="0"/>
              <a:cs typeface="Myriad Pro Semibold" charset="0"/>
            </a:endParaRPr>
          </a:p>
        </p:txBody>
      </p:sp>
      <p:sp>
        <p:nvSpPr>
          <p:cNvPr id="4" name="TextBox 3">
            <a:extLst>
              <a:ext uri="{FF2B5EF4-FFF2-40B4-BE49-F238E27FC236}">
                <a16:creationId xmlns:a16="http://schemas.microsoft.com/office/drawing/2014/main" id="{8FC809A5-FAA3-4F82-900D-86C3B5C41751}"/>
              </a:ext>
            </a:extLst>
          </p:cNvPr>
          <p:cNvSpPr txBox="1"/>
          <p:nvPr/>
        </p:nvSpPr>
        <p:spPr bwMode="auto">
          <a:xfrm>
            <a:off x="6798099" y="4515767"/>
            <a:ext cx="51809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10</a:t>
            </a:r>
          </a:p>
        </p:txBody>
      </p:sp>
      <p:sp>
        <p:nvSpPr>
          <p:cNvPr id="2" name="Text Placeholder 1"/>
          <p:cNvSpPr>
            <a:spLocks noGrp="1"/>
          </p:cNvSpPr>
          <p:nvPr>
            <p:ph type="body" sz="quarter" idx="11"/>
          </p:nvPr>
        </p:nvSpPr>
        <p:spPr/>
        <p:txBody>
          <a:bodyPr/>
          <a:lstStyle/>
          <a:p>
            <a:r>
              <a:rPr lang="en-US" dirty="0"/>
              <a:t>2.3 </a:t>
            </a:r>
            <a:r>
              <a:rPr lang="en-GB" dirty="0"/>
              <a:t>The 2 times table and commutativity	</a:t>
            </a:r>
            <a:r>
              <a:rPr lang="en-US" dirty="0">
                <a:solidFill>
                  <a:srgbClr val="00628C"/>
                </a:solidFill>
              </a:rPr>
              <a:t>Step 2:5</a:t>
            </a:r>
          </a:p>
        </p:txBody>
      </p:sp>
      <p:sp>
        <p:nvSpPr>
          <p:cNvPr id="3" name="Rectangle 2">
            <a:extLst>
              <a:ext uri="{FF2B5EF4-FFF2-40B4-BE49-F238E27FC236}">
                <a16:creationId xmlns:a16="http://schemas.microsoft.com/office/drawing/2014/main" id="{9DEB9B31-47B3-4B1B-B08D-36EF972DB4CE}"/>
              </a:ext>
            </a:extLst>
          </p:cNvPr>
          <p:cNvSpPr/>
          <p:nvPr/>
        </p:nvSpPr>
        <p:spPr bwMode="auto">
          <a:xfrm>
            <a:off x="6826311" y="4515768"/>
            <a:ext cx="461665" cy="461665"/>
          </a:xfrm>
          <a:prstGeom prst="rect">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6" name="TextBox 5">
            <a:extLst>
              <a:ext uri="{FF2B5EF4-FFF2-40B4-BE49-F238E27FC236}">
                <a16:creationId xmlns:a16="http://schemas.microsoft.com/office/drawing/2014/main" id="{109B36E7-6B84-428B-9D2A-DAA1EEFA9C9D}"/>
              </a:ext>
            </a:extLst>
          </p:cNvPr>
          <p:cNvSpPr txBox="1"/>
          <p:nvPr/>
        </p:nvSpPr>
        <p:spPr bwMode="auto">
          <a:xfrm>
            <a:off x="4706346" y="4515765"/>
            <a:ext cx="3513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5</a:t>
            </a:r>
          </a:p>
        </p:txBody>
      </p:sp>
      <p:sp>
        <p:nvSpPr>
          <p:cNvPr id="7" name="Rectangle 6">
            <a:extLst>
              <a:ext uri="{FF2B5EF4-FFF2-40B4-BE49-F238E27FC236}">
                <a16:creationId xmlns:a16="http://schemas.microsoft.com/office/drawing/2014/main" id="{FAA868FD-9A12-4920-8D48-B3E84E294D84}"/>
              </a:ext>
            </a:extLst>
          </p:cNvPr>
          <p:cNvSpPr/>
          <p:nvPr/>
        </p:nvSpPr>
        <p:spPr bwMode="auto">
          <a:xfrm>
            <a:off x="4651204" y="4515766"/>
            <a:ext cx="461665" cy="461665"/>
          </a:xfrm>
          <a:prstGeom prst="rect">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pic>
        <p:nvPicPr>
          <p:cNvPr id="11" name="Picture 10" descr="A picture containing object&#10;&#10;Description automatically generated">
            <a:extLst>
              <a:ext uri="{FF2B5EF4-FFF2-40B4-BE49-F238E27FC236}">
                <a16:creationId xmlns:a16="http://schemas.microsoft.com/office/drawing/2014/main" id="{2D05928F-023A-44F8-BB7D-84C78F20B6F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28456" y="1947600"/>
            <a:ext cx="6135088" cy="1481400"/>
          </a:xfrm>
          <a:prstGeom prst="rect">
            <a:avLst/>
          </a:prstGeom>
        </p:spPr>
      </p:pic>
      <p:sp>
        <p:nvSpPr>
          <p:cNvPr id="12" name="TextBox 11">
            <a:extLst>
              <a:ext uri="{FF2B5EF4-FFF2-40B4-BE49-F238E27FC236}">
                <a16:creationId xmlns:a16="http://schemas.microsoft.com/office/drawing/2014/main" id="{7F1F56C8-A9C7-463A-8702-BF02EFD55CA5}"/>
              </a:ext>
            </a:extLst>
          </p:cNvPr>
          <p:cNvSpPr txBox="1"/>
          <p:nvPr/>
        </p:nvSpPr>
        <p:spPr bwMode="auto">
          <a:xfrm>
            <a:off x="5793901" y="4515764"/>
            <a:ext cx="3513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2</a:t>
            </a:r>
          </a:p>
        </p:txBody>
      </p:sp>
      <p:sp>
        <p:nvSpPr>
          <p:cNvPr id="13" name="Rectangle 12">
            <a:extLst>
              <a:ext uri="{FF2B5EF4-FFF2-40B4-BE49-F238E27FC236}">
                <a16:creationId xmlns:a16="http://schemas.microsoft.com/office/drawing/2014/main" id="{034C3DED-F505-4FD1-8366-C71F6C8AEF71}"/>
              </a:ext>
            </a:extLst>
          </p:cNvPr>
          <p:cNvSpPr/>
          <p:nvPr/>
        </p:nvSpPr>
        <p:spPr bwMode="auto">
          <a:xfrm>
            <a:off x="5738758" y="4515765"/>
            <a:ext cx="461665" cy="461665"/>
          </a:xfrm>
          <a:prstGeom prst="rect">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14" name="TextBox 13">
            <a:extLst>
              <a:ext uri="{FF2B5EF4-FFF2-40B4-BE49-F238E27FC236}">
                <a16:creationId xmlns:a16="http://schemas.microsoft.com/office/drawing/2014/main" id="{053791F6-00CC-4CD7-8203-3CA29F773865}"/>
              </a:ext>
            </a:extLst>
          </p:cNvPr>
          <p:cNvSpPr txBox="1"/>
          <p:nvPr/>
        </p:nvSpPr>
        <p:spPr bwMode="auto">
          <a:xfrm>
            <a:off x="6301932" y="4515763"/>
            <a:ext cx="39465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a:t>
            </a:r>
            <a:endParaRPr lang="en-GB" sz="2400" dirty="0">
              <a:solidFill>
                <a:srgbClr val="FF0000"/>
              </a:solidFill>
              <a:latin typeface="Myriad Pro Semibold" charset="0"/>
              <a:ea typeface="Myriad Pro Semibold" charset="0"/>
              <a:cs typeface="Myriad Pro Semibold" charset="0"/>
            </a:endParaRPr>
          </a:p>
        </p:txBody>
      </p:sp>
      <p:sp>
        <p:nvSpPr>
          <p:cNvPr id="15" name="Rectangle 14"/>
          <p:cNvSpPr/>
          <p:nvPr/>
        </p:nvSpPr>
        <p:spPr>
          <a:xfrm>
            <a:off x="1709057" y="644172"/>
            <a:ext cx="8773886" cy="523220"/>
          </a:xfrm>
          <a:prstGeom prst="rect">
            <a:avLst/>
          </a:prstGeom>
        </p:spPr>
        <p:txBody>
          <a:bodyPr wrap="square">
            <a:spAutoFit/>
          </a:bodyPr>
          <a:lstStyle/>
          <a:p>
            <a:pPr algn="ctr" fontAlgn="base">
              <a:spcBef>
                <a:spcPct val="20000"/>
              </a:spcBef>
              <a:spcAft>
                <a:spcPct val="0"/>
              </a:spcAft>
              <a:buClr>
                <a:srgbClr val="00628C"/>
              </a:buClr>
            </a:pPr>
            <a:r>
              <a:rPr lang="en-GB" sz="2800" i="1" dirty="0">
                <a:solidFill>
                  <a:srgbClr val="000000"/>
                </a:solidFill>
                <a:latin typeface="Arial" charset="0"/>
              </a:rPr>
              <a:t>How many eyes do the children have altogether?</a:t>
            </a:r>
            <a:endParaRPr lang="en-GB" sz="2800" dirty="0">
              <a:solidFill>
                <a:srgbClr val="000000"/>
              </a:solidFill>
              <a:latin typeface="Arial" charset="0"/>
            </a:endParaRPr>
          </a:p>
        </p:txBody>
      </p:sp>
    </p:spTree>
    <p:extLst>
      <p:ext uri="{BB962C8B-B14F-4D97-AF65-F5344CB8AC3E}">
        <p14:creationId xmlns:p14="http://schemas.microsoft.com/office/powerpoint/2010/main" val="39071172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1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ext Placeholder 1">
            <a:extLst>
              <a:ext uri="{FF2B5EF4-FFF2-40B4-BE49-F238E27FC236}">
                <a16:creationId xmlns:a16="http://schemas.microsoft.com/office/drawing/2014/main" id="{F11058CD-CAA6-4AF2-8C0D-A3881F67B3D8}"/>
              </a:ext>
            </a:extLst>
          </p:cNvPr>
          <p:cNvSpPr>
            <a:spLocks noGrp="1" noChangeArrowheads="1"/>
          </p:cNvSpPr>
          <p:nvPr>
            <p:ph type="body" sz="quarter" idx="11"/>
          </p:nvPr>
        </p:nvSpPr>
        <p:spPr>
          <a:xfrm>
            <a:off x="0" y="0"/>
            <a:ext cx="12192000" cy="630238"/>
          </a:xfrm>
        </p:spPr>
        <p:txBody>
          <a:bodyPr/>
          <a:lstStyle/>
          <a:p>
            <a:pPr marL="0" indent="0">
              <a:tabLst>
                <a:tab pos="2243138" algn="l"/>
              </a:tabLst>
            </a:pPr>
            <a:r>
              <a:rPr lang="en-GB" altLang="en-US">
                <a:latin typeface="Myriad Pro" panose="020B0503030403020204" pitchFamily="34" charset="0"/>
                <a:ea typeface="Myriad Pro" panose="020B0503030403020204" pitchFamily="34" charset="0"/>
                <a:cs typeface="Myriad Pro" panose="020B0503030403020204" pitchFamily="34" charset="0"/>
              </a:rPr>
              <a:t>2.2 Multiplication: equal groups</a:t>
            </a:r>
            <a:r>
              <a:rPr lang="en-US" altLang="en-US">
                <a:latin typeface="Myriad Pro" panose="020B0503030403020204" pitchFamily="34" charset="0"/>
                <a:ea typeface="Myriad Pro" panose="020B0503030403020204" pitchFamily="34" charset="0"/>
                <a:cs typeface="Myriad Pro" panose="020B0503030403020204" pitchFamily="34" charset="0"/>
              </a:rPr>
              <a:t>   </a:t>
            </a:r>
            <a:r>
              <a:rPr lang="en-US" altLang="en-US">
                <a:solidFill>
                  <a:srgbClr val="00628C"/>
                </a:solidFill>
                <a:latin typeface="Myriad Pro" panose="020B0503030403020204" pitchFamily="34" charset="0"/>
                <a:ea typeface="Myriad Pro" panose="020B0503030403020204" pitchFamily="34" charset="0"/>
                <a:cs typeface="Myriad Pro" panose="020B0503030403020204" pitchFamily="34" charset="0"/>
              </a:rPr>
              <a:t>Step 1:1</a:t>
            </a:r>
          </a:p>
        </p:txBody>
      </p:sp>
      <p:grpSp>
        <p:nvGrpSpPr>
          <p:cNvPr id="16" name="Group 15">
            <a:extLst>
              <a:ext uri="{FF2B5EF4-FFF2-40B4-BE49-F238E27FC236}">
                <a16:creationId xmlns:a16="http://schemas.microsoft.com/office/drawing/2014/main" id="{58651F19-AA3A-4F6C-BEEA-220E72CF4865}"/>
              </a:ext>
            </a:extLst>
          </p:cNvPr>
          <p:cNvGrpSpPr>
            <a:grpSpLocks noChangeAspect="1"/>
          </p:cNvGrpSpPr>
          <p:nvPr/>
        </p:nvGrpSpPr>
        <p:grpSpPr bwMode="auto">
          <a:xfrm>
            <a:off x="4224339" y="1255713"/>
            <a:ext cx="1773237" cy="1511300"/>
            <a:chOff x="3159599" y="1493928"/>
            <a:chExt cx="1182956" cy="1008112"/>
          </a:xfrm>
        </p:grpSpPr>
        <p:pic>
          <p:nvPicPr>
            <p:cNvPr id="13326" name="Picture 16">
              <a:extLst>
                <a:ext uri="{FF2B5EF4-FFF2-40B4-BE49-F238E27FC236}">
                  <a16:creationId xmlns:a16="http://schemas.microsoft.com/office/drawing/2014/main" id="{94F098DD-2770-4DA3-9883-C9FE7E7178D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59599" y="1925941"/>
              <a:ext cx="568618" cy="5760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27" name="Picture 17">
              <a:extLst>
                <a:ext uri="{FF2B5EF4-FFF2-40B4-BE49-F238E27FC236}">
                  <a16:creationId xmlns:a16="http://schemas.microsoft.com/office/drawing/2014/main" id="{CCDB6FBF-2AE8-4F0B-A729-04F097F417C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73937" y="1493928"/>
              <a:ext cx="568618" cy="5760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9" name="Group 18">
            <a:extLst>
              <a:ext uri="{FF2B5EF4-FFF2-40B4-BE49-F238E27FC236}">
                <a16:creationId xmlns:a16="http://schemas.microsoft.com/office/drawing/2014/main" id="{9D6D067F-5053-4143-9266-D8DA842173FA}"/>
              </a:ext>
            </a:extLst>
          </p:cNvPr>
          <p:cNvGrpSpPr>
            <a:grpSpLocks noChangeAspect="1"/>
          </p:cNvGrpSpPr>
          <p:nvPr/>
        </p:nvGrpSpPr>
        <p:grpSpPr bwMode="auto">
          <a:xfrm>
            <a:off x="6537326" y="1125539"/>
            <a:ext cx="1776413" cy="2320925"/>
            <a:chOff x="4800601" y="1349842"/>
            <a:chExt cx="1184645" cy="1547698"/>
          </a:xfrm>
        </p:grpSpPr>
        <p:pic>
          <p:nvPicPr>
            <p:cNvPr id="13323" name="Picture 19">
              <a:extLst>
                <a:ext uri="{FF2B5EF4-FFF2-40B4-BE49-F238E27FC236}">
                  <a16:creationId xmlns:a16="http://schemas.microsoft.com/office/drawing/2014/main" id="{6D119B4A-F3A1-43AB-A090-4B44B86562E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00601" y="1349842"/>
              <a:ext cx="568618" cy="5760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24" name="Picture 23">
              <a:extLst>
                <a:ext uri="{FF2B5EF4-FFF2-40B4-BE49-F238E27FC236}">
                  <a16:creationId xmlns:a16="http://schemas.microsoft.com/office/drawing/2014/main" id="{53037E16-16AB-478C-9213-79439C181E6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16628" y="1691652"/>
              <a:ext cx="568618" cy="5760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25" name="Picture 25">
              <a:extLst>
                <a:ext uri="{FF2B5EF4-FFF2-40B4-BE49-F238E27FC236}">
                  <a16:creationId xmlns:a16="http://schemas.microsoft.com/office/drawing/2014/main" id="{040829A2-B6DF-4F8F-8099-40F771E1D5A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56326" y="2321441"/>
              <a:ext cx="568618" cy="5760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8" name="Group 27">
            <a:extLst>
              <a:ext uri="{FF2B5EF4-FFF2-40B4-BE49-F238E27FC236}">
                <a16:creationId xmlns:a16="http://schemas.microsoft.com/office/drawing/2014/main" id="{D4938D1C-0167-49CA-AB51-60CD4E5107AC}"/>
              </a:ext>
            </a:extLst>
          </p:cNvPr>
          <p:cNvGrpSpPr>
            <a:grpSpLocks noChangeAspect="1"/>
          </p:cNvGrpSpPr>
          <p:nvPr/>
        </p:nvGrpSpPr>
        <p:grpSpPr bwMode="auto">
          <a:xfrm rot="235989">
            <a:off x="5245992" y="2064676"/>
            <a:ext cx="1664759" cy="1495888"/>
            <a:chOff x="3855879" y="2047156"/>
            <a:chExt cx="1109922" cy="998035"/>
          </a:xfrm>
        </p:grpSpPr>
        <p:pic>
          <p:nvPicPr>
            <p:cNvPr id="13321" name="Picture 29">
              <a:extLst>
                <a:ext uri="{FF2B5EF4-FFF2-40B4-BE49-F238E27FC236}">
                  <a16:creationId xmlns:a16="http://schemas.microsoft.com/office/drawing/2014/main" id="{FC061281-84BE-4DF9-90A8-F1B32567F8F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97183" y="2047156"/>
              <a:ext cx="568618" cy="5760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22" name="Picture 30">
              <a:extLst>
                <a:ext uri="{FF2B5EF4-FFF2-40B4-BE49-F238E27FC236}">
                  <a16:creationId xmlns:a16="http://schemas.microsoft.com/office/drawing/2014/main" id="{9AF37375-092B-47CF-8DB3-B354CB5842A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55879" y="2469092"/>
              <a:ext cx="568618" cy="5760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32" name="Picture 31">
            <a:extLst>
              <a:ext uri="{FF2B5EF4-FFF2-40B4-BE49-F238E27FC236}">
                <a16:creationId xmlns:a16="http://schemas.microsoft.com/office/drawing/2014/main" id="{DC5D3F60-09F0-4C47-99AF-D852B1EC135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12989" y="4276725"/>
            <a:ext cx="2058987" cy="175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 name="Picture 32">
            <a:extLst>
              <a:ext uri="{FF2B5EF4-FFF2-40B4-BE49-F238E27FC236}">
                <a16:creationId xmlns:a16="http://schemas.microsoft.com/office/drawing/2014/main" id="{45764D02-481F-4FE3-820A-832D1863B06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178426" y="4333876"/>
            <a:ext cx="2035175" cy="170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 name="Picture 33">
            <a:extLst>
              <a:ext uri="{FF2B5EF4-FFF2-40B4-BE49-F238E27FC236}">
                <a16:creationId xmlns:a16="http://schemas.microsoft.com/office/drawing/2014/main" id="{00DA2D3C-3A36-4E2F-9E05-28149AC21724}"/>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293101" y="3421064"/>
            <a:ext cx="2047875" cy="2592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path" presetSubtype="0" accel="50000" decel="50000" fill="hold" nodeType="clickEffect">
                                  <p:stCondLst>
                                    <p:cond delay="0"/>
                                  </p:stCondLst>
                                  <p:childTnLst>
                                    <p:animMotion origin="layout" path="M 0.00313 2.96296E-6 L -0.14883 0.45879 " pathEditMode="relative" rAng="0" ptsTypes="AA">
                                      <p:cBhvr>
                                        <p:cTn id="6" dur="2000" fill="hold"/>
                                        <p:tgtEl>
                                          <p:spTgt spid="16"/>
                                        </p:tgtEl>
                                        <p:attrNameLst>
                                          <p:attrName>ppt_x</p:attrName>
                                          <p:attrName>ppt_y</p:attrName>
                                        </p:attrNameLst>
                                      </p:cBhvr>
                                      <p:rCtr x="-7604" y="22940"/>
                                    </p:animMotion>
                                  </p:childTnLst>
                                </p:cTn>
                              </p:par>
                            </p:childTnLst>
                          </p:cTn>
                        </p:par>
                        <p:par>
                          <p:cTn id="7" fill="hold" nodeType="afterGroup">
                            <p:stCondLst>
                              <p:cond delay="2000"/>
                            </p:stCondLst>
                            <p:childTnLst>
                              <p:par>
                                <p:cTn id="8" presetID="10" presetClass="entr" presetSubtype="0" fill="hold" nodeType="afterEffect">
                                  <p:stCondLst>
                                    <p:cond delay="250"/>
                                  </p:stCondLst>
                                  <p:childTnLst>
                                    <p:set>
                                      <p:cBhvr>
                                        <p:cTn id="9" dur="1" fill="hold">
                                          <p:stCondLst>
                                            <p:cond delay="0"/>
                                          </p:stCondLst>
                                        </p:cTn>
                                        <p:tgtEl>
                                          <p:spTgt spid="32"/>
                                        </p:tgtEl>
                                        <p:attrNameLst>
                                          <p:attrName>style.visibility</p:attrName>
                                        </p:attrNameLst>
                                      </p:cBhvr>
                                      <p:to>
                                        <p:strVal val="visible"/>
                                      </p:to>
                                    </p:set>
                                    <p:animEffect transition="in" filter="fade">
                                      <p:cBhvr>
                                        <p:cTn id="10" dur="500"/>
                                        <p:tgtEl>
                                          <p:spTgt spid="32"/>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path" presetSubtype="0" accel="50000" decel="50000" fill="hold" nodeType="clickEffect">
                                  <p:stCondLst>
                                    <p:cond delay="0"/>
                                  </p:stCondLst>
                                  <p:childTnLst>
                                    <p:animMotion origin="layout" path="M -2.77778E-7 4.81481E-6 L 0.0099 0.34722 " pathEditMode="relative" rAng="0" ptsTypes="AA">
                                      <p:cBhvr>
                                        <p:cTn id="14" dur="2000" fill="hold"/>
                                        <p:tgtEl>
                                          <p:spTgt spid="28"/>
                                        </p:tgtEl>
                                        <p:attrNameLst>
                                          <p:attrName>ppt_x</p:attrName>
                                          <p:attrName>ppt_y</p:attrName>
                                        </p:attrNameLst>
                                      </p:cBhvr>
                                      <p:rCtr x="486" y="17361"/>
                                    </p:animMotion>
                                  </p:childTnLst>
                                </p:cTn>
                              </p:par>
                            </p:childTnLst>
                          </p:cTn>
                        </p:par>
                        <p:par>
                          <p:cTn id="15" fill="hold">
                            <p:stCondLst>
                              <p:cond delay="2000"/>
                            </p:stCondLst>
                            <p:childTnLst>
                              <p:par>
                                <p:cTn id="16" presetID="10" presetClass="entr" presetSubtype="0" fill="hold" nodeType="afterEffect">
                                  <p:stCondLst>
                                    <p:cond delay="250"/>
                                  </p:stCondLst>
                                  <p:childTnLst>
                                    <p:set>
                                      <p:cBhvr>
                                        <p:cTn id="17" dur="1" fill="hold">
                                          <p:stCondLst>
                                            <p:cond delay="0"/>
                                          </p:stCondLst>
                                        </p:cTn>
                                        <p:tgtEl>
                                          <p:spTgt spid="33"/>
                                        </p:tgtEl>
                                        <p:attrNameLst>
                                          <p:attrName>style.visibility</p:attrName>
                                        </p:attrNameLst>
                                      </p:cBhvr>
                                      <p:to>
                                        <p:strVal val="visible"/>
                                      </p:to>
                                    </p:set>
                                    <p:animEffect transition="in" filter="fade">
                                      <p:cBhvr>
                                        <p:cTn id="18" dur="500"/>
                                        <p:tgtEl>
                                          <p:spTgt spid="33"/>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42" presetClass="path" presetSubtype="0" accel="50000" decel="50000" fill="hold" nodeType="clickEffect">
                                  <p:stCondLst>
                                    <p:cond delay="0"/>
                                  </p:stCondLst>
                                  <p:childTnLst>
                                    <p:animMotion origin="layout" path="M 8.33333E-7 -3.33333E-6 L 0.15886 0.35556 " pathEditMode="relative" rAng="0" ptsTypes="AA">
                                      <p:cBhvr>
                                        <p:cTn id="22" dur="2000" fill="hold"/>
                                        <p:tgtEl>
                                          <p:spTgt spid="19"/>
                                        </p:tgtEl>
                                        <p:attrNameLst>
                                          <p:attrName>ppt_x</p:attrName>
                                          <p:attrName>ppt_y</p:attrName>
                                        </p:attrNameLst>
                                      </p:cBhvr>
                                      <p:rCtr x="7786" y="17778"/>
                                    </p:animMotion>
                                  </p:childTnLst>
                                </p:cTn>
                              </p:par>
                            </p:childTnLst>
                          </p:cTn>
                        </p:par>
                        <p:par>
                          <p:cTn id="23" fill="hold" nodeType="afterGroup">
                            <p:stCondLst>
                              <p:cond delay="2000"/>
                            </p:stCondLst>
                            <p:childTnLst>
                              <p:par>
                                <p:cTn id="24" presetID="10" presetClass="entr" presetSubtype="0" fill="hold" nodeType="afterEffect">
                                  <p:stCondLst>
                                    <p:cond delay="250"/>
                                  </p:stCondLst>
                                  <p:childTnLst>
                                    <p:set>
                                      <p:cBhvr>
                                        <p:cTn id="25" dur="1" fill="hold">
                                          <p:stCondLst>
                                            <p:cond delay="0"/>
                                          </p:stCondLst>
                                        </p:cTn>
                                        <p:tgtEl>
                                          <p:spTgt spid="34"/>
                                        </p:tgtEl>
                                        <p:attrNameLst>
                                          <p:attrName>style.visibility</p:attrName>
                                        </p:attrNameLst>
                                      </p:cBhvr>
                                      <p:to>
                                        <p:strVal val="visible"/>
                                      </p:to>
                                    </p:set>
                                    <p:animEffect transition="in" filter="fade">
                                      <p:cBhvr>
                                        <p:cTn id="26"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C1378AA-2E86-4C39-AD0E-F77C0EA61A1A}"/>
              </a:ext>
            </a:extLst>
          </p:cNvPr>
          <p:cNvSpPr>
            <a:spLocks noGrp="1"/>
          </p:cNvSpPr>
          <p:nvPr>
            <p:ph type="title"/>
          </p:nvPr>
        </p:nvSpPr>
        <p:spPr/>
        <p:txBody>
          <a:bodyPr/>
          <a:lstStyle/>
          <a:p>
            <a:r>
              <a:rPr lang="en-GB" dirty="0"/>
              <a:t>2MD-1 Multiplication as repeated addition</a:t>
            </a:r>
          </a:p>
        </p:txBody>
      </p:sp>
      <p:pic>
        <p:nvPicPr>
          <p:cNvPr id="10" name="Picture 9">
            <a:extLst>
              <a:ext uri="{FF2B5EF4-FFF2-40B4-BE49-F238E27FC236}">
                <a16:creationId xmlns:a16="http://schemas.microsoft.com/office/drawing/2014/main" id="{6F56C2BF-D95C-4013-9272-46B521C90BA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2538" y="2376378"/>
            <a:ext cx="777212" cy="566612"/>
          </a:xfrm>
          <a:prstGeom prst="rect">
            <a:avLst/>
          </a:prstGeom>
        </p:spPr>
      </p:pic>
      <p:pic>
        <p:nvPicPr>
          <p:cNvPr id="11" name="Picture 10">
            <a:extLst>
              <a:ext uri="{FF2B5EF4-FFF2-40B4-BE49-F238E27FC236}">
                <a16:creationId xmlns:a16="http://schemas.microsoft.com/office/drawing/2014/main" id="{8219FFDC-23CB-461A-B874-C5B9F142D98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61938" y="2376378"/>
            <a:ext cx="777212" cy="566612"/>
          </a:xfrm>
          <a:prstGeom prst="rect">
            <a:avLst/>
          </a:prstGeom>
        </p:spPr>
      </p:pic>
      <p:pic>
        <p:nvPicPr>
          <p:cNvPr id="12" name="Picture 11">
            <a:extLst>
              <a:ext uri="{FF2B5EF4-FFF2-40B4-BE49-F238E27FC236}">
                <a16:creationId xmlns:a16="http://schemas.microsoft.com/office/drawing/2014/main" id="{506F21F2-1359-4C3D-95D1-88101C010F9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71340" y="2376378"/>
            <a:ext cx="777212" cy="566612"/>
          </a:xfrm>
          <a:prstGeom prst="rect">
            <a:avLst/>
          </a:prstGeom>
        </p:spPr>
      </p:pic>
      <p:pic>
        <p:nvPicPr>
          <p:cNvPr id="13" name="Picture 12">
            <a:extLst>
              <a:ext uri="{FF2B5EF4-FFF2-40B4-BE49-F238E27FC236}">
                <a16:creationId xmlns:a16="http://schemas.microsoft.com/office/drawing/2014/main" id="{5EA2F054-DF09-4EBD-A24E-455C3EC4CB2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80741" y="2376378"/>
            <a:ext cx="777212" cy="566612"/>
          </a:xfrm>
          <a:prstGeom prst="rect">
            <a:avLst/>
          </a:prstGeom>
        </p:spPr>
      </p:pic>
      <p:pic>
        <p:nvPicPr>
          <p:cNvPr id="14" name="Picture 13">
            <a:extLst>
              <a:ext uri="{FF2B5EF4-FFF2-40B4-BE49-F238E27FC236}">
                <a16:creationId xmlns:a16="http://schemas.microsoft.com/office/drawing/2014/main" id="{CE645B8C-D46D-4ADB-A1D2-9FEC9F20F98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90141" y="2376378"/>
            <a:ext cx="777212" cy="566612"/>
          </a:xfrm>
          <a:prstGeom prst="rect">
            <a:avLst/>
          </a:prstGeom>
        </p:spPr>
      </p:pic>
      <p:pic>
        <p:nvPicPr>
          <p:cNvPr id="15" name="Picture 14">
            <a:extLst>
              <a:ext uri="{FF2B5EF4-FFF2-40B4-BE49-F238E27FC236}">
                <a16:creationId xmlns:a16="http://schemas.microsoft.com/office/drawing/2014/main" id="{28A16682-D300-430C-AD4A-EEF9B883ED6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2538" y="3851083"/>
            <a:ext cx="777212" cy="566612"/>
          </a:xfrm>
          <a:prstGeom prst="rect">
            <a:avLst/>
          </a:prstGeom>
        </p:spPr>
      </p:pic>
      <p:pic>
        <p:nvPicPr>
          <p:cNvPr id="16" name="Picture 15">
            <a:extLst>
              <a:ext uri="{FF2B5EF4-FFF2-40B4-BE49-F238E27FC236}">
                <a16:creationId xmlns:a16="http://schemas.microsoft.com/office/drawing/2014/main" id="{DCF333BF-9015-47C5-B874-CE1CDB0DC4C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61938" y="3851082"/>
            <a:ext cx="777212" cy="566612"/>
          </a:xfrm>
          <a:prstGeom prst="rect">
            <a:avLst/>
          </a:prstGeom>
        </p:spPr>
      </p:pic>
      <p:sp>
        <p:nvSpPr>
          <p:cNvPr id="9" name="Content Placeholder 2">
            <a:extLst>
              <a:ext uri="{FF2B5EF4-FFF2-40B4-BE49-F238E27FC236}">
                <a16:creationId xmlns:a16="http://schemas.microsoft.com/office/drawing/2014/main" id="{9360905B-2B64-4246-BE3A-394EEBB540F1}"/>
              </a:ext>
            </a:extLst>
          </p:cNvPr>
          <p:cNvSpPr txBox="1">
            <a:spLocks/>
          </p:cNvSpPr>
          <p:nvPr/>
        </p:nvSpPr>
        <p:spPr>
          <a:xfrm>
            <a:off x="6192013" y="1567970"/>
            <a:ext cx="5247450" cy="410196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What expression can we write to match the picture?</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Can you tell me what multiple we need to skip count in to find out how many wheels there are </a:t>
            </a:r>
            <a:r>
              <a:rPr kumimoji="0" lang="en-GB" sz="2000" b="0" i="1" u="none" strike="noStrike" kern="1200" cap="none" spc="0" normalizeH="0" baseline="0" noProof="0" dirty="0">
                <a:ln>
                  <a:noFill/>
                </a:ln>
                <a:solidFill>
                  <a:srgbClr val="585858"/>
                </a:solidFill>
                <a:effectLst/>
                <a:uLnTx/>
                <a:uFillTx/>
                <a:latin typeface="Arial"/>
                <a:ea typeface="+mn-ea"/>
                <a:cs typeface="+mn-cs"/>
              </a:rPr>
              <a:t>altogether </a:t>
            </a:r>
            <a:r>
              <a:rPr kumimoji="0" lang="en-GB" sz="2000" b="0" i="0" u="none" strike="noStrike" kern="1200" cap="none" spc="0" normalizeH="0" baseline="0" noProof="0" dirty="0">
                <a:ln>
                  <a:noFill/>
                </a:ln>
                <a:solidFill>
                  <a:srgbClr val="585858"/>
                </a:solidFill>
                <a:effectLst/>
                <a:uLnTx/>
                <a:uFillTx/>
                <a:latin typeface="Arial"/>
                <a:ea typeface="+mn-ea"/>
                <a:cs typeface="+mn-cs"/>
              </a:rPr>
              <a:t>on the bikes?</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How many twos will you need to count?</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So, 7 times 2 is equal to ____.</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Can you say what each number in the equation means?</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sp>
        <p:nvSpPr>
          <p:cNvPr id="25" name="TextBox 24">
            <a:extLst>
              <a:ext uri="{FF2B5EF4-FFF2-40B4-BE49-F238E27FC236}">
                <a16:creationId xmlns:a16="http://schemas.microsoft.com/office/drawing/2014/main" id="{C6853E9F-119F-420B-8B3E-E77B349D413B}"/>
              </a:ext>
            </a:extLst>
          </p:cNvPr>
          <p:cNvSpPr txBox="1"/>
          <p:nvPr/>
        </p:nvSpPr>
        <p:spPr>
          <a:xfrm>
            <a:off x="1988289" y="5216662"/>
            <a:ext cx="2455860" cy="584775"/>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32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7 × 2 = 14</a:t>
            </a:r>
          </a:p>
        </p:txBody>
      </p:sp>
      <p:sp>
        <p:nvSpPr>
          <p:cNvPr id="26" name="Rectangle 25">
            <a:extLst>
              <a:ext uri="{FF2B5EF4-FFF2-40B4-BE49-F238E27FC236}">
                <a16:creationId xmlns:a16="http://schemas.microsoft.com/office/drawing/2014/main" id="{71340289-76A9-4D0F-A6D2-1A9752B2DF20}"/>
              </a:ext>
            </a:extLst>
          </p:cNvPr>
          <p:cNvSpPr/>
          <p:nvPr/>
        </p:nvSpPr>
        <p:spPr>
          <a:xfrm>
            <a:off x="3338160" y="5262164"/>
            <a:ext cx="1105989" cy="60016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Tree>
    <p:extLst>
      <p:ext uri="{BB962C8B-B14F-4D97-AF65-F5344CB8AC3E}">
        <p14:creationId xmlns:p14="http://schemas.microsoft.com/office/powerpoint/2010/main" val="18286265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6" presetClass="emph" presetSubtype="0" fill="hold" nodeType="clickEffect">
                                  <p:stCondLst>
                                    <p:cond delay="0"/>
                                  </p:stCondLst>
                                  <p:childTnLst>
                                    <p:animEffect transition="out" filter="fade">
                                      <p:cBhvr>
                                        <p:cTn id="10" dur="500" tmFilter="0, 0; .2, .5; .8, .5; 1, 0"/>
                                        <p:tgtEl>
                                          <p:spTgt spid="10"/>
                                        </p:tgtEl>
                                      </p:cBhvr>
                                    </p:animEffect>
                                    <p:animScale>
                                      <p:cBhvr>
                                        <p:cTn id="11" dur="250" autoRev="1" fill="hold"/>
                                        <p:tgtEl>
                                          <p:spTgt spid="10"/>
                                        </p:tgtEl>
                                      </p:cBhvr>
                                      <p:by x="105000" y="105000"/>
                                    </p:animScale>
                                  </p:childTnLst>
                                </p:cTn>
                              </p:par>
                            </p:childTnLst>
                          </p:cTn>
                        </p:par>
                      </p:childTnLst>
                    </p:cTn>
                  </p:par>
                  <p:par>
                    <p:cTn id="12" fill="hold">
                      <p:stCondLst>
                        <p:cond delay="indefinite"/>
                      </p:stCondLst>
                      <p:childTnLst>
                        <p:par>
                          <p:cTn id="13" fill="hold">
                            <p:stCondLst>
                              <p:cond delay="0"/>
                            </p:stCondLst>
                            <p:childTnLst>
                              <p:par>
                                <p:cTn id="14" presetID="26" presetClass="emph" presetSubtype="0" fill="hold" nodeType="clickEffect">
                                  <p:stCondLst>
                                    <p:cond delay="0"/>
                                  </p:stCondLst>
                                  <p:childTnLst>
                                    <p:animEffect transition="out" filter="fade">
                                      <p:cBhvr>
                                        <p:cTn id="15" dur="500" tmFilter="0, 0; .2, .5; .8, .5; 1, 0"/>
                                        <p:tgtEl>
                                          <p:spTgt spid="11"/>
                                        </p:tgtEl>
                                      </p:cBhvr>
                                    </p:animEffect>
                                    <p:animScale>
                                      <p:cBhvr>
                                        <p:cTn id="16" dur="250" autoRev="1" fill="hold"/>
                                        <p:tgtEl>
                                          <p:spTgt spid="11"/>
                                        </p:tgtEl>
                                      </p:cBhvr>
                                      <p:by x="105000" y="105000"/>
                                    </p:animScale>
                                  </p:childTnLst>
                                </p:cTn>
                              </p:par>
                            </p:childTnLst>
                          </p:cTn>
                        </p:par>
                      </p:childTnLst>
                    </p:cTn>
                  </p:par>
                  <p:par>
                    <p:cTn id="17" fill="hold">
                      <p:stCondLst>
                        <p:cond delay="indefinite"/>
                      </p:stCondLst>
                      <p:childTnLst>
                        <p:par>
                          <p:cTn id="18" fill="hold">
                            <p:stCondLst>
                              <p:cond delay="0"/>
                            </p:stCondLst>
                            <p:childTnLst>
                              <p:par>
                                <p:cTn id="19" presetID="26" presetClass="emph" presetSubtype="0" fill="hold" nodeType="clickEffect">
                                  <p:stCondLst>
                                    <p:cond delay="0"/>
                                  </p:stCondLst>
                                  <p:childTnLst>
                                    <p:animEffect transition="out" filter="fade">
                                      <p:cBhvr>
                                        <p:cTn id="20" dur="500" tmFilter="0, 0; .2, .5; .8, .5; 1, 0"/>
                                        <p:tgtEl>
                                          <p:spTgt spid="12"/>
                                        </p:tgtEl>
                                      </p:cBhvr>
                                    </p:animEffect>
                                    <p:animScale>
                                      <p:cBhvr>
                                        <p:cTn id="21" dur="250" autoRev="1" fill="hold"/>
                                        <p:tgtEl>
                                          <p:spTgt spid="12"/>
                                        </p:tgtEl>
                                      </p:cBhvr>
                                      <p:by x="105000" y="105000"/>
                                    </p:animScale>
                                  </p:childTnLst>
                                </p:cTn>
                              </p:par>
                            </p:childTnLst>
                          </p:cTn>
                        </p:par>
                      </p:childTnLst>
                    </p:cTn>
                  </p:par>
                  <p:par>
                    <p:cTn id="22" fill="hold">
                      <p:stCondLst>
                        <p:cond delay="indefinite"/>
                      </p:stCondLst>
                      <p:childTnLst>
                        <p:par>
                          <p:cTn id="23" fill="hold">
                            <p:stCondLst>
                              <p:cond delay="0"/>
                            </p:stCondLst>
                            <p:childTnLst>
                              <p:par>
                                <p:cTn id="24" presetID="26" presetClass="emph" presetSubtype="0" fill="hold" nodeType="clickEffect">
                                  <p:stCondLst>
                                    <p:cond delay="0"/>
                                  </p:stCondLst>
                                  <p:childTnLst>
                                    <p:animEffect transition="out" filter="fade">
                                      <p:cBhvr>
                                        <p:cTn id="25" dur="500" tmFilter="0, 0; .2, .5; .8, .5; 1, 0"/>
                                        <p:tgtEl>
                                          <p:spTgt spid="13"/>
                                        </p:tgtEl>
                                      </p:cBhvr>
                                    </p:animEffect>
                                    <p:animScale>
                                      <p:cBhvr>
                                        <p:cTn id="26" dur="250" autoRev="1" fill="hold"/>
                                        <p:tgtEl>
                                          <p:spTgt spid="13"/>
                                        </p:tgtEl>
                                      </p:cBhvr>
                                      <p:by x="105000" y="105000"/>
                                    </p:animScale>
                                  </p:childTnLst>
                                </p:cTn>
                              </p:par>
                            </p:childTnLst>
                          </p:cTn>
                        </p:par>
                      </p:childTnLst>
                    </p:cTn>
                  </p:par>
                  <p:par>
                    <p:cTn id="27" fill="hold">
                      <p:stCondLst>
                        <p:cond delay="indefinite"/>
                      </p:stCondLst>
                      <p:childTnLst>
                        <p:par>
                          <p:cTn id="28" fill="hold">
                            <p:stCondLst>
                              <p:cond delay="0"/>
                            </p:stCondLst>
                            <p:childTnLst>
                              <p:par>
                                <p:cTn id="29" presetID="26" presetClass="emph" presetSubtype="0" fill="hold" nodeType="clickEffect">
                                  <p:stCondLst>
                                    <p:cond delay="0"/>
                                  </p:stCondLst>
                                  <p:childTnLst>
                                    <p:animEffect transition="out" filter="fade">
                                      <p:cBhvr>
                                        <p:cTn id="30" dur="500" tmFilter="0, 0; .2, .5; .8, .5; 1, 0"/>
                                        <p:tgtEl>
                                          <p:spTgt spid="14"/>
                                        </p:tgtEl>
                                      </p:cBhvr>
                                    </p:animEffect>
                                    <p:animScale>
                                      <p:cBhvr>
                                        <p:cTn id="31" dur="250" autoRev="1" fill="hold"/>
                                        <p:tgtEl>
                                          <p:spTgt spid="14"/>
                                        </p:tgtEl>
                                      </p:cBhvr>
                                      <p:by x="105000" y="105000"/>
                                    </p:animScale>
                                  </p:childTnLst>
                                </p:cTn>
                              </p:par>
                            </p:childTnLst>
                          </p:cTn>
                        </p:par>
                      </p:childTnLst>
                    </p:cTn>
                  </p:par>
                  <p:par>
                    <p:cTn id="32" fill="hold">
                      <p:stCondLst>
                        <p:cond delay="indefinite"/>
                      </p:stCondLst>
                      <p:childTnLst>
                        <p:par>
                          <p:cTn id="33" fill="hold">
                            <p:stCondLst>
                              <p:cond delay="0"/>
                            </p:stCondLst>
                            <p:childTnLst>
                              <p:par>
                                <p:cTn id="34" presetID="26" presetClass="emph" presetSubtype="0" fill="hold" nodeType="clickEffect">
                                  <p:stCondLst>
                                    <p:cond delay="0"/>
                                  </p:stCondLst>
                                  <p:childTnLst>
                                    <p:animEffect transition="out" filter="fade">
                                      <p:cBhvr>
                                        <p:cTn id="35" dur="500" tmFilter="0, 0; .2, .5; .8, .5; 1, 0"/>
                                        <p:tgtEl>
                                          <p:spTgt spid="15"/>
                                        </p:tgtEl>
                                      </p:cBhvr>
                                    </p:animEffect>
                                    <p:animScale>
                                      <p:cBhvr>
                                        <p:cTn id="36" dur="250" autoRev="1" fill="hold"/>
                                        <p:tgtEl>
                                          <p:spTgt spid="15"/>
                                        </p:tgtEl>
                                      </p:cBhvr>
                                      <p:by x="105000" y="105000"/>
                                    </p:animScale>
                                  </p:childTnLst>
                                </p:cTn>
                              </p:par>
                            </p:childTnLst>
                          </p:cTn>
                        </p:par>
                      </p:childTnLst>
                    </p:cTn>
                  </p:par>
                  <p:par>
                    <p:cTn id="37" fill="hold">
                      <p:stCondLst>
                        <p:cond delay="indefinite"/>
                      </p:stCondLst>
                      <p:childTnLst>
                        <p:par>
                          <p:cTn id="38" fill="hold">
                            <p:stCondLst>
                              <p:cond delay="0"/>
                            </p:stCondLst>
                            <p:childTnLst>
                              <p:par>
                                <p:cTn id="39" presetID="26" presetClass="emph" presetSubtype="0" fill="hold" nodeType="clickEffect">
                                  <p:stCondLst>
                                    <p:cond delay="0"/>
                                  </p:stCondLst>
                                  <p:childTnLst>
                                    <p:animEffect transition="out" filter="fade">
                                      <p:cBhvr>
                                        <p:cTn id="40" dur="500" tmFilter="0, 0; .2, .5; .8, .5; 1, 0"/>
                                        <p:tgtEl>
                                          <p:spTgt spid="16"/>
                                        </p:tgtEl>
                                      </p:cBhvr>
                                    </p:animEffect>
                                    <p:animScale>
                                      <p:cBhvr>
                                        <p:cTn id="41" dur="250" autoRev="1" fill="hold"/>
                                        <p:tgtEl>
                                          <p:spTgt spid="16"/>
                                        </p:tgtEl>
                                      </p:cBhvr>
                                      <p:by x="105000" y="105000"/>
                                    </p:animScale>
                                  </p:childTnLst>
                                </p:cTn>
                              </p:par>
                            </p:childTnLst>
                          </p:cTn>
                        </p:par>
                      </p:childTnLst>
                    </p:cTn>
                  </p:par>
                  <p:par>
                    <p:cTn id="42" fill="hold">
                      <p:stCondLst>
                        <p:cond delay="indefinite"/>
                      </p:stCondLst>
                      <p:childTnLst>
                        <p:par>
                          <p:cTn id="43" fill="hold">
                            <p:stCondLst>
                              <p:cond delay="0"/>
                            </p:stCondLst>
                            <p:childTnLst>
                              <p:par>
                                <p:cTn id="44" presetID="1" presetClass="exit" presetSubtype="0" fill="hold" grpId="0" nodeType="clickEffect">
                                  <p:stCondLst>
                                    <p:cond delay="0"/>
                                  </p:stCondLst>
                                  <p:childTnLst>
                                    <p:set>
                                      <p:cBhvr>
                                        <p:cTn id="45" dur="1" fill="hold">
                                          <p:stCondLst>
                                            <p:cond delay="0"/>
                                          </p:stCondLst>
                                        </p:cTn>
                                        <p:tgtEl>
                                          <p:spTgt spid="2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animBg="1"/>
    </p:bld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a:t>
            </a:r>
            <a:r>
              <a:rPr lang="en-GB" sz="2400" b="1" dirty="0"/>
              <a:t>2</a:t>
            </a:r>
            <a:r>
              <a:rPr lang="en-GB" sz="2400" b="1" i="0" u="none" strike="noStrike" dirty="0">
                <a:effectLst/>
              </a:rPr>
              <a:t>, Unit </a:t>
            </a:r>
            <a:r>
              <a:rPr lang="en-GB" sz="2400" b="1" dirty="0"/>
              <a:t>5</a:t>
            </a:r>
            <a:r>
              <a:rPr lang="en-GB" sz="2400" b="1" i="0" u="none" strike="noStrike" dirty="0">
                <a:effectLst/>
              </a:rPr>
              <a:t>, Learning Outcome 11</a:t>
            </a:r>
            <a:endParaRPr lang="en-GB" sz="2400" b="1" dirty="0"/>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3731721619"/>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11</a:t>
                      </a:r>
                    </a:p>
                  </a:txBody>
                  <a:tcPr anchor="ctr">
                    <a:solidFill>
                      <a:srgbClr val="327473"/>
                    </a:solidFill>
                  </a:tcPr>
                </a:tc>
                <a:extLst>
                  <a:ext uri="{0D108BD9-81ED-4DB2-BD59-A6C34878D82A}">
                    <a16:rowId xmlns:a16="http://schemas.microsoft.com/office/drawing/2014/main" val="2928509842"/>
                  </a:ext>
                </a:extLst>
              </a:tr>
              <a:tr h="1607131">
                <a:tc>
                  <a:txBody>
                    <a:bodyPr/>
                    <a:lstStyle/>
                    <a:p>
                      <a:r>
                        <a:rPr lang="en-GB" sz="2400" b="1" dirty="0">
                          <a:solidFill>
                            <a:schemeClr val="tx1">
                              <a:lumMod val="65000"/>
                              <a:lumOff val="35000"/>
                            </a:schemeClr>
                          </a:solidFill>
                          <a:latin typeface="Arial" panose="020B0604020202020204" pitchFamily="34" charset="0"/>
                          <a:cs typeface="Arial" panose="020B0604020202020204" pitchFamily="34" charset="0"/>
                        </a:rPr>
                        <a:t>Pupils explain the relationship between adjacent multiples of two</a:t>
                      </a: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40381811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2, Unit 5, Learning Outcome 11</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a:lnSpc>
                <a:spcPct val="120000"/>
              </a:lnSpc>
              <a:buClr>
                <a:srgbClr val="585858"/>
              </a:buClr>
            </a:pPr>
            <a:r>
              <a:rPr lang="en-GB" sz="2000" dirty="0"/>
              <a:t>Additional teacher guidance for this outcome should be read first and can be found in this segment of the NCETM Primary Mastery Professional Development Materials:</a:t>
            </a:r>
          </a:p>
          <a:p>
            <a:pPr>
              <a:lnSpc>
                <a:spcPct val="120000"/>
              </a:lnSpc>
              <a:buClr>
                <a:srgbClr val="585858"/>
              </a:buClr>
            </a:pPr>
            <a:r>
              <a:rPr lang="en-GB" sz="2000" dirty="0">
                <a:hlinkClick r:id="rId3"/>
              </a:rPr>
              <a:t>2.3 Times tables: groups of 2 and commutativity (part 1)</a:t>
            </a:r>
            <a:endParaRPr lang="en-GB" sz="2000" dirty="0"/>
          </a:p>
          <a:p>
            <a:pPr>
              <a:lnSpc>
                <a:spcPct val="120000"/>
              </a:lnSpc>
              <a:buClr>
                <a:srgbClr val="585858"/>
              </a:buClr>
            </a:pPr>
            <a:r>
              <a:rPr lang="en-GB" sz="2000" dirty="0"/>
              <a:t>The spine materials are divided into ‘teaching points’ and ‘steps in learning’.</a:t>
            </a:r>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3273574675"/>
              </p:ext>
            </p:extLst>
          </p:nvPr>
        </p:nvGraphicFramePr>
        <p:xfrm>
          <a:off x="4514850" y="4258491"/>
          <a:ext cx="6886575" cy="79248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319314">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319314">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2</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2:6 - 2:8</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12-15</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4"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pic>
        <p:nvPicPr>
          <p:cNvPr id="10" name="Picture Placeholder 9">
            <a:extLst>
              <a:ext uri="{FF2B5EF4-FFF2-40B4-BE49-F238E27FC236}">
                <a16:creationId xmlns:a16="http://schemas.microsoft.com/office/drawing/2014/main" id="{464A666E-3542-4E6B-ADE8-B0137F73190E}"/>
              </a:ext>
            </a:extLst>
          </p:cNvPr>
          <p:cNvPicPr>
            <a:picLocks noGrp="1" noChangeAspect="1"/>
          </p:cNvPicPr>
          <p:nvPr>
            <p:ph type="pic" sz="quarter" idx="12"/>
          </p:nvPr>
        </p:nvPicPr>
        <p:blipFill>
          <a:blip r:embed="rId5">
            <a:extLst>
              <a:ext uri="{28A0092B-C50C-407E-A947-70E740481C1C}">
                <a14:useLocalDpi xmlns:a14="http://schemas.microsoft.com/office/drawing/2010/main" val="0"/>
              </a:ext>
            </a:extLst>
          </a:blip>
          <a:srcRect t="222" b="222"/>
          <a:stretch>
            <a:fillRect/>
          </a:stretch>
        </p:blipFill>
        <p:spPr/>
      </p:pic>
    </p:spTree>
    <p:extLst>
      <p:ext uri="{BB962C8B-B14F-4D97-AF65-F5344CB8AC3E}">
        <p14:creationId xmlns:p14="http://schemas.microsoft.com/office/powerpoint/2010/main" val="388353168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 name="Group 38">
            <a:extLst>
              <a:ext uri="{FF2B5EF4-FFF2-40B4-BE49-F238E27FC236}">
                <a16:creationId xmlns:a16="http://schemas.microsoft.com/office/drawing/2014/main" id="{57CD5572-EDEC-4EE9-9BAC-9837D9A21635}"/>
              </a:ext>
            </a:extLst>
          </p:cNvPr>
          <p:cNvGrpSpPr/>
          <p:nvPr/>
        </p:nvGrpSpPr>
        <p:grpSpPr>
          <a:xfrm>
            <a:off x="2001763" y="5038301"/>
            <a:ext cx="8193236" cy="705457"/>
            <a:chOff x="477763" y="5038300"/>
            <a:chExt cx="8193236" cy="705457"/>
          </a:xfrm>
        </p:grpSpPr>
        <p:pic>
          <p:nvPicPr>
            <p:cNvPr id="16" name="Picture 15">
              <a:extLst>
                <a:ext uri="{FF2B5EF4-FFF2-40B4-BE49-F238E27FC236}">
                  <a16:creationId xmlns:a16="http://schemas.microsoft.com/office/drawing/2014/main" id="{03A2D951-045F-4C3F-B875-9075FAC1EEC3}"/>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593920" y="5038300"/>
              <a:ext cx="7956161" cy="293319"/>
            </a:xfrm>
            <a:prstGeom prst="rect">
              <a:avLst/>
            </a:prstGeom>
          </p:spPr>
        </p:pic>
        <p:sp>
          <p:nvSpPr>
            <p:cNvPr id="28" name="TextBox 27">
              <a:extLst>
                <a:ext uri="{FF2B5EF4-FFF2-40B4-BE49-F238E27FC236}">
                  <a16:creationId xmlns:a16="http://schemas.microsoft.com/office/drawing/2014/main" id="{E5DCA211-F093-4B4A-8E79-CDC1ED7646AD}"/>
                </a:ext>
              </a:extLst>
            </p:cNvPr>
            <p:cNvSpPr txBox="1"/>
            <p:nvPr/>
          </p:nvSpPr>
          <p:spPr bwMode="auto">
            <a:xfrm>
              <a:off x="477763" y="5282092"/>
              <a:ext cx="3513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0</a:t>
              </a:r>
            </a:p>
          </p:txBody>
        </p:sp>
        <p:sp>
          <p:nvSpPr>
            <p:cNvPr id="29" name="TextBox 28">
              <a:extLst>
                <a:ext uri="{FF2B5EF4-FFF2-40B4-BE49-F238E27FC236}">
                  <a16:creationId xmlns:a16="http://schemas.microsoft.com/office/drawing/2014/main" id="{648AE5AF-2653-4A81-ACDB-B4BB00F0F5B4}"/>
                </a:ext>
              </a:extLst>
            </p:cNvPr>
            <p:cNvSpPr txBox="1"/>
            <p:nvPr/>
          </p:nvSpPr>
          <p:spPr bwMode="auto">
            <a:xfrm>
              <a:off x="1225420" y="5282092"/>
              <a:ext cx="3513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2</a:t>
              </a:r>
            </a:p>
          </p:txBody>
        </p:sp>
        <p:sp>
          <p:nvSpPr>
            <p:cNvPr id="30" name="TextBox 29">
              <a:extLst>
                <a:ext uri="{FF2B5EF4-FFF2-40B4-BE49-F238E27FC236}">
                  <a16:creationId xmlns:a16="http://schemas.microsoft.com/office/drawing/2014/main" id="{24C4E008-8C18-46E8-868A-544E09CD2CE3}"/>
                </a:ext>
              </a:extLst>
            </p:cNvPr>
            <p:cNvSpPr txBox="1"/>
            <p:nvPr/>
          </p:nvSpPr>
          <p:spPr bwMode="auto">
            <a:xfrm>
              <a:off x="2008002" y="5282092"/>
              <a:ext cx="3513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4</a:t>
              </a:r>
            </a:p>
          </p:txBody>
        </p:sp>
        <p:sp>
          <p:nvSpPr>
            <p:cNvPr id="31" name="TextBox 30">
              <a:extLst>
                <a:ext uri="{FF2B5EF4-FFF2-40B4-BE49-F238E27FC236}">
                  <a16:creationId xmlns:a16="http://schemas.microsoft.com/office/drawing/2014/main" id="{52B27910-9868-41A0-8C72-FFC70E1244F5}"/>
                </a:ext>
              </a:extLst>
            </p:cNvPr>
            <p:cNvSpPr txBox="1"/>
            <p:nvPr/>
          </p:nvSpPr>
          <p:spPr bwMode="auto">
            <a:xfrm>
              <a:off x="2784234" y="5282092"/>
              <a:ext cx="3513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6</a:t>
              </a:r>
            </a:p>
          </p:txBody>
        </p:sp>
        <p:sp>
          <p:nvSpPr>
            <p:cNvPr id="32" name="TextBox 31">
              <a:extLst>
                <a:ext uri="{FF2B5EF4-FFF2-40B4-BE49-F238E27FC236}">
                  <a16:creationId xmlns:a16="http://schemas.microsoft.com/office/drawing/2014/main" id="{D5476594-82C1-4E66-B018-04E9E4ABCE62}"/>
                </a:ext>
              </a:extLst>
            </p:cNvPr>
            <p:cNvSpPr txBox="1"/>
            <p:nvPr/>
          </p:nvSpPr>
          <p:spPr bwMode="auto">
            <a:xfrm>
              <a:off x="3563641" y="5282092"/>
              <a:ext cx="3513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8</a:t>
              </a:r>
            </a:p>
          </p:txBody>
        </p:sp>
        <p:sp>
          <p:nvSpPr>
            <p:cNvPr id="33" name="TextBox 32">
              <a:extLst>
                <a:ext uri="{FF2B5EF4-FFF2-40B4-BE49-F238E27FC236}">
                  <a16:creationId xmlns:a16="http://schemas.microsoft.com/office/drawing/2014/main" id="{5E928A99-8728-495C-9D1C-FF31644E3EEE}"/>
                </a:ext>
              </a:extLst>
            </p:cNvPr>
            <p:cNvSpPr txBox="1"/>
            <p:nvPr/>
          </p:nvSpPr>
          <p:spPr bwMode="auto">
            <a:xfrm>
              <a:off x="4260498" y="5282092"/>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10</a:t>
              </a:r>
            </a:p>
          </p:txBody>
        </p:sp>
        <p:sp>
          <p:nvSpPr>
            <p:cNvPr id="34" name="TextBox 33">
              <a:extLst>
                <a:ext uri="{FF2B5EF4-FFF2-40B4-BE49-F238E27FC236}">
                  <a16:creationId xmlns:a16="http://schemas.microsoft.com/office/drawing/2014/main" id="{2F8FBD7F-4D0C-4FA4-B9C3-92EB41885E56}"/>
                </a:ext>
              </a:extLst>
            </p:cNvPr>
            <p:cNvSpPr txBox="1"/>
            <p:nvPr/>
          </p:nvSpPr>
          <p:spPr bwMode="auto">
            <a:xfrm>
              <a:off x="5038344" y="5282092"/>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12</a:t>
              </a:r>
            </a:p>
          </p:txBody>
        </p:sp>
        <p:sp>
          <p:nvSpPr>
            <p:cNvPr id="35" name="TextBox 34">
              <a:extLst>
                <a:ext uri="{FF2B5EF4-FFF2-40B4-BE49-F238E27FC236}">
                  <a16:creationId xmlns:a16="http://schemas.microsoft.com/office/drawing/2014/main" id="{87C22478-C579-476F-9F25-6248F535F86A}"/>
                </a:ext>
              </a:extLst>
            </p:cNvPr>
            <p:cNvSpPr txBox="1"/>
            <p:nvPr/>
          </p:nvSpPr>
          <p:spPr bwMode="auto">
            <a:xfrm>
              <a:off x="5819365" y="5282092"/>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14</a:t>
              </a:r>
            </a:p>
          </p:txBody>
        </p:sp>
        <p:sp>
          <p:nvSpPr>
            <p:cNvPr id="36" name="TextBox 35">
              <a:extLst>
                <a:ext uri="{FF2B5EF4-FFF2-40B4-BE49-F238E27FC236}">
                  <a16:creationId xmlns:a16="http://schemas.microsoft.com/office/drawing/2014/main" id="{08BE35E3-36D9-447C-A33D-7FD9EC1A8B7A}"/>
                </a:ext>
              </a:extLst>
            </p:cNvPr>
            <p:cNvSpPr txBox="1"/>
            <p:nvPr/>
          </p:nvSpPr>
          <p:spPr bwMode="auto">
            <a:xfrm>
              <a:off x="6597211" y="5282092"/>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16</a:t>
              </a:r>
            </a:p>
          </p:txBody>
        </p:sp>
        <p:sp>
          <p:nvSpPr>
            <p:cNvPr id="37" name="TextBox 36">
              <a:extLst>
                <a:ext uri="{FF2B5EF4-FFF2-40B4-BE49-F238E27FC236}">
                  <a16:creationId xmlns:a16="http://schemas.microsoft.com/office/drawing/2014/main" id="{8B34019F-5F98-4485-A485-DCD5A5B953AF}"/>
                </a:ext>
              </a:extLst>
            </p:cNvPr>
            <p:cNvSpPr txBox="1"/>
            <p:nvPr/>
          </p:nvSpPr>
          <p:spPr bwMode="auto">
            <a:xfrm>
              <a:off x="7375057" y="5282092"/>
              <a:ext cx="51809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18</a:t>
              </a:r>
            </a:p>
          </p:txBody>
        </p:sp>
        <p:sp>
          <p:nvSpPr>
            <p:cNvPr id="38" name="TextBox 37">
              <a:extLst>
                <a:ext uri="{FF2B5EF4-FFF2-40B4-BE49-F238E27FC236}">
                  <a16:creationId xmlns:a16="http://schemas.microsoft.com/office/drawing/2014/main" id="{1243337B-2868-47E5-B999-D2CA82223D88}"/>
                </a:ext>
              </a:extLst>
            </p:cNvPr>
            <p:cNvSpPr txBox="1"/>
            <p:nvPr/>
          </p:nvSpPr>
          <p:spPr bwMode="auto">
            <a:xfrm>
              <a:off x="8152907" y="5282092"/>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20</a:t>
              </a:r>
            </a:p>
          </p:txBody>
        </p:sp>
      </p:grpSp>
      <p:sp>
        <p:nvSpPr>
          <p:cNvPr id="2" name="Text Placeholder 1"/>
          <p:cNvSpPr>
            <a:spLocks noGrp="1"/>
          </p:cNvSpPr>
          <p:nvPr>
            <p:ph type="body" sz="quarter" idx="11"/>
          </p:nvPr>
        </p:nvSpPr>
        <p:spPr/>
        <p:txBody>
          <a:bodyPr/>
          <a:lstStyle/>
          <a:p>
            <a:r>
              <a:rPr lang="en-US" dirty="0"/>
              <a:t>2.3 </a:t>
            </a:r>
            <a:r>
              <a:rPr lang="en-GB" dirty="0"/>
              <a:t>The 2 times table and commutativity	</a:t>
            </a:r>
            <a:r>
              <a:rPr lang="en-US" dirty="0">
                <a:solidFill>
                  <a:srgbClr val="00628C"/>
                </a:solidFill>
              </a:rPr>
              <a:t>Step 2:7</a:t>
            </a:r>
          </a:p>
        </p:txBody>
      </p:sp>
      <p:graphicFrame>
        <p:nvGraphicFramePr>
          <p:cNvPr id="5" name="Table 4">
            <a:extLst>
              <a:ext uri="{FF2B5EF4-FFF2-40B4-BE49-F238E27FC236}">
                <a16:creationId xmlns:a16="http://schemas.microsoft.com/office/drawing/2014/main" id="{C5C1C511-7522-4150-B5CB-1EB607A202E2}"/>
              </a:ext>
            </a:extLst>
          </p:cNvPr>
          <p:cNvGraphicFramePr>
            <a:graphicFrameLocks noGrp="1"/>
          </p:cNvGraphicFramePr>
          <p:nvPr/>
        </p:nvGraphicFramePr>
        <p:xfrm>
          <a:off x="4863378" y="1024629"/>
          <a:ext cx="1440000" cy="5085207"/>
        </p:xfrm>
        <a:graphic>
          <a:graphicData uri="http://schemas.openxmlformats.org/drawingml/2006/table">
            <a:tbl>
              <a:tblPr firstRow="1" firstCol="1" bandRow="1"/>
              <a:tblGrid>
                <a:gridCol w="720000">
                  <a:extLst>
                    <a:ext uri="{9D8B030D-6E8A-4147-A177-3AD203B41FA5}">
                      <a16:colId xmlns:a16="http://schemas.microsoft.com/office/drawing/2014/main" val="1656135344"/>
                    </a:ext>
                  </a:extLst>
                </a:gridCol>
                <a:gridCol w="720000">
                  <a:extLst>
                    <a:ext uri="{9D8B030D-6E8A-4147-A177-3AD203B41FA5}">
                      <a16:colId xmlns:a16="http://schemas.microsoft.com/office/drawing/2014/main" val="3419082804"/>
                    </a:ext>
                  </a:extLst>
                </a:gridCol>
              </a:tblGrid>
              <a:tr h="0">
                <a:tc>
                  <a:txBody>
                    <a:bodyPr/>
                    <a:lstStyle/>
                    <a:p>
                      <a:pPr algn="ctr">
                        <a:lnSpc>
                          <a:spcPct val="107000"/>
                        </a:lnSpc>
                        <a:spcAft>
                          <a:spcPts val="0"/>
                        </a:spcAft>
                      </a:pPr>
                      <a:r>
                        <a:rPr lang="en-GB" sz="2400" b="0" dirty="0">
                          <a:effectLst/>
                          <a:latin typeface="Myriad Pro Semibold"/>
                          <a:ea typeface="Calibri" panose="020F0502020204030204" pitchFamily="34" charset="0"/>
                          <a:cs typeface="Times New Roman" panose="02020603050405020304" pitchFamily="18" charset="0"/>
                        </a:rPr>
                        <a:t> </a:t>
                      </a:r>
                    </a:p>
                  </a:txBody>
                  <a:tcPr marL="68580" marR="68580" marT="0" marB="0">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lnSpc>
                          <a:spcPct val="107000"/>
                        </a:lnSpc>
                        <a:spcAft>
                          <a:spcPts val="0"/>
                        </a:spcAft>
                      </a:pPr>
                      <a:r>
                        <a:rPr lang="en-GB" sz="2400" b="0" dirty="0">
                          <a:effectLst/>
                          <a:latin typeface="Myriad Pro Semibold"/>
                          <a:ea typeface="Calibri" panose="020F0502020204030204" pitchFamily="34" charset="0"/>
                          <a:cs typeface="Calibri" panose="020F0502020204030204" pitchFamily="34" charset="0"/>
                        </a:rPr>
                        <a:t>×</a:t>
                      </a:r>
                      <a:r>
                        <a:rPr lang="en-GB" sz="2400" b="0" dirty="0">
                          <a:effectLst/>
                          <a:latin typeface="Myriad Pro Semibold"/>
                          <a:ea typeface="Calibri" panose="020F0502020204030204" pitchFamily="34" charset="0"/>
                          <a:cs typeface="Times New Roman" panose="02020603050405020304" pitchFamily="18" charset="0"/>
                        </a:rPr>
                        <a:t> 2</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D9E2F3"/>
                    </a:solidFill>
                  </a:tcPr>
                </a:tc>
                <a:extLst>
                  <a:ext uri="{0D108BD9-81ED-4DB2-BD59-A6C34878D82A}">
                    <a16:rowId xmlns:a16="http://schemas.microsoft.com/office/drawing/2014/main" val="2239186015"/>
                  </a:ext>
                </a:extLst>
              </a:tr>
              <a:tr h="0">
                <a:tc>
                  <a:txBody>
                    <a:bodyPr/>
                    <a:lstStyle/>
                    <a:p>
                      <a:pPr algn="ctr">
                        <a:lnSpc>
                          <a:spcPct val="107000"/>
                        </a:lnSpc>
                        <a:spcAft>
                          <a:spcPts val="0"/>
                        </a:spcAft>
                      </a:pPr>
                      <a:r>
                        <a:rPr lang="en-GB" sz="2400" b="0" dirty="0">
                          <a:effectLst/>
                          <a:latin typeface="Myriad Pro Semibold"/>
                          <a:ea typeface="Calibri" panose="020F0502020204030204" pitchFamily="34" charset="0"/>
                          <a:cs typeface="Times New Roman" panose="02020603050405020304" pitchFamily="18" charset="0"/>
                        </a:rPr>
                        <a:t>0</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lnSpc>
                          <a:spcPct val="107000"/>
                        </a:lnSpc>
                        <a:spcAft>
                          <a:spcPts val="0"/>
                        </a:spcAft>
                      </a:pPr>
                      <a:r>
                        <a:rPr lang="en-GB" sz="2400" b="0">
                          <a:effectLst/>
                          <a:latin typeface="Myriad Pro Semibold"/>
                          <a:ea typeface="Calibri" panose="020F0502020204030204" pitchFamily="34" charset="0"/>
                          <a:cs typeface="Times New Roman" panose="02020603050405020304" pitchFamily="18" charset="0"/>
                        </a:rPr>
                        <a:t>0</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134449290"/>
                  </a:ext>
                </a:extLst>
              </a:tr>
              <a:tr h="0">
                <a:tc>
                  <a:txBody>
                    <a:bodyPr/>
                    <a:lstStyle/>
                    <a:p>
                      <a:pPr algn="ctr">
                        <a:lnSpc>
                          <a:spcPct val="107000"/>
                        </a:lnSpc>
                        <a:spcAft>
                          <a:spcPts val="0"/>
                        </a:spcAft>
                      </a:pPr>
                      <a:r>
                        <a:rPr lang="en-GB" sz="2400" b="0" dirty="0">
                          <a:effectLst/>
                          <a:latin typeface="Myriad Pro Semibold"/>
                          <a:ea typeface="Calibri" panose="020F0502020204030204" pitchFamily="34" charset="0"/>
                          <a:cs typeface="Times New Roman" panose="02020603050405020304" pitchFamily="18" charset="0"/>
                        </a:rPr>
                        <a:t>1</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lnSpc>
                          <a:spcPct val="107000"/>
                        </a:lnSpc>
                        <a:spcAft>
                          <a:spcPts val="0"/>
                        </a:spcAft>
                      </a:pPr>
                      <a:r>
                        <a:rPr lang="en-GB" sz="2400" b="0" dirty="0">
                          <a:effectLst/>
                          <a:latin typeface="Myriad Pro Semibold"/>
                          <a:ea typeface="Calibri" panose="020F0502020204030204" pitchFamily="34" charset="0"/>
                          <a:cs typeface="Times New Roman" panose="02020603050405020304" pitchFamily="18" charset="0"/>
                        </a:rPr>
                        <a:t>2</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149932325"/>
                  </a:ext>
                </a:extLst>
              </a:tr>
              <a:tr h="0">
                <a:tc>
                  <a:txBody>
                    <a:bodyPr/>
                    <a:lstStyle/>
                    <a:p>
                      <a:pPr algn="ctr">
                        <a:lnSpc>
                          <a:spcPct val="107000"/>
                        </a:lnSpc>
                        <a:spcAft>
                          <a:spcPts val="0"/>
                        </a:spcAft>
                      </a:pPr>
                      <a:r>
                        <a:rPr lang="en-GB" sz="2400" b="0" dirty="0">
                          <a:effectLst/>
                          <a:latin typeface="Myriad Pro Semibold"/>
                          <a:ea typeface="Calibri" panose="020F0502020204030204" pitchFamily="34" charset="0"/>
                          <a:cs typeface="Times New Roman" panose="02020603050405020304" pitchFamily="18" charset="0"/>
                        </a:rPr>
                        <a:t>2</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lnSpc>
                          <a:spcPct val="107000"/>
                        </a:lnSpc>
                        <a:spcAft>
                          <a:spcPts val="0"/>
                        </a:spcAft>
                      </a:pPr>
                      <a:r>
                        <a:rPr lang="en-GB" sz="2400" b="0" dirty="0">
                          <a:effectLst/>
                          <a:latin typeface="Myriad Pro Semibold"/>
                          <a:ea typeface="Calibri" panose="020F0502020204030204" pitchFamily="34" charset="0"/>
                          <a:cs typeface="Times New Roman" panose="02020603050405020304" pitchFamily="18" charset="0"/>
                        </a:rPr>
                        <a:t>4</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916212694"/>
                  </a:ext>
                </a:extLst>
              </a:tr>
              <a:tr h="0">
                <a:tc>
                  <a:txBody>
                    <a:bodyPr/>
                    <a:lstStyle/>
                    <a:p>
                      <a:pPr algn="ctr">
                        <a:lnSpc>
                          <a:spcPct val="107000"/>
                        </a:lnSpc>
                        <a:spcAft>
                          <a:spcPts val="0"/>
                        </a:spcAft>
                      </a:pPr>
                      <a:r>
                        <a:rPr lang="en-GB" sz="2400" b="0" dirty="0">
                          <a:effectLst/>
                          <a:latin typeface="Myriad Pro Semibold"/>
                          <a:ea typeface="Calibri" panose="020F0502020204030204" pitchFamily="34" charset="0"/>
                          <a:cs typeface="Times New Roman" panose="02020603050405020304" pitchFamily="18" charset="0"/>
                        </a:rPr>
                        <a:t>3</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lnSpc>
                          <a:spcPct val="107000"/>
                        </a:lnSpc>
                        <a:spcAft>
                          <a:spcPts val="0"/>
                        </a:spcAft>
                      </a:pPr>
                      <a:r>
                        <a:rPr lang="en-GB" sz="2400" b="0">
                          <a:effectLst/>
                          <a:latin typeface="Myriad Pro Semibold"/>
                          <a:ea typeface="Calibri" panose="020F0502020204030204" pitchFamily="34" charset="0"/>
                          <a:cs typeface="Times New Roman" panose="02020603050405020304" pitchFamily="18" charset="0"/>
                        </a:rPr>
                        <a:t> </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2CC"/>
                    </a:solidFill>
                  </a:tcPr>
                </a:tc>
                <a:extLst>
                  <a:ext uri="{0D108BD9-81ED-4DB2-BD59-A6C34878D82A}">
                    <a16:rowId xmlns:a16="http://schemas.microsoft.com/office/drawing/2014/main" val="2832902778"/>
                  </a:ext>
                </a:extLst>
              </a:tr>
              <a:tr h="0">
                <a:tc>
                  <a:txBody>
                    <a:bodyPr/>
                    <a:lstStyle/>
                    <a:p>
                      <a:pPr algn="ctr">
                        <a:lnSpc>
                          <a:spcPct val="107000"/>
                        </a:lnSpc>
                        <a:spcAft>
                          <a:spcPts val="0"/>
                        </a:spcAft>
                      </a:pPr>
                      <a:r>
                        <a:rPr lang="en-GB" sz="2400" b="0">
                          <a:effectLst/>
                          <a:latin typeface="Myriad Pro Semibold"/>
                          <a:ea typeface="Calibri" panose="020F0502020204030204" pitchFamily="34" charset="0"/>
                          <a:cs typeface="Times New Roman" panose="02020603050405020304" pitchFamily="18" charset="0"/>
                        </a:rPr>
                        <a:t>4</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lnSpc>
                          <a:spcPct val="107000"/>
                        </a:lnSpc>
                        <a:spcAft>
                          <a:spcPts val="0"/>
                        </a:spcAft>
                      </a:pPr>
                      <a:r>
                        <a:rPr lang="en-GB" sz="2400" b="0" dirty="0">
                          <a:effectLst/>
                          <a:latin typeface="Myriad Pro Semibold"/>
                          <a:ea typeface="Calibri" panose="020F0502020204030204" pitchFamily="34" charset="0"/>
                          <a:cs typeface="Times New Roman" panose="02020603050405020304" pitchFamily="18" charset="0"/>
                        </a:rPr>
                        <a:t>8</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492796759"/>
                  </a:ext>
                </a:extLst>
              </a:tr>
              <a:tr h="0">
                <a:tc>
                  <a:txBody>
                    <a:bodyPr/>
                    <a:lstStyle/>
                    <a:p>
                      <a:pPr algn="ctr">
                        <a:lnSpc>
                          <a:spcPct val="107000"/>
                        </a:lnSpc>
                        <a:spcAft>
                          <a:spcPts val="0"/>
                        </a:spcAft>
                      </a:pPr>
                      <a:r>
                        <a:rPr lang="en-GB" sz="2400" b="0">
                          <a:effectLst/>
                          <a:latin typeface="Myriad Pro Semibold"/>
                          <a:ea typeface="Calibri" panose="020F0502020204030204" pitchFamily="34" charset="0"/>
                          <a:cs typeface="Times New Roman" panose="02020603050405020304" pitchFamily="18" charset="0"/>
                        </a:rPr>
                        <a:t>5</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lnSpc>
                          <a:spcPct val="107000"/>
                        </a:lnSpc>
                        <a:spcAft>
                          <a:spcPts val="0"/>
                        </a:spcAft>
                      </a:pPr>
                      <a:r>
                        <a:rPr lang="en-GB" sz="2400" b="0" dirty="0">
                          <a:effectLst/>
                          <a:latin typeface="Myriad Pro Semibold"/>
                          <a:ea typeface="Calibri" panose="020F0502020204030204" pitchFamily="34" charset="0"/>
                          <a:cs typeface="Times New Roman" panose="02020603050405020304" pitchFamily="18" charset="0"/>
                        </a:rPr>
                        <a:t>10</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773817070"/>
                  </a:ext>
                </a:extLst>
              </a:tr>
              <a:tr h="0">
                <a:tc>
                  <a:txBody>
                    <a:bodyPr/>
                    <a:lstStyle/>
                    <a:p>
                      <a:pPr algn="ctr">
                        <a:lnSpc>
                          <a:spcPct val="107000"/>
                        </a:lnSpc>
                        <a:spcAft>
                          <a:spcPts val="0"/>
                        </a:spcAft>
                      </a:pPr>
                      <a:r>
                        <a:rPr lang="en-GB" sz="2400" b="0">
                          <a:effectLst/>
                          <a:latin typeface="Myriad Pro Semibold"/>
                          <a:ea typeface="Calibri" panose="020F0502020204030204" pitchFamily="34" charset="0"/>
                          <a:cs typeface="Times New Roman" panose="02020603050405020304" pitchFamily="18" charset="0"/>
                        </a:rPr>
                        <a:t>6</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lnSpc>
                          <a:spcPct val="107000"/>
                        </a:lnSpc>
                        <a:spcAft>
                          <a:spcPts val="0"/>
                        </a:spcAft>
                      </a:pPr>
                      <a:r>
                        <a:rPr lang="en-GB" sz="2400" b="0" dirty="0">
                          <a:effectLst/>
                          <a:latin typeface="Myriad Pro Semibold"/>
                          <a:ea typeface="Calibri" panose="020F0502020204030204" pitchFamily="34" charset="0"/>
                          <a:cs typeface="Times New Roman" panose="02020603050405020304" pitchFamily="18" charset="0"/>
                        </a:rPr>
                        <a:t>12</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6497345"/>
                  </a:ext>
                </a:extLst>
              </a:tr>
              <a:tr h="0">
                <a:tc>
                  <a:txBody>
                    <a:bodyPr/>
                    <a:lstStyle/>
                    <a:p>
                      <a:pPr algn="ctr">
                        <a:lnSpc>
                          <a:spcPct val="107000"/>
                        </a:lnSpc>
                        <a:spcAft>
                          <a:spcPts val="0"/>
                        </a:spcAft>
                      </a:pPr>
                      <a:r>
                        <a:rPr lang="en-GB" sz="2400" b="0" dirty="0">
                          <a:effectLst/>
                          <a:latin typeface="Myriad Pro Semibold"/>
                          <a:ea typeface="Calibri" panose="020F0502020204030204" pitchFamily="34" charset="0"/>
                          <a:cs typeface="Times New Roman" panose="02020603050405020304" pitchFamily="18" charset="0"/>
                        </a:rPr>
                        <a:t>7</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lnSpc>
                          <a:spcPct val="107000"/>
                        </a:lnSpc>
                        <a:spcAft>
                          <a:spcPts val="0"/>
                        </a:spcAft>
                      </a:pPr>
                      <a:r>
                        <a:rPr lang="en-GB" sz="2400" b="0" dirty="0">
                          <a:effectLst/>
                          <a:latin typeface="Myriad Pro Semibold"/>
                          <a:ea typeface="Calibri" panose="020F0502020204030204" pitchFamily="34" charset="0"/>
                          <a:cs typeface="Times New Roman" panose="02020603050405020304" pitchFamily="18" charset="0"/>
                        </a:rPr>
                        <a:t> </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5E0B3"/>
                    </a:solidFill>
                  </a:tcPr>
                </a:tc>
                <a:extLst>
                  <a:ext uri="{0D108BD9-81ED-4DB2-BD59-A6C34878D82A}">
                    <a16:rowId xmlns:a16="http://schemas.microsoft.com/office/drawing/2014/main" val="1057063035"/>
                  </a:ext>
                </a:extLst>
              </a:tr>
              <a:tr h="0">
                <a:tc>
                  <a:txBody>
                    <a:bodyPr/>
                    <a:lstStyle/>
                    <a:p>
                      <a:pPr algn="ctr">
                        <a:lnSpc>
                          <a:spcPct val="107000"/>
                        </a:lnSpc>
                        <a:spcAft>
                          <a:spcPts val="0"/>
                        </a:spcAft>
                      </a:pPr>
                      <a:r>
                        <a:rPr lang="en-GB" sz="2400" b="0">
                          <a:effectLst/>
                          <a:latin typeface="Myriad Pro Semibold"/>
                          <a:ea typeface="Calibri" panose="020F0502020204030204" pitchFamily="34" charset="0"/>
                          <a:cs typeface="Times New Roman" panose="02020603050405020304" pitchFamily="18" charset="0"/>
                        </a:rPr>
                        <a:t>8</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lnSpc>
                          <a:spcPct val="107000"/>
                        </a:lnSpc>
                        <a:spcAft>
                          <a:spcPts val="0"/>
                        </a:spcAft>
                      </a:pPr>
                      <a:r>
                        <a:rPr lang="en-GB" sz="2400" b="0" dirty="0">
                          <a:effectLst/>
                          <a:latin typeface="Myriad Pro Semibold"/>
                          <a:ea typeface="Calibri" panose="020F0502020204030204" pitchFamily="34" charset="0"/>
                          <a:cs typeface="Times New Roman" panose="02020603050405020304" pitchFamily="18" charset="0"/>
                        </a:rPr>
                        <a:t>16</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488995721"/>
                  </a:ext>
                </a:extLst>
              </a:tr>
              <a:tr h="0">
                <a:tc>
                  <a:txBody>
                    <a:bodyPr/>
                    <a:lstStyle/>
                    <a:p>
                      <a:pPr algn="ctr">
                        <a:lnSpc>
                          <a:spcPct val="107000"/>
                        </a:lnSpc>
                        <a:spcAft>
                          <a:spcPts val="0"/>
                        </a:spcAft>
                      </a:pPr>
                      <a:r>
                        <a:rPr lang="en-GB" sz="2400" b="0">
                          <a:effectLst/>
                          <a:latin typeface="Myriad Pro Semibold"/>
                          <a:ea typeface="Calibri" panose="020F0502020204030204" pitchFamily="34" charset="0"/>
                          <a:cs typeface="Times New Roman" panose="02020603050405020304" pitchFamily="18" charset="0"/>
                        </a:rPr>
                        <a:t>9</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lnSpc>
                          <a:spcPct val="107000"/>
                        </a:lnSpc>
                        <a:spcAft>
                          <a:spcPts val="0"/>
                        </a:spcAft>
                      </a:pPr>
                      <a:r>
                        <a:rPr lang="en-GB" sz="2400" b="0" dirty="0">
                          <a:effectLst/>
                          <a:latin typeface="Myriad Pro Semibold"/>
                          <a:ea typeface="Calibri" panose="020F0502020204030204" pitchFamily="34" charset="0"/>
                          <a:cs typeface="Times New Roman" panose="02020603050405020304" pitchFamily="18" charset="0"/>
                        </a:rPr>
                        <a:t>18</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196327411"/>
                  </a:ext>
                </a:extLst>
              </a:tr>
              <a:tr h="0">
                <a:tc>
                  <a:txBody>
                    <a:bodyPr/>
                    <a:lstStyle/>
                    <a:p>
                      <a:pPr algn="ctr">
                        <a:lnSpc>
                          <a:spcPct val="107000"/>
                        </a:lnSpc>
                        <a:spcAft>
                          <a:spcPts val="0"/>
                        </a:spcAft>
                      </a:pPr>
                      <a:r>
                        <a:rPr lang="en-GB" sz="2400" b="0" dirty="0">
                          <a:effectLst/>
                          <a:latin typeface="Myriad Pro Semibold"/>
                          <a:ea typeface="Calibri" panose="020F0502020204030204" pitchFamily="34" charset="0"/>
                          <a:cs typeface="Times New Roman" panose="02020603050405020304" pitchFamily="18" charset="0"/>
                        </a:rPr>
                        <a:t>10</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lnSpc>
                          <a:spcPct val="107000"/>
                        </a:lnSpc>
                        <a:spcAft>
                          <a:spcPts val="0"/>
                        </a:spcAft>
                      </a:pPr>
                      <a:r>
                        <a:rPr lang="en-GB" sz="2400" b="0" dirty="0">
                          <a:effectLst/>
                          <a:latin typeface="Myriad Pro Semibold"/>
                          <a:ea typeface="Calibri" panose="020F0502020204030204" pitchFamily="34" charset="0"/>
                          <a:cs typeface="Times New Roman" panose="02020603050405020304" pitchFamily="18" charset="0"/>
                        </a:rPr>
                        <a:t>20</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279888681"/>
                  </a:ext>
                </a:extLst>
              </a:tr>
              <a:tr h="0">
                <a:tc>
                  <a:txBody>
                    <a:bodyPr/>
                    <a:lstStyle/>
                    <a:p>
                      <a:pPr algn="ctr">
                        <a:lnSpc>
                          <a:spcPct val="107000"/>
                        </a:lnSpc>
                        <a:spcAft>
                          <a:spcPts val="0"/>
                        </a:spcAft>
                      </a:pPr>
                      <a:r>
                        <a:rPr lang="en-GB" sz="2400" b="0" dirty="0">
                          <a:effectLst/>
                          <a:latin typeface="Myriad Pro Semibold"/>
                          <a:ea typeface="Calibri" panose="020F0502020204030204" pitchFamily="34" charset="0"/>
                          <a:cs typeface="Times New Roman" panose="02020603050405020304" pitchFamily="18" charset="0"/>
                        </a:rPr>
                        <a:t>11</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lnSpc>
                          <a:spcPct val="107000"/>
                        </a:lnSpc>
                        <a:spcAft>
                          <a:spcPts val="0"/>
                        </a:spcAft>
                      </a:pPr>
                      <a:r>
                        <a:rPr lang="en-GB" sz="2400" b="0" dirty="0">
                          <a:effectLst/>
                          <a:latin typeface="Myriad Pro Semibold"/>
                          <a:ea typeface="Calibri" panose="020F0502020204030204" pitchFamily="34" charset="0"/>
                          <a:cs typeface="Times New Roman" panose="02020603050405020304" pitchFamily="18" charset="0"/>
                        </a:rPr>
                        <a:t>22</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005423006"/>
                  </a:ext>
                </a:extLst>
              </a:tr>
              <a:tr h="0">
                <a:tc>
                  <a:txBody>
                    <a:bodyPr/>
                    <a:lstStyle/>
                    <a:p>
                      <a:pPr algn="ctr">
                        <a:lnSpc>
                          <a:spcPct val="107000"/>
                        </a:lnSpc>
                        <a:spcAft>
                          <a:spcPts val="0"/>
                        </a:spcAft>
                      </a:pPr>
                      <a:r>
                        <a:rPr lang="en-GB" sz="2400" b="0" dirty="0">
                          <a:effectLst/>
                          <a:latin typeface="Myriad Pro Semibold"/>
                          <a:ea typeface="Calibri" panose="020F0502020204030204" pitchFamily="34" charset="0"/>
                          <a:cs typeface="Times New Roman" panose="02020603050405020304" pitchFamily="18" charset="0"/>
                        </a:rPr>
                        <a:t>12</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lnSpc>
                          <a:spcPct val="107000"/>
                        </a:lnSpc>
                        <a:spcAft>
                          <a:spcPts val="0"/>
                        </a:spcAft>
                      </a:pPr>
                      <a:r>
                        <a:rPr lang="en-GB" sz="2400" b="0" dirty="0">
                          <a:effectLst/>
                          <a:latin typeface="Myriad Pro Semibold"/>
                          <a:ea typeface="Calibri" panose="020F0502020204030204" pitchFamily="34" charset="0"/>
                          <a:cs typeface="Times New Roman" panose="02020603050405020304" pitchFamily="18" charset="0"/>
                        </a:rPr>
                        <a:t>24</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651890033"/>
                  </a:ext>
                </a:extLst>
              </a:tr>
            </a:tbl>
          </a:graphicData>
        </a:graphic>
      </p:graphicFrame>
      <p:graphicFrame>
        <p:nvGraphicFramePr>
          <p:cNvPr id="6" name="Table 5">
            <a:extLst>
              <a:ext uri="{FF2B5EF4-FFF2-40B4-BE49-F238E27FC236}">
                <a16:creationId xmlns:a16="http://schemas.microsoft.com/office/drawing/2014/main" id="{E93EE22B-AA10-433E-A75B-4D1F42C887E6}"/>
              </a:ext>
            </a:extLst>
          </p:cNvPr>
          <p:cNvGraphicFramePr>
            <a:graphicFrameLocks noGrp="1"/>
          </p:cNvGraphicFramePr>
          <p:nvPr/>
        </p:nvGraphicFramePr>
        <p:xfrm>
          <a:off x="4864298" y="1750389"/>
          <a:ext cx="1440000" cy="1096772"/>
        </p:xfrm>
        <a:graphic>
          <a:graphicData uri="http://schemas.openxmlformats.org/drawingml/2006/table">
            <a:tbl>
              <a:tblPr firstRow="1" firstCol="1" bandRow="1"/>
              <a:tblGrid>
                <a:gridCol w="720000">
                  <a:extLst>
                    <a:ext uri="{9D8B030D-6E8A-4147-A177-3AD203B41FA5}">
                      <a16:colId xmlns:a16="http://schemas.microsoft.com/office/drawing/2014/main" val="1656135344"/>
                    </a:ext>
                  </a:extLst>
                </a:gridCol>
                <a:gridCol w="720000">
                  <a:extLst>
                    <a:ext uri="{9D8B030D-6E8A-4147-A177-3AD203B41FA5}">
                      <a16:colId xmlns:a16="http://schemas.microsoft.com/office/drawing/2014/main" val="3419082804"/>
                    </a:ext>
                  </a:extLst>
                </a:gridCol>
              </a:tblGrid>
              <a:tr h="0">
                <a:tc>
                  <a:txBody>
                    <a:bodyPr/>
                    <a:lstStyle/>
                    <a:p>
                      <a:pPr algn="ctr">
                        <a:lnSpc>
                          <a:spcPct val="107000"/>
                        </a:lnSpc>
                        <a:spcAft>
                          <a:spcPts val="0"/>
                        </a:spcAft>
                      </a:pPr>
                      <a:endParaRPr lang="en-GB" sz="2400" b="0" dirty="0">
                        <a:effectLst/>
                        <a:latin typeface="Myriad Pro Semibold"/>
                        <a:ea typeface="Calibri" panose="020F0502020204030204" pitchFamily="34" charset="0"/>
                        <a:cs typeface="Times New Roman" panose="02020603050405020304" pitchFamily="18" charset="0"/>
                      </a:endParaRPr>
                    </a:p>
                  </a:txBody>
                  <a:tcPr marL="68580" marR="68580" marT="0" marB="0">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GB" sz="2400" b="0" dirty="0">
                          <a:solidFill>
                            <a:schemeClr val="tx1"/>
                          </a:solidFill>
                          <a:effectLst/>
                          <a:latin typeface="Myriad Pro Semibold"/>
                          <a:ea typeface="Calibri" panose="020F0502020204030204" pitchFamily="34" charset="0"/>
                          <a:cs typeface="Times New Roman" panose="02020603050405020304" pitchFamily="18" charset="0"/>
                        </a:rPr>
                        <a:t>× 2</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D9E2F3"/>
                    </a:solidFill>
                  </a:tcPr>
                </a:tc>
                <a:extLst>
                  <a:ext uri="{0D108BD9-81ED-4DB2-BD59-A6C34878D82A}">
                    <a16:rowId xmlns:a16="http://schemas.microsoft.com/office/drawing/2014/main" val="1919221824"/>
                  </a:ext>
                </a:extLst>
              </a:tr>
              <a:tr h="0">
                <a:tc>
                  <a:txBody>
                    <a:bodyPr/>
                    <a:lstStyle/>
                    <a:p>
                      <a:pPr algn="ctr">
                        <a:lnSpc>
                          <a:spcPct val="107000"/>
                        </a:lnSpc>
                        <a:spcAft>
                          <a:spcPts val="0"/>
                        </a:spcAft>
                      </a:pPr>
                      <a:r>
                        <a:rPr lang="en-GB" sz="2400" b="0" dirty="0">
                          <a:effectLst/>
                          <a:latin typeface="Myriad Pro Semibold"/>
                          <a:ea typeface="Calibri" panose="020F0502020204030204" pitchFamily="34" charset="0"/>
                          <a:cs typeface="Times New Roman" panose="02020603050405020304" pitchFamily="18" charset="0"/>
                        </a:rPr>
                        <a:t>2</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lnSpc>
                          <a:spcPct val="107000"/>
                        </a:lnSpc>
                        <a:spcAft>
                          <a:spcPts val="0"/>
                        </a:spcAft>
                      </a:pPr>
                      <a:r>
                        <a:rPr lang="en-GB" sz="2400" b="0" dirty="0">
                          <a:solidFill>
                            <a:schemeClr val="tx1"/>
                          </a:solidFill>
                          <a:effectLst/>
                          <a:latin typeface="Myriad Pro Semibold"/>
                          <a:ea typeface="Calibri" panose="020F0502020204030204" pitchFamily="34" charset="0"/>
                          <a:cs typeface="Times New Roman" panose="02020603050405020304" pitchFamily="18" charset="0"/>
                        </a:rPr>
                        <a:t>4</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916212694"/>
                  </a:ext>
                </a:extLst>
              </a:tr>
              <a:tr h="0">
                <a:tc>
                  <a:txBody>
                    <a:bodyPr/>
                    <a:lstStyle/>
                    <a:p>
                      <a:pPr algn="ctr">
                        <a:lnSpc>
                          <a:spcPct val="107000"/>
                        </a:lnSpc>
                        <a:spcAft>
                          <a:spcPts val="0"/>
                        </a:spcAft>
                      </a:pPr>
                      <a:r>
                        <a:rPr lang="en-GB" sz="2400" b="0" dirty="0">
                          <a:effectLst/>
                          <a:latin typeface="Myriad Pro Semibold"/>
                          <a:ea typeface="Calibri" panose="020F0502020204030204" pitchFamily="34" charset="0"/>
                          <a:cs typeface="Times New Roman" panose="02020603050405020304" pitchFamily="18" charset="0"/>
                        </a:rPr>
                        <a:t>3</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lnSpc>
                          <a:spcPct val="107000"/>
                        </a:lnSpc>
                        <a:spcAft>
                          <a:spcPts val="0"/>
                        </a:spcAft>
                      </a:pPr>
                      <a:endParaRPr lang="en-GB" sz="24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832902778"/>
                  </a:ext>
                </a:extLst>
              </a:tr>
            </a:tbl>
          </a:graphicData>
        </a:graphic>
      </p:graphicFrame>
      <p:graphicFrame>
        <p:nvGraphicFramePr>
          <p:cNvPr id="7" name="Table 6">
            <a:extLst>
              <a:ext uri="{FF2B5EF4-FFF2-40B4-BE49-F238E27FC236}">
                <a16:creationId xmlns:a16="http://schemas.microsoft.com/office/drawing/2014/main" id="{C97320D0-6D55-41CA-A07A-AE82CDD50E32}"/>
              </a:ext>
            </a:extLst>
          </p:cNvPr>
          <p:cNvGraphicFramePr>
            <a:graphicFrameLocks noGrp="1"/>
          </p:cNvGraphicFramePr>
          <p:nvPr/>
        </p:nvGraphicFramePr>
        <p:xfrm>
          <a:off x="4863378" y="3561829"/>
          <a:ext cx="1440000" cy="1096772"/>
        </p:xfrm>
        <a:graphic>
          <a:graphicData uri="http://schemas.openxmlformats.org/drawingml/2006/table">
            <a:tbl>
              <a:tblPr firstRow="1" firstCol="1" bandRow="1"/>
              <a:tblGrid>
                <a:gridCol w="720000">
                  <a:extLst>
                    <a:ext uri="{9D8B030D-6E8A-4147-A177-3AD203B41FA5}">
                      <a16:colId xmlns:a16="http://schemas.microsoft.com/office/drawing/2014/main" val="1656135344"/>
                    </a:ext>
                  </a:extLst>
                </a:gridCol>
                <a:gridCol w="720000">
                  <a:extLst>
                    <a:ext uri="{9D8B030D-6E8A-4147-A177-3AD203B41FA5}">
                      <a16:colId xmlns:a16="http://schemas.microsoft.com/office/drawing/2014/main" val="3419082804"/>
                    </a:ext>
                  </a:extLst>
                </a:gridCol>
              </a:tblGrid>
              <a:tr h="0">
                <a:tc>
                  <a:txBody>
                    <a:bodyPr/>
                    <a:lstStyle/>
                    <a:p>
                      <a:pPr algn="ctr">
                        <a:lnSpc>
                          <a:spcPct val="107000"/>
                        </a:lnSpc>
                        <a:spcAft>
                          <a:spcPts val="0"/>
                        </a:spcAft>
                      </a:pPr>
                      <a:endParaRPr lang="en-GB" sz="2400" b="0" dirty="0">
                        <a:effectLst/>
                        <a:latin typeface="Myriad Pro Semibold"/>
                        <a:ea typeface="Calibri" panose="020F0502020204030204" pitchFamily="34" charset="0"/>
                        <a:cs typeface="Times New Roman" panose="02020603050405020304" pitchFamily="18" charset="0"/>
                      </a:endParaRPr>
                    </a:p>
                  </a:txBody>
                  <a:tcPr marL="68580" marR="68580" marT="0" marB="0">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GB" sz="2400" b="0" dirty="0">
                          <a:solidFill>
                            <a:schemeClr val="tx1"/>
                          </a:solidFill>
                          <a:effectLst/>
                          <a:latin typeface="Myriad Pro Semibold"/>
                          <a:ea typeface="Calibri" panose="020F0502020204030204" pitchFamily="34" charset="0"/>
                          <a:cs typeface="Times New Roman" panose="02020603050405020304" pitchFamily="18" charset="0"/>
                        </a:rPr>
                        <a:t>× 2</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D9E2F3"/>
                    </a:solidFill>
                  </a:tcPr>
                </a:tc>
                <a:extLst>
                  <a:ext uri="{0D108BD9-81ED-4DB2-BD59-A6C34878D82A}">
                    <a16:rowId xmlns:a16="http://schemas.microsoft.com/office/drawing/2014/main" val="3278006644"/>
                  </a:ext>
                </a:extLst>
              </a:tr>
              <a:tr h="0">
                <a:tc>
                  <a:txBody>
                    <a:bodyPr/>
                    <a:lstStyle/>
                    <a:p>
                      <a:pPr algn="ctr">
                        <a:lnSpc>
                          <a:spcPct val="107000"/>
                        </a:lnSpc>
                        <a:spcAft>
                          <a:spcPts val="0"/>
                        </a:spcAft>
                      </a:pPr>
                      <a:r>
                        <a:rPr lang="en-GB" sz="2400" b="0" dirty="0">
                          <a:effectLst/>
                          <a:latin typeface="Myriad Pro Semibold"/>
                          <a:ea typeface="Calibri" panose="020F0502020204030204" pitchFamily="34" charset="0"/>
                          <a:cs typeface="Times New Roman" panose="02020603050405020304" pitchFamily="18" charset="0"/>
                        </a:rPr>
                        <a:t>7</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lnSpc>
                          <a:spcPct val="107000"/>
                        </a:lnSpc>
                        <a:spcAft>
                          <a:spcPts val="0"/>
                        </a:spcAft>
                      </a:pPr>
                      <a:r>
                        <a:rPr lang="en-GB" sz="2400" b="0" dirty="0">
                          <a:effectLst/>
                          <a:latin typeface="Myriad Pro Semibold"/>
                          <a:ea typeface="Calibri" panose="020F0502020204030204" pitchFamily="34" charset="0"/>
                          <a:cs typeface="Times New Roman" panose="02020603050405020304" pitchFamily="18" charset="0"/>
                        </a:rPr>
                        <a:t> </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57063035"/>
                  </a:ext>
                </a:extLst>
              </a:tr>
              <a:tr h="0">
                <a:tc>
                  <a:txBody>
                    <a:bodyPr/>
                    <a:lstStyle/>
                    <a:p>
                      <a:pPr algn="ctr">
                        <a:lnSpc>
                          <a:spcPct val="107000"/>
                        </a:lnSpc>
                        <a:spcAft>
                          <a:spcPts val="0"/>
                        </a:spcAft>
                      </a:pPr>
                      <a:r>
                        <a:rPr lang="en-GB" sz="2400" b="0">
                          <a:effectLst/>
                          <a:latin typeface="Myriad Pro Semibold"/>
                          <a:ea typeface="Calibri" panose="020F0502020204030204" pitchFamily="34" charset="0"/>
                          <a:cs typeface="Times New Roman" panose="02020603050405020304" pitchFamily="18" charset="0"/>
                        </a:rPr>
                        <a:t>8</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lnSpc>
                          <a:spcPct val="107000"/>
                        </a:lnSpc>
                        <a:spcAft>
                          <a:spcPts val="0"/>
                        </a:spcAft>
                      </a:pPr>
                      <a:r>
                        <a:rPr lang="en-GB" sz="2400" b="0" dirty="0">
                          <a:effectLst/>
                          <a:latin typeface="Myriad Pro Semibold"/>
                          <a:ea typeface="Calibri" panose="020F0502020204030204" pitchFamily="34" charset="0"/>
                          <a:cs typeface="Times New Roman" panose="02020603050405020304" pitchFamily="18" charset="0"/>
                        </a:rPr>
                        <a:t>16</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488995721"/>
                  </a:ext>
                </a:extLst>
              </a:tr>
            </a:tbl>
          </a:graphicData>
        </a:graphic>
      </p:graphicFrame>
      <p:sp>
        <p:nvSpPr>
          <p:cNvPr id="8" name="Oval 7">
            <a:extLst>
              <a:ext uri="{FF2B5EF4-FFF2-40B4-BE49-F238E27FC236}">
                <a16:creationId xmlns:a16="http://schemas.microsoft.com/office/drawing/2014/main" id="{6EE9CEB8-C8C4-4E50-8D21-0A2FF242D349}"/>
              </a:ext>
            </a:extLst>
          </p:cNvPr>
          <p:cNvSpPr/>
          <p:nvPr/>
        </p:nvSpPr>
        <p:spPr bwMode="auto">
          <a:xfrm>
            <a:off x="4762901" y="2060575"/>
            <a:ext cx="1647825" cy="838200"/>
          </a:xfrm>
          <a:prstGeom prst="ellipse">
            <a:avLst/>
          </a:prstGeom>
          <a:noFill/>
          <a:ln w="38100" cap="flat" cmpd="sng" algn="ctr">
            <a:solidFill>
              <a:srgbClr val="03638C"/>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9" name="Oval 8">
            <a:extLst>
              <a:ext uri="{FF2B5EF4-FFF2-40B4-BE49-F238E27FC236}">
                <a16:creationId xmlns:a16="http://schemas.microsoft.com/office/drawing/2014/main" id="{A51008E0-9043-4FC1-BCBC-F85E311D8D75}"/>
              </a:ext>
            </a:extLst>
          </p:cNvPr>
          <p:cNvSpPr/>
          <p:nvPr/>
        </p:nvSpPr>
        <p:spPr bwMode="auto">
          <a:xfrm>
            <a:off x="4762901" y="3874534"/>
            <a:ext cx="1647825" cy="838200"/>
          </a:xfrm>
          <a:prstGeom prst="ellipse">
            <a:avLst/>
          </a:prstGeom>
          <a:noFill/>
          <a:ln w="38100" cap="flat" cmpd="sng" algn="ctr">
            <a:solidFill>
              <a:srgbClr val="03638C"/>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13" name="Oval 12">
            <a:extLst>
              <a:ext uri="{FF2B5EF4-FFF2-40B4-BE49-F238E27FC236}">
                <a16:creationId xmlns:a16="http://schemas.microsoft.com/office/drawing/2014/main" id="{539F3C3F-A554-43A0-B5F8-F5E30D2052E4}"/>
              </a:ext>
            </a:extLst>
          </p:cNvPr>
          <p:cNvSpPr>
            <a:spLocks noChangeAspect="1"/>
          </p:cNvSpPr>
          <p:nvPr/>
        </p:nvSpPr>
        <p:spPr bwMode="auto">
          <a:xfrm>
            <a:off x="7361989" y="5269926"/>
            <a:ext cx="487289" cy="487289"/>
          </a:xfrm>
          <a:prstGeom prst="ellipse">
            <a:avLst/>
          </a:prstGeom>
          <a:noFill/>
          <a:ln w="28575" cap="flat" cmpd="sng" algn="ctr">
            <a:solidFill>
              <a:srgbClr val="4D8B23"/>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14" name="Oval 13">
            <a:extLst>
              <a:ext uri="{FF2B5EF4-FFF2-40B4-BE49-F238E27FC236}">
                <a16:creationId xmlns:a16="http://schemas.microsoft.com/office/drawing/2014/main" id="{1A3ECB83-A276-4DE1-BDAE-49E22F6F4FC1}"/>
              </a:ext>
            </a:extLst>
          </p:cNvPr>
          <p:cNvSpPr>
            <a:spLocks noChangeAspect="1"/>
          </p:cNvSpPr>
          <p:nvPr/>
        </p:nvSpPr>
        <p:spPr bwMode="auto">
          <a:xfrm>
            <a:off x="4244328" y="5269925"/>
            <a:ext cx="486000" cy="486000"/>
          </a:xfrm>
          <a:prstGeom prst="ellipse">
            <a:avLst/>
          </a:prstGeom>
          <a:noFill/>
          <a:ln w="28575" cap="flat" cmpd="sng" algn="ctr">
            <a:solidFill>
              <a:srgbClr val="8665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pic>
        <p:nvPicPr>
          <p:cNvPr id="18" name="Picture 17">
            <a:extLst>
              <a:ext uri="{FF2B5EF4-FFF2-40B4-BE49-F238E27FC236}">
                <a16:creationId xmlns:a16="http://schemas.microsoft.com/office/drawing/2014/main" id="{D8C994DA-7870-4FB6-9F48-1CF1E5B49F4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389935" y="4430821"/>
            <a:ext cx="632214" cy="534950"/>
          </a:xfrm>
          <a:prstGeom prst="rect">
            <a:avLst/>
          </a:prstGeom>
        </p:spPr>
      </p:pic>
      <p:pic>
        <p:nvPicPr>
          <p:cNvPr id="20" name="Picture 19">
            <a:extLst>
              <a:ext uri="{FF2B5EF4-FFF2-40B4-BE49-F238E27FC236}">
                <a16:creationId xmlns:a16="http://schemas.microsoft.com/office/drawing/2014/main" id="{096F82BB-A9BE-493E-9562-F973D2AC1EF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061135" y="4430821"/>
            <a:ext cx="632214" cy="534950"/>
          </a:xfrm>
          <a:prstGeom prst="rect">
            <a:avLst/>
          </a:prstGeom>
        </p:spPr>
      </p:pic>
      <p:sp>
        <p:nvSpPr>
          <p:cNvPr id="21" name="Oval 20">
            <a:extLst>
              <a:ext uri="{FF2B5EF4-FFF2-40B4-BE49-F238E27FC236}">
                <a16:creationId xmlns:a16="http://schemas.microsoft.com/office/drawing/2014/main" id="{2780C670-0D2F-4DA6-BA3F-2E883C858110}"/>
              </a:ext>
            </a:extLst>
          </p:cNvPr>
          <p:cNvSpPr>
            <a:spLocks noChangeAspect="1"/>
          </p:cNvSpPr>
          <p:nvPr/>
        </p:nvSpPr>
        <p:spPr bwMode="auto">
          <a:xfrm>
            <a:off x="3463042" y="5269925"/>
            <a:ext cx="486000" cy="486000"/>
          </a:xfrm>
          <a:prstGeom prst="ellipse">
            <a:avLst/>
          </a:prstGeom>
          <a:noFill/>
          <a:ln w="28575" cap="flat" cmpd="sng" algn="ctr">
            <a:solidFill>
              <a:srgbClr val="8665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22" name="Oval 21">
            <a:extLst>
              <a:ext uri="{FF2B5EF4-FFF2-40B4-BE49-F238E27FC236}">
                <a16:creationId xmlns:a16="http://schemas.microsoft.com/office/drawing/2014/main" id="{31C1FB94-ECB2-48D6-A8AC-8293AB301ED5}"/>
              </a:ext>
            </a:extLst>
          </p:cNvPr>
          <p:cNvSpPr>
            <a:spLocks noChangeAspect="1"/>
          </p:cNvSpPr>
          <p:nvPr/>
        </p:nvSpPr>
        <p:spPr bwMode="auto">
          <a:xfrm>
            <a:off x="8136132" y="5268637"/>
            <a:ext cx="487289" cy="487289"/>
          </a:xfrm>
          <a:prstGeom prst="ellipse">
            <a:avLst/>
          </a:prstGeom>
          <a:noFill/>
          <a:ln w="28575" cap="flat" cmpd="sng" algn="ctr">
            <a:solidFill>
              <a:srgbClr val="4D8B23"/>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23" name="TextBox 22">
            <a:extLst>
              <a:ext uri="{FF2B5EF4-FFF2-40B4-BE49-F238E27FC236}">
                <a16:creationId xmlns:a16="http://schemas.microsoft.com/office/drawing/2014/main" id="{CCF5FFE6-53E4-40B2-8602-983859682079}"/>
              </a:ext>
            </a:extLst>
          </p:cNvPr>
          <p:cNvSpPr txBox="1"/>
          <p:nvPr/>
        </p:nvSpPr>
        <p:spPr bwMode="auto">
          <a:xfrm>
            <a:off x="7297696" y="3964372"/>
            <a:ext cx="61587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4D8B23"/>
                </a:solidFill>
                <a:latin typeface="Arial" panose="020B0604020202020204" pitchFamily="34" charset="0"/>
                <a:ea typeface="Myriad Pro Semibold" charset="0"/>
                <a:cs typeface="Arial" panose="020B0604020202020204" pitchFamily="34" charset="0"/>
              </a:rPr>
              <a:t>−</a:t>
            </a:r>
            <a:r>
              <a:rPr lang="en-GB" sz="2400" dirty="0">
                <a:solidFill>
                  <a:srgbClr val="4D8B23"/>
                </a:solidFill>
                <a:latin typeface="Myriad Pro Semibold" charset="0"/>
                <a:ea typeface="Myriad Pro Semibold" charset="0"/>
                <a:cs typeface="Myriad Pro Semibold" charset="0"/>
              </a:rPr>
              <a:t> 2</a:t>
            </a:r>
          </a:p>
        </p:txBody>
      </p:sp>
      <p:sp>
        <p:nvSpPr>
          <p:cNvPr id="24" name="TextBox 23">
            <a:extLst>
              <a:ext uri="{FF2B5EF4-FFF2-40B4-BE49-F238E27FC236}">
                <a16:creationId xmlns:a16="http://schemas.microsoft.com/office/drawing/2014/main" id="{47A44D60-D0E0-45AD-BAB8-6920C5C75817}"/>
              </a:ext>
            </a:extLst>
          </p:cNvPr>
          <p:cNvSpPr txBox="1"/>
          <p:nvPr/>
        </p:nvSpPr>
        <p:spPr bwMode="auto">
          <a:xfrm>
            <a:off x="4164162" y="3964372"/>
            <a:ext cx="64633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866500"/>
                </a:solidFill>
                <a:latin typeface="Myriad Pro Semibold" charset="0"/>
                <a:ea typeface="Myriad Pro Semibold" charset="0"/>
                <a:cs typeface="Myriad Pro Semibold" charset="0"/>
              </a:rPr>
              <a:t>+ 2</a:t>
            </a:r>
          </a:p>
        </p:txBody>
      </p:sp>
      <p:sp>
        <p:nvSpPr>
          <p:cNvPr id="25" name="TextBox 24">
            <a:extLst>
              <a:ext uri="{FF2B5EF4-FFF2-40B4-BE49-F238E27FC236}">
                <a16:creationId xmlns:a16="http://schemas.microsoft.com/office/drawing/2014/main" id="{B98F5945-D8C6-4014-9479-EA5AD45FCB1C}"/>
              </a:ext>
            </a:extLst>
          </p:cNvPr>
          <p:cNvSpPr txBox="1"/>
          <p:nvPr/>
        </p:nvSpPr>
        <p:spPr bwMode="auto">
          <a:xfrm>
            <a:off x="5768582" y="2439971"/>
            <a:ext cx="3513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6</a:t>
            </a:r>
          </a:p>
        </p:txBody>
      </p:sp>
      <p:sp>
        <p:nvSpPr>
          <p:cNvPr id="26" name="TextBox 25">
            <a:extLst>
              <a:ext uri="{FF2B5EF4-FFF2-40B4-BE49-F238E27FC236}">
                <a16:creationId xmlns:a16="http://schemas.microsoft.com/office/drawing/2014/main" id="{C9F13B98-22D8-48DB-BD55-0628777A2137}"/>
              </a:ext>
            </a:extLst>
          </p:cNvPr>
          <p:cNvSpPr txBox="1"/>
          <p:nvPr/>
        </p:nvSpPr>
        <p:spPr bwMode="auto">
          <a:xfrm>
            <a:off x="6416475" y="2251017"/>
            <a:ext cx="99418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Calibri" panose="020F0502020204030204" pitchFamily="34" charset="0"/>
                <a:ea typeface="Calibri" panose="020F0502020204030204" pitchFamily="34" charset="0"/>
              </a:rPr>
              <a:t>↓ </a:t>
            </a:r>
            <a:r>
              <a:rPr lang="en-GB" sz="2400" dirty="0">
                <a:solidFill>
                  <a:srgbClr val="000000"/>
                </a:solidFill>
                <a:latin typeface="Myriad Pro Semibold" charset="0"/>
                <a:ea typeface="Myriad Pro Semibold" charset="0"/>
                <a:cs typeface="Myriad Pro Semibold" charset="0"/>
              </a:rPr>
              <a:t>+ 2</a:t>
            </a:r>
          </a:p>
        </p:txBody>
      </p:sp>
      <p:sp>
        <p:nvSpPr>
          <p:cNvPr id="27" name="TextBox 26">
            <a:extLst>
              <a:ext uri="{FF2B5EF4-FFF2-40B4-BE49-F238E27FC236}">
                <a16:creationId xmlns:a16="http://schemas.microsoft.com/office/drawing/2014/main" id="{61CE17E8-D320-4FBC-BC1E-C9171D75DC01}"/>
              </a:ext>
            </a:extLst>
          </p:cNvPr>
          <p:cNvSpPr txBox="1"/>
          <p:nvPr/>
        </p:nvSpPr>
        <p:spPr bwMode="auto">
          <a:xfrm>
            <a:off x="7879557" y="2251017"/>
            <a:ext cx="262283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3 × 2 = 2 × 2 + 2</a:t>
            </a:r>
          </a:p>
        </p:txBody>
      </p:sp>
      <p:sp>
        <p:nvSpPr>
          <p:cNvPr id="40" name="TextBox 39">
            <a:extLst>
              <a:ext uri="{FF2B5EF4-FFF2-40B4-BE49-F238E27FC236}">
                <a16:creationId xmlns:a16="http://schemas.microsoft.com/office/drawing/2014/main" id="{09558897-8FD3-4D46-B15A-D16467AC0D1E}"/>
              </a:ext>
            </a:extLst>
          </p:cNvPr>
          <p:cNvSpPr txBox="1"/>
          <p:nvPr/>
        </p:nvSpPr>
        <p:spPr bwMode="auto">
          <a:xfrm>
            <a:off x="5685225" y="2070378"/>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14</a:t>
            </a:r>
          </a:p>
        </p:txBody>
      </p:sp>
      <p:sp>
        <p:nvSpPr>
          <p:cNvPr id="41" name="TextBox 40">
            <a:extLst>
              <a:ext uri="{FF2B5EF4-FFF2-40B4-BE49-F238E27FC236}">
                <a16:creationId xmlns:a16="http://schemas.microsoft.com/office/drawing/2014/main" id="{1DEE6CE3-3ABF-4D73-A8A3-11E7F1E826D0}"/>
              </a:ext>
            </a:extLst>
          </p:cNvPr>
          <p:cNvSpPr txBox="1"/>
          <p:nvPr/>
        </p:nvSpPr>
        <p:spPr bwMode="auto">
          <a:xfrm>
            <a:off x="6416474" y="2251017"/>
            <a:ext cx="99418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Calibri" panose="020F0502020204030204" pitchFamily="34" charset="0"/>
                <a:ea typeface="Calibri" panose="020F0502020204030204" pitchFamily="34" charset="0"/>
              </a:rPr>
              <a:t>↑ </a:t>
            </a:r>
            <a:r>
              <a:rPr lang="en-GB" sz="2400" dirty="0">
                <a:solidFill>
                  <a:srgbClr val="000000"/>
                </a:solidFill>
                <a:latin typeface="Arial" panose="020B0604020202020204" pitchFamily="34" charset="0"/>
                <a:ea typeface="Myriad Pro Semibold" charset="0"/>
                <a:cs typeface="Arial" panose="020B0604020202020204" pitchFamily="34" charset="0"/>
              </a:rPr>
              <a:t>−</a:t>
            </a:r>
            <a:r>
              <a:rPr lang="en-GB" sz="2400" dirty="0">
                <a:solidFill>
                  <a:srgbClr val="000000"/>
                </a:solidFill>
                <a:latin typeface="Myriad Pro Semibold" charset="0"/>
                <a:ea typeface="Myriad Pro Semibold" charset="0"/>
                <a:cs typeface="Myriad Pro Semibold" charset="0"/>
              </a:rPr>
              <a:t> 2</a:t>
            </a:r>
          </a:p>
        </p:txBody>
      </p:sp>
      <p:sp>
        <p:nvSpPr>
          <p:cNvPr id="42" name="TextBox 41">
            <a:extLst>
              <a:ext uri="{FF2B5EF4-FFF2-40B4-BE49-F238E27FC236}">
                <a16:creationId xmlns:a16="http://schemas.microsoft.com/office/drawing/2014/main" id="{FB863C46-995B-4128-B7A0-DE7D133C76C2}"/>
              </a:ext>
            </a:extLst>
          </p:cNvPr>
          <p:cNvSpPr txBox="1"/>
          <p:nvPr/>
        </p:nvSpPr>
        <p:spPr bwMode="auto">
          <a:xfrm>
            <a:off x="7928720" y="2251017"/>
            <a:ext cx="25378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7 × 2 = 8 × 2 </a:t>
            </a:r>
            <a:r>
              <a:rPr lang="en-GB" sz="2400" dirty="0">
                <a:solidFill>
                  <a:srgbClr val="000000"/>
                </a:solidFill>
                <a:latin typeface="Arial" panose="020B0604020202020204" pitchFamily="34" charset="0"/>
                <a:ea typeface="Myriad Pro Semibold" charset="0"/>
                <a:cs typeface="Arial" panose="020B0604020202020204" pitchFamily="34" charset="0"/>
              </a:rPr>
              <a:t>−</a:t>
            </a:r>
            <a:r>
              <a:rPr lang="en-GB" sz="2400" dirty="0">
                <a:solidFill>
                  <a:srgbClr val="000000"/>
                </a:solidFill>
                <a:latin typeface="Myriad Pro Semibold" charset="0"/>
                <a:ea typeface="Myriad Pro Semibold" charset="0"/>
                <a:cs typeface="Myriad Pro Semibold" charset="0"/>
              </a:rPr>
              <a:t> 2</a:t>
            </a:r>
          </a:p>
        </p:txBody>
      </p:sp>
    </p:spTree>
    <p:extLst>
      <p:ext uri="{BB962C8B-B14F-4D97-AF65-F5344CB8AC3E}">
        <p14:creationId xmlns:p14="http://schemas.microsoft.com/office/powerpoint/2010/main" val="16336795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heel(1)">
                                      <p:cBhvr>
                                        <p:cTn id="7" dur="10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par>
                                <p:cTn id="13" presetID="10" presetClass="exit" presetSubtype="0" fill="hold" grpId="1" nodeType="withEffect">
                                  <p:stCondLst>
                                    <p:cond delay="0"/>
                                  </p:stCondLst>
                                  <p:childTnLst>
                                    <p:animEffect transition="out" filter="fade">
                                      <p:cBhvr>
                                        <p:cTn id="14" dur="500"/>
                                        <p:tgtEl>
                                          <p:spTgt spid="8"/>
                                        </p:tgtEl>
                                      </p:cBhvr>
                                    </p:animEffect>
                                    <p:set>
                                      <p:cBhvr>
                                        <p:cTn id="15" dur="1" fill="hold">
                                          <p:stCondLst>
                                            <p:cond delay="499"/>
                                          </p:stCondLst>
                                        </p:cTn>
                                        <p:tgtEl>
                                          <p:spTgt spid="8"/>
                                        </p:tgtEl>
                                        <p:attrNameLst>
                                          <p:attrName>style.visibility</p:attrName>
                                        </p:attrNameLst>
                                      </p:cBhvr>
                                      <p:to>
                                        <p:strVal val="hidden"/>
                                      </p:to>
                                    </p:set>
                                  </p:childTnLst>
                                </p:cTn>
                              </p:par>
                              <p:par>
                                <p:cTn id="16" presetID="10" presetClass="entr" presetSubtype="0" fill="hold" nodeType="withEffect">
                                  <p:stCondLst>
                                    <p:cond delay="250"/>
                                  </p:stCondLst>
                                  <p:childTnLst>
                                    <p:set>
                                      <p:cBhvr>
                                        <p:cTn id="17" dur="1" fill="hold">
                                          <p:stCondLst>
                                            <p:cond delay="0"/>
                                          </p:stCondLst>
                                        </p:cTn>
                                        <p:tgtEl>
                                          <p:spTgt spid="6"/>
                                        </p:tgtEl>
                                        <p:attrNameLst>
                                          <p:attrName>style.visibility</p:attrName>
                                        </p:attrNameLst>
                                      </p:cBhvr>
                                      <p:to>
                                        <p:strVal val="visible"/>
                                      </p:to>
                                    </p:set>
                                    <p:animEffect transition="in" filter="fade">
                                      <p:cBhvr>
                                        <p:cTn id="18" dur="500"/>
                                        <p:tgtEl>
                                          <p:spTgt spid="6"/>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39"/>
                                        </p:tgtEl>
                                        <p:attrNameLst>
                                          <p:attrName>style.visibility</p:attrName>
                                        </p:attrNameLst>
                                      </p:cBhvr>
                                      <p:to>
                                        <p:strVal val="visible"/>
                                      </p:to>
                                    </p:set>
                                    <p:animEffect transition="in" filter="fade">
                                      <p:cBhvr>
                                        <p:cTn id="23" dur="500"/>
                                        <p:tgtEl>
                                          <p:spTgt spid="39"/>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21"/>
                                        </p:tgtEl>
                                        <p:attrNameLst>
                                          <p:attrName>style.visibility</p:attrName>
                                        </p:attrNameLst>
                                      </p:cBhvr>
                                      <p:to>
                                        <p:strVal val="visible"/>
                                      </p:to>
                                    </p:set>
                                    <p:animEffect transition="in" filter="fade">
                                      <p:cBhvr>
                                        <p:cTn id="28" dur="500"/>
                                        <p:tgtEl>
                                          <p:spTgt spid="21"/>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18"/>
                                        </p:tgtEl>
                                        <p:attrNameLst>
                                          <p:attrName>style.visibility</p:attrName>
                                        </p:attrNameLst>
                                      </p:cBhvr>
                                      <p:to>
                                        <p:strVal val="visible"/>
                                      </p:to>
                                    </p:set>
                                    <p:animEffect transition="in" filter="fade">
                                      <p:cBhvr>
                                        <p:cTn id="33" dur="500"/>
                                        <p:tgtEl>
                                          <p:spTgt spid="18"/>
                                        </p:tgtEl>
                                      </p:cBhvr>
                                    </p:animEffect>
                                  </p:childTnLst>
                                </p:cTn>
                              </p:par>
                            </p:childTnLst>
                          </p:cTn>
                        </p:par>
                        <p:par>
                          <p:cTn id="34" fill="hold">
                            <p:stCondLst>
                              <p:cond delay="500"/>
                            </p:stCondLst>
                            <p:childTnLst>
                              <p:par>
                                <p:cTn id="35" presetID="44" presetClass="path" presetSubtype="0" accel="50000" decel="50000" fill="hold" nodeType="afterEffect">
                                  <p:stCondLst>
                                    <p:cond delay="0"/>
                                  </p:stCondLst>
                                  <p:childTnLst>
                                    <p:animMotion origin="layout" path="M 3.95833E-6 1.48148E-6 L 0.01901 -0.04213 C 0.02304 -0.05162 0.02903 -0.05625 0.03541 -0.05625 C 0.04244 -0.05625 0.04817 -0.05162 0.05221 -0.04213 L 0.07148 1.48148E-6 " pathEditMode="relative" rAng="0" ptsTypes="AAAAA">
                                      <p:cBhvr>
                                        <p:cTn id="36" dur="1500" fill="hold"/>
                                        <p:tgtEl>
                                          <p:spTgt spid="18"/>
                                        </p:tgtEl>
                                        <p:attrNameLst>
                                          <p:attrName>ppt_x</p:attrName>
                                          <p:attrName>ppt_y</p:attrName>
                                        </p:attrNameLst>
                                      </p:cBhvr>
                                      <p:rCtr x="3568" y="-2824"/>
                                    </p:animMotion>
                                  </p:childTnLst>
                                </p:cTn>
                              </p:par>
                            </p:childTnLst>
                          </p:cTn>
                        </p:par>
                        <p:par>
                          <p:cTn id="37" fill="hold">
                            <p:stCondLst>
                              <p:cond delay="2000"/>
                            </p:stCondLst>
                            <p:childTnLst>
                              <p:par>
                                <p:cTn id="38" presetID="10" presetClass="entr" presetSubtype="0" fill="hold" grpId="0" nodeType="afterEffect">
                                  <p:stCondLst>
                                    <p:cond delay="0"/>
                                  </p:stCondLst>
                                  <p:childTnLst>
                                    <p:set>
                                      <p:cBhvr>
                                        <p:cTn id="39" dur="1" fill="hold">
                                          <p:stCondLst>
                                            <p:cond delay="0"/>
                                          </p:stCondLst>
                                        </p:cTn>
                                        <p:tgtEl>
                                          <p:spTgt spid="24"/>
                                        </p:tgtEl>
                                        <p:attrNameLst>
                                          <p:attrName>style.visibility</p:attrName>
                                        </p:attrNameLst>
                                      </p:cBhvr>
                                      <p:to>
                                        <p:strVal val="visible"/>
                                      </p:to>
                                    </p:set>
                                    <p:animEffect transition="in" filter="fade">
                                      <p:cBhvr>
                                        <p:cTn id="40" dur="500"/>
                                        <p:tgtEl>
                                          <p:spTgt spid="24"/>
                                        </p:tgtEl>
                                      </p:cBhvr>
                                    </p:animEffect>
                                  </p:childTnLst>
                                </p:cTn>
                              </p:par>
                              <p:par>
                                <p:cTn id="41" presetID="10" presetClass="exit" presetSubtype="0" fill="hold" grpId="1" nodeType="withEffect">
                                  <p:stCondLst>
                                    <p:cond delay="0"/>
                                  </p:stCondLst>
                                  <p:childTnLst>
                                    <p:animEffect transition="out" filter="fade">
                                      <p:cBhvr>
                                        <p:cTn id="42" dur="500"/>
                                        <p:tgtEl>
                                          <p:spTgt spid="21"/>
                                        </p:tgtEl>
                                      </p:cBhvr>
                                    </p:animEffect>
                                    <p:set>
                                      <p:cBhvr>
                                        <p:cTn id="43" dur="1" fill="hold">
                                          <p:stCondLst>
                                            <p:cond delay="499"/>
                                          </p:stCondLst>
                                        </p:cTn>
                                        <p:tgtEl>
                                          <p:spTgt spid="21"/>
                                        </p:tgtEl>
                                        <p:attrNameLst>
                                          <p:attrName>style.visibility</p:attrName>
                                        </p:attrNameLst>
                                      </p:cBhvr>
                                      <p:to>
                                        <p:strVal val="hidden"/>
                                      </p:to>
                                    </p:set>
                                  </p:childTnLst>
                                </p:cTn>
                              </p:par>
                            </p:childTnLst>
                          </p:cTn>
                        </p:par>
                        <p:par>
                          <p:cTn id="44" fill="hold">
                            <p:stCondLst>
                              <p:cond delay="2500"/>
                            </p:stCondLst>
                            <p:childTnLst>
                              <p:par>
                                <p:cTn id="45" presetID="10" presetClass="entr" presetSubtype="0" fill="hold" grpId="0" nodeType="after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fade">
                                      <p:cBhvr>
                                        <p:cTn id="47" dur="500"/>
                                        <p:tgtEl>
                                          <p:spTgt spid="14"/>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25"/>
                                        </p:tgtEl>
                                        <p:attrNameLst>
                                          <p:attrName>style.visibility</p:attrName>
                                        </p:attrNameLst>
                                      </p:cBhvr>
                                      <p:to>
                                        <p:strVal val="visible"/>
                                      </p:to>
                                    </p:set>
                                    <p:animEffect transition="in" filter="fade">
                                      <p:cBhvr>
                                        <p:cTn id="52" dur="500"/>
                                        <p:tgtEl>
                                          <p:spTgt spid="25"/>
                                        </p:tgtEl>
                                      </p:cBhvr>
                                    </p:animEffect>
                                  </p:childTnLst>
                                </p:cTn>
                              </p:par>
                            </p:childTnLst>
                          </p:cTn>
                        </p:par>
                        <p:par>
                          <p:cTn id="53" fill="hold">
                            <p:stCondLst>
                              <p:cond delay="500"/>
                            </p:stCondLst>
                            <p:childTnLst>
                              <p:par>
                                <p:cTn id="54" presetID="10" presetClass="entr" presetSubtype="0" fill="hold" grpId="0" nodeType="afterEffect">
                                  <p:stCondLst>
                                    <p:cond delay="0"/>
                                  </p:stCondLst>
                                  <p:childTnLst>
                                    <p:set>
                                      <p:cBhvr>
                                        <p:cTn id="55" dur="1" fill="hold">
                                          <p:stCondLst>
                                            <p:cond delay="0"/>
                                          </p:stCondLst>
                                        </p:cTn>
                                        <p:tgtEl>
                                          <p:spTgt spid="26"/>
                                        </p:tgtEl>
                                        <p:attrNameLst>
                                          <p:attrName>style.visibility</p:attrName>
                                        </p:attrNameLst>
                                      </p:cBhvr>
                                      <p:to>
                                        <p:strVal val="visible"/>
                                      </p:to>
                                    </p:set>
                                    <p:animEffect transition="in" filter="fade">
                                      <p:cBhvr>
                                        <p:cTn id="56" dur="500"/>
                                        <p:tgtEl>
                                          <p:spTgt spid="26"/>
                                        </p:tgtEl>
                                      </p:cBhvr>
                                    </p:animEffect>
                                  </p:childTnLst>
                                </p:cTn>
                              </p:par>
                            </p:childTnLst>
                          </p:cTn>
                        </p:par>
                      </p:childTnLst>
                    </p:cTn>
                  </p:par>
                  <p:par>
                    <p:cTn id="57" fill="hold">
                      <p:stCondLst>
                        <p:cond delay="indefinite"/>
                      </p:stCondLst>
                      <p:childTnLst>
                        <p:par>
                          <p:cTn id="58" fill="hold">
                            <p:stCondLst>
                              <p:cond delay="0"/>
                            </p:stCondLst>
                            <p:childTnLst>
                              <p:par>
                                <p:cTn id="59" presetID="10" presetClass="entr" presetSubtype="0" fill="hold" grpId="0" nodeType="clickEffect">
                                  <p:stCondLst>
                                    <p:cond delay="0"/>
                                  </p:stCondLst>
                                  <p:childTnLst>
                                    <p:set>
                                      <p:cBhvr>
                                        <p:cTn id="60" dur="1" fill="hold">
                                          <p:stCondLst>
                                            <p:cond delay="0"/>
                                          </p:stCondLst>
                                        </p:cTn>
                                        <p:tgtEl>
                                          <p:spTgt spid="27"/>
                                        </p:tgtEl>
                                        <p:attrNameLst>
                                          <p:attrName>style.visibility</p:attrName>
                                        </p:attrNameLst>
                                      </p:cBhvr>
                                      <p:to>
                                        <p:strVal val="visible"/>
                                      </p:to>
                                    </p:set>
                                    <p:animEffect transition="in" filter="fade">
                                      <p:cBhvr>
                                        <p:cTn id="61" dur="500"/>
                                        <p:tgtEl>
                                          <p:spTgt spid="27"/>
                                        </p:tgtEl>
                                      </p:cBhvr>
                                    </p:animEffect>
                                  </p:childTnLst>
                                </p:cTn>
                              </p:par>
                            </p:childTnLst>
                          </p:cTn>
                        </p:par>
                      </p:childTnLst>
                    </p:cTn>
                  </p:par>
                  <p:par>
                    <p:cTn id="62" fill="hold">
                      <p:stCondLst>
                        <p:cond delay="indefinite"/>
                      </p:stCondLst>
                      <p:childTnLst>
                        <p:par>
                          <p:cTn id="63" fill="hold">
                            <p:stCondLst>
                              <p:cond delay="0"/>
                            </p:stCondLst>
                            <p:childTnLst>
                              <p:par>
                                <p:cTn id="64" presetID="10" presetClass="exit" presetSubtype="0" fill="hold" nodeType="clickEffect">
                                  <p:stCondLst>
                                    <p:cond delay="0"/>
                                  </p:stCondLst>
                                  <p:childTnLst>
                                    <p:animEffect transition="out" filter="fade">
                                      <p:cBhvr>
                                        <p:cTn id="65" dur="500"/>
                                        <p:tgtEl>
                                          <p:spTgt spid="6"/>
                                        </p:tgtEl>
                                      </p:cBhvr>
                                    </p:animEffect>
                                    <p:set>
                                      <p:cBhvr>
                                        <p:cTn id="66" dur="1" fill="hold">
                                          <p:stCondLst>
                                            <p:cond delay="499"/>
                                          </p:stCondLst>
                                        </p:cTn>
                                        <p:tgtEl>
                                          <p:spTgt spid="6"/>
                                        </p:tgtEl>
                                        <p:attrNameLst>
                                          <p:attrName>style.visibility</p:attrName>
                                        </p:attrNameLst>
                                      </p:cBhvr>
                                      <p:to>
                                        <p:strVal val="hidden"/>
                                      </p:to>
                                    </p:set>
                                  </p:childTnLst>
                                </p:cTn>
                              </p:par>
                              <p:par>
                                <p:cTn id="67" presetID="10" presetClass="exit" presetSubtype="0" fill="hold" nodeType="withEffect">
                                  <p:stCondLst>
                                    <p:cond delay="0"/>
                                  </p:stCondLst>
                                  <p:childTnLst>
                                    <p:animEffect transition="out" filter="fade">
                                      <p:cBhvr>
                                        <p:cTn id="68" dur="500"/>
                                        <p:tgtEl>
                                          <p:spTgt spid="39"/>
                                        </p:tgtEl>
                                      </p:cBhvr>
                                    </p:animEffect>
                                    <p:set>
                                      <p:cBhvr>
                                        <p:cTn id="69" dur="1" fill="hold">
                                          <p:stCondLst>
                                            <p:cond delay="499"/>
                                          </p:stCondLst>
                                        </p:cTn>
                                        <p:tgtEl>
                                          <p:spTgt spid="39"/>
                                        </p:tgtEl>
                                        <p:attrNameLst>
                                          <p:attrName>style.visibility</p:attrName>
                                        </p:attrNameLst>
                                      </p:cBhvr>
                                      <p:to>
                                        <p:strVal val="hidden"/>
                                      </p:to>
                                    </p:set>
                                  </p:childTnLst>
                                </p:cTn>
                              </p:par>
                              <p:par>
                                <p:cTn id="70" presetID="10" presetClass="exit" presetSubtype="0" fill="hold" grpId="2" nodeType="withEffect">
                                  <p:stCondLst>
                                    <p:cond delay="0"/>
                                  </p:stCondLst>
                                  <p:childTnLst>
                                    <p:animEffect transition="out" filter="fade">
                                      <p:cBhvr>
                                        <p:cTn id="71" dur="500"/>
                                        <p:tgtEl>
                                          <p:spTgt spid="21"/>
                                        </p:tgtEl>
                                      </p:cBhvr>
                                    </p:animEffect>
                                    <p:set>
                                      <p:cBhvr>
                                        <p:cTn id="72" dur="1" fill="hold">
                                          <p:stCondLst>
                                            <p:cond delay="499"/>
                                          </p:stCondLst>
                                        </p:cTn>
                                        <p:tgtEl>
                                          <p:spTgt spid="21"/>
                                        </p:tgtEl>
                                        <p:attrNameLst>
                                          <p:attrName>style.visibility</p:attrName>
                                        </p:attrNameLst>
                                      </p:cBhvr>
                                      <p:to>
                                        <p:strVal val="hidden"/>
                                      </p:to>
                                    </p:set>
                                  </p:childTnLst>
                                </p:cTn>
                              </p:par>
                              <p:par>
                                <p:cTn id="73" presetID="10" presetClass="exit" presetSubtype="0" fill="hold" nodeType="withEffect">
                                  <p:stCondLst>
                                    <p:cond delay="0"/>
                                  </p:stCondLst>
                                  <p:childTnLst>
                                    <p:animEffect transition="out" filter="fade">
                                      <p:cBhvr>
                                        <p:cTn id="74" dur="500"/>
                                        <p:tgtEl>
                                          <p:spTgt spid="18"/>
                                        </p:tgtEl>
                                      </p:cBhvr>
                                    </p:animEffect>
                                    <p:set>
                                      <p:cBhvr>
                                        <p:cTn id="75" dur="1" fill="hold">
                                          <p:stCondLst>
                                            <p:cond delay="499"/>
                                          </p:stCondLst>
                                        </p:cTn>
                                        <p:tgtEl>
                                          <p:spTgt spid="18"/>
                                        </p:tgtEl>
                                        <p:attrNameLst>
                                          <p:attrName>style.visibility</p:attrName>
                                        </p:attrNameLst>
                                      </p:cBhvr>
                                      <p:to>
                                        <p:strVal val="hidden"/>
                                      </p:to>
                                    </p:set>
                                  </p:childTnLst>
                                </p:cTn>
                              </p:par>
                              <p:par>
                                <p:cTn id="76" presetID="10" presetClass="exit" presetSubtype="0" fill="hold" grpId="1" nodeType="withEffect">
                                  <p:stCondLst>
                                    <p:cond delay="0"/>
                                  </p:stCondLst>
                                  <p:childTnLst>
                                    <p:animEffect transition="out" filter="fade">
                                      <p:cBhvr>
                                        <p:cTn id="77" dur="500"/>
                                        <p:tgtEl>
                                          <p:spTgt spid="24"/>
                                        </p:tgtEl>
                                      </p:cBhvr>
                                    </p:animEffect>
                                    <p:set>
                                      <p:cBhvr>
                                        <p:cTn id="78" dur="1" fill="hold">
                                          <p:stCondLst>
                                            <p:cond delay="499"/>
                                          </p:stCondLst>
                                        </p:cTn>
                                        <p:tgtEl>
                                          <p:spTgt spid="24"/>
                                        </p:tgtEl>
                                        <p:attrNameLst>
                                          <p:attrName>style.visibility</p:attrName>
                                        </p:attrNameLst>
                                      </p:cBhvr>
                                      <p:to>
                                        <p:strVal val="hidden"/>
                                      </p:to>
                                    </p:set>
                                  </p:childTnLst>
                                </p:cTn>
                              </p:par>
                              <p:par>
                                <p:cTn id="79" presetID="10" presetClass="exit" presetSubtype="0" fill="hold" grpId="1" nodeType="withEffect">
                                  <p:stCondLst>
                                    <p:cond delay="0"/>
                                  </p:stCondLst>
                                  <p:childTnLst>
                                    <p:animEffect transition="out" filter="fade">
                                      <p:cBhvr>
                                        <p:cTn id="80" dur="500"/>
                                        <p:tgtEl>
                                          <p:spTgt spid="14"/>
                                        </p:tgtEl>
                                      </p:cBhvr>
                                    </p:animEffect>
                                    <p:set>
                                      <p:cBhvr>
                                        <p:cTn id="81" dur="1" fill="hold">
                                          <p:stCondLst>
                                            <p:cond delay="499"/>
                                          </p:stCondLst>
                                        </p:cTn>
                                        <p:tgtEl>
                                          <p:spTgt spid="14"/>
                                        </p:tgtEl>
                                        <p:attrNameLst>
                                          <p:attrName>style.visibility</p:attrName>
                                        </p:attrNameLst>
                                      </p:cBhvr>
                                      <p:to>
                                        <p:strVal val="hidden"/>
                                      </p:to>
                                    </p:set>
                                  </p:childTnLst>
                                </p:cTn>
                              </p:par>
                              <p:par>
                                <p:cTn id="82" presetID="10" presetClass="exit" presetSubtype="0" fill="hold" grpId="1" nodeType="withEffect">
                                  <p:stCondLst>
                                    <p:cond delay="0"/>
                                  </p:stCondLst>
                                  <p:childTnLst>
                                    <p:animEffect transition="out" filter="fade">
                                      <p:cBhvr>
                                        <p:cTn id="83" dur="500"/>
                                        <p:tgtEl>
                                          <p:spTgt spid="25"/>
                                        </p:tgtEl>
                                      </p:cBhvr>
                                    </p:animEffect>
                                    <p:set>
                                      <p:cBhvr>
                                        <p:cTn id="84" dur="1" fill="hold">
                                          <p:stCondLst>
                                            <p:cond delay="499"/>
                                          </p:stCondLst>
                                        </p:cTn>
                                        <p:tgtEl>
                                          <p:spTgt spid="25"/>
                                        </p:tgtEl>
                                        <p:attrNameLst>
                                          <p:attrName>style.visibility</p:attrName>
                                        </p:attrNameLst>
                                      </p:cBhvr>
                                      <p:to>
                                        <p:strVal val="hidden"/>
                                      </p:to>
                                    </p:set>
                                  </p:childTnLst>
                                </p:cTn>
                              </p:par>
                              <p:par>
                                <p:cTn id="85" presetID="10" presetClass="exit" presetSubtype="0" fill="hold" grpId="1" nodeType="withEffect">
                                  <p:stCondLst>
                                    <p:cond delay="0"/>
                                  </p:stCondLst>
                                  <p:childTnLst>
                                    <p:animEffect transition="out" filter="fade">
                                      <p:cBhvr>
                                        <p:cTn id="86" dur="500"/>
                                        <p:tgtEl>
                                          <p:spTgt spid="26"/>
                                        </p:tgtEl>
                                      </p:cBhvr>
                                    </p:animEffect>
                                    <p:set>
                                      <p:cBhvr>
                                        <p:cTn id="87" dur="1" fill="hold">
                                          <p:stCondLst>
                                            <p:cond delay="499"/>
                                          </p:stCondLst>
                                        </p:cTn>
                                        <p:tgtEl>
                                          <p:spTgt spid="26"/>
                                        </p:tgtEl>
                                        <p:attrNameLst>
                                          <p:attrName>style.visibility</p:attrName>
                                        </p:attrNameLst>
                                      </p:cBhvr>
                                      <p:to>
                                        <p:strVal val="hidden"/>
                                      </p:to>
                                    </p:set>
                                  </p:childTnLst>
                                </p:cTn>
                              </p:par>
                              <p:par>
                                <p:cTn id="88" presetID="10" presetClass="exit" presetSubtype="0" fill="hold" grpId="1" nodeType="withEffect">
                                  <p:stCondLst>
                                    <p:cond delay="0"/>
                                  </p:stCondLst>
                                  <p:childTnLst>
                                    <p:animEffect transition="out" filter="fade">
                                      <p:cBhvr>
                                        <p:cTn id="89" dur="500"/>
                                        <p:tgtEl>
                                          <p:spTgt spid="27"/>
                                        </p:tgtEl>
                                      </p:cBhvr>
                                    </p:animEffect>
                                    <p:set>
                                      <p:cBhvr>
                                        <p:cTn id="90" dur="1" fill="hold">
                                          <p:stCondLst>
                                            <p:cond delay="499"/>
                                          </p:stCondLst>
                                        </p:cTn>
                                        <p:tgtEl>
                                          <p:spTgt spid="27"/>
                                        </p:tgtEl>
                                        <p:attrNameLst>
                                          <p:attrName>style.visibility</p:attrName>
                                        </p:attrNameLst>
                                      </p:cBhvr>
                                      <p:to>
                                        <p:strVal val="hidden"/>
                                      </p:to>
                                    </p:set>
                                  </p:childTnLst>
                                </p:cTn>
                              </p:par>
                            </p:childTnLst>
                          </p:cTn>
                        </p:par>
                        <p:par>
                          <p:cTn id="91" fill="hold">
                            <p:stCondLst>
                              <p:cond delay="500"/>
                            </p:stCondLst>
                            <p:childTnLst>
                              <p:par>
                                <p:cTn id="92" presetID="10" presetClass="entr" presetSubtype="0" fill="hold" nodeType="afterEffect">
                                  <p:stCondLst>
                                    <p:cond delay="0"/>
                                  </p:stCondLst>
                                  <p:childTnLst>
                                    <p:set>
                                      <p:cBhvr>
                                        <p:cTn id="93" dur="1" fill="hold">
                                          <p:stCondLst>
                                            <p:cond delay="0"/>
                                          </p:stCondLst>
                                        </p:cTn>
                                        <p:tgtEl>
                                          <p:spTgt spid="5"/>
                                        </p:tgtEl>
                                        <p:attrNameLst>
                                          <p:attrName>style.visibility</p:attrName>
                                        </p:attrNameLst>
                                      </p:cBhvr>
                                      <p:to>
                                        <p:strVal val="visible"/>
                                      </p:to>
                                    </p:set>
                                    <p:animEffect transition="in" filter="fade">
                                      <p:cBhvr>
                                        <p:cTn id="94" dur="500"/>
                                        <p:tgtEl>
                                          <p:spTgt spid="5"/>
                                        </p:tgtEl>
                                      </p:cBhvr>
                                    </p:animEffect>
                                  </p:childTnLst>
                                </p:cTn>
                              </p:par>
                            </p:childTnLst>
                          </p:cTn>
                        </p:par>
                      </p:childTnLst>
                    </p:cTn>
                  </p:par>
                  <p:par>
                    <p:cTn id="95" fill="hold">
                      <p:stCondLst>
                        <p:cond delay="indefinite"/>
                      </p:stCondLst>
                      <p:childTnLst>
                        <p:par>
                          <p:cTn id="96" fill="hold">
                            <p:stCondLst>
                              <p:cond delay="0"/>
                            </p:stCondLst>
                            <p:childTnLst>
                              <p:par>
                                <p:cTn id="97" presetID="21" presetClass="entr" presetSubtype="1" fill="hold" grpId="0" nodeType="clickEffect">
                                  <p:stCondLst>
                                    <p:cond delay="0"/>
                                  </p:stCondLst>
                                  <p:childTnLst>
                                    <p:set>
                                      <p:cBhvr>
                                        <p:cTn id="98" dur="1" fill="hold">
                                          <p:stCondLst>
                                            <p:cond delay="0"/>
                                          </p:stCondLst>
                                        </p:cTn>
                                        <p:tgtEl>
                                          <p:spTgt spid="9"/>
                                        </p:tgtEl>
                                        <p:attrNameLst>
                                          <p:attrName>style.visibility</p:attrName>
                                        </p:attrNameLst>
                                      </p:cBhvr>
                                      <p:to>
                                        <p:strVal val="visible"/>
                                      </p:to>
                                    </p:set>
                                    <p:animEffect transition="in" filter="wheel(1)">
                                      <p:cBhvr>
                                        <p:cTn id="99" dur="1000"/>
                                        <p:tgtEl>
                                          <p:spTgt spid="9"/>
                                        </p:tgtEl>
                                      </p:cBhvr>
                                    </p:animEffect>
                                  </p:childTnLst>
                                </p:cTn>
                              </p:par>
                            </p:childTnLst>
                          </p:cTn>
                        </p:par>
                      </p:childTnLst>
                    </p:cTn>
                  </p:par>
                  <p:par>
                    <p:cTn id="100" fill="hold">
                      <p:stCondLst>
                        <p:cond delay="indefinite"/>
                      </p:stCondLst>
                      <p:childTnLst>
                        <p:par>
                          <p:cTn id="101" fill="hold">
                            <p:stCondLst>
                              <p:cond delay="0"/>
                            </p:stCondLst>
                            <p:childTnLst>
                              <p:par>
                                <p:cTn id="102" presetID="10" presetClass="exit" presetSubtype="0" fill="hold" nodeType="clickEffect">
                                  <p:stCondLst>
                                    <p:cond delay="0"/>
                                  </p:stCondLst>
                                  <p:childTnLst>
                                    <p:animEffect transition="out" filter="fade">
                                      <p:cBhvr>
                                        <p:cTn id="103" dur="500"/>
                                        <p:tgtEl>
                                          <p:spTgt spid="5"/>
                                        </p:tgtEl>
                                      </p:cBhvr>
                                    </p:animEffect>
                                    <p:set>
                                      <p:cBhvr>
                                        <p:cTn id="104" dur="1" fill="hold">
                                          <p:stCondLst>
                                            <p:cond delay="499"/>
                                          </p:stCondLst>
                                        </p:cTn>
                                        <p:tgtEl>
                                          <p:spTgt spid="5"/>
                                        </p:tgtEl>
                                        <p:attrNameLst>
                                          <p:attrName>style.visibility</p:attrName>
                                        </p:attrNameLst>
                                      </p:cBhvr>
                                      <p:to>
                                        <p:strVal val="hidden"/>
                                      </p:to>
                                    </p:set>
                                  </p:childTnLst>
                                </p:cTn>
                              </p:par>
                              <p:par>
                                <p:cTn id="105" presetID="10" presetClass="exit" presetSubtype="0" fill="hold" grpId="1" nodeType="withEffect">
                                  <p:stCondLst>
                                    <p:cond delay="0"/>
                                  </p:stCondLst>
                                  <p:childTnLst>
                                    <p:animEffect transition="out" filter="fade">
                                      <p:cBhvr>
                                        <p:cTn id="106" dur="500"/>
                                        <p:tgtEl>
                                          <p:spTgt spid="9"/>
                                        </p:tgtEl>
                                      </p:cBhvr>
                                    </p:animEffect>
                                    <p:set>
                                      <p:cBhvr>
                                        <p:cTn id="107" dur="1" fill="hold">
                                          <p:stCondLst>
                                            <p:cond delay="499"/>
                                          </p:stCondLst>
                                        </p:cTn>
                                        <p:tgtEl>
                                          <p:spTgt spid="9"/>
                                        </p:tgtEl>
                                        <p:attrNameLst>
                                          <p:attrName>style.visibility</p:attrName>
                                        </p:attrNameLst>
                                      </p:cBhvr>
                                      <p:to>
                                        <p:strVal val="hidden"/>
                                      </p:to>
                                    </p:set>
                                  </p:childTnLst>
                                </p:cTn>
                              </p:par>
                              <p:par>
                                <p:cTn id="108" presetID="10" presetClass="entr" presetSubtype="0" fill="hold" nodeType="withEffect">
                                  <p:stCondLst>
                                    <p:cond delay="250"/>
                                  </p:stCondLst>
                                  <p:childTnLst>
                                    <p:set>
                                      <p:cBhvr>
                                        <p:cTn id="109" dur="1" fill="hold">
                                          <p:stCondLst>
                                            <p:cond delay="0"/>
                                          </p:stCondLst>
                                        </p:cTn>
                                        <p:tgtEl>
                                          <p:spTgt spid="7"/>
                                        </p:tgtEl>
                                        <p:attrNameLst>
                                          <p:attrName>style.visibility</p:attrName>
                                        </p:attrNameLst>
                                      </p:cBhvr>
                                      <p:to>
                                        <p:strVal val="visible"/>
                                      </p:to>
                                    </p:set>
                                    <p:animEffect transition="in" filter="fade">
                                      <p:cBhvr>
                                        <p:cTn id="110" dur="500"/>
                                        <p:tgtEl>
                                          <p:spTgt spid="7"/>
                                        </p:tgtEl>
                                      </p:cBhvr>
                                    </p:animEffect>
                                  </p:childTnLst>
                                </p:cTn>
                              </p:par>
                            </p:childTnLst>
                          </p:cTn>
                        </p:par>
                      </p:childTnLst>
                    </p:cTn>
                  </p:par>
                  <p:par>
                    <p:cTn id="111" fill="hold">
                      <p:stCondLst>
                        <p:cond delay="indefinite"/>
                      </p:stCondLst>
                      <p:childTnLst>
                        <p:par>
                          <p:cTn id="112" fill="hold">
                            <p:stCondLst>
                              <p:cond delay="0"/>
                            </p:stCondLst>
                            <p:childTnLst>
                              <p:par>
                                <p:cTn id="113" presetID="64" presetClass="path" presetSubtype="0" accel="50000" decel="50000" fill="hold" nodeType="clickEffect">
                                  <p:stCondLst>
                                    <p:cond delay="0"/>
                                  </p:stCondLst>
                                  <p:childTnLst>
                                    <p:animMotion origin="layout" path="M -3.61111E-6 4.44444E-6 L -3.61111E-6 -0.26436 " pathEditMode="relative" rAng="0" ptsTypes="AA">
                                      <p:cBhvr>
                                        <p:cTn id="114" dur="2000" fill="hold"/>
                                        <p:tgtEl>
                                          <p:spTgt spid="7"/>
                                        </p:tgtEl>
                                        <p:attrNameLst>
                                          <p:attrName>ppt_x</p:attrName>
                                          <p:attrName>ppt_y</p:attrName>
                                        </p:attrNameLst>
                                      </p:cBhvr>
                                      <p:rCtr x="0" y="-13218"/>
                                    </p:animMotion>
                                  </p:childTnLst>
                                </p:cTn>
                              </p:par>
                              <p:par>
                                <p:cTn id="115" presetID="10" presetClass="entr" presetSubtype="0" fill="hold" nodeType="withEffect">
                                  <p:stCondLst>
                                    <p:cond delay="0"/>
                                  </p:stCondLst>
                                  <p:childTnLst>
                                    <p:set>
                                      <p:cBhvr>
                                        <p:cTn id="116" dur="1" fill="hold">
                                          <p:stCondLst>
                                            <p:cond delay="0"/>
                                          </p:stCondLst>
                                        </p:cTn>
                                        <p:tgtEl>
                                          <p:spTgt spid="39"/>
                                        </p:tgtEl>
                                        <p:attrNameLst>
                                          <p:attrName>style.visibility</p:attrName>
                                        </p:attrNameLst>
                                      </p:cBhvr>
                                      <p:to>
                                        <p:strVal val="visible"/>
                                      </p:to>
                                    </p:set>
                                    <p:animEffect transition="in" filter="fade">
                                      <p:cBhvr>
                                        <p:cTn id="117" dur="500"/>
                                        <p:tgtEl>
                                          <p:spTgt spid="39"/>
                                        </p:tgtEl>
                                      </p:cBhvr>
                                    </p:animEffect>
                                  </p:childTnLst>
                                </p:cTn>
                              </p:par>
                            </p:childTnLst>
                          </p:cTn>
                        </p:par>
                      </p:childTnLst>
                    </p:cTn>
                  </p:par>
                  <p:par>
                    <p:cTn id="118" fill="hold">
                      <p:stCondLst>
                        <p:cond delay="indefinite"/>
                      </p:stCondLst>
                      <p:childTnLst>
                        <p:par>
                          <p:cTn id="119" fill="hold">
                            <p:stCondLst>
                              <p:cond delay="0"/>
                            </p:stCondLst>
                            <p:childTnLst>
                              <p:par>
                                <p:cTn id="120" presetID="10" presetClass="entr" presetSubtype="0" fill="hold" grpId="0" nodeType="clickEffect">
                                  <p:stCondLst>
                                    <p:cond delay="0"/>
                                  </p:stCondLst>
                                  <p:childTnLst>
                                    <p:set>
                                      <p:cBhvr>
                                        <p:cTn id="121" dur="1" fill="hold">
                                          <p:stCondLst>
                                            <p:cond delay="0"/>
                                          </p:stCondLst>
                                        </p:cTn>
                                        <p:tgtEl>
                                          <p:spTgt spid="22"/>
                                        </p:tgtEl>
                                        <p:attrNameLst>
                                          <p:attrName>style.visibility</p:attrName>
                                        </p:attrNameLst>
                                      </p:cBhvr>
                                      <p:to>
                                        <p:strVal val="visible"/>
                                      </p:to>
                                    </p:set>
                                    <p:animEffect transition="in" filter="fade">
                                      <p:cBhvr>
                                        <p:cTn id="122" dur="500"/>
                                        <p:tgtEl>
                                          <p:spTgt spid="22"/>
                                        </p:tgtEl>
                                      </p:cBhvr>
                                    </p:animEffect>
                                  </p:childTnLst>
                                </p:cTn>
                              </p:par>
                            </p:childTnLst>
                          </p:cTn>
                        </p:par>
                      </p:childTnLst>
                    </p:cTn>
                  </p:par>
                  <p:par>
                    <p:cTn id="123" fill="hold">
                      <p:stCondLst>
                        <p:cond delay="indefinite"/>
                      </p:stCondLst>
                      <p:childTnLst>
                        <p:par>
                          <p:cTn id="124" fill="hold">
                            <p:stCondLst>
                              <p:cond delay="0"/>
                            </p:stCondLst>
                            <p:childTnLst>
                              <p:par>
                                <p:cTn id="125" presetID="10" presetClass="entr" presetSubtype="0" fill="hold" nodeType="clickEffect">
                                  <p:stCondLst>
                                    <p:cond delay="0"/>
                                  </p:stCondLst>
                                  <p:childTnLst>
                                    <p:set>
                                      <p:cBhvr>
                                        <p:cTn id="126" dur="1" fill="hold">
                                          <p:stCondLst>
                                            <p:cond delay="0"/>
                                          </p:stCondLst>
                                        </p:cTn>
                                        <p:tgtEl>
                                          <p:spTgt spid="20"/>
                                        </p:tgtEl>
                                        <p:attrNameLst>
                                          <p:attrName>style.visibility</p:attrName>
                                        </p:attrNameLst>
                                      </p:cBhvr>
                                      <p:to>
                                        <p:strVal val="visible"/>
                                      </p:to>
                                    </p:set>
                                    <p:animEffect transition="in" filter="fade">
                                      <p:cBhvr>
                                        <p:cTn id="127" dur="500"/>
                                        <p:tgtEl>
                                          <p:spTgt spid="20"/>
                                        </p:tgtEl>
                                      </p:cBhvr>
                                    </p:animEffect>
                                  </p:childTnLst>
                                </p:cTn>
                              </p:par>
                            </p:childTnLst>
                          </p:cTn>
                        </p:par>
                        <p:par>
                          <p:cTn id="128" fill="hold">
                            <p:stCondLst>
                              <p:cond delay="500"/>
                            </p:stCondLst>
                            <p:childTnLst>
                              <p:par>
                                <p:cTn id="129" presetID="44" presetClass="path" presetSubtype="0" accel="50000" decel="50000" fill="hold" nodeType="afterEffect">
                                  <p:stCondLst>
                                    <p:cond delay="0"/>
                                  </p:stCondLst>
                                  <p:childTnLst>
                                    <p:animMotion origin="layout" path="M 6.25E-7 -0.01041 L -0.01849 -0.03703 C -0.02227 -0.04282 -0.02787 -0.04514 -0.03372 -0.04514 C -0.0405 -0.04514 -0.04583 -0.04282 -0.04987 -0.03703 L -0.06732 -0.01041 " pathEditMode="relative" rAng="0" ptsTypes="AAAAA">
                                      <p:cBhvr>
                                        <p:cTn id="130" dur="1500" fill="hold"/>
                                        <p:tgtEl>
                                          <p:spTgt spid="20"/>
                                        </p:tgtEl>
                                        <p:attrNameLst>
                                          <p:attrName>ppt_x</p:attrName>
                                          <p:attrName>ppt_y</p:attrName>
                                        </p:attrNameLst>
                                      </p:cBhvr>
                                      <p:rCtr x="-3372" y="-1736"/>
                                    </p:animMotion>
                                  </p:childTnLst>
                                </p:cTn>
                              </p:par>
                            </p:childTnLst>
                          </p:cTn>
                        </p:par>
                        <p:par>
                          <p:cTn id="131" fill="hold">
                            <p:stCondLst>
                              <p:cond delay="2000"/>
                            </p:stCondLst>
                            <p:childTnLst>
                              <p:par>
                                <p:cTn id="132" presetID="10" presetClass="entr" presetSubtype="0" fill="hold" grpId="0" nodeType="afterEffect">
                                  <p:stCondLst>
                                    <p:cond delay="0"/>
                                  </p:stCondLst>
                                  <p:childTnLst>
                                    <p:set>
                                      <p:cBhvr>
                                        <p:cTn id="133" dur="1" fill="hold">
                                          <p:stCondLst>
                                            <p:cond delay="0"/>
                                          </p:stCondLst>
                                        </p:cTn>
                                        <p:tgtEl>
                                          <p:spTgt spid="23"/>
                                        </p:tgtEl>
                                        <p:attrNameLst>
                                          <p:attrName>style.visibility</p:attrName>
                                        </p:attrNameLst>
                                      </p:cBhvr>
                                      <p:to>
                                        <p:strVal val="visible"/>
                                      </p:to>
                                    </p:set>
                                    <p:animEffect transition="in" filter="fade">
                                      <p:cBhvr>
                                        <p:cTn id="134" dur="500"/>
                                        <p:tgtEl>
                                          <p:spTgt spid="23"/>
                                        </p:tgtEl>
                                      </p:cBhvr>
                                    </p:animEffect>
                                  </p:childTnLst>
                                </p:cTn>
                              </p:par>
                              <p:par>
                                <p:cTn id="135" presetID="10" presetClass="exit" presetSubtype="0" fill="hold" grpId="1" nodeType="withEffect">
                                  <p:stCondLst>
                                    <p:cond delay="0"/>
                                  </p:stCondLst>
                                  <p:childTnLst>
                                    <p:animEffect transition="out" filter="fade">
                                      <p:cBhvr>
                                        <p:cTn id="136" dur="500"/>
                                        <p:tgtEl>
                                          <p:spTgt spid="22"/>
                                        </p:tgtEl>
                                      </p:cBhvr>
                                    </p:animEffect>
                                    <p:set>
                                      <p:cBhvr>
                                        <p:cTn id="137" dur="1" fill="hold">
                                          <p:stCondLst>
                                            <p:cond delay="499"/>
                                          </p:stCondLst>
                                        </p:cTn>
                                        <p:tgtEl>
                                          <p:spTgt spid="22"/>
                                        </p:tgtEl>
                                        <p:attrNameLst>
                                          <p:attrName>style.visibility</p:attrName>
                                        </p:attrNameLst>
                                      </p:cBhvr>
                                      <p:to>
                                        <p:strVal val="hidden"/>
                                      </p:to>
                                    </p:set>
                                  </p:childTnLst>
                                </p:cTn>
                              </p:par>
                            </p:childTnLst>
                          </p:cTn>
                        </p:par>
                        <p:par>
                          <p:cTn id="138" fill="hold">
                            <p:stCondLst>
                              <p:cond delay="2500"/>
                            </p:stCondLst>
                            <p:childTnLst>
                              <p:par>
                                <p:cTn id="139" presetID="10" presetClass="entr" presetSubtype="0" fill="hold" grpId="0" nodeType="afterEffect">
                                  <p:stCondLst>
                                    <p:cond delay="0"/>
                                  </p:stCondLst>
                                  <p:childTnLst>
                                    <p:set>
                                      <p:cBhvr>
                                        <p:cTn id="140" dur="1" fill="hold">
                                          <p:stCondLst>
                                            <p:cond delay="0"/>
                                          </p:stCondLst>
                                        </p:cTn>
                                        <p:tgtEl>
                                          <p:spTgt spid="13"/>
                                        </p:tgtEl>
                                        <p:attrNameLst>
                                          <p:attrName>style.visibility</p:attrName>
                                        </p:attrNameLst>
                                      </p:cBhvr>
                                      <p:to>
                                        <p:strVal val="visible"/>
                                      </p:to>
                                    </p:set>
                                    <p:animEffect transition="in" filter="fade">
                                      <p:cBhvr>
                                        <p:cTn id="141" dur="500"/>
                                        <p:tgtEl>
                                          <p:spTgt spid="13"/>
                                        </p:tgtEl>
                                      </p:cBhvr>
                                    </p:animEffect>
                                  </p:childTnLst>
                                </p:cTn>
                              </p:par>
                            </p:childTnLst>
                          </p:cTn>
                        </p:par>
                      </p:childTnLst>
                    </p:cTn>
                  </p:par>
                  <p:par>
                    <p:cTn id="142" fill="hold">
                      <p:stCondLst>
                        <p:cond delay="indefinite"/>
                      </p:stCondLst>
                      <p:childTnLst>
                        <p:par>
                          <p:cTn id="143" fill="hold">
                            <p:stCondLst>
                              <p:cond delay="0"/>
                            </p:stCondLst>
                            <p:childTnLst>
                              <p:par>
                                <p:cTn id="144" presetID="10" presetClass="entr" presetSubtype="0" fill="hold" grpId="0" nodeType="clickEffect">
                                  <p:stCondLst>
                                    <p:cond delay="0"/>
                                  </p:stCondLst>
                                  <p:childTnLst>
                                    <p:set>
                                      <p:cBhvr>
                                        <p:cTn id="145" dur="1" fill="hold">
                                          <p:stCondLst>
                                            <p:cond delay="0"/>
                                          </p:stCondLst>
                                        </p:cTn>
                                        <p:tgtEl>
                                          <p:spTgt spid="40"/>
                                        </p:tgtEl>
                                        <p:attrNameLst>
                                          <p:attrName>style.visibility</p:attrName>
                                        </p:attrNameLst>
                                      </p:cBhvr>
                                      <p:to>
                                        <p:strVal val="visible"/>
                                      </p:to>
                                    </p:set>
                                    <p:animEffect transition="in" filter="fade">
                                      <p:cBhvr>
                                        <p:cTn id="146" dur="500"/>
                                        <p:tgtEl>
                                          <p:spTgt spid="40"/>
                                        </p:tgtEl>
                                      </p:cBhvr>
                                    </p:animEffect>
                                  </p:childTnLst>
                                </p:cTn>
                              </p:par>
                            </p:childTnLst>
                          </p:cTn>
                        </p:par>
                        <p:par>
                          <p:cTn id="147" fill="hold">
                            <p:stCondLst>
                              <p:cond delay="500"/>
                            </p:stCondLst>
                            <p:childTnLst>
                              <p:par>
                                <p:cTn id="148" presetID="10" presetClass="entr" presetSubtype="0" fill="hold" grpId="0" nodeType="afterEffect">
                                  <p:stCondLst>
                                    <p:cond delay="0"/>
                                  </p:stCondLst>
                                  <p:childTnLst>
                                    <p:set>
                                      <p:cBhvr>
                                        <p:cTn id="149" dur="1" fill="hold">
                                          <p:stCondLst>
                                            <p:cond delay="0"/>
                                          </p:stCondLst>
                                        </p:cTn>
                                        <p:tgtEl>
                                          <p:spTgt spid="41"/>
                                        </p:tgtEl>
                                        <p:attrNameLst>
                                          <p:attrName>style.visibility</p:attrName>
                                        </p:attrNameLst>
                                      </p:cBhvr>
                                      <p:to>
                                        <p:strVal val="visible"/>
                                      </p:to>
                                    </p:set>
                                    <p:animEffect transition="in" filter="fade">
                                      <p:cBhvr>
                                        <p:cTn id="150" dur="500"/>
                                        <p:tgtEl>
                                          <p:spTgt spid="41"/>
                                        </p:tgtEl>
                                      </p:cBhvr>
                                    </p:animEffect>
                                  </p:childTnLst>
                                </p:cTn>
                              </p:par>
                            </p:childTnLst>
                          </p:cTn>
                        </p:par>
                      </p:childTnLst>
                    </p:cTn>
                  </p:par>
                  <p:par>
                    <p:cTn id="151" fill="hold">
                      <p:stCondLst>
                        <p:cond delay="indefinite"/>
                      </p:stCondLst>
                      <p:childTnLst>
                        <p:par>
                          <p:cTn id="152" fill="hold">
                            <p:stCondLst>
                              <p:cond delay="0"/>
                            </p:stCondLst>
                            <p:childTnLst>
                              <p:par>
                                <p:cTn id="153" presetID="10" presetClass="entr" presetSubtype="0" fill="hold" grpId="0" nodeType="clickEffect">
                                  <p:stCondLst>
                                    <p:cond delay="0"/>
                                  </p:stCondLst>
                                  <p:childTnLst>
                                    <p:set>
                                      <p:cBhvr>
                                        <p:cTn id="154" dur="1" fill="hold">
                                          <p:stCondLst>
                                            <p:cond delay="0"/>
                                          </p:stCondLst>
                                        </p:cTn>
                                        <p:tgtEl>
                                          <p:spTgt spid="42"/>
                                        </p:tgtEl>
                                        <p:attrNameLst>
                                          <p:attrName>style.visibility</p:attrName>
                                        </p:attrNameLst>
                                      </p:cBhvr>
                                      <p:to>
                                        <p:strVal val="visible"/>
                                      </p:to>
                                    </p:set>
                                    <p:animEffect transition="in" filter="fade">
                                      <p:cBhvr>
                                        <p:cTn id="155"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8" grpId="1" animBg="1"/>
      <p:bldP spid="9" grpId="0" animBg="1"/>
      <p:bldP spid="9" grpId="1" animBg="1"/>
      <p:bldP spid="13" grpId="0" animBg="1"/>
      <p:bldP spid="14" grpId="0" animBg="1"/>
      <p:bldP spid="14" grpId="1" animBg="1"/>
      <p:bldP spid="21" grpId="0" animBg="1"/>
      <p:bldP spid="21" grpId="1" animBg="1"/>
      <p:bldP spid="21" grpId="2" animBg="1"/>
      <p:bldP spid="22" grpId="0" animBg="1"/>
      <p:bldP spid="22" grpId="1" animBg="1"/>
      <p:bldP spid="23" grpId="0"/>
      <p:bldP spid="24" grpId="0"/>
      <p:bldP spid="24" grpId="1"/>
      <p:bldP spid="25" grpId="0"/>
      <p:bldP spid="25" grpId="1"/>
      <p:bldP spid="26" grpId="0"/>
      <p:bldP spid="26" grpId="1"/>
      <p:bldP spid="27" grpId="0"/>
      <p:bldP spid="27" grpId="1"/>
      <p:bldP spid="40" grpId="0"/>
      <p:bldP spid="41" grpId="0"/>
      <p:bldP spid="42" grpId="0"/>
    </p:bld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2.3 </a:t>
            </a:r>
            <a:r>
              <a:rPr lang="en-GB" dirty="0"/>
              <a:t>The 2 times table and commutativity	</a:t>
            </a:r>
            <a:r>
              <a:rPr lang="en-US" dirty="0">
                <a:solidFill>
                  <a:srgbClr val="00628C"/>
                </a:solidFill>
              </a:rPr>
              <a:t>Step 2:7</a:t>
            </a:r>
          </a:p>
        </p:txBody>
      </p:sp>
      <p:graphicFrame>
        <p:nvGraphicFramePr>
          <p:cNvPr id="5" name="Table 4">
            <a:extLst>
              <a:ext uri="{FF2B5EF4-FFF2-40B4-BE49-F238E27FC236}">
                <a16:creationId xmlns:a16="http://schemas.microsoft.com/office/drawing/2014/main" id="{3182070F-CC22-4622-8898-4E40FCEBADCB}"/>
              </a:ext>
            </a:extLst>
          </p:cNvPr>
          <p:cNvGraphicFramePr>
            <a:graphicFrameLocks noGrp="1"/>
          </p:cNvGraphicFramePr>
          <p:nvPr/>
        </p:nvGraphicFramePr>
        <p:xfrm>
          <a:off x="3529806" y="1390875"/>
          <a:ext cx="2448000" cy="3663597"/>
        </p:xfrm>
        <a:graphic>
          <a:graphicData uri="http://schemas.openxmlformats.org/drawingml/2006/table">
            <a:tbl>
              <a:tblPr firstRow="1" bandRow="1">
                <a:tableStyleId>{5C22544A-7EE6-4342-B048-85BDC9FD1C3A}</a:tableStyleId>
              </a:tblPr>
              <a:tblGrid>
                <a:gridCol w="612000">
                  <a:extLst>
                    <a:ext uri="{9D8B030D-6E8A-4147-A177-3AD203B41FA5}">
                      <a16:colId xmlns:a16="http://schemas.microsoft.com/office/drawing/2014/main" val="1503589792"/>
                    </a:ext>
                  </a:extLst>
                </a:gridCol>
                <a:gridCol w="612000">
                  <a:extLst>
                    <a:ext uri="{9D8B030D-6E8A-4147-A177-3AD203B41FA5}">
                      <a16:colId xmlns:a16="http://schemas.microsoft.com/office/drawing/2014/main" val="3916214251"/>
                    </a:ext>
                  </a:extLst>
                </a:gridCol>
                <a:gridCol w="612000">
                  <a:extLst>
                    <a:ext uri="{9D8B030D-6E8A-4147-A177-3AD203B41FA5}">
                      <a16:colId xmlns:a16="http://schemas.microsoft.com/office/drawing/2014/main" val="1950086994"/>
                    </a:ext>
                  </a:extLst>
                </a:gridCol>
                <a:gridCol w="612000">
                  <a:extLst>
                    <a:ext uri="{9D8B030D-6E8A-4147-A177-3AD203B41FA5}">
                      <a16:colId xmlns:a16="http://schemas.microsoft.com/office/drawing/2014/main" val="2629878618"/>
                    </a:ext>
                  </a:extLst>
                </a:gridCol>
              </a:tblGrid>
              <a:tr h="523371">
                <a:tc>
                  <a:txBody>
                    <a:bodyPr/>
                    <a:lstStyle/>
                    <a:p>
                      <a:pPr algn="ctr"/>
                      <a:endParaRPr lang="en-GB" sz="2400" b="1" dirty="0">
                        <a:latin typeface="Myriad Pro Semibold"/>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endParaRPr lang="en-GB" sz="2400" b="1" dirty="0">
                        <a:latin typeface="Myriad Pro Semibold"/>
                      </a:endParaRP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a:txBody>
                    <a:bodyPr/>
                    <a:lstStyle/>
                    <a:p>
                      <a:pPr algn="ctr"/>
                      <a:r>
                        <a:rPr lang="en-GB" sz="2400" b="1" dirty="0">
                          <a:solidFill>
                            <a:schemeClr val="tx1"/>
                          </a:solidFill>
                          <a:latin typeface="Myriad Pro Semibold"/>
                        </a:rPr>
                        <a:t>Factor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DDFC0"/>
                    </a:solidFill>
                  </a:tcPr>
                </a:tc>
                <a:tc hMerge="1">
                  <a:txBody>
                    <a:bodyPr/>
                    <a:lstStyle/>
                    <a:p>
                      <a:pPr algn="ctr"/>
                      <a:endParaRPr lang="en-GB" sz="2400" dirty="0">
                        <a:latin typeface="Myriad Pro Semibold"/>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919757359"/>
                  </a:ext>
                </a:extLst>
              </a:tr>
              <a:tr h="523371">
                <a:tc>
                  <a:txBody>
                    <a:bodyPr/>
                    <a:lstStyle/>
                    <a:p>
                      <a:pPr algn="ctr"/>
                      <a:endParaRPr lang="en-GB" sz="2400" b="1" dirty="0">
                        <a:latin typeface="Myriad Pro Semibold"/>
                      </a:endParaRP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GB" sz="2400" b="1" dirty="0">
                          <a:latin typeface="Myriad Pro Semibold"/>
                        </a:rPr>
                        <a: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2E2E8"/>
                    </a:solidFill>
                  </a:tcPr>
                </a:tc>
                <a:tc>
                  <a:txBody>
                    <a:bodyPr/>
                    <a:lstStyle/>
                    <a:p>
                      <a:pPr algn="ctr"/>
                      <a:r>
                        <a:rPr lang="en-GB" sz="2400" b="1" dirty="0">
                          <a:latin typeface="Myriad Pro Semibold"/>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DDFC0"/>
                    </a:solidFill>
                  </a:tcPr>
                </a:tc>
                <a:tc>
                  <a:txBody>
                    <a:bodyPr/>
                    <a:lstStyle/>
                    <a:p>
                      <a:pPr algn="ctr"/>
                      <a:r>
                        <a:rPr lang="en-GB" sz="2400" b="1" dirty="0">
                          <a:latin typeface="Myriad Pro Semibold"/>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DDFC0"/>
                    </a:solidFill>
                  </a:tcPr>
                </a:tc>
                <a:extLst>
                  <a:ext uri="{0D108BD9-81ED-4DB2-BD59-A6C34878D82A}">
                    <a16:rowId xmlns:a16="http://schemas.microsoft.com/office/drawing/2014/main" val="2194450004"/>
                  </a:ext>
                </a:extLst>
              </a:tr>
              <a:tr h="523371">
                <a:tc rowSpan="5">
                  <a:txBody>
                    <a:bodyPr/>
                    <a:lstStyle/>
                    <a:p>
                      <a:pPr algn="ctr"/>
                      <a:r>
                        <a:rPr lang="en-GB" sz="2400" b="1" dirty="0">
                          <a:latin typeface="Myriad Pro Semibold"/>
                        </a:rPr>
                        <a:t>Factor</a:t>
                      </a:r>
                    </a:p>
                  </a:txBody>
                  <a:tcPr vert="vert2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3F19D"/>
                    </a:solidFill>
                  </a:tcPr>
                </a:tc>
                <a:tc>
                  <a:txBody>
                    <a:bodyPr/>
                    <a:lstStyle/>
                    <a:p>
                      <a:pPr algn="ctr"/>
                      <a:r>
                        <a:rPr lang="en-GB" sz="2400" b="1" dirty="0">
                          <a:latin typeface="Myriad Pro Semibold"/>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3F19D"/>
                    </a:solidFill>
                  </a:tcPr>
                </a:tc>
                <a:tc>
                  <a:txBody>
                    <a:bodyPr/>
                    <a:lstStyle/>
                    <a:p>
                      <a:pPr algn="ctr"/>
                      <a:endParaRPr lang="en-GB" sz="2400" b="1" dirty="0">
                        <a:latin typeface="Myriad Pro Semibold"/>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2400" b="1">
                        <a:latin typeface="Myriad Pro Semibold"/>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14066992"/>
                  </a:ext>
                </a:extLst>
              </a:tr>
              <a:tr h="523371">
                <a:tc vMerge="1">
                  <a:txBody>
                    <a:bodyPr/>
                    <a:lstStyle/>
                    <a:p>
                      <a:pPr algn="ctr"/>
                      <a:endParaRPr lang="en-GB" sz="2400" b="1" dirty="0">
                        <a:latin typeface="Myriad Pro Semibold"/>
                      </a:endParaRPr>
                    </a:p>
                  </a:txBody>
                  <a:tcPr vert="vert2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3F19D"/>
                    </a:solidFill>
                  </a:tcPr>
                </a:tc>
                <a:tc>
                  <a:txBody>
                    <a:bodyPr/>
                    <a:lstStyle/>
                    <a:p>
                      <a:pPr algn="ctr"/>
                      <a:r>
                        <a:rPr lang="en-GB" sz="2400" b="1" dirty="0">
                          <a:latin typeface="Myriad Pro Semibold"/>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3F19D"/>
                    </a:solidFill>
                  </a:tcPr>
                </a:tc>
                <a:tc>
                  <a:txBody>
                    <a:bodyPr/>
                    <a:lstStyle/>
                    <a:p>
                      <a:pPr algn="ctr"/>
                      <a:endParaRPr lang="en-GB" sz="2400" b="1" dirty="0">
                        <a:latin typeface="Myriad Pro Semibold"/>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2400" b="1">
                        <a:latin typeface="Myriad Pro Semibold"/>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69779354"/>
                  </a:ext>
                </a:extLst>
              </a:tr>
              <a:tr h="523371">
                <a:tc vMerge="1">
                  <a:txBody>
                    <a:bodyPr/>
                    <a:lstStyle/>
                    <a:p>
                      <a:pPr algn="ctr"/>
                      <a:endParaRPr lang="en-GB" sz="2400" b="1" dirty="0">
                        <a:latin typeface="Myriad Pro Semibold"/>
                      </a:endParaRPr>
                    </a:p>
                  </a:txBody>
                  <a:tcPr vert="vert2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3F19D"/>
                    </a:solidFill>
                  </a:tcPr>
                </a:tc>
                <a:tc>
                  <a:txBody>
                    <a:bodyPr/>
                    <a:lstStyle/>
                    <a:p>
                      <a:pPr algn="ctr"/>
                      <a:r>
                        <a:rPr lang="en-GB" sz="2400" b="1" dirty="0">
                          <a:latin typeface="Myriad Pro Semibold"/>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3F19D"/>
                    </a:solidFill>
                  </a:tcPr>
                </a:tc>
                <a:tc>
                  <a:txBody>
                    <a:bodyPr/>
                    <a:lstStyle/>
                    <a:p>
                      <a:pPr algn="ctr"/>
                      <a:endParaRPr lang="en-GB" sz="2400" b="1" dirty="0">
                        <a:latin typeface="Myriad Pro Semibold"/>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2400" b="1">
                        <a:latin typeface="Myriad Pro Semibold"/>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331976496"/>
                  </a:ext>
                </a:extLst>
              </a:tr>
              <a:tr h="523371">
                <a:tc vMerge="1">
                  <a:txBody>
                    <a:bodyPr/>
                    <a:lstStyle/>
                    <a:p>
                      <a:pPr algn="ctr"/>
                      <a:endParaRPr lang="en-GB" sz="2400" b="1" dirty="0">
                        <a:latin typeface="Myriad Pro Semibold"/>
                      </a:endParaRPr>
                    </a:p>
                  </a:txBody>
                  <a:tcPr vert="vert2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3F19D"/>
                    </a:solidFill>
                  </a:tcPr>
                </a:tc>
                <a:tc>
                  <a:txBody>
                    <a:bodyPr/>
                    <a:lstStyle/>
                    <a:p>
                      <a:pPr algn="ctr"/>
                      <a:r>
                        <a:rPr lang="en-GB" sz="2400" b="1" dirty="0">
                          <a:latin typeface="Myriad Pro Semibold"/>
                        </a:rPr>
                        <a:t>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3F19D"/>
                    </a:solidFill>
                  </a:tcPr>
                </a:tc>
                <a:tc>
                  <a:txBody>
                    <a:bodyPr/>
                    <a:lstStyle/>
                    <a:p>
                      <a:pPr algn="ctr"/>
                      <a:endParaRPr lang="en-GB" sz="2400" b="1" dirty="0">
                        <a:latin typeface="Myriad Pro Semibold"/>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2400" b="1" dirty="0">
                        <a:latin typeface="Myriad Pro Semibold"/>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150426547"/>
                  </a:ext>
                </a:extLst>
              </a:tr>
              <a:tr h="523371">
                <a:tc vMerge="1">
                  <a:txBody>
                    <a:bodyPr/>
                    <a:lstStyle/>
                    <a:p>
                      <a:pPr algn="ctr"/>
                      <a:endParaRPr lang="en-GB" sz="2400" b="1" dirty="0">
                        <a:latin typeface="Myriad Pro Semibold"/>
                      </a:endParaRPr>
                    </a:p>
                  </a:txBody>
                  <a:tcPr vert="vert2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3F19D"/>
                    </a:solidFill>
                  </a:tcPr>
                </a:tc>
                <a:tc>
                  <a:txBody>
                    <a:bodyPr/>
                    <a:lstStyle/>
                    <a:p>
                      <a:pPr algn="ctr"/>
                      <a:r>
                        <a:rPr lang="en-GB" sz="2400" b="1" dirty="0">
                          <a:latin typeface="Myriad Pro Semibold"/>
                        </a:rPr>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3F19D"/>
                    </a:solidFill>
                  </a:tcPr>
                </a:tc>
                <a:tc>
                  <a:txBody>
                    <a:bodyPr/>
                    <a:lstStyle/>
                    <a:p>
                      <a:pPr algn="ctr"/>
                      <a:endParaRPr lang="en-GB" sz="2400" b="1" dirty="0">
                        <a:latin typeface="Myriad Pro Semibold"/>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2400" b="1" dirty="0">
                        <a:latin typeface="Myriad Pro Semibold"/>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058976278"/>
                  </a:ext>
                </a:extLst>
              </a:tr>
            </a:tbl>
          </a:graphicData>
        </a:graphic>
      </p:graphicFrame>
      <p:graphicFrame>
        <p:nvGraphicFramePr>
          <p:cNvPr id="6" name="Table 5">
            <a:extLst>
              <a:ext uri="{FF2B5EF4-FFF2-40B4-BE49-F238E27FC236}">
                <a16:creationId xmlns:a16="http://schemas.microsoft.com/office/drawing/2014/main" id="{7825F311-EEE4-4D6F-AB32-DFD0DDEC0DAE}"/>
              </a:ext>
            </a:extLst>
          </p:cNvPr>
          <p:cNvGraphicFramePr>
            <a:graphicFrameLocks noGrp="1"/>
          </p:cNvGraphicFramePr>
          <p:nvPr/>
        </p:nvGraphicFramePr>
        <p:xfrm>
          <a:off x="3529806" y="1390874"/>
          <a:ext cx="2448000" cy="4186968"/>
        </p:xfrm>
        <a:graphic>
          <a:graphicData uri="http://schemas.openxmlformats.org/drawingml/2006/table">
            <a:tbl>
              <a:tblPr firstRow="1" bandRow="1">
                <a:tableStyleId>{5C22544A-7EE6-4342-B048-85BDC9FD1C3A}</a:tableStyleId>
              </a:tblPr>
              <a:tblGrid>
                <a:gridCol w="612000">
                  <a:extLst>
                    <a:ext uri="{9D8B030D-6E8A-4147-A177-3AD203B41FA5}">
                      <a16:colId xmlns:a16="http://schemas.microsoft.com/office/drawing/2014/main" val="1503589792"/>
                    </a:ext>
                  </a:extLst>
                </a:gridCol>
                <a:gridCol w="612000">
                  <a:extLst>
                    <a:ext uri="{9D8B030D-6E8A-4147-A177-3AD203B41FA5}">
                      <a16:colId xmlns:a16="http://schemas.microsoft.com/office/drawing/2014/main" val="3916214251"/>
                    </a:ext>
                  </a:extLst>
                </a:gridCol>
                <a:gridCol w="612000">
                  <a:extLst>
                    <a:ext uri="{9D8B030D-6E8A-4147-A177-3AD203B41FA5}">
                      <a16:colId xmlns:a16="http://schemas.microsoft.com/office/drawing/2014/main" val="1950086994"/>
                    </a:ext>
                  </a:extLst>
                </a:gridCol>
                <a:gridCol w="612000">
                  <a:extLst>
                    <a:ext uri="{9D8B030D-6E8A-4147-A177-3AD203B41FA5}">
                      <a16:colId xmlns:a16="http://schemas.microsoft.com/office/drawing/2014/main" val="2629878618"/>
                    </a:ext>
                  </a:extLst>
                </a:gridCol>
              </a:tblGrid>
              <a:tr h="523371">
                <a:tc>
                  <a:txBody>
                    <a:bodyPr/>
                    <a:lstStyle/>
                    <a:p>
                      <a:pPr algn="ctr"/>
                      <a:endParaRPr lang="en-GB" sz="2400" b="1" dirty="0">
                        <a:latin typeface="Myriad Pro Semibold"/>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endParaRPr lang="en-GB" sz="2400" b="1" dirty="0">
                        <a:latin typeface="Myriad Pro Semibold"/>
                      </a:endParaRP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a:txBody>
                    <a:bodyPr/>
                    <a:lstStyle/>
                    <a:p>
                      <a:pPr algn="ctr"/>
                      <a:r>
                        <a:rPr lang="en-GB" sz="2400" b="0" dirty="0">
                          <a:solidFill>
                            <a:schemeClr val="tx1"/>
                          </a:solidFill>
                          <a:latin typeface="Myriad Pro Semibold"/>
                        </a:rPr>
                        <a:t>Factor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DDFC0"/>
                    </a:solidFill>
                  </a:tcPr>
                </a:tc>
                <a:tc hMerge="1">
                  <a:txBody>
                    <a:bodyPr/>
                    <a:lstStyle/>
                    <a:p>
                      <a:pPr algn="ctr"/>
                      <a:endParaRPr lang="en-GB" sz="2400" dirty="0">
                        <a:latin typeface="Myriad Pro Semibold"/>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919757359"/>
                  </a:ext>
                </a:extLst>
              </a:tr>
              <a:tr h="523371">
                <a:tc>
                  <a:txBody>
                    <a:bodyPr/>
                    <a:lstStyle/>
                    <a:p>
                      <a:pPr algn="ctr"/>
                      <a:endParaRPr lang="en-GB" sz="2400" b="1" dirty="0">
                        <a:latin typeface="Myriad Pro Semibold"/>
                      </a:endParaRP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GB" sz="2400" b="0" dirty="0">
                          <a:latin typeface="Myriad Pro Semibold"/>
                        </a:rPr>
                        <a: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2E2E8"/>
                    </a:solidFill>
                  </a:tcPr>
                </a:tc>
                <a:tc>
                  <a:txBody>
                    <a:bodyPr/>
                    <a:lstStyle/>
                    <a:p>
                      <a:pPr algn="ctr"/>
                      <a:r>
                        <a:rPr lang="en-GB" sz="2400" b="0" dirty="0">
                          <a:latin typeface="Myriad Pro Semibold"/>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DDFC0"/>
                    </a:solidFill>
                  </a:tcPr>
                </a:tc>
                <a:tc>
                  <a:txBody>
                    <a:bodyPr/>
                    <a:lstStyle/>
                    <a:p>
                      <a:pPr algn="ctr"/>
                      <a:r>
                        <a:rPr lang="en-GB" sz="2400" b="0" dirty="0">
                          <a:latin typeface="Myriad Pro Semibold"/>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DDFC0"/>
                    </a:solidFill>
                  </a:tcPr>
                </a:tc>
                <a:extLst>
                  <a:ext uri="{0D108BD9-81ED-4DB2-BD59-A6C34878D82A}">
                    <a16:rowId xmlns:a16="http://schemas.microsoft.com/office/drawing/2014/main" val="2194450004"/>
                  </a:ext>
                </a:extLst>
              </a:tr>
              <a:tr h="523371">
                <a:tc rowSpan="5">
                  <a:txBody>
                    <a:bodyPr/>
                    <a:lstStyle/>
                    <a:p>
                      <a:pPr algn="ctr"/>
                      <a:r>
                        <a:rPr lang="en-GB" sz="2400" b="0" dirty="0">
                          <a:latin typeface="Myriad Pro Semibold"/>
                        </a:rPr>
                        <a:t>Factor</a:t>
                      </a:r>
                    </a:p>
                  </a:txBody>
                  <a:tcPr vert="vert2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solidFill>
                      <a:srgbClr val="F3F19D"/>
                    </a:solidFill>
                  </a:tcPr>
                </a:tc>
                <a:tc>
                  <a:txBody>
                    <a:bodyPr/>
                    <a:lstStyle/>
                    <a:p>
                      <a:pPr algn="ctr"/>
                      <a:r>
                        <a:rPr lang="en-GB" sz="2400" b="0" dirty="0">
                          <a:latin typeface="Myriad Pro Semibold"/>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3F19D"/>
                    </a:solidFill>
                  </a:tcPr>
                </a:tc>
                <a:tc>
                  <a:txBody>
                    <a:bodyPr/>
                    <a:lstStyle/>
                    <a:p>
                      <a:pPr algn="ctr"/>
                      <a:endParaRPr lang="en-GB" sz="2400" b="1" dirty="0">
                        <a:latin typeface="Myriad Pro Semibold"/>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2400" b="1">
                        <a:latin typeface="Myriad Pro Semibold"/>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14066992"/>
                  </a:ext>
                </a:extLst>
              </a:tr>
              <a:tr h="523371">
                <a:tc vMerge="1">
                  <a:txBody>
                    <a:bodyPr/>
                    <a:lstStyle/>
                    <a:p>
                      <a:pPr algn="ctr"/>
                      <a:endParaRPr lang="en-GB" sz="2400" b="1" dirty="0">
                        <a:latin typeface="Myriad Pro Semibold"/>
                      </a:endParaRPr>
                    </a:p>
                  </a:txBody>
                  <a:tcPr vert="vert2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3F19D"/>
                    </a:solidFill>
                  </a:tcPr>
                </a:tc>
                <a:tc>
                  <a:txBody>
                    <a:bodyPr/>
                    <a:lstStyle/>
                    <a:p>
                      <a:pPr algn="ctr"/>
                      <a:r>
                        <a:rPr lang="en-GB" sz="2400" b="0" dirty="0">
                          <a:latin typeface="Myriad Pro Semibold"/>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3F19D"/>
                    </a:solidFill>
                  </a:tcPr>
                </a:tc>
                <a:tc>
                  <a:txBody>
                    <a:bodyPr/>
                    <a:lstStyle/>
                    <a:p>
                      <a:pPr algn="ctr"/>
                      <a:endParaRPr lang="en-GB" sz="2400" b="1" dirty="0">
                        <a:latin typeface="Myriad Pro Semibold"/>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2400" b="1">
                        <a:latin typeface="Myriad Pro Semibold"/>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69779354"/>
                  </a:ext>
                </a:extLst>
              </a:tr>
              <a:tr h="523371">
                <a:tc vMerge="1">
                  <a:txBody>
                    <a:bodyPr/>
                    <a:lstStyle/>
                    <a:p>
                      <a:pPr algn="ctr"/>
                      <a:endParaRPr lang="en-GB" sz="2400" b="1" dirty="0">
                        <a:latin typeface="Myriad Pro Semibold"/>
                      </a:endParaRPr>
                    </a:p>
                  </a:txBody>
                  <a:tcPr vert="vert2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3F19D"/>
                    </a:solidFill>
                  </a:tcPr>
                </a:tc>
                <a:tc>
                  <a:txBody>
                    <a:bodyPr/>
                    <a:lstStyle/>
                    <a:p>
                      <a:pPr algn="ctr"/>
                      <a:r>
                        <a:rPr lang="en-GB" sz="2400" b="0" dirty="0">
                          <a:latin typeface="Myriad Pro Semibold"/>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3F19D"/>
                    </a:solidFill>
                  </a:tcPr>
                </a:tc>
                <a:tc>
                  <a:txBody>
                    <a:bodyPr/>
                    <a:lstStyle/>
                    <a:p>
                      <a:pPr algn="ctr"/>
                      <a:endParaRPr lang="en-GB" sz="2400" b="1" dirty="0">
                        <a:latin typeface="Myriad Pro Semibold"/>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2400" b="1">
                        <a:latin typeface="Myriad Pro Semibold"/>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331976496"/>
                  </a:ext>
                </a:extLst>
              </a:tr>
              <a:tr h="523371">
                <a:tc vMerge="1">
                  <a:txBody>
                    <a:bodyPr/>
                    <a:lstStyle/>
                    <a:p>
                      <a:pPr algn="ctr"/>
                      <a:endParaRPr lang="en-GB" sz="2400" b="1" dirty="0">
                        <a:latin typeface="Myriad Pro Semibold"/>
                      </a:endParaRPr>
                    </a:p>
                  </a:txBody>
                  <a:tcPr vert="vert2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3F19D"/>
                    </a:solidFill>
                  </a:tcPr>
                </a:tc>
                <a:tc>
                  <a:txBody>
                    <a:bodyPr/>
                    <a:lstStyle/>
                    <a:p>
                      <a:pPr algn="ctr"/>
                      <a:r>
                        <a:rPr lang="en-GB" sz="2400" b="0" dirty="0">
                          <a:latin typeface="Myriad Pro Semibold"/>
                        </a:rPr>
                        <a:t>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3F19D"/>
                    </a:solidFill>
                  </a:tcPr>
                </a:tc>
                <a:tc>
                  <a:txBody>
                    <a:bodyPr/>
                    <a:lstStyle/>
                    <a:p>
                      <a:pPr algn="ctr"/>
                      <a:endParaRPr lang="en-GB" sz="2400" b="1" dirty="0">
                        <a:latin typeface="Myriad Pro Semibold"/>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2400" b="1" dirty="0">
                        <a:latin typeface="Myriad Pro Semibold"/>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150426547"/>
                  </a:ext>
                </a:extLst>
              </a:tr>
              <a:tr h="523371">
                <a:tc vMerge="1">
                  <a:txBody>
                    <a:bodyPr/>
                    <a:lstStyle/>
                    <a:p>
                      <a:pPr algn="ctr"/>
                      <a:endParaRPr lang="en-GB" sz="2400" b="1" dirty="0">
                        <a:latin typeface="Myriad Pro Semibold"/>
                      </a:endParaRPr>
                    </a:p>
                  </a:txBody>
                  <a:tcPr vert="vert2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3F19D"/>
                    </a:solidFill>
                  </a:tcPr>
                </a:tc>
                <a:tc>
                  <a:txBody>
                    <a:bodyPr/>
                    <a:lstStyle/>
                    <a:p>
                      <a:pPr algn="ctr"/>
                      <a:r>
                        <a:rPr lang="en-GB" sz="2400" b="0" dirty="0">
                          <a:latin typeface="Myriad Pro Semibold"/>
                        </a:rPr>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3F19D"/>
                    </a:solidFill>
                  </a:tcPr>
                </a:tc>
                <a:tc>
                  <a:txBody>
                    <a:bodyPr/>
                    <a:lstStyle/>
                    <a:p>
                      <a:pPr algn="ctr"/>
                      <a:endParaRPr lang="en-GB" sz="2400" b="1" dirty="0">
                        <a:latin typeface="Myriad Pro Semibold"/>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2400" b="1" dirty="0">
                        <a:latin typeface="Myriad Pro Semibold"/>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058976278"/>
                  </a:ext>
                </a:extLst>
              </a:tr>
              <a:tr h="523371">
                <a:tc>
                  <a:txBody>
                    <a:bodyPr/>
                    <a:lstStyle/>
                    <a:p>
                      <a:pPr algn="ctr"/>
                      <a:endParaRPr lang="en-GB" sz="2400" b="0" dirty="0">
                        <a:latin typeface="Myriad Pro Semibold"/>
                      </a:endParaRPr>
                    </a:p>
                  </a:txBody>
                  <a:tcPr vert="vert2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3F19D"/>
                    </a:solidFill>
                  </a:tcPr>
                </a:tc>
                <a:tc>
                  <a:txBody>
                    <a:bodyPr/>
                    <a:lstStyle/>
                    <a:p>
                      <a:pPr algn="ctr"/>
                      <a:r>
                        <a:rPr lang="en-GB" sz="2400" b="0" dirty="0">
                          <a:latin typeface="Myriad Pro Semibold"/>
                        </a:rPr>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3F19D"/>
                    </a:solidFill>
                  </a:tcPr>
                </a:tc>
                <a:tc>
                  <a:txBody>
                    <a:bodyPr/>
                    <a:lstStyle/>
                    <a:p>
                      <a:pPr algn="ctr"/>
                      <a:endParaRPr lang="en-GB" sz="2400" b="1" dirty="0">
                        <a:latin typeface="Myriad Pro Semibold"/>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2400" b="1" dirty="0">
                        <a:latin typeface="Myriad Pro Semibold"/>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618839963"/>
                  </a:ext>
                </a:extLst>
              </a:tr>
            </a:tbl>
          </a:graphicData>
        </a:graphic>
      </p:graphicFrame>
      <p:grpSp>
        <p:nvGrpSpPr>
          <p:cNvPr id="11" name="Group 10">
            <a:extLst>
              <a:ext uri="{FF2B5EF4-FFF2-40B4-BE49-F238E27FC236}">
                <a16:creationId xmlns:a16="http://schemas.microsoft.com/office/drawing/2014/main" id="{852CAC11-7E87-4CE8-897F-1302ABBE6C9B}"/>
              </a:ext>
            </a:extLst>
          </p:cNvPr>
          <p:cNvGrpSpPr/>
          <p:nvPr/>
        </p:nvGrpSpPr>
        <p:grpSpPr>
          <a:xfrm>
            <a:off x="4893851" y="2540525"/>
            <a:ext cx="945750" cy="324000"/>
            <a:chOff x="4712045" y="2154445"/>
            <a:chExt cx="945750" cy="324000"/>
          </a:xfrm>
        </p:grpSpPr>
        <p:sp>
          <p:nvSpPr>
            <p:cNvPr id="9" name="Oval 8">
              <a:extLst>
                <a:ext uri="{FF2B5EF4-FFF2-40B4-BE49-F238E27FC236}">
                  <a16:creationId xmlns:a16="http://schemas.microsoft.com/office/drawing/2014/main" id="{E014964C-FEBC-495F-B4DA-B2039D5C0714}"/>
                </a:ext>
              </a:extLst>
            </p:cNvPr>
            <p:cNvSpPr/>
            <p:nvPr/>
          </p:nvSpPr>
          <p:spPr bwMode="auto">
            <a:xfrm>
              <a:off x="4712045" y="2154445"/>
              <a:ext cx="324000" cy="324000"/>
            </a:xfrm>
            <a:prstGeom prst="ellipse">
              <a:avLst/>
            </a:prstGeom>
            <a:solidFill>
              <a:srgbClr val="51BBEB"/>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10" name="Oval 9">
              <a:extLst>
                <a:ext uri="{FF2B5EF4-FFF2-40B4-BE49-F238E27FC236}">
                  <a16:creationId xmlns:a16="http://schemas.microsoft.com/office/drawing/2014/main" id="{D8429DF4-FBE2-4B13-B130-B8684E4E918E}"/>
                </a:ext>
              </a:extLst>
            </p:cNvPr>
            <p:cNvSpPr/>
            <p:nvPr/>
          </p:nvSpPr>
          <p:spPr bwMode="auto">
            <a:xfrm>
              <a:off x="5333795" y="2154445"/>
              <a:ext cx="324000" cy="324000"/>
            </a:xfrm>
            <a:prstGeom prst="ellipse">
              <a:avLst/>
            </a:prstGeom>
            <a:solidFill>
              <a:srgbClr val="51BBEB"/>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grpSp>
      <p:grpSp>
        <p:nvGrpSpPr>
          <p:cNvPr id="12" name="Group 11">
            <a:extLst>
              <a:ext uri="{FF2B5EF4-FFF2-40B4-BE49-F238E27FC236}">
                <a16:creationId xmlns:a16="http://schemas.microsoft.com/office/drawing/2014/main" id="{03DC947C-82EB-41AB-8809-1C36E9310784}"/>
              </a:ext>
            </a:extLst>
          </p:cNvPr>
          <p:cNvGrpSpPr/>
          <p:nvPr/>
        </p:nvGrpSpPr>
        <p:grpSpPr>
          <a:xfrm>
            <a:off x="4893851" y="3064706"/>
            <a:ext cx="945750" cy="324000"/>
            <a:chOff x="4712045" y="2154445"/>
            <a:chExt cx="945750" cy="324000"/>
          </a:xfrm>
        </p:grpSpPr>
        <p:sp>
          <p:nvSpPr>
            <p:cNvPr id="13" name="Oval 12">
              <a:extLst>
                <a:ext uri="{FF2B5EF4-FFF2-40B4-BE49-F238E27FC236}">
                  <a16:creationId xmlns:a16="http://schemas.microsoft.com/office/drawing/2014/main" id="{4F94F101-865B-40C3-AD96-E1C9CD725668}"/>
                </a:ext>
              </a:extLst>
            </p:cNvPr>
            <p:cNvSpPr/>
            <p:nvPr/>
          </p:nvSpPr>
          <p:spPr bwMode="auto">
            <a:xfrm>
              <a:off x="4712045" y="2154445"/>
              <a:ext cx="324000" cy="324000"/>
            </a:xfrm>
            <a:prstGeom prst="ellipse">
              <a:avLst/>
            </a:prstGeom>
            <a:solidFill>
              <a:srgbClr val="51BBEB"/>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14" name="Oval 13">
              <a:extLst>
                <a:ext uri="{FF2B5EF4-FFF2-40B4-BE49-F238E27FC236}">
                  <a16:creationId xmlns:a16="http://schemas.microsoft.com/office/drawing/2014/main" id="{ABB05A68-8C14-4F0C-8CC4-FDA7D012B245}"/>
                </a:ext>
              </a:extLst>
            </p:cNvPr>
            <p:cNvSpPr/>
            <p:nvPr/>
          </p:nvSpPr>
          <p:spPr bwMode="auto">
            <a:xfrm>
              <a:off x="5333795" y="2154445"/>
              <a:ext cx="324000" cy="324000"/>
            </a:xfrm>
            <a:prstGeom prst="ellipse">
              <a:avLst/>
            </a:prstGeom>
            <a:solidFill>
              <a:srgbClr val="51BBEB"/>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grpSp>
      <p:grpSp>
        <p:nvGrpSpPr>
          <p:cNvPr id="15" name="Group 14">
            <a:extLst>
              <a:ext uri="{FF2B5EF4-FFF2-40B4-BE49-F238E27FC236}">
                <a16:creationId xmlns:a16="http://schemas.microsoft.com/office/drawing/2014/main" id="{F9478F2B-7EA5-43C3-BC10-C377E21D3018}"/>
              </a:ext>
            </a:extLst>
          </p:cNvPr>
          <p:cNvGrpSpPr/>
          <p:nvPr/>
        </p:nvGrpSpPr>
        <p:grpSpPr>
          <a:xfrm>
            <a:off x="4893851" y="3588887"/>
            <a:ext cx="945750" cy="324000"/>
            <a:chOff x="4712045" y="2154445"/>
            <a:chExt cx="945750" cy="324000"/>
          </a:xfrm>
        </p:grpSpPr>
        <p:sp>
          <p:nvSpPr>
            <p:cNvPr id="16" name="Oval 15">
              <a:extLst>
                <a:ext uri="{FF2B5EF4-FFF2-40B4-BE49-F238E27FC236}">
                  <a16:creationId xmlns:a16="http://schemas.microsoft.com/office/drawing/2014/main" id="{EAC75C94-FFBC-4861-8AC1-2E2C54AABA05}"/>
                </a:ext>
              </a:extLst>
            </p:cNvPr>
            <p:cNvSpPr/>
            <p:nvPr/>
          </p:nvSpPr>
          <p:spPr bwMode="auto">
            <a:xfrm>
              <a:off x="4712045" y="2154445"/>
              <a:ext cx="324000" cy="324000"/>
            </a:xfrm>
            <a:prstGeom prst="ellipse">
              <a:avLst/>
            </a:prstGeom>
            <a:solidFill>
              <a:srgbClr val="51BBEB"/>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17" name="Oval 16">
              <a:extLst>
                <a:ext uri="{FF2B5EF4-FFF2-40B4-BE49-F238E27FC236}">
                  <a16:creationId xmlns:a16="http://schemas.microsoft.com/office/drawing/2014/main" id="{66CC811B-8F7E-4167-BF1D-81303078545F}"/>
                </a:ext>
              </a:extLst>
            </p:cNvPr>
            <p:cNvSpPr/>
            <p:nvPr/>
          </p:nvSpPr>
          <p:spPr bwMode="auto">
            <a:xfrm>
              <a:off x="5333795" y="2154445"/>
              <a:ext cx="324000" cy="324000"/>
            </a:xfrm>
            <a:prstGeom prst="ellipse">
              <a:avLst/>
            </a:prstGeom>
            <a:solidFill>
              <a:srgbClr val="51BBEB"/>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grpSp>
      <p:grpSp>
        <p:nvGrpSpPr>
          <p:cNvPr id="18" name="Group 17">
            <a:extLst>
              <a:ext uri="{FF2B5EF4-FFF2-40B4-BE49-F238E27FC236}">
                <a16:creationId xmlns:a16="http://schemas.microsoft.com/office/drawing/2014/main" id="{9ECB0CFC-0E7B-47B3-9CD6-9917022A29B8}"/>
              </a:ext>
            </a:extLst>
          </p:cNvPr>
          <p:cNvGrpSpPr/>
          <p:nvPr/>
        </p:nvGrpSpPr>
        <p:grpSpPr>
          <a:xfrm>
            <a:off x="4893851" y="4113068"/>
            <a:ext cx="945750" cy="324000"/>
            <a:chOff x="4712045" y="2154445"/>
            <a:chExt cx="945750" cy="324000"/>
          </a:xfrm>
        </p:grpSpPr>
        <p:sp>
          <p:nvSpPr>
            <p:cNvPr id="19" name="Oval 18">
              <a:extLst>
                <a:ext uri="{FF2B5EF4-FFF2-40B4-BE49-F238E27FC236}">
                  <a16:creationId xmlns:a16="http://schemas.microsoft.com/office/drawing/2014/main" id="{F2FF1B00-1335-4A78-B30A-2FBAAFD8CE19}"/>
                </a:ext>
              </a:extLst>
            </p:cNvPr>
            <p:cNvSpPr/>
            <p:nvPr/>
          </p:nvSpPr>
          <p:spPr bwMode="auto">
            <a:xfrm>
              <a:off x="4712045" y="2154445"/>
              <a:ext cx="324000" cy="324000"/>
            </a:xfrm>
            <a:prstGeom prst="ellipse">
              <a:avLst/>
            </a:prstGeom>
            <a:solidFill>
              <a:srgbClr val="51BBEB"/>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20" name="Oval 19">
              <a:extLst>
                <a:ext uri="{FF2B5EF4-FFF2-40B4-BE49-F238E27FC236}">
                  <a16:creationId xmlns:a16="http://schemas.microsoft.com/office/drawing/2014/main" id="{319CDD3A-3ABE-41C0-A520-9098D2654D49}"/>
                </a:ext>
              </a:extLst>
            </p:cNvPr>
            <p:cNvSpPr/>
            <p:nvPr/>
          </p:nvSpPr>
          <p:spPr bwMode="auto">
            <a:xfrm>
              <a:off x="5333795" y="2154445"/>
              <a:ext cx="324000" cy="324000"/>
            </a:xfrm>
            <a:prstGeom prst="ellipse">
              <a:avLst/>
            </a:prstGeom>
            <a:solidFill>
              <a:srgbClr val="51BBEB"/>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grpSp>
      <p:grpSp>
        <p:nvGrpSpPr>
          <p:cNvPr id="21" name="Group 20">
            <a:extLst>
              <a:ext uri="{FF2B5EF4-FFF2-40B4-BE49-F238E27FC236}">
                <a16:creationId xmlns:a16="http://schemas.microsoft.com/office/drawing/2014/main" id="{915E1CE0-C516-4D9C-BFD1-C9A793B7DD30}"/>
              </a:ext>
            </a:extLst>
          </p:cNvPr>
          <p:cNvGrpSpPr/>
          <p:nvPr/>
        </p:nvGrpSpPr>
        <p:grpSpPr>
          <a:xfrm>
            <a:off x="4893851" y="4637249"/>
            <a:ext cx="945750" cy="324000"/>
            <a:chOff x="4712045" y="2154445"/>
            <a:chExt cx="945750" cy="324000"/>
          </a:xfrm>
        </p:grpSpPr>
        <p:sp>
          <p:nvSpPr>
            <p:cNvPr id="22" name="Oval 21">
              <a:extLst>
                <a:ext uri="{FF2B5EF4-FFF2-40B4-BE49-F238E27FC236}">
                  <a16:creationId xmlns:a16="http://schemas.microsoft.com/office/drawing/2014/main" id="{367E854D-61B0-4FC8-A032-F5DF3B1C4237}"/>
                </a:ext>
              </a:extLst>
            </p:cNvPr>
            <p:cNvSpPr/>
            <p:nvPr/>
          </p:nvSpPr>
          <p:spPr bwMode="auto">
            <a:xfrm>
              <a:off x="4712045" y="2154445"/>
              <a:ext cx="324000" cy="324000"/>
            </a:xfrm>
            <a:prstGeom prst="ellipse">
              <a:avLst/>
            </a:prstGeom>
            <a:solidFill>
              <a:srgbClr val="51BBEB"/>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23" name="Oval 22">
              <a:extLst>
                <a:ext uri="{FF2B5EF4-FFF2-40B4-BE49-F238E27FC236}">
                  <a16:creationId xmlns:a16="http://schemas.microsoft.com/office/drawing/2014/main" id="{53DFACB4-432C-4788-8A63-317E7DC1EFDD}"/>
                </a:ext>
              </a:extLst>
            </p:cNvPr>
            <p:cNvSpPr/>
            <p:nvPr/>
          </p:nvSpPr>
          <p:spPr bwMode="auto">
            <a:xfrm>
              <a:off x="5333795" y="2154445"/>
              <a:ext cx="324000" cy="324000"/>
            </a:xfrm>
            <a:prstGeom prst="ellipse">
              <a:avLst/>
            </a:prstGeom>
            <a:solidFill>
              <a:srgbClr val="51BBEB"/>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grpSp>
      <p:grpSp>
        <p:nvGrpSpPr>
          <p:cNvPr id="24" name="Group 23">
            <a:extLst>
              <a:ext uri="{FF2B5EF4-FFF2-40B4-BE49-F238E27FC236}">
                <a16:creationId xmlns:a16="http://schemas.microsoft.com/office/drawing/2014/main" id="{59D13582-5EC4-4FAF-B20A-D2812EF22092}"/>
              </a:ext>
            </a:extLst>
          </p:cNvPr>
          <p:cNvGrpSpPr/>
          <p:nvPr/>
        </p:nvGrpSpPr>
        <p:grpSpPr>
          <a:xfrm>
            <a:off x="4893851" y="5161431"/>
            <a:ext cx="945750" cy="324000"/>
            <a:chOff x="4712045" y="2154445"/>
            <a:chExt cx="945750" cy="324000"/>
          </a:xfrm>
        </p:grpSpPr>
        <p:sp>
          <p:nvSpPr>
            <p:cNvPr id="25" name="Oval 24">
              <a:extLst>
                <a:ext uri="{FF2B5EF4-FFF2-40B4-BE49-F238E27FC236}">
                  <a16:creationId xmlns:a16="http://schemas.microsoft.com/office/drawing/2014/main" id="{E1621596-F9D4-4A75-AB02-5AA6C318A20A}"/>
                </a:ext>
              </a:extLst>
            </p:cNvPr>
            <p:cNvSpPr/>
            <p:nvPr/>
          </p:nvSpPr>
          <p:spPr bwMode="auto">
            <a:xfrm>
              <a:off x="4712045" y="2154445"/>
              <a:ext cx="324000" cy="324000"/>
            </a:xfrm>
            <a:prstGeom prst="ellipse">
              <a:avLst/>
            </a:prstGeom>
            <a:solidFill>
              <a:srgbClr val="51BBEB"/>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26" name="Oval 25">
              <a:extLst>
                <a:ext uri="{FF2B5EF4-FFF2-40B4-BE49-F238E27FC236}">
                  <a16:creationId xmlns:a16="http://schemas.microsoft.com/office/drawing/2014/main" id="{D55C3C52-F448-4474-925D-ECA0C9A5E227}"/>
                </a:ext>
              </a:extLst>
            </p:cNvPr>
            <p:cNvSpPr/>
            <p:nvPr/>
          </p:nvSpPr>
          <p:spPr bwMode="auto">
            <a:xfrm>
              <a:off x="5333795" y="2154445"/>
              <a:ext cx="324000" cy="324000"/>
            </a:xfrm>
            <a:prstGeom prst="ellipse">
              <a:avLst/>
            </a:prstGeom>
            <a:solidFill>
              <a:srgbClr val="51BBEB"/>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grpSp>
      <p:sp>
        <p:nvSpPr>
          <p:cNvPr id="30" name="TextBox 29">
            <a:extLst>
              <a:ext uri="{FF2B5EF4-FFF2-40B4-BE49-F238E27FC236}">
                <a16:creationId xmlns:a16="http://schemas.microsoft.com/office/drawing/2014/main" id="{18F81A8D-DBAF-4F1D-A4C4-F8C2CC8A7F98}"/>
              </a:ext>
            </a:extLst>
          </p:cNvPr>
          <p:cNvSpPr txBox="1"/>
          <p:nvPr/>
        </p:nvSpPr>
        <p:spPr bwMode="auto">
          <a:xfrm>
            <a:off x="6802267" y="2066931"/>
            <a:ext cx="119295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5 × 2 =</a:t>
            </a:r>
            <a:endParaRPr lang="en-GB" sz="2400" dirty="0">
              <a:solidFill>
                <a:srgbClr val="FF0000"/>
              </a:solidFill>
              <a:latin typeface="Myriad Pro Semibold" charset="0"/>
              <a:ea typeface="Myriad Pro Semibold" charset="0"/>
              <a:cs typeface="Myriad Pro Semibold" charset="0"/>
            </a:endParaRPr>
          </a:p>
        </p:txBody>
      </p:sp>
      <p:sp>
        <p:nvSpPr>
          <p:cNvPr id="31" name="TextBox 30">
            <a:extLst>
              <a:ext uri="{FF2B5EF4-FFF2-40B4-BE49-F238E27FC236}">
                <a16:creationId xmlns:a16="http://schemas.microsoft.com/office/drawing/2014/main" id="{C27E4449-E604-4787-8BDA-7FC8F6030481}"/>
              </a:ext>
            </a:extLst>
          </p:cNvPr>
          <p:cNvSpPr txBox="1"/>
          <p:nvPr/>
        </p:nvSpPr>
        <p:spPr bwMode="auto">
          <a:xfrm>
            <a:off x="7890753" y="2066930"/>
            <a:ext cx="51809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10</a:t>
            </a:r>
          </a:p>
        </p:txBody>
      </p:sp>
      <p:sp>
        <p:nvSpPr>
          <p:cNvPr id="34" name="TextBox 33">
            <a:extLst>
              <a:ext uri="{FF2B5EF4-FFF2-40B4-BE49-F238E27FC236}">
                <a16:creationId xmlns:a16="http://schemas.microsoft.com/office/drawing/2014/main" id="{FD0B8382-5513-4AA4-A3FB-2F6CEAA6C070}"/>
              </a:ext>
            </a:extLst>
          </p:cNvPr>
          <p:cNvSpPr txBox="1"/>
          <p:nvPr/>
        </p:nvSpPr>
        <p:spPr bwMode="auto">
          <a:xfrm>
            <a:off x="6802267" y="2858766"/>
            <a:ext cx="119295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6 × 2 =</a:t>
            </a:r>
            <a:endParaRPr lang="en-GB" sz="2400" dirty="0">
              <a:solidFill>
                <a:srgbClr val="FF0000"/>
              </a:solidFill>
              <a:latin typeface="Myriad Pro Semibold" charset="0"/>
              <a:ea typeface="Myriad Pro Semibold" charset="0"/>
              <a:cs typeface="Myriad Pro Semibold" charset="0"/>
            </a:endParaRPr>
          </a:p>
        </p:txBody>
      </p:sp>
      <p:sp>
        <p:nvSpPr>
          <p:cNvPr id="35" name="TextBox 34">
            <a:extLst>
              <a:ext uri="{FF2B5EF4-FFF2-40B4-BE49-F238E27FC236}">
                <a16:creationId xmlns:a16="http://schemas.microsoft.com/office/drawing/2014/main" id="{9E930A91-8F41-4C4B-A7B7-1FC722A5E536}"/>
              </a:ext>
            </a:extLst>
          </p:cNvPr>
          <p:cNvSpPr txBox="1"/>
          <p:nvPr/>
        </p:nvSpPr>
        <p:spPr bwMode="auto">
          <a:xfrm>
            <a:off x="6802267" y="3650601"/>
            <a:ext cx="119295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6 × 2 =</a:t>
            </a:r>
            <a:endParaRPr lang="en-GB" sz="2400" dirty="0">
              <a:solidFill>
                <a:srgbClr val="FF0000"/>
              </a:solidFill>
              <a:latin typeface="Myriad Pro Semibold" charset="0"/>
              <a:ea typeface="Myriad Pro Semibold" charset="0"/>
              <a:cs typeface="Myriad Pro Semibold" charset="0"/>
            </a:endParaRPr>
          </a:p>
        </p:txBody>
      </p:sp>
      <p:sp>
        <p:nvSpPr>
          <p:cNvPr id="36" name="TextBox 35">
            <a:extLst>
              <a:ext uri="{FF2B5EF4-FFF2-40B4-BE49-F238E27FC236}">
                <a16:creationId xmlns:a16="http://schemas.microsoft.com/office/drawing/2014/main" id="{4E41F6D6-0E26-49DC-B45A-A3A78664C976}"/>
              </a:ext>
            </a:extLst>
          </p:cNvPr>
          <p:cNvSpPr txBox="1"/>
          <p:nvPr/>
        </p:nvSpPr>
        <p:spPr bwMode="auto">
          <a:xfrm>
            <a:off x="6802267" y="4442435"/>
            <a:ext cx="119295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6 × 2 =</a:t>
            </a:r>
            <a:endParaRPr lang="en-GB" sz="2400" dirty="0">
              <a:solidFill>
                <a:srgbClr val="FF0000"/>
              </a:solidFill>
              <a:latin typeface="Myriad Pro Semibold" charset="0"/>
              <a:ea typeface="Myriad Pro Semibold" charset="0"/>
              <a:cs typeface="Myriad Pro Semibold" charset="0"/>
            </a:endParaRPr>
          </a:p>
        </p:txBody>
      </p:sp>
      <p:sp>
        <p:nvSpPr>
          <p:cNvPr id="44" name="TextBox 43">
            <a:extLst>
              <a:ext uri="{FF2B5EF4-FFF2-40B4-BE49-F238E27FC236}">
                <a16:creationId xmlns:a16="http://schemas.microsoft.com/office/drawing/2014/main" id="{3B6283F2-CE13-492D-BBE0-2BA9C77641F0}"/>
              </a:ext>
            </a:extLst>
          </p:cNvPr>
          <p:cNvSpPr txBox="1"/>
          <p:nvPr/>
        </p:nvSpPr>
        <p:spPr bwMode="auto">
          <a:xfrm>
            <a:off x="8979587" y="2858766"/>
            <a:ext cx="3513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2</a:t>
            </a:r>
          </a:p>
        </p:txBody>
      </p:sp>
      <p:sp>
        <p:nvSpPr>
          <p:cNvPr id="45" name="TextBox 44">
            <a:extLst>
              <a:ext uri="{FF2B5EF4-FFF2-40B4-BE49-F238E27FC236}">
                <a16:creationId xmlns:a16="http://schemas.microsoft.com/office/drawing/2014/main" id="{D0C8E554-6235-498E-9A46-5E7A7948BF5A}"/>
              </a:ext>
            </a:extLst>
          </p:cNvPr>
          <p:cNvSpPr txBox="1"/>
          <p:nvPr/>
        </p:nvSpPr>
        <p:spPr bwMode="auto">
          <a:xfrm>
            <a:off x="7890753" y="3648001"/>
            <a:ext cx="81304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10 +</a:t>
            </a:r>
          </a:p>
        </p:txBody>
      </p:sp>
      <p:sp>
        <p:nvSpPr>
          <p:cNvPr id="46" name="TextBox 45">
            <a:extLst>
              <a:ext uri="{FF2B5EF4-FFF2-40B4-BE49-F238E27FC236}">
                <a16:creationId xmlns:a16="http://schemas.microsoft.com/office/drawing/2014/main" id="{84F81FF1-DD45-41AE-9F96-29FCA29D85A5}"/>
              </a:ext>
            </a:extLst>
          </p:cNvPr>
          <p:cNvSpPr txBox="1"/>
          <p:nvPr/>
        </p:nvSpPr>
        <p:spPr bwMode="auto">
          <a:xfrm>
            <a:off x="8600191" y="3649301"/>
            <a:ext cx="3513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2</a:t>
            </a:r>
          </a:p>
        </p:txBody>
      </p:sp>
      <p:sp>
        <p:nvSpPr>
          <p:cNvPr id="47" name="TextBox 46">
            <a:extLst>
              <a:ext uri="{FF2B5EF4-FFF2-40B4-BE49-F238E27FC236}">
                <a16:creationId xmlns:a16="http://schemas.microsoft.com/office/drawing/2014/main" id="{AF4768DE-012C-4F3B-90C6-57444A3FA627}"/>
              </a:ext>
            </a:extLst>
          </p:cNvPr>
          <p:cNvSpPr txBox="1"/>
          <p:nvPr/>
        </p:nvSpPr>
        <p:spPr bwMode="auto">
          <a:xfrm>
            <a:off x="7890753" y="2859322"/>
            <a:ext cx="119295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5 × 2 +</a:t>
            </a:r>
            <a:endParaRPr lang="en-GB" sz="2400" dirty="0">
              <a:solidFill>
                <a:srgbClr val="FF0000"/>
              </a:solidFill>
              <a:latin typeface="Myriad Pro Semibold" charset="0"/>
              <a:ea typeface="Myriad Pro Semibold" charset="0"/>
              <a:cs typeface="Myriad Pro Semibold" charset="0"/>
            </a:endParaRPr>
          </a:p>
        </p:txBody>
      </p:sp>
      <p:sp>
        <p:nvSpPr>
          <p:cNvPr id="48" name="TextBox 47">
            <a:extLst>
              <a:ext uri="{FF2B5EF4-FFF2-40B4-BE49-F238E27FC236}">
                <a16:creationId xmlns:a16="http://schemas.microsoft.com/office/drawing/2014/main" id="{A3537A14-2E16-4942-BD98-71F433E61F31}"/>
              </a:ext>
            </a:extLst>
          </p:cNvPr>
          <p:cNvSpPr txBox="1"/>
          <p:nvPr/>
        </p:nvSpPr>
        <p:spPr bwMode="auto">
          <a:xfrm>
            <a:off x="7890752" y="4442434"/>
            <a:ext cx="6030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12 </a:t>
            </a:r>
            <a:endParaRPr lang="en-GB" sz="2400" dirty="0">
              <a:solidFill>
                <a:srgbClr val="FF0000"/>
              </a:solidFill>
              <a:latin typeface="Myriad Pro Semibold" charset="0"/>
              <a:ea typeface="Myriad Pro Semibold" charset="0"/>
              <a:cs typeface="Myriad Pro Semibold" charset="0"/>
            </a:endParaRPr>
          </a:p>
        </p:txBody>
      </p:sp>
    </p:spTree>
    <p:extLst>
      <p:ext uri="{BB962C8B-B14F-4D97-AF65-F5344CB8AC3E}">
        <p14:creationId xmlns:p14="http://schemas.microsoft.com/office/powerpoint/2010/main" val="40968499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500"/>
                                        <p:tgtEl>
                                          <p:spTgt spid="30"/>
                                        </p:tgtEl>
                                      </p:cBhvr>
                                    </p:animEffect>
                                  </p:childTnLst>
                                </p:cTn>
                              </p:par>
                            </p:childTnLst>
                          </p:cTn>
                        </p:par>
                      </p:childTnLst>
                    </p:cTn>
                  </p:par>
                  <p:par>
                    <p:cTn id="8" fill="hold">
                      <p:stCondLst>
                        <p:cond delay="indefinite"/>
                      </p:stCondLst>
                      <p:childTnLst>
                        <p:par>
                          <p:cTn id="9" fill="hold">
                            <p:stCondLst>
                              <p:cond delay="0"/>
                            </p:stCondLst>
                            <p:childTnLst>
                              <p:par>
                                <p:cTn id="10" presetID="26" presetClass="emph" presetSubtype="0" fill="hold" nodeType="clickEffect">
                                  <p:stCondLst>
                                    <p:cond delay="0"/>
                                  </p:stCondLst>
                                  <p:childTnLst>
                                    <p:animEffect transition="out" filter="fade">
                                      <p:cBhvr>
                                        <p:cTn id="11" dur="1000" tmFilter="0, 0; .2, .5; .8, .5; 1, 0"/>
                                        <p:tgtEl>
                                          <p:spTgt spid="11"/>
                                        </p:tgtEl>
                                      </p:cBhvr>
                                    </p:animEffect>
                                    <p:animScale>
                                      <p:cBhvr>
                                        <p:cTn id="12" dur="500" autoRev="1" fill="hold"/>
                                        <p:tgtEl>
                                          <p:spTgt spid="11"/>
                                        </p:tgtEl>
                                      </p:cBhvr>
                                      <p:by x="105000" y="105000"/>
                                    </p:animScale>
                                  </p:childTnLst>
                                </p:cTn>
                              </p:par>
                            </p:childTnLst>
                          </p:cTn>
                        </p:par>
                        <p:par>
                          <p:cTn id="13" fill="hold">
                            <p:stCondLst>
                              <p:cond delay="1000"/>
                            </p:stCondLst>
                            <p:childTnLst>
                              <p:par>
                                <p:cTn id="14" presetID="26" presetClass="emph" presetSubtype="0" fill="hold" nodeType="afterEffect">
                                  <p:stCondLst>
                                    <p:cond delay="0"/>
                                  </p:stCondLst>
                                  <p:childTnLst>
                                    <p:animEffect transition="out" filter="fade">
                                      <p:cBhvr>
                                        <p:cTn id="15" dur="1000" tmFilter="0, 0; .2, .5; .8, .5; 1, 0"/>
                                        <p:tgtEl>
                                          <p:spTgt spid="12"/>
                                        </p:tgtEl>
                                      </p:cBhvr>
                                    </p:animEffect>
                                    <p:animScale>
                                      <p:cBhvr>
                                        <p:cTn id="16" dur="500" autoRev="1" fill="hold"/>
                                        <p:tgtEl>
                                          <p:spTgt spid="12"/>
                                        </p:tgtEl>
                                      </p:cBhvr>
                                      <p:by x="105000" y="105000"/>
                                    </p:animScale>
                                  </p:childTnLst>
                                </p:cTn>
                              </p:par>
                            </p:childTnLst>
                          </p:cTn>
                        </p:par>
                        <p:par>
                          <p:cTn id="17" fill="hold">
                            <p:stCondLst>
                              <p:cond delay="2000"/>
                            </p:stCondLst>
                            <p:childTnLst>
                              <p:par>
                                <p:cTn id="18" presetID="26" presetClass="emph" presetSubtype="0" fill="hold" nodeType="afterEffect">
                                  <p:stCondLst>
                                    <p:cond delay="0"/>
                                  </p:stCondLst>
                                  <p:childTnLst>
                                    <p:animEffect transition="out" filter="fade">
                                      <p:cBhvr>
                                        <p:cTn id="19" dur="1000" tmFilter="0, 0; .2, .5; .8, .5; 1, 0"/>
                                        <p:tgtEl>
                                          <p:spTgt spid="15"/>
                                        </p:tgtEl>
                                      </p:cBhvr>
                                    </p:animEffect>
                                    <p:animScale>
                                      <p:cBhvr>
                                        <p:cTn id="20" dur="500" autoRev="1" fill="hold"/>
                                        <p:tgtEl>
                                          <p:spTgt spid="15"/>
                                        </p:tgtEl>
                                      </p:cBhvr>
                                      <p:by x="105000" y="105000"/>
                                    </p:animScale>
                                  </p:childTnLst>
                                </p:cTn>
                              </p:par>
                            </p:childTnLst>
                          </p:cTn>
                        </p:par>
                        <p:par>
                          <p:cTn id="21" fill="hold">
                            <p:stCondLst>
                              <p:cond delay="3000"/>
                            </p:stCondLst>
                            <p:childTnLst>
                              <p:par>
                                <p:cTn id="22" presetID="26" presetClass="emph" presetSubtype="0" fill="hold" nodeType="afterEffect">
                                  <p:stCondLst>
                                    <p:cond delay="0"/>
                                  </p:stCondLst>
                                  <p:childTnLst>
                                    <p:animEffect transition="out" filter="fade">
                                      <p:cBhvr>
                                        <p:cTn id="23" dur="1000" tmFilter="0, 0; .2, .5; .8, .5; 1, 0"/>
                                        <p:tgtEl>
                                          <p:spTgt spid="18"/>
                                        </p:tgtEl>
                                      </p:cBhvr>
                                    </p:animEffect>
                                    <p:animScale>
                                      <p:cBhvr>
                                        <p:cTn id="24" dur="500" autoRev="1" fill="hold"/>
                                        <p:tgtEl>
                                          <p:spTgt spid="18"/>
                                        </p:tgtEl>
                                      </p:cBhvr>
                                      <p:by x="105000" y="105000"/>
                                    </p:animScale>
                                  </p:childTnLst>
                                </p:cTn>
                              </p:par>
                            </p:childTnLst>
                          </p:cTn>
                        </p:par>
                        <p:par>
                          <p:cTn id="25" fill="hold">
                            <p:stCondLst>
                              <p:cond delay="4000"/>
                            </p:stCondLst>
                            <p:childTnLst>
                              <p:par>
                                <p:cTn id="26" presetID="26" presetClass="emph" presetSubtype="0" fill="hold" nodeType="afterEffect">
                                  <p:stCondLst>
                                    <p:cond delay="0"/>
                                  </p:stCondLst>
                                  <p:childTnLst>
                                    <p:animEffect transition="out" filter="fade">
                                      <p:cBhvr>
                                        <p:cTn id="27" dur="1000" tmFilter="0, 0; .2, .5; .8, .5; 1, 0"/>
                                        <p:tgtEl>
                                          <p:spTgt spid="21"/>
                                        </p:tgtEl>
                                      </p:cBhvr>
                                    </p:animEffect>
                                    <p:animScale>
                                      <p:cBhvr>
                                        <p:cTn id="28" dur="500" autoRev="1" fill="hold"/>
                                        <p:tgtEl>
                                          <p:spTgt spid="21"/>
                                        </p:tgtEl>
                                      </p:cBhvr>
                                      <p:by x="105000" y="105000"/>
                                    </p:animScale>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31"/>
                                        </p:tgtEl>
                                        <p:attrNameLst>
                                          <p:attrName>style.visibility</p:attrName>
                                        </p:attrNameLst>
                                      </p:cBhvr>
                                      <p:to>
                                        <p:strVal val="visible"/>
                                      </p:to>
                                    </p:set>
                                    <p:animEffect transition="in" filter="fade">
                                      <p:cBhvr>
                                        <p:cTn id="33" dur="500"/>
                                        <p:tgtEl>
                                          <p:spTgt spid="31"/>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34"/>
                                        </p:tgtEl>
                                        <p:attrNameLst>
                                          <p:attrName>style.visibility</p:attrName>
                                        </p:attrNameLst>
                                      </p:cBhvr>
                                      <p:to>
                                        <p:strVal val="visible"/>
                                      </p:to>
                                    </p:set>
                                    <p:animEffect transition="in" filter="fade">
                                      <p:cBhvr>
                                        <p:cTn id="38" dur="500"/>
                                        <p:tgtEl>
                                          <p:spTgt spid="34"/>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nodeType="clickEffect">
                                  <p:stCondLst>
                                    <p:cond delay="0"/>
                                  </p:stCondLst>
                                  <p:childTnLst>
                                    <p:set>
                                      <p:cBhvr>
                                        <p:cTn id="42" dur="1" fill="hold">
                                          <p:stCondLst>
                                            <p:cond delay="0"/>
                                          </p:stCondLst>
                                        </p:cTn>
                                        <p:tgtEl>
                                          <p:spTgt spid="6"/>
                                        </p:tgtEl>
                                        <p:attrNameLst>
                                          <p:attrName>style.visibility</p:attrName>
                                        </p:attrNameLst>
                                      </p:cBhvr>
                                      <p:to>
                                        <p:strVal val="visible"/>
                                      </p:to>
                                    </p:set>
                                    <p:animEffect transition="in" filter="fade">
                                      <p:cBhvr>
                                        <p:cTn id="43" dur="500"/>
                                        <p:tgtEl>
                                          <p:spTgt spid="6"/>
                                        </p:tgtEl>
                                      </p:cBhvr>
                                    </p:animEffect>
                                  </p:childTnLst>
                                </p:cTn>
                              </p:par>
                            </p:childTnLst>
                          </p:cTn>
                        </p:par>
                        <p:par>
                          <p:cTn id="44" fill="hold">
                            <p:stCondLst>
                              <p:cond delay="500"/>
                            </p:stCondLst>
                            <p:childTnLst>
                              <p:par>
                                <p:cTn id="45" presetID="10" presetClass="exit" presetSubtype="0" fill="hold" nodeType="afterEffect">
                                  <p:stCondLst>
                                    <p:cond delay="0"/>
                                  </p:stCondLst>
                                  <p:childTnLst>
                                    <p:animEffect transition="out" filter="fade">
                                      <p:cBhvr>
                                        <p:cTn id="46" dur="500"/>
                                        <p:tgtEl>
                                          <p:spTgt spid="5"/>
                                        </p:tgtEl>
                                      </p:cBhvr>
                                    </p:animEffect>
                                    <p:set>
                                      <p:cBhvr>
                                        <p:cTn id="47" dur="1" fill="hold">
                                          <p:stCondLst>
                                            <p:cond delay="499"/>
                                          </p:stCondLst>
                                        </p:cTn>
                                        <p:tgtEl>
                                          <p:spTgt spid="5"/>
                                        </p:tgtEl>
                                        <p:attrNameLst>
                                          <p:attrName>style.visibility</p:attrName>
                                        </p:attrNameLst>
                                      </p:cBhvr>
                                      <p:to>
                                        <p:strVal val="hidden"/>
                                      </p:to>
                                    </p:set>
                                  </p:childTnLst>
                                </p:cTn>
                              </p:par>
                            </p:childTnLst>
                          </p:cTn>
                        </p:par>
                        <p:par>
                          <p:cTn id="48" fill="hold">
                            <p:stCondLst>
                              <p:cond delay="1000"/>
                            </p:stCondLst>
                            <p:childTnLst>
                              <p:par>
                                <p:cTn id="49" presetID="10" presetClass="entr" presetSubtype="0" fill="hold" grpId="0" nodeType="afterEffect">
                                  <p:stCondLst>
                                    <p:cond delay="0"/>
                                  </p:stCondLst>
                                  <p:childTnLst>
                                    <p:set>
                                      <p:cBhvr>
                                        <p:cTn id="50" dur="1" fill="hold">
                                          <p:stCondLst>
                                            <p:cond delay="0"/>
                                          </p:stCondLst>
                                        </p:cTn>
                                        <p:tgtEl>
                                          <p:spTgt spid="47"/>
                                        </p:tgtEl>
                                        <p:attrNameLst>
                                          <p:attrName>style.visibility</p:attrName>
                                        </p:attrNameLst>
                                      </p:cBhvr>
                                      <p:to>
                                        <p:strVal val="visible"/>
                                      </p:to>
                                    </p:set>
                                    <p:animEffect transition="in" filter="fade">
                                      <p:cBhvr>
                                        <p:cTn id="51" dur="500"/>
                                        <p:tgtEl>
                                          <p:spTgt spid="47"/>
                                        </p:tgtEl>
                                      </p:cBhvr>
                                    </p:animEffect>
                                  </p:childTnLst>
                                </p:cTn>
                              </p:par>
                            </p:childTnLst>
                          </p:cTn>
                        </p:par>
                      </p:childTnLst>
                    </p:cTn>
                  </p:par>
                  <p:par>
                    <p:cTn id="52" fill="hold">
                      <p:stCondLst>
                        <p:cond delay="indefinite"/>
                      </p:stCondLst>
                      <p:childTnLst>
                        <p:par>
                          <p:cTn id="53" fill="hold">
                            <p:stCondLst>
                              <p:cond delay="0"/>
                            </p:stCondLst>
                            <p:childTnLst>
                              <p:par>
                                <p:cTn id="54" presetID="10" presetClass="entr" presetSubtype="0" fill="hold" nodeType="clickEffect">
                                  <p:stCondLst>
                                    <p:cond delay="0"/>
                                  </p:stCondLst>
                                  <p:childTnLst>
                                    <p:set>
                                      <p:cBhvr>
                                        <p:cTn id="55" dur="1" fill="hold">
                                          <p:stCondLst>
                                            <p:cond delay="0"/>
                                          </p:stCondLst>
                                        </p:cTn>
                                        <p:tgtEl>
                                          <p:spTgt spid="24"/>
                                        </p:tgtEl>
                                        <p:attrNameLst>
                                          <p:attrName>style.visibility</p:attrName>
                                        </p:attrNameLst>
                                      </p:cBhvr>
                                      <p:to>
                                        <p:strVal val="visible"/>
                                      </p:to>
                                    </p:set>
                                    <p:animEffect transition="in" filter="fade">
                                      <p:cBhvr>
                                        <p:cTn id="56" dur="500"/>
                                        <p:tgtEl>
                                          <p:spTgt spid="24"/>
                                        </p:tgtEl>
                                      </p:cBhvr>
                                    </p:animEffect>
                                  </p:childTnLst>
                                </p:cTn>
                              </p:par>
                            </p:childTnLst>
                          </p:cTn>
                        </p:par>
                        <p:par>
                          <p:cTn id="57" fill="hold">
                            <p:stCondLst>
                              <p:cond delay="500"/>
                            </p:stCondLst>
                            <p:childTnLst>
                              <p:par>
                                <p:cTn id="58" presetID="10" presetClass="entr" presetSubtype="0" fill="hold" grpId="0" nodeType="afterEffect">
                                  <p:stCondLst>
                                    <p:cond delay="0"/>
                                  </p:stCondLst>
                                  <p:childTnLst>
                                    <p:set>
                                      <p:cBhvr>
                                        <p:cTn id="59" dur="1" fill="hold">
                                          <p:stCondLst>
                                            <p:cond delay="0"/>
                                          </p:stCondLst>
                                        </p:cTn>
                                        <p:tgtEl>
                                          <p:spTgt spid="44"/>
                                        </p:tgtEl>
                                        <p:attrNameLst>
                                          <p:attrName>style.visibility</p:attrName>
                                        </p:attrNameLst>
                                      </p:cBhvr>
                                      <p:to>
                                        <p:strVal val="visible"/>
                                      </p:to>
                                    </p:set>
                                    <p:animEffect transition="in" filter="fade">
                                      <p:cBhvr>
                                        <p:cTn id="60" dur="500"/>
                                        <p:tgtEl>
                                          <p:spTgt spid="44"/>
                                        </p:tgtEl>
                                      </p:cBhvr>
                                    </p:animEffect>
                                  </p:childTnLst>
                                </p:cTn>
                              </p:par>
                            </p:childTnLst>
                          </p:cTn>
                        </p:par>
                      </p:childTnLst>
                    </p:cTn>
                  </p:par>
                  <p:par>
                    <p:cTn id="61" fill="hold">
                      <p:stCondLst>
                        <p:cond delay="indefinite"/>
                      </p:stCondLst>
                      <p:childTnLst>
                        <p:par>
                          <p:cTn id="62" fill="hold">
                            <p:stCondLst>
                              <p:cond delay="0"/>
                            </p:stCondLst>
                            <p:childTnLst>
                              <p:par>
                                <p:cTn id="63" presetID="10" presetClass="entr" presetSubtype="0" fill="hold" grpId="0" nodeType="clickEffect">
                                  <p:stCondLst>
                                    <p:cond delay="0"/>
                                  </p:stCondLst>
                                  <p:childTnLst>
                                    <p:set>
                                      <p:cBhvr>
                                        <p:cTn id="64" dur="1" fill="hold">
                                          <p:stCondLst>
                                            <p:cond delay="0"/>
                                          </p:stCondLst>
                                        </p:cTn>
                                        <p:tgtEl>
                                          <p:spTgt spid="35"/>
                                        </p:tgtEl>
                                        <p:attrNameLst>
                                          <p:attrName>style.visibility</p:attrName>
                                        </p:attrNameLst>
                                      </p:cBhvr>
                                      <p:to>
                                        <p:strVal val="visible"/>
                                      </p:to>
                                    </p:set>
                                    <p:animEffect transition="in" filter="fade">
                                      <p:cBhvr>
                                        <p:cTn id="65" dur="500"/>
                                        <p:tgtEl>
                                          <p:spTgt spid="35"/>
                                        </p:tgtEl>
                                      </p:cBhvr>
                                    </p:animEffect>
                                  </p:childTnLst>
                                </p:cTn>
                              </p:par>
                            </p:childTnLst>
                          </p:cTn>
                        </p:par>
                        <p:par>
                          <p:cTn id="66" fill="hold">
                            <p:stCondLst>
                              <p:cond delay="500"/>
                            </p:stCondLst>
                            <p:childTnLst>
                              <p:par>
                                <p:cTn id="67" presetID="10" presetClass="entr" presetSubtype="0" fill="hold" grpId="0" nodeType="afterEffect">
                                  <p:stCondLst>
                                    <p:cond delay="250"/>
                                  </p:stCondLst>
                                  <p:childTnLst>
                                    <p:set>
                                      <p:cBhvr>
                                        <p:cTn id="68" dur="1" fill="hold">
                                          <p:stCondLst>
                                            <p:cond delay="0"/>
                                          </p:stCondLst>
                                        </p:cTn>
                                        <p:tgtEl>
                                          <p:spTgt spid="45"/>
                                        </p:tgtEl>
                                        <p:attrNameLst>
                                          <p:attrName>style.visibility</p:attrName>
                                        </p:attrNameLst>
                                      </p:cBhvr>
                                      <p:to>
                                        <p:strVal val="visible"/>
                                      </p:to>
                                    </p:set>
                                    <p:animEffect transition="in" filter="fade">
                                      <p:cBhvr>
                                        <p:cTn id="69" dur="500"/>
                                        <p:tgtEl>
                                          <p:spTgt spid="45"/>
                                        </p:tgtEl>
                                      </p:cBhvr>
                                    </p:animEffect>
                                  </p:childTnLst>
                                </p:cTn>
                              </p:par>
                            </p:childTnLst>
                          </p:cTn>
                        </p:par>
                        <p:par>
                          <p:cTn id="70" fill="hold">
                            <p:stCondLst>
                              <p:cond delay="1250"/>
                            </p:stCondLst>
                            <p:childTnLst>
                              <p:par>
                                <p:cTn id="71" presetID="26" presetClass="emph" presetSubtype="0" fill="hold" nodeType="afterEffect">
                                  <p:stCondLst>
                                    <p:cond delay="0"/>
                                  </p:stCondLst>
                                  <p:childTnLst>
                                    <p:animEffect transition="out" filter="fade">
                                      <p:cBhvr>
                                        <p:cTn id="72" dur="1000" tmFilter="0, 0; .2, .5; .8, .5; 1, 0"/>
                                        <p:tgtEl>
                                          <p:spTgt spid="11"/>
                                        </p:tgtEl>
                                      </p:cBhvr>
                                    </p:animEffect>
                                    <p:animScale>
                                      <p:cBhvr>
                                        <p:cTn id="73" dur="500" autoRev="1" fill="hold"/>
                                        <p:tgtEl>
                                          <p:spTgt spid="11"/>
                                        </p:tgtEl>
                                      </p:cBhvr>
                                      <p:by x="105000" y="105000"/>
                                    </p:animScale>
                                  </p:childTnLst>
                                </p:cTn>
                              </p:par>
                              <p:par>
                                <p:cTn id="74" presetID="26" presetClass="emph" presetSubtype="0" fill="hold" nodeType="withEffect">
                                  <p:stCondLst>
                                    <p:cond delay="0"/>
                                  </p:stCondLst>
                                  <p:childTnLst>
                                    <p:animEffect transition="out" filter="fade">
                                      <p:cBhvr>
                                        <p:cTn id="75" dur="1000" tmFilter="0, 0; .2, .5; .8, .5; 1, 0"/>
                                        <p:tgtEl>
                                          <p:spTgt spid="12"/>
                                        </p:tgtEl>
                                      </p:cBhvr>
                                    </p:animEffect>
                                    <p:animScale>
                                      <p:cBhvr>
                                        <p:cTn id="76" dur="500" autoRev="1" fill="hold"/>
                                        <p:tgtEl>
                                          <p:spTgt spid="12"/>
                                        </p:tgtEl>
                                      </p:cBhvr>
                                      <p:by x="105000" y="105000"/>
                                    </p:animScale>
                                  </p:childTnLst>
                                </p:cTn>
                              </p:par>
                              <p:par>
                                <p:cTn id="77" presetID="26" presetClass="emph" presetSubtype="0" fill="hold" nodeType="withEffect">
                                  <p:stCondLst>
                                    <p:cond delay="0"/>
                                  </p:stCondLst>
                                  <p:childTnLst>
                                    <p:animEffect transition="out" filter="fade">
                                      <p:cBhvr>
                                        <p:cTn id="78" dur="1000" tmFilter="0, 0; .2, .5; .8, .5; 1, 0"/>
                                        <p:tgtEl>
                                          <p:spTgt spid="15"/>
                                        </p:tgtEl>
                                      </p:cBhvr>
                                    </p:animEffect>
                                    <p:animScale>
                                      <p:cBhvr>
                                        <p:cTn id="79" dur="500" autoRev="1" fill="hold"/>
                                        <p:tgtEl>
                                          <p:spTgt spid="15"/>
                                        </p:tgtEl>
                                      </p:cBhvr>
                                      <p:by x="105000" y="105000"/>
                                    </p:animScale>
                                  </p:childTnLst>
                                </p:cTn>
                              </p:par>
                              <p:par>
                                <p:cTn id="80" presetID="26" presetClass="emph" presetSubtype="0" fill="hold" nodeType="withEffect">
                                  <p:stCondLst>
                                    <p:cond delay="0"/>
                                  </p:stCondLst>
                                  <p:childTnLst>
                                    <p:animEffect transition="out" filter="fade">
                                      <p:cBhvr>
                                        <p:cTn id="81" dur="1000" tmFilter="0, 0; .2, .5; .8, .5; 1, 0"/>
                                        <p:tgtEl>
                                          <p:spTgt spid="18"/>
                                        </p:tgtEl>
                                      </p:cBhvr>
                                    </p:animEffect>
                                    <p:animScale>
                                      <p:cBhvr>
                                        <p:cTn id="82" dur="500" autoRev="1" fill="hold"/>
                                        <p:tgtEl>
                                          <p:spTgt spid="18"/>
                                        </p:tgtEl>
                                      </p:cBhvr>
                                      <p:by x="105000" y="105000"/>
                                    </p:animScale>
                                  </p:childTnLst>
                                </p:cTn>
                              </p:par>
                              <p:par>
                                <p:cTn id="83" presetID="26" presetClass="emph" presetSubtype="0" fill="hold" nodeType="withEffect">
                                  <p:stCondLst>
                                    <p:cond delay="0"/>
                                  </p:stCondLst>
                                  <p:childTnLst>
                                    <p:animEffect transition="out" filter="fade">
                                      <p:cBhvr>
                                        <p:cTn id="84" dur="1000" tmFilter="0, 0; .2, .5; .8, .5; 1, 0"/>
                                        <p:tgtEl>
                                          <p:spTgt spid="21"/>
                                        </p:tgtEl>
                                      </p:cBhvr>
                                    </p:animEffect>
                                    <p:animScale>
                                      <p:cBhvr>
                                        <p:cTn id="85" dur="500" autoRev="1" fill="hold"/>
                                        <p:tgtEl>
                                          <p:spTgt spid="21"/>
                                        </p:tgtEl>
                                      </p:cBhvr>
                                      <p:by x="105000" y="105000"/>
                                    </p:animScale>
                                  </p:childTnLst>
                                </p:cTn>
                              </p:par>
                            </p:childTnLst>
                          </p:cTn>
                        </p:par>
                        <p:par>
                          <p:cTn id="86" fill="hold">
                            <p:stCondLst>
                              <p:cond delay="2250"/>
                            </p:stCondLst>
                            <p:childTnLst>
                              <p:par>
                                <p:cTn id="87" presetID="10" presetClass="entr" presetSubtype="0" fill="hold" grpId="0" nodeType="afterEffect">
                                  <p:stCondLst>
                                    <p:cond delay="250"/>
                                  </p:stCondLst>
                                  <p:childTnLst>
                                    <p:set>
                                      <p:cBhvr>
                                        <p:cTn id="88" dur="1" fill="hold">
                                          <p:stCondLst>
                                            <p:cond delay="0"/>
                                          </p:stCondLst>
                                        </p:cTn>
                                        <p:tgtEl>
                                          <p:spTgt spid="46"/>
                                        </p:tgtEl>
                                        <p:attrNameLst>
                                          <p:attrName>style.visibility</p:attrName>
                                        </p:attrNameLst>
                                      </p:cBhvr>
                                      <p:to>
                                        <p:strVal val="visible"/>
                                      </p:to>
                                    </p:set>
                                    <p:animEffect transition="in" filter="fade">
                                      <p:cBhvr>
                                        <p:cTn id="89" dur="500"/>
                                        <p:tgtEl>
                                          <p:spTgt spid="46"/>
                                        </p:tgtEl>
                                      </p:cBhvr>
                                    </p:animEffect>
                                  </p:childTnLst>
                                </p:cTn>
                              </p:par>
                            </p:childTnLst>
                          </p:cTn>
                        </p:par>
                        <p:par>
                          <p:cTn id="90" fill="hold">
                            <p:stCondLst>
                              <p:cond delay="3000"/>
                            </p:stCondLst>
                            <p:childTnLst>
                              <p:par>
                                <p:cTn id="91" presetID="26" presetClass="emph" presetSubtype="0" fill="hold" nodeType="afterEffect">
                                  <p:stCondLst>
                                    <p:cond delay="0"/>
                                  </p:stCondLst>
                                  <p:childTnLst>
                                    <p:animEffect transition="out" filter="fade">
                                      <p:cBhvr>
                                        <p:cTn id="92" dur="1000" tmFilter="0, 0; .2, .5; .8, .5; 1, 0"/>
                                        <p:tgtEl>
                                          <p:spTgt spid="24"/>
                                        </p:tgtEl>
                                      </p:cBhvr>
                                    </p:animEffect>
                                    <p:animScale>
                                      <p:cBhvr>
                                        <p:cTn id="93" dur="500" autoRev="1" fill="hold"/>
                                        <p:tgtEl>
                                          <p:spTgt spid="24"/>
                                        </p:tgtEl>
                                      </p:cBhvr>
                                      <p:by x="105000" y="105000"/>
                                    </p:animScale>
                                  </p:childTnLst>
                                </p:cTn>
                              </p:par>
                            </p:childTnLst>
                          </p:cTn>
                        </p:par>
                      </p:childTnLst>
                    </p:cTn>
                  </p:par>
                  <p:par>
                    <p:cTn id="94" fill="hold">
                      <p:stCondLst>
                        <p:cond delay="indefinite"/>
                      </p:stCondLst>
                      <p:childTnLst>
                        <p:par>
                          <p:cTn id="95" fill="hold">
                            <p:stCondLst>
                              <p:cond delay="0"/>
                            </p:stCondLst>
                            <p:childTnLst>
                              <p:par>
                                <p:cTn id="96" presetID="10" presetClass="entr" presetSubtype="0" fill="hold" grpId="0" nodeType="clickEffect">
                                  <p:stCondLst>
                                    <p:cond delay="0"/>
                                  </p:stCondLst>
                                  <p:childTnLst>
                                    <p:set>
                                      <p:cBhvr>
                                        <p:cTn id="97" dur="1" fill="hold">
                                          <p:stCondLst>
                                            <p:cond delay="0"/>
                                          </p:stCondLst>
                                        </p:cTn>
                                        <p:tgtEl>
                                          <p:spTgt spid="36"/>
                                        </p:tgtEl>
                                        <p:attrNameLst>
                                          <p:attrName>style.visibility</p:attrName>
                                        </p:attrNameLst>
                                      </p:cBhvr>
                                      <p:to>
                                        <p:strVal val="visible"/>
                                      </p:to>
                                    </p:set>
                                    <p:animEffect transition="in" filter="fade">
                                      <p:cBhvr>
                                        <p:cTn id="98" dur="500"/>
                                        <p:tgtEl>
                                          <p:spTgt spid="36"/>
                                        </p:tgtEl>
                                      </p:cBhvr>
                                    </p:animEffect>
                                  </p:childTnLst>
                                </p:cTn>
                              </p:par>
                            </p:childTnLst>
                          </p:cTn>
                        </p:par>
                        <p:par>
                          <p:cTn id="99" fill="hold">
                            <p:stCondLst>
                              <p:cond delay="500"/>
                            </p:stCondLst>
                            <p:childTnLst>
                              <p:par>
                                <p:cTn id="100" presetID="10" presetClass="entr" presetSubtype="0" fill="hold" grpId="0" nodeType="afterEffect">
                                  <p:stCondLst>
                                    <p:cond delay="250"/>
                                  </p:stCondLst>
                                  <p:childTnLst>
                                    <p:set>
                                      <p:cBhvr>
                                        <p:cTn id="101" dur="1" fill="hold">
                                          <p:stCondLst>
                                            <p:cond delay="0"/>
                                          </p:stCondLst>
                                        </p:cTn>
                                        <p:tgtEl>
                                          <p:spTgt spid="48"/>
                                        </p:tgtEl>
                                        <p:attrNameLst>
                                          <p:attrName>style.visibility</p:attrName>
                                        </p:attrNameLst>
                                      </p:cBhvr>
                                      <p:to>
                                        <p:strVal val="visible"/>
                                      </p:to>
                                    </p:set>
                                    <p:animEffect transition="in" filter="fade">
                                      <p:cBhvr>
                                        <p:cTn id="102" dur="500"/>
                                        <p:tgtEl>
                                          <p:spTgt spid="48"/>
                                        </p:tgtEl>
                                      </p:cBhvr>
                                    </p:animEffect>
                                  </p:childTnLst>
                                </p:cTn>
                              </p:par>
                            </p:childTnLst>
                          </p:cTn>
                        </p:par>
                        <p:par>
                          <p:cTn id="103" fill="hold">
                            <p:stCondLst>
                              <p:cond delay="1250"/>
                            </p:stCondLst>
                            <p:childTnLst>
                              <p:par>
                                <p:cTn id="104" presetID="26" presetClass="emph" presetSubtype="0" fill="hold" nodeType="afterEffect">
                                  <p:stCondLst>
                                    <p:cond delay="0"/>
                                  </p:stCondLst>
                                  <p:childTnLst>
                                    <p:animEffect transition="out" filter="fade">
                                      <p:cBhvr>
                                        <p:cTn id="105" dur="1000" tmFilter="0, 0; .2, .5; .8, .5; 1, 0"/>
                                        <p:tgtEl>
                                          <p:spTgt spid="11"/>
                                        </p:tgtEl>
                                      </p:cBhvr>
                                    </p:animEffect>
                                    <p:animScale>
                                      <p:cBhvr>
                                        <p:cTn id="106" dur="500" autoRev="1" fill="hold"/>
                                        <p:tgtEl>
                                          <p:spTgt spid="11"/>
                                        </p:tgtEl>
                                      </p:cBhvr>
                                      <p:by x="105000" y="105000"/>
                                    </p:animScale>
                                  </p:childTnLst>
                                </p:cTn>
                              </p:par>
                              <p:par>
                                <p:cTn id="107" presetID="26" presetClass="emph" presetSubtype="0" fill="hold" nodeType="withEffect">
                                  <p:stCondLst>
                                    <p:cond delay="0"/>
                                  </p:stCondLst>
                                  <p:childTnLst>
                                    <p:animEffect transition="out" filter="fade">
                                      <p:cBhvr>
                                        <p:cTn id="108" dur="1000" tmFilter="0, 0; .2, .5; .8, .5; 1, 0"/>
                                        <p:tgtEl>
                                          <p:spTgt spid="12"/>
                                        </p:tgtEl>
                                      </p:cBhvr>
                                    </p:animEffect>
                                    <p:animScale>
                                      <p:cBhvr>
                                        <p:cTn id="109" dur="500" autoRev="1" fill="hold"/>
                                        <p:tgtEl>
                                          <p:spTgt spid="12"/>
                                        </p:tgtEl>
                                      </p:cBhvr>
                                      <p:by x="105000" y="105000"/>
                                    </p:animScale>
                                  </p:childTnLst>
                                </p:cTn>
                              </p:par>
                              <p:par>
                                <p:cTn id="110" presetID="26" presetClass="emph" presetSubtype="0" fill="hold" nodeType="withEffect">
                                  <p:stCondLst>
                                    <p:cond delay="0"/>
                                  </p:stCondLst>
                                  <p:childTnLst>
                                    <p:animEffect transition="out" filter="fade">
                                      <p:cBhvr>
                                        <p:cTn id="111" dur="1000" tmFilter="0, 0; .2, .5; .8, .5; 1, 0"/>
                                        <p:tgtEl>
                                          <p:spTgt spid="15"/>
                                        </p:tgtEl>
                                      </p:cBhvr>
                                    </p:animEffect>
                                    <p:animScale>
                                      <p:cBhvr>
                                        <p:cTn id="112" dur="500" autoRev="1" fill="hold"/>
                                        <p:tgtEl>
                                          <p:spTgt spid="15"/>
                                        </p:tgtEl>
                                      </p:cBhvr>
                                      <p:by x="105000" y="105000"/>
                                    </p:animScale>
                                  </p:childTnLst>
                                </p:cTn>
                              </p:par>
                              <p:par>
                                <p:cTn id="113" presetID="26" presetClass="emph" presetSubtype="0" fill="hold" nodeType="withEffect">
                                  <p:stCondLst>
                                    <p:cond delay="0"/>
                                  </p:stCondLst>
                                  <p:childTnLst>
                                    <p:animEffect transition="out" filter="fade">
                                      <p:cBhvr>
                                        <p:cTn id="114" dur="1000" tmFilter="0, 0; .2, .5; .8, .5; 1, 0"/>
                                        <p:tgtEl>
                                          <p:spTgt spid="18"/>
                                        </p:tgtEl>
                                      </p:cBhvr>
                                    </p:animEffect>
                                    <p:animScale>
                                      <p:cBhvr>
                                        <p:cTn id="115" dur="500" autoRev="1" fill="hold"/>
                                        <p:tgtEl>
                                          <p:spTgt spid="18"/>
                                        </p:tgtEl>
                                      </p:cBhvr>
                                      <p:by x="105000" y="105000"/>
                                    </p:animScale>
                                  </p:childTnLst>
                                </p:cTn>
                              </p:par>
                              <p:par>
                                <p:cTn id="116" presetID="26" presetClass="emph" presetSubtype="0" fill="hold" nodeType="withEffect">
                                  <p:stCondLst>
                                    <p:cond delay="0"/>
                                  </p:stCondLst>
                                  <p:childTnLst>
                                    <p:animEffect transition="out" filter="fade">
                                      <p:cBhvr>
                                        <p:cTn id="117" dur="1000" tmFilter="0, 0; .2, .5; .8, .5; 1, 0"/>
                                        <p:tgtEl>
                                          <p:spTgt spid="21"/>
                                        </p:tgtEl>
                                      </p:cBhvr>
                                    </p:animEffect>
                                    <p:animScale>
                                      <p:cBhvr>
                                        <p:cTn id="118" dur="500" autoRev="1" fill="hold"/>
                                        <p:tgtEl>
                                          <p:spTgt spid="21"/>
                                        </p:tgtEl>
                                      </p:cBhvr>
                                      <p:by x="105000" y="105000"/>
                                    </p:animScale>
                                  </p:childTnLst>
                                </p:cTn>
                              </p:par>
                              <p:par>
                                <p:cTn id="119" presetID="26" presetClass="emph" presetSubtype="0" fill="hold" nodeType="withEffect">
                                  <p:stCondLst>
                                    <p:cond delay="0"/>
                                  </p:stCondLst>
                                  <p:childTnLst>
                                    <p:animEffect transition="out" filter="fade">
                                      <p:cBhvr>
                                        <p:cTn id="120" dur="1000" tmFilter="0, 0; .2, .5; .8, .5; 1, 0"/>
                                        <p:tgtEl>
                                          <p:spTgt spid="24"/>
                                        </p:tgtEl>
                                      </p:cBhvr>
                                    </p:animEffect>
                                    <p:animScale>
                                      <p:cBhvr>
                                        <p:cTn id="121" dur="500" autoRev="1" fill="hold"/>
                                        <p:tgtEl>
                                          <p:spTgt spid="24"/>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P spid="34" grpId="0"/>
      <p:bldP spid="35" grpId="0"/>
      <p:bldP spid="36" grpId="0"/>
      <p:bldP spid="44" grpId="0"/>
      <p:bldP spid="45" grpId="0"/>
      <p:bldP spid="46" grpId="0"/>
      <p:bldP spid="47" grpId="0"/>
      <p:bldP spid="48" grpId="0"/>
    </p:bld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a:t>
            </a:r>
            <a:r>
              <a:rPr lang="en-GB" sz="2400" b="1" dirty="0"/>
              <a:t>2</a:t>
            </a:r>
            <a:r>
              <a:rPr lang="en-GB" sz="2400" b="1" i="0" u="none" strike="noStrike" dirty="0">
                <a:effectLst/>
              </a:rPr>
              <a:t>, Unit </a:t>
            </a:r>
            <a:r>
              <a:rPr lang="en-GB" sz="2400" b="1" dirty="0"/>
              <a:t>5</a:t>
            </a:r>
            <a:r>
              <a:rPr lang="en-GB" sz="2400" b="1" i="0" u="none" strike="noStrike" dirty="0">
                <a:effectLst/>
              </a:rPr>
              <a:t>, Learning Outcome </a:t>
            </a:r>
            <a:r>
              <a:rPr lang="en-GB" sz="2400" b="1" dirty="0"/>
              <a:t>12</a:t>
            </a:r>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2228009611"/>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12</a:t>
                      </a:r>
                    </a:p>
                  </a:txBody>
                  <a:tcPr anchor="ctr">
                    <a:solidFill>
                      <a:srgbClr val="327473"/>
                    </a:solidFill>
                  </a:tcPr>
                </a:tc>
                <a:extLst>
                  <a:ext uri="{0D108BD9-81ED-4DB2-BD59-A6C34878D82A}">
                    <a16:rowId xmlns:a16="http://schemas.microsoft.com/office/drawing/2014/main" val="2928509842"/>
                  </a:ext>
                </a:extLst>
              </a:tr>
              <a:tr h="1607131">
                <a:tc>
                  <a:txBody>
                    <a:bodyPr/>
                    <a:lstStyle/>
                    <a:p>
                      <a:r>
                        <a:rPr lang="en-GB" sz="2400" b="1" dirty="0">
                          <a:solidFill>
                            <a:schemeClr val="tx1">
                              <a:lumMod val="65000"/>
                              <a:lumOff val="35000"/>
                            </a:schemeClr>
                          </a:solidFill>
                          <a:latin typeface="Arial" panose="020B0604020202020204" pitchFamily="34" charset="0"/>
                          <a:cs typeface="Arial" panose="020B0604020202020204" pitchFamily="34" charset="0"/>
                        </a:rPr>
                        <a:t>Pupils explain that factor pairs can be written in any order</a:t>
                      </a: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8369084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2, Unit 5, Learning Outcome 12</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a:lnSpc>
                <a:spcPct val="120000"/>
              </a:lnSpc>
              <a:buClr>
                <a:srgbClr val="585858"/>
              </a:buClr>
            </a:pPr>
            <a:r>
              <a:rPr lang="en-GB" sz="2000" dirty="0"/>
              <a:t>Additional teacher guidance for this outcome should be read first and can be found in this segment of the NCETM Primary Mastery Professional Development Materials:</a:t>
            </a:r>
          </a:p>
          <a:p>
            <a:pPr>
              <a:lnSpc>
                <a:spcPct val="120000"/>
              </a:lnSpc>
              <a:buClr>
                <a:srgbClr val="585858"/>
              </a:buClr>
            </a:pPr>
            <a:r>
              <a:rPr lang="en-GB" sz="2000" dirty="0">
                <a:hlinkClick r:id="rId3"/>
              </a:rPr>
              <a:t>2.3 Times tables: groups of 2 and commutativity (part 1)</a:t>
            </a:r>
            <a:endParaRPr lang="en-GB" sz="2000" dirty="0"/>
          </a:p>
          <a:p>
            <a:pPr>
              <a:lnSpc>
                <a:spcPct val="120000"/>
              </a:lnSpc>
              <a:buClr>
                <a:srgbClr val="585858"/>
              </a:buClr>
            </a:pPr>
            <a:r>
              <a:rPr lang="en-GB" sz="2000" dirty="0"/>
              <a:t>The spine materials are divided into ‘teaching points’ and ‘steps in learning’.</a:t>
            </a:r>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2973869866"/>
              </p:ext>
            </p:extLst>
          </p:nvPr>
        </p:nvGraphicFramePr>
        <p:xfrm>
          <a:off x="4514850" y="4258491"/>
          <a:ext cx="6886575" cy="79248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319314">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319314">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3</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3:1 - 3:4</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16-18</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4"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pic>
        <p:nvPicPr>
          <p:cNvPr id="10" name="Picture Placeholder 9">
            <a:extLst>
              <a:ext uri="{FF2B5EF4-FFF2-40B4-BE49-F238E27FC236}">
                <a16:creationId xmlns:a16="http://schemas.microsoft.com/office/drawing/2014/main" id="{464A666E-3542-4E6B-ADE8-B0137F73190E}"/>
              </a:ext>
            </a:extLst>
          </p:cNvPr>
          <p:cNvPicPr>
            <a:picLocks noGrp="1" noChangeAspect="1"/>
          </p:cNvPicPr>
          <p:nvPr>
            <p:ph type="pic" sz="quarter" idx="12"/>
          </p:nvPr>
        </p:nvPicPr>
        <p:blipFill>
          <a:blip r:embed="rId5">
            <a:extLst>
              <a:ext uri="{28A0092B-C50C-407E-A947-70E740481C1C}">
                <a14:useLocalDpi xmlns:a14="http://schemas.microsoft.com/office/drawing/2010/main" val="0"/>
              </a:ext>
            </a:extLst>
          </a:blip>
          <a:srcRect t="222" b="222"/>
          <a:stretch>
            <a:fillRect/>
          </a:stretch>
        </p:blipFill>
        <p:spPr/>
      </p:pic>
    </p:spTree>
    <p:extLst>
      <p:ext uri="{BB962C8B-B14F-4D97-AF65-F5344CB8AC3E}">
        <p14:creationId xmlns:p14="http://schemas.microsoft.com/office/powerpoint/2010/main" val="233084076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a:xfrm>
            <a:off x="0" y="0"/>
            <a:ext cx="12192000" cy="630000"/>
          </a:xfrm>
        </p:spPr>
        <p:txBody>
          <a:bodyPr/>
          <a:lstStyle/>
          <a:p>
            <a:r>
              <a:rPr lang="en-US" dirty="0"/>
              <a:t>2.3 </a:t>
            </a:r>
            <a:r>
              <a:rPr lang="en-GB" dirty="0"/>
              <a:t>The 2 times table and commutativity	</a:t>
            </a:r>
            <a:r>
              <a:rPr lang="en-US" dirty="0">
                <a:solidFill>
                  <a:srgbClr val="00628C"/>
                </a:solidFill>
              </a:rPr>
              <a:t>Step 3:1</a:t>
            </a:r>
          </a:p>
        </p:txBody>
      </p:sp>
      <p:graphicFrame>
        <p:nvGraphicFramePr>
          <p:cNvPr id="4" name="Table 3">
            <a:extLst>
              <a:ext uri="{FF2B5EF4-FFF2-40B4-BE49-F238E27FC236}">
                <a16:creationId xmlns:a16="http://schemas.microsoft.com/office/drawing/2014/main" id="{299A168B-CB36-47DF-851E-FC13715558C7}"/>
              </a:ext>
            </a:extLst>
          </p:cNvPr>
          <p:cNvGraphicFramePr>
            <a:graphicFrameLocks noGrp="1"/>
          </p:cNvGraphicFramePr>
          <p:nvPr/>
        </p:nvGraphicFramePr>
        <p:xfrm>
          <a:off x="3403600" y="1072197"/>
          <a:ext cx="2160000" cy="5039996"/>
        </p:xfrm>
        <a:graphic>
          <a:graphicData uri="http://schemas.openxmlformats.org/drawingml/2006/table">
            <a:tbl>
              <a:tblPr firstRow="1" firstCol="1" bandRow="1"/>
              <a:tblGrid>
                <a:gridCol w="2160000">
                  <a:extLst>
                    <a:ext uri="{9D8B030D-6E8A-4147-A177-3AD203B41FA5}">
                      <a16:colId xmlns:a16="http://schemas.microsoft.com/office/drawing/2014/main" val="2681307978"/>
                    </a:ext>
                  </a:extLst>
                </a:gridCol>
              </a:tblGrid>
              <a:tr h="387692">
                <a:tc>
                  <a:txBody>
                    <a:bodyPr/>
                    <a:lstStyle/>
                    <a:p>
                      <a:pPr>
                        <a:lnSpc>
                          <a:spcPct val="107000"/>
                        </a:lnSpc>
                        <a:spcAft>
                          <a:spcPts val="0"/>
                        </a:spcAft>
                      </a:pPr>
                      <a:r>
                        <a:rPr lang="en-GB" sz="2400" dirty="0">
                          <a:effectLst/>
                          <a:latin typeface="Myriad Pro Semibold"/>
                          <a:ea typeface="Times New Roman" panose="02020603050405020304" pitchFamily="18" charset="0"/>
                          <a:cs typeface="Times New Roman" panose="02020603050405020304" pitchFamily="18" charset="0"/>
                        </a:rPr>
                        <a:t>0 × 2 = 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891258208"/>
                  </a:ext>
                </a:extLst>
              </a:tr>
              <a:tr h="387692">
                <a:tc>
                  <a:txBody>
                    <a:bodyPr/>
                    <a:lstStyle/>
                    <a:p>
                      <a:pPr>
                        <a:lnSpc>
                          <a:spcPct val="107000"/>
                        </a:lnSpc>
                        <a:spcAft>
                          <a:spcPts val="0"/>
                        </a:spcAft>
                      </a:pPr>
                      <a:r>
                        <a:rPr lang="en-GB" sz="2400" dirty="0">
                          <a:effectLst/>
                          <a:latin typeface="Myriad Pro Semibold"/>
                          <a:ea typeface="Times New Roman" panose="02020603050405020304" pitchFamily="18" charset="0"/>
                          <a:cs typeface="Times New Roman" panose="02020603050405020304" pitchFamily="18" charset="0"/>
                        </a:rPr>
                        <a:t>1 × 2 = 2</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373952289"/>
                  </a:ext>
                </a:extLst>
              </a:tr>
              <a:tr h="387692">
                <a:tc>
                  <a:txBody>
                    <a:bodyPr/>
                    <a:lstStyle/>
                    <a:p>
                      <a:pPr>
                        <a:lnSpc>
                          <a:spcPct val="107000"/>
                        </a:lnSpc>
                        <a:spcAft>
                          <a:spcPts val="0"/>
                        </a:spcAft>
                      </a:pPr>
                      <a:r>
                        <a:rPr lang="en-GB" sz="2400" dirty="0">
                          <a:effectLst/>
                          <a:latin typeface="Myriad Pro Semibold"/>
                          <a:ea typeface="Times New Roman" panose="02020603050405020304" pitchFamily="18" charset="0"/>
                          <a:cs typeface="Times New Roman" panose="02020603050405020304" pitchFamily="18" charset="0"/>
                        </a:rPr>
                        <a:t>2 × 2 = 4</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501940710"/>
                  </a:ext>
                </a:extLst>
              </a:tr>
              <a:tr h="387692">
                <a:tc>
                  <a:txBody>
                    <a:bodyPr/>
                    <a:lstStyle/>
                    <a:p>
                      <a:pPr>
                        <a:lnSpc>
                          <a:spcPct val="107000"/>
                        </a:lnSpc>
                        <a:spcAft>
                          <a:spcPts val="0"/>
                        </a:spcAft>
                      </a:pPr>
                      <a:r>
                        <a:rPr lang="en-GB" sz="2400" dirty="0">
                          <a:effectLst/>
                          <a:latin typeface="Myriad Pro Semibold"/>
                          <a:ea typeface="Times New Roman" panose="02020603050405020304" pitchFamily="18" charset="0"/>
                          <a:cs typeface="Times New Roman" panose="02020603050405020304" pitchFamily="18" charset="0"/>
                        </a:rPr>
                        <a:t>3 × 2 = 6</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423504343"/>
                  </a:ext>
                </a:extLst>
              </a:tr>
              <a:tr h="387692">
                <a:tc>
                  <a:txBody>
                    <a:bodyPr/>
                    <a:lstStyle/>
                    <a:p>
                      <a:pPr>
                        <a:lnSpc>
                          <a:spcPct val="107000"/>
                        </a:lnSpc>
                        <a:spcAft>
                          <a:spcPts val="0"/>
                        </a:spcAft>
                      </a:pPr>
                      <a:r>
                        <a:rPr lang="en-GB" sz="2400" dirty="0">
                          <a:effectLst/>
                          <a:latin typeface="Myriad Pro Semibold"/>
                          <a:ea typeface="Times New Roman" panose="02020603050405020304" pitchFamily="18" charset="0"/>
                          <a:cs typeface="Times New Roman" panose="02020603050405020304" pitchFamily="18" charset="0"/>
                        </a:rPr>
                        <a:t>4 × 2 = 8</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233021991"/>
                  </a:ext>
                </a:extLst>
              </a:tr>
              <a:tr h="387692">
                <a:tc>
                  <a:txBody>
                    <a:bodyPr/>
                    <a:lstStyle/>
                    <a:p>
                      <a:pPr>
                        <a:lnSpc>
                          <a:spcPct val="107000"/>
                        </a:lnSpc>
                        <a:spcAft>
                          <a:spcPts val="0"/>
                        </a:spcAft>
                      </a:pPr>
                      <a:r>
                        <a:rPr lang="en-GB" sz="2400" dirty="0">
                          <a:effectLst/>
                          <a:latin typeface="Myriad Pro Semibold"/>
                          <a:ea typeface="Times New Roman" panose="02020603050405020304" pitchFamily="18" charset="0"/>
                          <a:cs typeface="Times New Roman" panose="02020603050405020304" pitchFamily="18" charset="0"/>
                        </a:rPr>
                        <a:t>5 × 2 = 10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660472153"/>
                  </a:ext>
                </a:extLst>
              </a:tr>
              <a:tr h="387692">
                <a:tc>
                  <a:txBody>
                    <a:bodyPr/>
                    <a:lstStyle/>
                    <a:p>
                      <a:pPr>
                        <a:lnSpc>
                          <a:spcPct val="107000"/>
                        </a:lnSpc>
                        <a:spcAft>
                          <a:spcPts val="0"/>
                        </a:spcAft>
                      </a:pPr>
                      <a:r>
                        <a:rPr lang="en-GB" sz="2400" dirty="0">
                          <a:effectLst/>
                          <a:latin typeface="Myriad Pro Semibold"/>
                          <a:ea typeface="Times New Roman" panose="02020603050405020304" pitchFamily="18" charset="0"/>
                          <a:cs typeface="Times New Roman" panose="02020603050405020304" pitchFamily="18" charset="0"/>
                        </a:rPr>
                        <a:t>6 × 2 = 12</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4248380786"/>
                  </a:ext>
                </a:extLst>
              </a:tr>
              <a:tr h="387692">
                <a:tc>
                  <a:txBody>
                    <a:bodyPr/>
                    <a:lstStyle/>
                    <a:p>
                      <a:pPr>
                        <a:lnSpc>
                          <a:spcPct val="107000"/>
                        </a:lnSpc>
                        <a:spcAft>
                          <a:spcPts val="0"/>
                        </a:spcAft>
                      </a:pPr>
                      <a:r>
                        <a:rPr lang="en-GB" sz="2400" dirty="0">
                          <a:effectLst/>
                          <a:latin typeface="Myriad Pro Semibold"/>
                          <a:ea typeface="Times New Roman" panose="02020603050405020304" pitchFamily="18" charset="0"/>
                          <a:cs typeface="Times New Roman" panose="02020603050405020304" pitchFamily="18" charset="0"/>
                        </a:rPr>
                        <a:t>7 × 2 = 14</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841376920"/>
                  </a:ext>
                </a:extLst>
              </a:tr>
              <a:tr h="387692">
                <a:tc>
                  <a:txBody>
                    <a:bodyPr/>
                    <a:lstStyle/>
                    <a:p>
                      <a:pPr>
                        <a:lnSpc>
                          <a:spcPct val="107000"/>
                        </a:lnSpc>
                        <a:spcAft>
                          <a:spcPts val="0"/>
                        </a:spcAft>
                      </a:pPr>
                      <a:r>
                        <a:rPr lang="en-GB" sz="2400" dirty="0">
                          <a:effectLst/>
                          <a:latin typeface="Myriad Pro Semibold"/>
                          <a:ea typeface="Times New Roman" panose="02020603050405020304" pitchFamily="18" charset="0"/>
                          <a:cs typeface="Times New Roman" panose="02020603050405020304" pitchFamily="18" charset="0"/>
                        </a:rPr>
                        <a:t>8 × 2 = 16</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719808050"/>
                  </a:ext>
                </a:extLst>
              </a:tr>
              <a:tr h="387692">
                <a:tc>
                  <a:txBody>
                    <a:bodyPr/>
                    <a:lstStyle/>
                    <a:p>
                      <a:pPr>
                        <a:lnSpc>
                          <a:spcPct val="107000"/>
                        </a:lnSpc>
                        <a:spcAft>
                          <a:spcPts val="0"/>
                        </a:spcAft>
                      </a:pPr>
                      <a:r>
                        <a:rPr lang="en-GB" sz="2400" dirty="0">
                          <a:effectLst/>
                          <a:latin typeface="Myriad Pro Semibold"/>
                          <a:ea typeface="Times New Roman" panose="02020603050405020304" pitchFamily="18" charset="0"/>
                          <a:cs typeface="Times New Roman" panose="02020603050405020304" pitchFamily="18" charset="0"/>
                        </a:rPr>
                        <a:t>9 × 2 = 18</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19179523"/>
                  </a:ext>
                </a:extLst>
              </a:tr>
              <a:tr h="387692">
                <a:tc>
                  <a:txBody>
                    <a:bodyPr/>
                    <a:lstStyle/>
                    <a:p>
                      <a:pPr>
                        <a:lnSpc>
                          <a:spcPct val="107000"/>
                        </a:lnSpc>
                        <a:spcAft>
                          <a:spcPts val="0"/>
                        </a:spcAft>
                      </a:pPr>
                      <a:r>
                        <a:rPr lang="en-GB" sz="2400" dirty="0">
                          <a:effectLst/>
                          <a:latin typeface="Myriad Pro Semibold"/>
                          <a:ea typeface="Times New Roman" panose="02020603050405020304" pitchFamily="18" charset="0"/>
                          <a:cs typeface="Times New Roman" panose="02020603050405020304" pitchFamily="18" charset="0"/>
                        </a:rPr>
                        <a:t>10 × 2 = 20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070338811"/>
                  </a:ext>
                </a:extLst>
              </a:tr>
              <a:tr h="387692">
                <a:tc>
                  <a:txBody>
                    <a:bodyPr/>
                    <a:lstStyle/>
                    <a:p>
                      <a:pPr>
                        <a:lnSpc>
                          <a:spcPct val="107000"/>
                        </a:lnSpc>
                        <a:spcAft>
                          <a:spcPts val="0"/>
                        </a:spcAft>
                      </a:pPr>
                      <a:r>
                        <a:rPr lang="en-GB" sz="2400" dirty="0">
                          <a:effectLst/>
                          <a:latin typeface="Myriad Pro Semibold"/>
                          <a:ea typeface="Times New Roman" panose="02020603050405020304" pitchFamily="18" charset="0"/>
                          <a:cs typeface="Times New Roman" panose="02020603050405020304" pitchFamily="18" charset="0"/>
                        </a:rPr>
                        <a:t>11 × 2 = 22</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150466944"/>
                  </a:ext>
                </a:extLst>
              </a:tr>
              <a:tr h="387692">
                <a:tc>
                  <a:txBody>
                    <a:bodyPr/>
                    <a:lstStyle/>
                    <a:p>
                      <a:pPr>
                        <a:lnSpc>
                          <a:spcPct val="107000"/>
                        </a:lnSpc>
                        <a:spcAft>
                          <a:spcPts val="0"/>
                        </a:spcAft>
                      </a:pPr>
                      <a:r>
                        <a:rPr lang="en-GB" sz="2400" dirty="0">
                          <a:effectLst/>
                          <a:latin typeface="Myriad Pro Semibold"/>
                          <a:ea typeface="Times New Roman" panose="02020603050405020304" pitchFamily="18" charset="0"/>
                          <a:cs typeface="Times New Roman" panose="02020603050405020304" pitchFamily="18" charset="0"/>
                        </a:rPr>
                        <a:t>12 × 2 = 24</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03013756"/>
                  </a:ext>
                </a:extLst>
              </a:tr>
            </a:tbl>
          </a:graphicData>
        </a:graphic>
      </p:graphicFrame>
      <p:graphicFrame>
        <p:nvGraphicFramePr>
          <p:cNvPr id="6" name="Table 5">
            <a:extLst>
              <a:ext uri="{FF2B5EF4-FFF2-40B4-BE49-F238E27FC236}">
                <a16:creationId xmlns:a16="http://schemas.microsoft.com/office/drawing/2014/main" id="{364F6691-95DB-47AA-A2C3-9FC85E8D9D11}"/>
              </a:ext>
            </a:extLst>
          </p:cNvPr>
          <p:cNvGraphicFramePr>
            <a:graphicFrameLocks noGrp="1"/>
          </p:cNvGraphicFramePr>
          <p:nvPr/>
        </p:nvGraphicFramePr>
        <p:xfrm>
          <a:off x="6762752" y="1072197"/>
          <a:ext cx="2160000" cy="5039996"/>
        </p:xfrm>
        <a:graphic>
          <a:graphicData uri="http://schemas.openxmlformats.org/drawingml/2006/table">
            <a:tbl>
              <a:tblPr firstRow="1" firstCol="1" bandRow="1"/>
              <a:tblGrid>
                <a:gridCol w="2160000">
                  <a:extLst>
                    <a:ext uri="{9D8B030D-6E8A-4147-A177-3AD203B41FA5}">
                      <a16:colId xmlns:a16="http://schemas.microsoft.com/office/drawing/2014/main" val="789498854"/>
                    </a:ext>
                  </a:extLst>
                </a:gridCol>
              </a:tblGrid>
              <a:tr h="387692">
                <a:tc>
                  <a:txBody>
                    <a:bodyPr/>
                    <a:lstStyle/>
                    <a:p>
                      <a:pPr>
                        <a:lnSpc>
                          <a:spcPct val="107000"/>
                        </a:lnSpc>
                        <a:spcAft>
                          <a:spcPts val="0"/>
                        </a:spcAft>
                      </a:pPr>
                      <a:r>
                        <a:rPr lang="en-GB" sz="2400">
                          <a:solidFill>
                            <a:srgbClr val="000000"/>
                          </a:solidFill>
                          <a:effectLst/>
                          <a:latin typeface="Myriad Pro Semibold"/>
                          <a:ea typeface="Times New Roman" panose="02020603050405020304" pitchFamily="18" charset="0"/>
                          <a:cs typeface="Calibri" panose="020F0502020204030204" pitchFamily="34" charset="0"/>
                        </a:rPr>
                        <a:t>2 × 0 = 0</a:t>
                      </a:r>
                      <a:endParaRPr lang="en-GB" sz="2400">
                        <a:effectLst/>
                        <a:latin typeface="Myriad Pro Semibold"/>
                        <a:ea typeface="Times New Roman" panose="02020603050405020304" pitchFamily="18"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99220568"/>
                  </a:ext>
                </a:extLst>
              </a:tr>
              <a:tr h="387692">
                <a:tc>
                  <a:txBody>
                    <a:bodyPr/>
                    <a:lstStyle/>
                    <a:p>
                      <a:pPr>
                        <a:lnSpc>
                          <a:spcPct val="107000"/>
                        </a:lnSpc>
                        <a:spcAft>
                          <a:spcPts val="0"/>
                        </a:spcAft>
                      </a:pPr>
                      <a:r>
                        <a:rPr lang="en-GB" sz="2400" dirty="0">
                          <a:solidFill>
                            <a:srgbClr val="000000"/>
                          </a:solidFill>
                          <a:effectLst/>
                          <a:latin typeface="Myriad Pro Semibold"/>
                          <a:ea typeface="Times New Roman" panose="02020603050405020304" pitchFamily="18" charset="0"/>
                          <a:cs typeface="Calibri" panose="020F0502020204030204" pitchFamily="34" charset="0"/>
                        </a:rPr>
                        <a:t>2 × 1 = 2</a:t>
                      </a:r>
                      <a:endParaRPr lang="en-GB" sz="2400" dirty="0">
                        <a:effectLst/>
                        <a:latin typeface="Myriad Pro Semibold"/>
                        <a:ea typeface="Times New Roman" panose="02020603050405020304" pitchFamily="18"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936734016"/>
                  </a:ext>
                </a:extLst>
              </a:tr>
              <a:tr h="387692">
                <a:tc>
                  <a:txBody>
                    <a:bodyPr/>
                    <a:lstStyle/>
                    <a:p>
                      <a:pPr>
                        <a:lnSpc>
                          <a:spcPct val="107000"/>
                        </a:lnSpc>
                        <a:spcAft>
                          <a:spcPts val="0"/>
                        </a:spcAft>
                      </a:pPr>
                      <a:r>
                        <a:rPr lang="en-GB" sz="2400">
                          <a:solidFill>
                            <a:srgbClr val="000000"/>
                          </a:solidFill>
                          <a:effectLst/>
                          <a:latin typeface="Myriad Pro Semibold"/>
                          <a:ea typeface="Times New Roman" panose="02020603050405020304" pitchFamily="18" charset="0"/>
                          <a:cs typeface="Calibri" panose="020F0502020204030204" pitchFamily="34" charset="0"/>
                        </a:rPr>
                        <a:t>2 × 2 = 4</a:t>
                      </a:r>
                      <a:endParaRPr lang="en-GB" sz="2400">
                        <a:effectLst/>
                        <a:latin typeface="Myriad Pro Semibold"/>
                        <a:ea typeface="Times New Roman" panose="02020603050405020304" pitchFamily="18"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642508"/>
                  </a:ext>
                </a:extLst>
              </a:tr>
              <a:tr h="387692">
                <a:tc>
                  <a:txBody>
                    <a:bodyPr/>
                    <a:lstStyle/>
                    <a:p>
                      <a:pPr>
                        <a:lnSpc>
                          <a:spcPct val="107000"/>
                        </a:lnSpc>
                        <a:spcAft>
                          <a:spcPts val="0"/>
                        </a:spcAft>
                      </a:pPr>
                      <a:r>
                        <a:rPr lang="en-GB" sz="2400">
                          <a:solidFill>
                            <a:srgbClr val="000000"/>
                          </a:solidFill>
                          <a:effectLst/>
                          <a:latin typeface="Myriad Pro Semibold"/>
                          <a:ea typeface="Times New Roman" panose="02020603050405020304" pitchFamily="18" charset="0"/>
                          <a:cs typeface="Calibri" panose="020F0502020204030204" pitchFamily="34" charset="0"/>
                        </a:rPr>
                        <a:t>2 × 3 = 6</a:t>
                      </a:r>
                      <a:endParaRPr lang="en-GB" sz="2400">
                        <a:effectLst/>
                        <a:latin typeface="Myriad Pro Semibold"/>
                        <a:ea typeface="Times New Roman" panose="02020603050405020304" pitchFamily="18"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02803450"/>
                  </a:ext>
                </a:extLst>
              </a:tr>
              <a:tr h="387692">
                <a:tc>
                  <a:txBody>
                    <a:bodyPr/>
                    <a:lstStyle/>
                    <a:p>
                      <a:pPr>
                        <a:lnSpc>
                          <a:spcPct val="107000"/>
                        </a:lnSpc>
                        <a:spcAft>
                          <a:spcPts val="0"/>
                        </a:spcAft>
                      </a:pPr>
                      <a:r>
                        <a:rPr lang="en-GB" sz="2400">
                          <a:solidFill>
                            <a:srgbClr val="000000"/>
                          </a:solidFill>
                          <a:effectLst/>
                          <a:latin typeface="Myriad Pro Semibold"/>
                          <a:ea typeface="Times New Roman" panose="02020603050405020304" pitchFamily="18" charset="0"/>
                          <a:cs typeface="Calibri" panose="020F0502020204030204" pitchFamily="34" charset="0"/>
                        </a:rPr>
                        <a:t>2 × 4 = 8</a:t>
                      </a:r>
                      <a:endParaRPr lang="en-GB" sz="2400">
                        <a:effectLst/>
                        <a:latin typeface="Myriad Pro Semibold"/>
                        <a:ea typeface="Times New Roman" panose="02020603050405020304" pitchFamily="18"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102378682"/>
                  </a:ext>
                </a:extLst>
              </a:tr>
              <a:tr h="387692">
                <a:tc>
                  <a:txBody>
                    <a:bodyPr/>
                    <a:lstStyle/>
                    <a:p>
                      <a:pPr>
                        <a:lnSpc>
                          <a:spcPct val="107000"/>
                        </a:lnSpc>
                        <a:spcAft>
                          <a:spcPts val="0"/>
                        </a:spcAft>
                      </a:pPr>
                      <a:r>
                        <a:rPr lang="en-GB" sz="2400">
                          <a:solidFill>
                            <a:srgbClr val="000000"/>
                          </a:solidFill>
                          <a:effectLst/>
                          <a:latin typeface="Myriad Pro Semibold"/>
                          <a:ea typeface="Times New Roman" panose="02020603050405020304" pitchFamily="18" charset="0"/>
                          <a:cs typeface="Calibri" panose="020F0502020204030204" pitchFamily="34" charset="0"/>
                        </a:rPr>
                        <a:t>2 × 5 = 10</a:t>
                      </a:r>
                      <a:endParaRPr lang="en-GB" sz="2400">
                        <a:effectLst/>
                        <a:latin typeface="Myriad Pro Semibold"/>
                        <a:ea typeface="Times New Roman" panose="02020603050405020304" pitchFamily="18"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167570771"/>
                  </a:ext>
                </a:extLst>
              </a:tr>
              <a:tr h="387692">
                <a:tc>
                  <a:txBody>
                    <a:bodyPr/>
                    <a:lstStyle/>
                    <a:p>
                      <a:pPr>
                        <a:lnSpc>
                          <a:spcPct val="107000"/>
                        </a:lnSpc>
                        <a:spcAft>
                          <a:spcPts val="0"/>
                        </a:spcAft>
                      </a:pPr>
                      <a:r>
                        <a:rPr lang="en-GB" sz="2400">
                          <a:solidFill>
                            <a:srgbClr val="000000"/>
                          </a:solidFill>
                          <a:effectLst/>
                          <a:latin typeface="Myriad Pro Semibold"/>
                          <a:ea typeface="Times New Roman" panose="02020603050405020304" pitchFamily="18" charset="0"/>
                          <a:cs typeface="Calibri" panose="020F0502020204030204" pitchFamily="34" charset="0"/>
                        </a:rPr>
                        <a:t>2 × 6 = 12</a:t>
                      </a:r>
                      <a:endParaRPr lang="en-GB" sz="2400">
                        <a:effectLst/>
                        <a:latin typeface="Myriad Pro Semibold"/>
                        <a:ea typeface="Times New Roman" panose="02020603050405020304" pitchFamily="18"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732635989"/>
                  </a:ext>
                </a:extLst>
              </a:tr>
              <a:tr h="387692">
                <a:tc>
                  <a:txBody>
                    <a:bodyPr/>
                    <a:lstStyle/>
                    <a:p>
                      <a:pPr>
                        <a:lnSpc>
                          <a:spcPct val="107000"/>
                        </a:lnSpc>
                        <a:spcAft>
                          <a:spcPts val="0"/>
                        </a:spcAft>
                      </a:pPr>
                      <a:r>
                        <a:rPr lang="en-GB" sz="2400">
                          <a:solidFill>
                            <a:srgbClr val="000000"/>
                          </a:solidFill>
                          <a:effectLst/>
                          <a:latin typeface="Myriad Pro Semibold"/>
                          <a:ea typeface="Times New Roman" panose="02020603050405020304" pitchFamily="18" charset="0"/>
                          <a:cs typeface="Calibri" panose="020F0502020204030204" pitchFamily="34" charset="0"/>
                        </a:rPr>
                        <a:t>2 × 7 = 14</a:t>
                      </a:r>
                      <a:endParaRPr lang="en-GB" sz="2400">
                        <a:effectLst/>
                        <a:latin typeface="Myriad Pro Semibold"/>
                        <a:ea typeface="Times New Roman" panose="02020603050405020304" pitchFamily="18"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078477470"/>
                  </a:ext>
                </a:extLst>
              </a:tr>
              <a:tr h="387692">
                <a:tc>
                  <a:txBody>
                    <a:bodyPr/>
                    <a:lstStyle/>
                    <a:p>
                      <a:pPr>
                        <a:lnSpc>
                          <a:spcPct val="107000"/>
                        </a:lnSpc>
                        <a:spcAft>
                          <a:spcPts val="0"/>
                        </a:spcAft>
                      </a:pPr>
                      <a:r>
                        <a:rPr lang="en-GB" sz="2400">
                          <a:solidFill>
                            <a:srgbClr val="000000"/>
                          </a:solidFill>
                          <a:effectLst/>
                          <a:latin typeface="Myriad Pro Semibold"/>
                          <a:ea typeface="Times New Roman" panose="02020603050405020304" pitchFamily="18" charset="0"/>
                          <a:cs typeface="Calibri" panose="020F0502020204030204" pitchFamily="34" charset="0"/>
                        </a:rPr>
                        <a:t>2 × 8 = 16</a:t>
                      </a:r>
                      <a:endParaRPr lang="en-GB" sz="2400">
                        <a:effectLst/>
                        <a:latin typeface="Myriad Pro Semibold"/>
                        <a:ea typeface="Times New Roman" panose="02020603050405020304" pitchFamily="18"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493346846"/>
                  </a:ext>
                </a:extLst>
              </a:tr>
              <a:tr h="387692">
                <a:tc>
                  <a:txBody>
                    <a:bodyPr/>
                    <a:lstStyle/>
                    <a:p>
                      <a:pPr>
                        <a:lnSpc>
                          <a:spcPct val="107000"/>
                        </a:lnSpc>
                        <a:spcAft>
                          <a:spcPts val="0"/>
                        </a:spcAft>
                      </a:pPr>
                      <a:r>
                        <a:rPr lang="en-GB" sz="2400">
                          <a:solidFill>
                            <a:srgbClr val="000000"/>
                          </a:solidFill>
                          <a:effectLst/>
                          <a:latin typeface="Myriad Pro Semibold"/>
                          <a:ea typeface="Times New Roman" panose="02020603050405020304" pitchFamily="18" charset="0"/>
                          <a:cs typeface="Calibri" panose="020F0502020204030204" pitchFamily="34" charset="0"/>
                        </a:rPr>
                        <a:t>2 × 9 = 18</a:t>
                      </a:r>
                      <a:endParaRPr lang="en-GB" sz="2400">
                        <a:effectLst/>
                        <a:latin typeface="Myriad Pro Semibold"/>
                        <a:ea typeface="Times New Roman" panose="02020603050405020304" pitchFamily="18"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236511241"/>
                  </a:ext>
                </a:extLst>
              </a:tr>
              <a:tr h="387692">
                <a:tc>
                  <a:txBody>
                    <a:bodyPr/>
                    <a:lstStyle/>
                    <a:p>
                      <a:pPr>
                        <a:lnSpc>
                          <a:spcPct val="107000"/>
                        </a:lnSpc>
                        <a:spcAft>
                          <a:spcPts val="0"/>
                        </a:spcAft>
                      </a:pPr>
                      <a:r>
                        <a:rPr lang="en-GB" sz="2400">
                          <a:solidFill>
                            <a:srgbClr val="000000"/>
                          </a:solidFill>
                          <a:effectLst/>
                          <a:latin typeface="Myriad Pro Semibold"/>
                          <a:ea typeface="Times New Roman" panose="02020603050405020304" pitchFamily="18" charset="0"/>
                          <a:cs typeface="Calibri" panose="020F0502020204030204" pitchFamily="34" charset="0"/>
                        </a:rPr>
                        <a:t>2 × 10 = 20</a:t>
                      </a:r>
                      <a:endParaRPr lang="en-GB" sz="2400">
                        <a:effectLst/>
                        <a:latin typeface="Myriad Pro Semibold"/>
                        <a:ea typeface="Times New Roman" panose="02020603050405020304" pitchFamily="18"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570696701"/>
                  </a:ext>
                </a:extLst>
              </a:tr>
              <a:tr h="387692">
                <a:tc>
                  <a:txBody>
                    <a:bodyPr/>
                    <a:lstStyle/>
                    <a:p>
                      <a:pPr>
                        <a:lnSpc>
                          <a:spcPct val="107000"/>
                        </a:lnSpc>
                        <a:spcAft>
                          <a:spcPts val="0"/>
                        </a:spcAft>
                      </a:pPr>
                      <a:r>
                        <a:rPr lang="en-GB" sz="2400">
                          <a:solidFill>
                            <a:srgbClr val="000000"/>
                          </a:solidFill>
                          <a:effectLst/>
                          <a:latin typeface="Myriad Pro Semibold"/>
                          <a:ea typeface="Times New Roman" panose="02020603050405020304" pitchFamily="18" charset="0"/>
                          <a:cs typeface="Calibri" panose="020F0502020204030204" pitchFamily="34" charset="0"/>
                        </a:rPr>
                        <a:t>2 × 11 = 22</a:t>
                      </a:r>
                      <a:endParaRPr lang="en-GB" sz="2400">
                        <a:effectLst/>
                        <a:latin typeface="Myriad Pro Semibold"/>
                        <a:ea typeface="Times New Roman" panose="02020603050405020304" pitchFamily="18"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417610762"/>
                  </a:ext>
                </a:extLst>
              </a:tr>
              <a:tr h="387692">
                <a:tc>
                  <a:txBody>
                    <a:bodyPr/>
                    <a:lstStyle/>
                    <a:p>
                      <a:pPr>
                        <a:lnSpc>
                          <a:spcPct val="107000"/>
                        </a:lnSpc>
                        <a:spcAft>
                          <a:spcPts val="0"/>
                        </a:spcAft>
                      </a:pPr>
                      <a:r>
                        <a:rPr lang="en-GB" sz="2400" dirty="0">
                          <a:solidFill>
                            <a:srgbClr val="000000"/>
                          </a:solidFill>
                          <a:effectLst/>
                          <a:latin typeface="Myriad Pro Semibold"/>
                          <a:ea typeface="Times New Roman" panose="02020603050405020304" pitchFamily="18" charset="0"/>
                          <a:cs typeface="Calibri" panose="020F0502020204030204" pitchFamily="34" charset="0"/>
                        </a:rPr>
                        <a:t>2 × 12 = 24</a:t>
                      </a:r>
                      <a:endParaRPr lang="en-GB" sz="2400" dirty="0">
                        <a:effectLst/>
                        <a:latin typeface="Myriad Pro Semibold"/>
                        <a:ea typeface="Times New Roman" panose="02020603050405020304" pitchFamily="18"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38468216"/>
                  </a:ext>
                </a:extLst>
              </a:tr>
            </a:tbl>
          </a:graphicData>
        </a:graphic>
      </p:graphicFrame>
    </p:spTree>
    <p:extLst>
      <p:ext uri="{BB962C8B-B14F-4D97-AF65-F5344CB8AC3E}">
        <p14:creationId xmlns:p14="http://schemas.microsoft.com/office/powerpoint/2010/main" val="34972218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2.3 </a:t>
            </a:r>
            <a:r>
              <a:rPr lang="en-GB" dirty="0"/>
              <a:t>The 2 times table and commutativity	</a:t>
            </a:r>
            <a:r>
              <a:rPr lang="en-US" dirty="0">
                <a:solidFill>
                  <a:srgbClr val="00628C"/>
                </a:solidFill>
              </a:rPr>
              <a:t>Step 3:3</a:t>
            </a:r>
          </a:p>
        </p:txBody>
      </p:sp>
      <p:pic>
        <p:nvPicPr>
          <p:cNvPr id="4" name="Picture 3">
            <a:extLst>
              <a:ext uri="{FF2B5EF4-FFF2-40B4-BE49-F238E27FC236}">
                <a16:creationId xmlns:a16="http://schemas.microsoft.com/office/drawing/2014/main" id="{EDE27A3A-D085-4B9F-8D93-0965F1C87FB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28456" y="1991939"/>
            <a:ext cx="6135088" cy="1369172"/>
          </a:xfrm>
          <a:prstGeom prst="rect">
            <a:avLst/>
          </a:prstGeom>
        </p:spPr>
      </p:pic>
      <p:sp>
        <p:nvSpPr>
          <p:cNvPr id="5" name="TextBox 4">
            <a:extLst>
              <a:ext uri="{FF2B5EF4-FFF2-40B4-BE49-F238E27FC236}">
                <a16:creationId xmlns:a16="http://schemas.microsoft.com/office/drawing/2014/main" id="{F515B7FE-E18A-45A9-8B48-9948F12DAEE6}"/>
              </a:ext>
            </a:extLst>
          </p:cNvPr>
          <p:cNvSpPr txBox="1"/>
          <p:nvPr/>
        </p:nvSpPr>
        <p:spPr bwMode="auto">
          <a:xfrm>
            <a:off x="4827064" y="4261386"/>
            <a:ext cx="25378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2 + 2 + 2 + 2 = 8</a:t>
            </a:r>
            <a:endParaRPr lang="en-GB" sz="2400" dirty="0">
              <a:solidFill>
                <a:srgbClr val="FF0000"/>
              </a:solidFill>
              <a:latin typeface="Myriad Pro Semibold" charset="0"/>
              <a:ea typeface="Myriad Pro Semibold" charset="0"/>
              <a:cs typeface="Myriad Pro Semibold" charset="0"/>
            </a:endParaRPr>
          </a:p>
        </p:txBody>
      </p:sp>
      <p:sp>
        <p:nvSpPr>
          <p:cNvPr id="6" name="TextBox 5">
            <a:extLst>
              <a:ext uri="{FF2B5EF4-FFF2-40B4-BE49-F238E27FC236}">
                <a16:creationId xmlns:a16="http://schemas.microsoft.com/office/drawing/2014/main" id="{0FAE1427-2D77-455F-B37F-C39ED11726A1}"/>
              </a:ext>
            </a:extLst>
          </p:cNvPr>
          <p:cNvSpPr txBox="1"/>
          <p:nvPr/>
        </p:nvSpPr>
        <p:spPr bwMode="auto">
          <a:xfrm>
            <a:off x="5373687" y="4804311"/>
            <a:ext cx="144462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4 × 2 = 8</a:t>
            </a:r>
            <a:endParaRPr lang="en-GB" sz="2400" dirty="0">
              <a:solidFill>
                <a:srgbClr val="FF0000"/>
              </a:solidFill>
              <a:latin typeface="Myriad Pro Semibold" charset="0"/>
              <a:ea typeface="Myriad Pro Semibold" charset="0"/>
              <a:cs typeface="Myriad Pro Semibold" charset="0"/>
            </a:endParaRPr>
          </a:p>
        </p:txBody>
      </p:sp>
      <p:sp>
        <p:nvSpPr>
          <p:cNvPr id="7" name="TextBox 6">
            <a:extLst>
              <a:ext uri="{FF2B5EF4-FFF2-40B4-BE49-F238E27FC236}">
                <a16:creationId xmlns:a16="http://schemas.microsoft.com/office/drawing/2014/main" id="{F16AF36A-2EBE-49D8-81C9-10CCDCF22798}"/>
              </a:ext>
            </a:extLst>
          </p:cNvPr>
          <p:cNvSpPr txBox="1"/>
          <p:nvPr/>
        </p:nvSpPr>
        <p:spPr bwMode="auto">
          <a:xfrm>
            <a:off x="5373687" y="5347236"/>
            <a:ext cx="144462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2 × 4 = 8</a:t>
            </a:r>
            <a:endParaRPr lang="en-GB" sz="2400" dirty="0">
              <a:solidFill>
                <a:srgbClr val="FF0000"/>
              </a:solidFill>
              <a:latin typeface="Myriad Pro Semibold" charset="0"/>
              <a:ea typeface="Myriad Pro Semibold" charset="0"/>
              <a:cs typeface="Myriad Pro Semibold" charset="0"/>
            </a:endParaRPr>
          </a:p>
        </p:txBody>
      </p:sp>
    </p:spTree>
    <p:extLst>
      <p:ext uri="{BB962C8B-B14F-4D97-AF65-F5344CB8AC3E}">
        <p14:creationId xmlns:p14="http://schemas.microsoft.com/office/powerpoint/2010/main" val="30694811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2.3 </a:t>
            </a:r>
            <a:r>
              <a:rPr lang="en-GB" dirty="0"/>
              <a:t>The 2 times table and commutativity	</a:t>
            </a:r>
            <a:r>
              <a:rPr lang="en-US" dirty="0">
                <a:solidFill>
                  <a:srgbClr val="00628C"/>
                </a:solidFill>
              </a:rPr>
              <a:t>Step 3:4</a:t>
            </a:r>
          </a:p>
        </p:txBody>
      </p:sp>
      <p:sp>
        <p:nvSpPr>
          <p:cNvPr id="3" name="TextBox 2">
            <a:extLst>
              <a:ext uri="{FF2B5EF4-FFF2-40B4-BE49-F238E27FC236}">
                <a16:creationId xmlns:a16="http://schemas.microsoft.com/office/drawing/2014/main" id="{F02B983A-CF89-403A-BC28-B0C43C881312}"/>
              </a:ext>
            </a:extLst>
          </p:cNvPr>
          <p:cNvSpPr txBox="1"/>
          <p:nvPr/>
        </p:nvSpPr>
        <p:spPr bwMode="auto">
          <a:xfrm>
            <a:off x="3685299" y="4515768"/>
            <a:ext cx="144783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4  ×  2  =</a:t>
            </a:r>
            <a:endParaRPr lang="en-GB" sz="2400" dirty="0">
              <a:solidFill>
                <a:srgbClr val="C00000"/>
              </a:solidFill>
              <a:latin typeface="Myriad Pro Semibold" charset="0"/>
              <a:ea typeface="Myriad Pro Semibold" charset="0"/>
              <a:cs typeface="Myriad Pro Semibold" charset="0"/>
            </a:endParaRPr>
          </a:p>
        </p:txBody>
      </p:sp>
      <p:sp>
        <p:nvSpPr>
          <p:cNvPr id="4" name="Rectangle 3">
            <a:extLst>
              <a:ext uri="{FF2B5EF4-FFF2-40B4-BE49-F238E27FC236}">
                <a16:creationId xmlns:a16="http://schemas.microsoft.com/office/drawing/2014/main" id="{668B5F47-42C7-4727-AB30-421E26DDF4DF}"/>
              </a:ext>
            </a:extLst>
          </p:cNvPr>
          <p:cNvSpPr/>
          <p:nvPr/>
        </p:nvSpPr>
        <p:spPr bwMode="auto">
          <a:xfrm>
            <a:off x="5226369" y="4515768"/>
            <a:ext cx="461665" cy="461665"/>
          </a:xfrm>
          <a:prstGeom prst="rect">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5" name="TextBox 4">
            <a:extLst>
              <a:ext uri="{FF2B5EF4-FFF2-40B4-BE49-F238E27FC236}">
                <a16:creationId xmlns:a16="http://schemas.microsoft.com/office/drawing/2014/main" id="{AA09E13D-56E8-4C81-AE4A-181187F474B8}"/>
              </a:ext>
            </a:extLst>
          </p:cNvPr>
          <p:cNvSpPr txBox="1"/>
          <p:nvPr/>
        </p:nvSpPr>
        <p:spPr bwMode="auto">
          <a:xfrm>
            <a:off x="5281512" y="4515767"/>
            <a:ext cx="3513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8</a:t>
            </a:r>
          </a:p>
        </p:txBody>
      </p:sp>
      <p:pic>
        <p:nvPicPr>
          <p:cNvPr id="7" name="Picture 6" descr="A picture containing object&#10;&#10;Description automatically generated">
            <a:extLst>
              <a:ext uri="{FF2B5EF4-FFF2-40B4-BE49-F238E27FC236}">
                <a16:creationId xmlns:a16="http://schemas.microsoft.com/office/drawing/2014/main" id="{7DD25A4C-A9D6-40A0-B45A-A91CAA80E57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28456" y="1991938"/>
            <a:ext cx="6135088" cy="980118"/>
          </a:xfrm>
          <a:prstGeom prst="rect">
            <a:avLst/>
          </a:prstGeom>
        </p:spPr>
      </p:pic>
      <p:sp>
        <p:nvSpPr>
          <p:cNvPr id="9" name="TextBox 8">
            <a:extLst>
              <a:ext uri="{FF2B5EF4-FFF2-40B4-BE49-F238E27FC236}">
                <a16:creationId xmlns:a16="http://schemas.microsoft.com/office/drawing/2014/main" id="{831A61A4-0E89-46F5-8A66-17E9AB9B554F}"/>
              </a:ext>
            </a:extLst>
          </p:cNvPr>
          <p:cNvSpPr txBox="1"/>
          <p:nvPr/>
        </p:nvSpPr>
        <p:spPr bwMode="auto">
          <a:xfrm>
            <a:off x="6504699" y="4515767"/>
            <a:ext cx="144783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2  ×  4  =</a:t>
            </a:r>
            <a:endParaRPr lang="en-GB" sz="2400" dirty="0">
              <a:solidFill>
                <a:srgbClr val="C00000"/>
              </a:solidFill>
              <a:latin typeface="Myriad Pro Semibold" charset="0"/>
              <a:ea typeface="Myriad Pro Semibold" charset="0"/>
              <a:cs typeface="Myriad Pro Semibold" charset="0"/>
            </a:endParaRPr>
          </a:p>
        </p:txBody>
      </p:sp>
      <p:sp>
        <p:nvSpPr>
          <p:cNvPr id="10" name="Rectangle 9">
            <a:extLst>
              <a:ext uri="{FF2B5EF4-FFF2-40B4-BE49-F238E27FC236}">
                <a16:creationId xmlns:a16="http://schemas.microsoft.com/office/drawing/2014/main" id="{9298F273-2C13-4B96-AB47-6811FDFA152A}"/>
              </a:ext>
            </a:extLst>
          </p:cNvPr>
          <p:cNvSpPr/>
          <p:nvPr/>
        </p:nvSpPr>
        <p:spPr bwMode="auto">
          <a:xfrm>
            <a:off x="8045769" y="4515767"/>
            <a:ext cx="461665" cy="461665"/>
          </a:xfrm>
          <a:prstGeom prst="rect">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11" name="TextBox 10">
            <a:extLst>
              <a:ext uri="{FF2B5EF4-FFF2-40B4-BE49-F238E27FC236}">
                <a16:creationId xmlns:a16="http://schemas.microsoft.com/office/drawing/2014/main" id="{03854021-BE35-4F9A-884E-361CA9044699}"/>
              </a:ext>
            </a:extLst>
          </p:cNvPr>
          <p:cNvSpPr txBox="1"/>
          <p:nvPr/>
        </p:nvSpPr>
        <p:spPr bwMode="auto">
          <a:xfrm>
            <a:off x="8100912" y="4515766"/>
            <a:ext cx="3513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8</a:t>
            </a:r>
          </a:p>
        </p:txBody>
      </p:sp>
    </p:spTree>
    <p:extLst>
      <p:ext uri="{BB962C8B-B14F-4D97-AF65-F5344CB8AC3E}">
        <p14:creationId xmlns:p14="http://schemas.microsoft.com/office/powerpoint/2010/main" val="3528076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ext Placeholder 1">
            <a:extLst>
              <a:ext uri="{FF2B5EF4-FFF2-40B4-BE49-F238E27FC236}">
                <a16:creationId xmlns:a16="http://schemas.microsoft.com/office/drawing/2014/main" id="{3973B887-AA3E-4AB3-AC66-20EE0042C27C}"/>
              </a:ext>
            </a:extLst>
          </p:cNvPr>
          <p:cNvSpPr>
            <a:spLocks noGrp="1" noChangeArrowheads="1"/>
          </p:cNvSpPr>
          <p:nvPr>
            <p:ph type="body" sz="quarter" idx="11"/>
          </p:nvPr>
        </p:nvSpPr>
        <p:spPr>
          <a:xfrm>
            <a:off x="0" y="0"/>
            <a:ext cx="12192000" cy="630238"/>
          </a:xfrm>
        </p:spPr>
        <p:txBody>
          <a:bodyPr/>
          <a:lstStyle/>
          <a:p>
            <a:pPr marL="0" indent="0">
              <a:tabLst>
                <a:tab pos="2243138" algn="l"/>
              </a:tabLst>
            </a:pPr>
            <a:r>
              <a:rPr lang="en-GB" altLang="en-US">
                <a:latin typeface="Myriad Pro" panose="020B0503030403020204" pitchFamily="34" charset="0"/>
                <a:ea typeface="Myriad Pro" panose="020B0503030403020204" pitchFamily="34" charset="0"/>
                <a:cs typeface="Myriad Pro" panose="020B0503030403020204" pitchFamily="34" charset="0"/>
              </a:rPr>
              <a:t>2.2 Multiplication: equal groups</a:t>
            </a:r>
            <a:r>
              <a:rPr lang="en-US" altLang="en-US">
                <a:latin typeface="Myriad Pro" panose="020B0503030403020204" pitchFamily="34" charset="0"/>
                <a:ea typeface="Myriad Pro" panose="020B0503030403020204" pitchFamily="34" charset="0"/>
                <a:cs typeface="Myriad Pro" panose="020B0503030403020204" pitchFamily="34" charset="0"/>
              </a:rPr>
              <a:t>   </a:t>
            </a:r>
            <a:r>
              <a:rPr lang="en-US" altLang="en-US">
                <a:solidFill>
                  <a:srgbClr val="00628C"/>
                </a:solidFill>
                <a:latin typeface="Myriad Pro" panose="020B0503030403020204" pitchFamily="34" charset="0"/>
                <a:ea typeface="Myriad Pro" panose="020B0503030403020204" pitchFamily="34" charset="0"/>
                <a:cs typeface="Myriad Pro" panose="020B0503030403020204" pitchFamily="34" charset="0"/>
              </a:rPr>
              <a:t>Step 1:2</a:t>
            </a:r>
          </a:p>
        </p:txBody>
      </p:sp>
      <p:pic>
        <p:nvPicPr>
          <p:cNvPr id="15363" name="Picture 3">
            <a:extLst>
              <a:ext uri="{FF2B5EF4-FFF2-40B4-BE49-F238E27FC236}">
                <a16:creationId xmlns:a16="http://schemas.microsoft.com/office/drawing/2014/main" id="{94F9B2CC-305D-4F1C-9DFE-86DB7E69B9F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32176" y="1174750"/>
            <a:ext cx="1724025" cy="4414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4" name="Picture 5">
            <a:extLst>
              <a:ext uri="{FF2B5EF4-FFF2-40B4-BE49-F238E27FC236}">
                <a16:creationId xmlns:a16="http://schemas.microsoft.com/office/drawing/2014/main" id="{D0A8B0A1-C230-483A-B9BE-28CB5D1F1EE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32626" y="1104900"/>
            <a:ext cx="1724025" cy="4484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7">
            <a:extLst>
              <a:ext uri="{FF2B5EF4-FFF2-40B4-BE49-F238E27FC236}">
                <a16:creationId xmlns:a16="http://schemas.microsoft.com/office/drawing/2014/main" id="{74F32530-42A8-451C-A9C8-335EFC14255D}"/>
              </a:ext>
            </a:extLst>
          </p:cNvPr>
          <p:cNvSpPr txBox="1">
            <a:spLocks noChangeArrowheads="1"/>
          </p:cNvSpPr>
          <p:nvPr/>
        </p:nvSpPr>
        <p:spPr bwMode="auto">
          <a:xfrm>
            <a:off x="3249613" y="5686426"/>
            <a:ext cx="9398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algn="ctr" fontAlgn="base">
              <a:spcAft>
                <a:spcPct val="0"/>
              </a:spcAft>
              <a:buClr>
                <a:srgbClr val="82CBDD"/>
              </a:buClr>
              <a:buNone/>
            </a:pPr>
            <a:r>
              <a:rPr lang="en-GB" altLang="en-US" sz="2400">
                <a:solidFill>
                  <a:srgbClr val="959595"/>
                </a:solidFill>
                <a:latin typeface="Comic Sans MS" panose="030F0702030302020204" pitchFamily="66" charset="0"/>
                <a:ea typeface="Myriad Pro Semibold"/>
                <a:cs typeface="Myriad Pro Semibold"/>
              </a:rPr>
              <a:t>Equal</a:t>
            </a:r>
          </a:p>
        </p:txBody>
      </p:sp>
      <p:sp>
        <p:nvSpPr>
          <p:cNvPr id="15366" name="TextBox 8">
            <a:extLst>
              <a:ext uri="{FF2B5EF4-FFF2-40B4-BE49-F238E27FC236}">
                <a16:creationId xmlns:a16="http://schemas.microsoft.com/office/drawing/2014/main" id="{E67FAD9D-B9E7-48DA-920B-7B0AA3056BCB}"/>
              </a:ext>
            </a:extLst>
          </p:cNvPr>
          <p:cNvSpPr txBox="1">
            <a:spLocks noChangeArrowheads="1"/>
          </p:cNvSpPr>
          <p:nvPr/>
        </p:nvSpPr>
        <p:spPr bwMode="auto">
          <a:xfrm>
            <a:off x="8056563" y="5653088"/>
            <a:ext cx="1135062"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fontAlgn="base">
              <a:spcAft>
                <a:spcPct val="0"/>
              </a:spcAft>
              <a:buClr>
                <a:srgbClr val="82CBDD"/>
              </a:buClr>
              <a:buNone/>
            </a:pPr>
            <a:r>
              <a:rPr lang="en-GB" altLang="en-US" sz="2400">
                <a:solidFill>
                  <a:srgbClr val="000000"/>
                </a:solidFill>
                <a:latin typeface="Myriad Pro Semibold"/>
                <a:ea typeface="Myriad Pro Semibold"/>
                <a:cs typeface="Myriad Pro Semibold"/>
              </a:rPr>
              <a:t>groups</a:t>
            </a:r>
          </a:p>
        </p:txBody>
      </p:sp>
      <p:sp>
        <p:nvSpPr>
          <p:cNvPr id="10" name="TextBox 9">
            <a:extLst>
              <a:ext uri="{FF2B5EF4-FFF2-40B4-BE49-F238E27FC236}">
                <a16:creationId xmlns:a16="http://schemas.microsoft.com/office/drawing/2014/main" id="{22753833-781E-4E4C-B0E3-FCB1F946EF22}"/>
              </a:ext>
            </a:extLst>
          </p:cNvPr>
          <p:cNvSpPr txBox="1">
            <a:spLocks noChangeArrowheads="1"/>
          </p:cNvSpPr>
          <p:nvPr/>
        </p:nvSpPr>
        <p:spPr bwMode="auto">
          <a:xfrm>
            <a:off x="6610351" y="5667376"/>
            <a:ext cx="1319213"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algn="ctr" fontAlgn="base">
              <a:spcAft>
                <a:spcPct val="0"/>
              </a:spcAft>
              <a:buClr>
                <a:srgbClr val="82CBDD"/>
              </a:buClr>
              <a:buNone/>
            </a:pPr>
            <a:r>
              <a:rPr lang="en-GB" altLang="en-US" sz="2400">
                <a:solidFill>
                  <a:srgbClr val="959595"/>
                </a:solidFill>
                <a:latin typeface="Comic Sans MS" panose="030F0702030302020204" pitchFamily="66" charset="0"/>
                <a:ea typeface="Myriad Pro Semibold"/>
                <a:cs typeface="Myriad Pro Semibold"/>
              </a:rPr>
              <a:t>Unequal</a:t>
            </a:r>
          </a:p>
        </p:txBody>
      </p:sp>
      <p:sp>
        <p:nvSpPr>
          <p:cNvPr id="15368" name="TextBox 14">
            <a:extLst>
              <a:ext uri="{FF2B5EF4-FFF2-40B4-BE49-F238E27FC236}">
                <a16:creationId xmlns:a16="http://schemas.microsoft.com/office/drawing/2014/main" id="{4AFCE917-412F-42CA-ABF7-2E871D278DA4}"/>
              </a:ext>
            </a:extLst>
          </p:cNvPr>
          <p:cNvSpPr txBox="1">
            <a:spLocks noChangeArrowheads="1"/>
          </p:cNvSpPr>
          <p:nvPr/>
        </p:nvSpPr>
        <p:spPr bwMode="auto">
          <a:xfrm>
            <a:off x="4456113" y="5645151"/>
            <a:ext cx="1135062"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fontAlgn="base">
              <a:spcAft>
                <a:spcPct val="0"/>
              </a:spcAft>
              <a:buClr>
                <a:srgbClr val="82CBDD"/>
              </a:buClr>
              <a:buNone/>
            </a:pPr>
            <a:r>
              <a:rPr lang="en-GB" altLang="en-US" sz="2400" dirty="0">
                <a:solidFill>
                  <a:srgbClr val="000000"/>
                </a:solidFill>
                <a:latin typeface="Myriad Pro Semibold"/>
                <a:ea typeface="Myriad Pro Semibold"/>
                <a:cs typeface="Myriad Pro Semibold"/>
              </a:rPr>
              <a:t>groups</a:t>
            </a:r>
          </a:p>
        </p:txBody>
      </p:sp>
      <p:sp>
        <p:nvSpPr>
          <p:cNvPr id="15369" name="TextBox 18">
            <a:extLst>
              <a:ext uri="{FF2B5EF4-FFF2-40B4-BE49-F238E27FC236}">
                <a16:creationId xmlns:a16="http://schemas.microsoft.com/office/drawing/2014/main" id="{E60F108D-04DA-4F90-B5E7-D73D1641172E}"/>
              </a:ext>
            </a:extLst>
          </p:cNvPr>
          <p:cNvSpPr txBox="1">
            <a:spLocks noChangeArrowheads="1"/>
          </p:cNvSpPr>
          <p:nvPr/>
        </p:nvSpPr>
        <p:spPr bwMode="auto">
          <a:xfrm>
            <a:off x="3886865" y="661989"/>
            <a:ext cx="81464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algn="ctr" fontAlgn="base">
              <a:spcAft>
                <a:spcPct val="0"/>
              </a:spcAft>
              <a:buClr>
                <a:srgbClr val="82CBDD"/>
              </a:buClr>
              <a:buNone/>
            </a:pPr>
            <a:r>
              <a:rPr lang="en-GB" altLang="en-US" sz="2400" b="1" dirty="0">
                <a:solidFill>
                  <a:srgbClr val="000000"/>
                </a:solidFill>
                <a:latin typeface="Myriad Pro Semibold"/>
                <a:ea typeface="Myriad Pro Semibold"/>
                <a:cs typeface="Myriad Pro Semibold"/>
              </a:rPr>
              <a:t>Max</a:t>
            </a:r>
          </a:p>
        </p:txBody>
      </p:sp>
      <p:sp>
        <p:nvSpPr>
          <p:cNvPr id="15370" name="TextBox 19">
            <a:extLst>
              <a:ext uri="{FF2B5EF4-FFF2-40B4-BE49-F238E27FC236}">
                <a16:creationId xmlns:a16="http://schemas.microsoft.com/office/drawing/2014/main" id="{C5280475-836D-43D4-B365-C97692117B5F}"/>
              </a:ext>
            </a:extLst>
          </p:cNvPr>
          <p:cNvSpPr txBox="1">
            <a:spLocks noChangeArrowheads="1"/>
          </p:cNvSpPr>
          <p:nvPr/>
        </p:nvSpPr>
        <p:spPr bwMode="auto">
          <a:xfrm>
            <a:off x="7440727" y="620714"/>
            <a:ext cx="9284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algn="ctr" fontAlgn="base">
              <a:spcAft>
                <a:spcPct val="0"/>
              </a:spcAft>
              <a:buClr>
                <a:srgbClr val="82CBDD"/>
              </a:buClr>
              <a:buNone/>
            </a:pPr>
            <a:r>
              <a:rPr lang="en-GB" altLang="en-US" sz="2400" b="1" dirty="0">
                <a:solidFill>
                  <a:srgbClr val="000000"/>
                </a:solidFill>
                <a:latin typeface="Myriad Pro Semibold"/>
                <a:ea typeface="Myriad Pro Semibold"/>
                <a:cs typeface="Myriad Pro Semibold"/>
              </a:rPr>
              <a:t>Lucia</a:t>
            </a:r>
          </a:p>
        </p:txBody>
      </p:sp>
      <p:sp>
        <p:nvSpPr>
          <p:cNvPr id="15371" name="Rectangle 4">
            <a:extLst>
              <a:ext uri="{FF2B5EF4-FFF2-40B4-BE49-F238E27FC236}">
                <a16:creationId xmlns:a16="http://schemas.microsoft.com/office/drawing/2014/main" id="{ED1FF349-C47A-4149-A312-569F7423AC0C}"/>
              </a:ext>
            </a:extLst>
          </p:cNvPr>
          <p:cNvSpPr>
            <a:spLocks noChangeArrowheads="1"/>
          </p:cNvSpPr>
          <p:nvPr/>
        </p:nvSpPr>
        <p:spPr bwMode="auto">
          <a:xfrm>
            <a:off x="3024188" y="5653088"/>
            <a:ext cx="1389062" cy="525462"/>
          </a:xfrm>
          <a:prstGeom prst="rect">
            <a:avLst/>
          </a:prstGeom>
          <a:noFill/>
          <a:ln w="12700" algn="ctr">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fontAlgn="base">
              <a:spcAft>
                <a:spcPct val="0"/>
              </a:spcAft>
            </a:pPr>
            <a:endParaRPr lang="en-US" altLang="en-US">
              <a:solidFill>
                <a:srgbClr val="000000"/>
              </a:solidFill>
            </a:endParaRPr>
          </a:p>
        </p:txBody>
      </p:sp>
      <p:sp>
        <p:nvSpPr>
          <p:cNvPr id="15372" name="Rectangle 15">
            <a:extLst>
              <a:ext uri="{FF2B5EF4-FFF2-40B4-BE49-F238E27FC236}">
                <a16:creationId xmlns:a16="http://schemas.microsoft.com/office/drawing/2014/main" id="{1240009F-0458-431E-96D0-CD7974F4D1EA}"/>
              </a:ext>
            </a:extLst>
          </p:cNvPr>
          <p:cNvSpPr>
            <a:spLocks noChangeArrowheads="1"/>
          </p:cNvSpPr>
          <p:nvPr/>
        </p:nvSpPr>
        <p:spPr bwMode="auto">
          <a:xfrm>
            <a:off x="6577013" y="5645151"/>
            <a:ext cx="1390650" cy="525463"/>
          </a:xfrm>
          <a:prstGeom prst="rect">
            <a:avLst/>
          </a:prstGeom>
          <a:noFill/>
          <a:ln w="12700" algn="ctr">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fontAlgn="base">
              <a:spcAft>
                <a:spcPct val="0"/>
              </a:spcAft>
            </a:pPr>
            <a:endParaRPr lang="en-US" altLang="en-US">
              <a:solidFill>
                <a:srgbClr val="0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2.3 </a:t>
            </a:r>
            <a:r>
              <a:rPr lang="en-GB" dirty="0"/>
              <a:t>The 2 times table and commutativity	</a:t>
            </a:r>
            <a:r>
              <a:rPr lang="en-US" dirty="0">
                <a:solidFill>
                  <a:srgbClr val="00628C"/>
                </a:solidFill>
              </a:rPr>
              <a:t>Step 3:4</a:t>
            </a:r>
          </a:p>
        </p:txBody>
      </p:sp>
      <p:sp>
        <p:nvSpPr>
          <p:cNvPr id="4" name="TextBox 3">
            <a:extLst>
              <a:ext uri="{FF2B5EF4-FFF2-40B4-BE49-F238E27FC236}">
                <a16:creationId xmlns:a16="http://schemas.microsoft.com/office/drawing/2014/main" id="{0D502A34-DEE2-4BBF-8B73-0C8AD76EEDD3}"/>
              </a:ext>
            </a:extLst>
          </p:cNvPr>
          <p:cNvSpPr txBox="1"/>
          <p:nvPr/>
        </p:nvSpPr>
        <p:spPr bwMode="auto">
          <a:xfrm>
            <a:off x="3475879" y="4912003"/>
            <a:ext cx="39465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a:t>
            </a:r>
            <a:endParaRPr lang="en-GB" sz="2400" dirty="0">
              <a:solidFill>
                <a:srgbClr val="C00000"/>
              </a:solidFill>
              <a:latin typeface="Myriad Pro Semibold" charset="0"/>
              <a:ea typeface="Myriad Pro Semibold" charset="0"/>
              <a:cs typeface="Myriad Pro Semibold" charset="0"/>
            </a:endParaRPr>
          </a:p>
        </p:txBody>
      </p:sp>
      <p:sp>
        <p:nvSpPr>
          <p:cNvPr id="5" name="TextBox 4">
            <a:extLst>
              <a:ext uri="{FF2B5EF4-FFF2-40B4-BE49-F238E27FC236}">
                <a16:creationId xmlns:a16="http://schemas.microsoft.com/office/drawing/2014/main" id="{10FFB117-4C22-4F99-B65D-71872FD7FFB4}"/>
              </a:ext>
            </a:extLst>
          </p:cNvPr>
          <p:cNvSpPr txBox="1"/>
          <p:nvPr/>
        </p:nvSpPr>
        <p:spPr bwMode="auto">
          <a:xfrm>
            <a:off x="5045492" y="4912007"/>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18</a:t>
            </a:r>
          </a:p>
        </p:txBody>
      </p:sp>
      <p:sp>
        <p:nvSpPr>
          <p:cNvPr id="6" name="Rectangle 5">
            <a:extLst>
              <a:ext uri="{FF2B5EF4-FFF2-40B4-BE49-F238E27FC236}">
                <a16:creationId xmlns:a16="http://schemas.microsoft.com/office/drawing/2014/main" id="{7E76F3C8-DE0D-40D3-9944-69508E001EFF}"/>
              </a:ext>
            </a:extLst>
          </p:cNvPr>
          <p:cNvSpPr/>
          <p:nvPr/>
        </p:nvSpPr>
        <p:spPr bwMode="auto">
          <a:xfrm>
            <a:off x="5073706" y="4912008"/>
            <a:ext cx="461665" cy="461665"/>
          </a:xfrm>
          <a:prstGeom prst="rect">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7" name="TextBox 6">
            <a:extLst>
              <a:ext uri="{FF2B5EF4-FFF2-40B4-BE49-F238E27FC236}">
                <a16:creationId xmlns:a16="http://schemas.microsoft.com/office/drawing/2014/main" id="{D3FFDD54-41EA-40FD-A3D9-DF2F01733982}"/>
              </a:ext>
            </a:extLst>
          </p:cNvPr>
          <p:cNvSpPr txBox="1"/>
          <p:nvPr/>
        </p:nvSpPr>
        <p:spPr bwMode="auto">
          <a:xfrm>
            <a:off x="2953742" y="4912005"/>
            <a:ext cx="3513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9</a:t>
            </a:r>
          </a:p>
        </p:txBody>
      </p:sp>
      <p:sp>
        <p:nvSpPr>
          <p:cNvPr id="8" name="Rectangle 7">
            <a:extLst>
              <a:ext uri="{FF2B5EF4-FFF2-40B4-BE49-F238E27FC236}">
                <a16:creationId xmlns:a16="http://schemas.microsoft.com/office/drawing/2014/main" id="{8466045B-1F6F-411B-BAAE-DF79D4311453}"/>
              </a:ext>
            </a:extLst>
          </p:cNvPr>
          <p:cNvSpPr/>
          <p:nvPr/>
        </p:nvSpPr>
        <p:spPr bwMode="auto">
          <a:xfrm>
            <a:off x="2898599" y="4912006"/>
            <a:ext cx="461665" cy="461665"/>
          </a:xfrm>
          <a:prstGeom prst="rect">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9" name="TextBox 8">
            <a:extLst>
              <a:ext uri="{FF2B5EF4-FFF2-40B4-BE49-F238E27FC236}">
                <a16:creationId xmlns:a16="http://schemas.microsoft.com/office/drawing/2014/main" id="{1D794173-4EAB-4A23-8B70-5FFA7083A074}"/>
              </a:ext>
            </a:extLst>
          </p:cNvPr>
          <p:cNvSpPr txBox="1"/>
          <p:nvPr/>
        </p:nvSpPr>
        <p:spPr bwMode="auto">
          <a:xfrm>
            <a:off x="4041296" y="4912004"/>
            <a:ext cx="3513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2</a:t>
            </a:r>
          </a:p>
        </p:txBody>
      </p:sp>
      <p:sp>
        <p:nvSpPr>
          <p:cNvPr id="10" name="Rectangle 9">
            <a:extLst>
              <a:ext uri="{FF2B5EF4-FFF2-40B4-BE49-F238E27FC236}">
                <a16:creationId xmlns:a16="http://schemas.microsoft.com/office/drawing/2014/main" id="{583A55C9-349F-4C82-A56F-513320B48AF9}"/>
              </a:ext>
            </a:extLst>
          </p:cNvPr>
          <p:cNvSpPr/>
          <p:nvPr/>
        </p:nvSpPr>
        <p:spPr bwMode="auto">
          <a:xfrm>
            <a:off x="3986153" y="4912005"/>
            <a:ext cx="461665" cy="461665"/>
          </a:xfrm>
          <a:prstGeom prst="rect">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11" name="TextBox 10">
            <a:extLst>
              <a:ext uri="{FF2B5EF4-FFF2-40B4-BE49-F238E27FC236}">
                <a16:creationId xmlns:a16="http://schemas.microsoft.com/office/drawing/2014/main" id="{43538633-9488-419F-B08F-B646E45AB823}"/>
              </a:ext>
            </a:extLst>
          </p:cNvPr>
          <p:cNvSpPr txBox="1"/>
          <p:nvPr/>
        </p:nvSpPr>
        <p:spPr bwMode="auto">
          <a:xfrm>
            <a:off x="4549327" y="4912003"/>
            <a:ext cx="39465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a:t>
            </a:r>
            <a:endParaRPr lang="en-GB" sz="2400" dirty="0">
              <a:solidFill>
                <a:srgbClr val="FF0000"/>
              </a:solidFill>
              <a:latin typeface="Myriad Pro Semibold" charset="0"/>
              <a:ea typeface="Myriad Pro Semibold" charset="0"/>
              <a:cs typeface="Myriad Pro Semibold" charset="0"/>
            </a:endParaRPr>
          </a:p>
        </p:txBody>
      </p:sp>
      <p:sp>
        <p:nvSpPr>
          <p:cNvPr id="12" name="TextBox 11">
            <a:extLst>
              <a:ext uri="{FF2B5EF4-FFF2-40B4-BE49-F238E27FC236}">
                <a16:creationId xmlns:a16="http://schemas.microsoft.com/office/drawing/2014/main" id="{DD1CB699-535B-44CA-AD74-B8015E0FF60D}"/>
              </a:ext>
            </a:extLst>
          </p:cNvPr>
          <p:cNvSpPr txBox="1"/>
          <p:nvPr/>
        </p:nvSpPr>
        <p:spPr bwMode="auto">
          <a:xfrm>
            <a:off x="7185367" y="4912003"/>
            <a:ext cx="39465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a:t>
            </a:r>
            <a:endParaRPr lang="en-GB" sz="2400" dirty="0">
              <a:solidFill>
                <a:srgbClr val="C00000"/>
              </a:solidFill>
              <a:latin typeface="Myriad Pro Semibold" charset="0"/>
              <a:ea typeface="Myriad Pro Semibold" charset="0"/>
              <a:cs typeface="Myriad Pro Semibold" charset="0"/>
            </a:endParaRPr>
          </a:p>
        </p:txBody>
      </p:sp>
      <p:sp>
        <p:nvSpPr>
          <p:cNvPr id="13" name="TextBox 12">
            <a:extLst>
              <a:ext uri="{FF2B5EF4-FFF2-40B4-BE49-F238E27FC236}">
                <a16:creationId xmlns:a16="http://schemas.microsoft.com/office/drawing/2014/main" id="{94C816F9-DC61-4B57-B5F8-472399A9F272}"/>
              </a:ext>
            </a:extLst>
          </p:cNvPr>
          <p:cNvSpPr txBox="1"/>
          <p:nvPr/>
        </p:nvSpPr>
        <p:spPr bwMode="auto">
          <a:xfrm>
            <a:off x="8754980" y="4912007"/>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18</a:t>
            </a:r>
          </a:p>
        </p:txBody>
      </p:sp>
      <p:sp>
        <p:nvSpPr>
          <p:cNvPr id="14" name="Rectangle 13">
            <a:extLst>
              <a:ext uri="{FF2B5EF4-FFF2-40B4-BE49-F238E27FC236}">
                <a16:creationId xmlns:a16="http://schemas.microsoft.com/office/drawing/2014/main" id="{1A403B04-4161-4449-BC91-03BFA34826A5}"/>
              </a:ext>
            </a:extLst>
          </p:cNvPr>
          <p:cNvSpPr/>
          <p:nvPr/>
        </p:nvSpPr>
        <p:spPr bwMode="auto">
          <a:xfrm>
            <a:off x="8783194" y="4912008"/>
            <a:ext cx="461665" cy="461665"/>
          </a:xfrm>
          <a:prstGeom prst="rect">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15" name="TextBox 14">
            <a:extLst>
              <a:ext uri="{FF2B5EF4-FFF2-40B4-BE49-F238E27FC236}">
                <a16:creationId xmlns:a16="http://schemas.microsoft.com/office/drawing/2014/main" id="{801CB2D8-C26B-41C4-8BEC-0DB25A2E683E}"/>
              </a:ext>
            </a:extLst>
          </p:cNvPr>
          <p:cNvSpPr txBox="1"/>
          <p:nvPr/>
        </p:nvSpPr>
        <p:spPr bwMode="auto">
          <a:xfrm>
            <a:off x="6663229" y="4912005"/>
            <a:ext cx="3513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2</a:t>
            </a:r>
          </a:p>
        </p:txBody>
      </p:sp>
      <p:sp>
        <p:nvSpPr>
          <p:cNvPr id="16" name="Rectangle 15">
            <a:extLst>
              <a:ext uri="{FF2B5EF4-FFF2-40B4-BE49-F238E27FC236}">
                <a16:creationId xmlns:a16="http://schemas.microsoft.com/office/drawing/2014/main" id="{1B175874-5B77-4113-877E-341565E606A0}"/>
              </a:ext>
            </a:extLst>
          </p:cNvPr>
          <p:cNvSpPr/>
          <p:nvPr/>
        </p:nvSpPr>
        <p:spPr bwMode="auto">
          <a:xfrm>
            <a:off x="6608087" y="4912006"/>
            <a:ext cx="461665" cy="461665"/>
          </a:xfrm>
          <a:prstGeom prst="rect">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17" name="TextBox 16">
            <a:extLst>
              <a:ext uri="{FF2B5EF4-FFF2-40B4-BE49-F238E27FC236}">
                <a16:creationId xmlns:a16="http://schemas.microsoft.com/office/drawing/2014/main" id="{AD7A08DF-2E2C-4E25-9202-97A3D96E61EF}"/>
              </a:ext>
            </a:extLst>
          </p:cNvPr>
          <p:cNvSpPr txBox="1"/>
          <p:nvPr/>
        </p:nvSpPr>
        <p:spPr bwMode="auto">
          <a:xfrm>
            <a:off x="7750784" y="4912004"/>
            <a:ext cx="3513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9</a:t>
            </a:r>
          </a:p>
        </p:txBody>
      </p:sp>
      <p:sp>
        <p:nvSpPr>
          <p:cNvPr id="18" name="Rectangle 17">
            <a:extLst>
              <a:ext uri="{FF2B5EF4-FFF2-40B4-BE49-F238E27FC236}">
                <a16:creationId xmlns:a16="http://schemas.microsoft.com/office/drawing/2014/main" id="{0C3A077E-E85D-405D-B3E0-58D7CC9F0C5F}"/>
              </a:ext>
            </a:extLst>
          </p:cNvPr>
          <p:cNvSpPr/>
          <p:nvPr/>
        </p:nvSpPr>
        <p:spPr bwMode="auto">
          <a:xfrm>
            <a:off x="7695641" y="4912005"/>
            <a:ext cx="461665" cy="461665"/>
          </a:xfrm>
          <a:prstGeom prst="rect">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19" name="TextBox 18">
            <a:extLst>
              <a:ext uri="{FF2B5EF4-FFF2-40B4-BE49-F238E27FC236}">
                <a16:creationId xmlns:a16="http://schemas.microsoft.com/office/drawing/2014/main" id="{56BDF521-1A8B-40DE-82A3-B622DEA2D7F8}"/>
              </a:ext>
            </a:extLst>
          </p:cNvPr>
          <p:cNvSpPr txBox="1"/>
          <p:nvPr/>
        </p:nvSpPr>
        <p:spPr bwMode="auto">
          <a:xfrm>
            <a:off x="8258815" y="4912003"/>
            <a:ext cx="39465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a:t>
            </a:r>
            <a:endParaRPr lang="en-GB" sz="2400" dirty="0">
              <a:solidFill>
                <a:srgbClr val="FF0000"/>
              </a:solidFill>
              <a:latin typeface="Myriad Pro Semibold" charset="0"/>
              <a:ea typeface="Myriad Pro Semibold" charset="0"/>
              <a:cs typeface="Myriad Pro Semibold" charset="0"/>
            </a:endParaRPr>
          </a:p>
        </p:txBody>
      </p:sp>
      <p:pic>
        <p:nvPicPr>
          <p:cNvPr id="20" name="Picture 19">
            <a:extLst>
              <a:ext uri="{FF2B5EF4-FFF2-40B4-BE49-F238E27FC236}">
                <a16:creationId xmlns:a16="http://schemas.microsoft.com/office/drawing/2014/main" id="{BB44E441-9C74-4AEE-BC00-70A8F6628B8C}"/>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490296" y="1895491"/>
            <a:ext cx="936000" cy="936000"/>
          </a:xfrm>
          <a:prstGeom prst="rect">
            <a:avLst/>
          </a:prstGeom>
        </p:spPr>
      </p:pic>
      <p:pic>
        <p:nvPicPr>
          <p:cNvPr id="21" name="Picture 20">
            <a:extLst>
              <a:ext uri="{FF2B5EF4-FFF2-40B4-BE49-F238E27FC236}">
                <a16:creationId xmlns:a16="http://schemas.microsoft.com/office/drawing/2014/main" id="{3665EEF4-64C8-4768-86D7-FDEB35B3050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61368" y="1895491"/>
            <a:ext cx="936000" cy="936000"/>
          </a:xfrm>
          <a:prstGeom prst="rect">
            <a:avLst/>
          </a:prstGeom>
        </p:spPr>
      </p:pic>
      <p:pic>
        <p:nvPicPr>
          <p:cNvPr id="22" name="Picture 21">
            <a:extLst>
              <a:ext uri="{FF2B5EF4-FFF2-40B4-BE49-F238E27FC236}">
                <a16:creationId xmlns:a16="http://schemas.microsoft.com/office/drawing/2014/main" id="{1F6A911B-857B-43E1-8DEF-27B4BF230B68}"/>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632440" y="1895491"/>
            <a:ext cx="936000" cy="936000"/>
          </a:xfrm>
          <a:prstGeom prst="rect">
            <a:avLst/>
          </a:prstGeom>
        </p:spPr>
      </p:pic>
      <p:pic>
        <p:nvPicPr>
          <p:cNvPr id="23" name="Picture 22">
            <a:extLst>
              <a:ext uri="{FF2B5EF4-FFF2-40B4-BE49-F238E27FC236}">
                <a16:creationId xmlns:a16="http://schemas.microsoft.com/office/drawing/2014/main" id="{1867DFF2-2AA7-48C4-BF88-96568BD70714}"/>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703512" y="1895491"/>
            <a:ext cx="936000" cy="936000"/>
          </a:xfrm>
          <a:prstGeom prst="rect">
            <a:avLst/>
          </a:prstGeom>
        </p:spPr>
      </p:pic>
      <p:pic>
        <p:nvPicPr>
          <p:cNvPr id="24" name="Picture 23">
            <a:extLst>
              <a:ext uri="{FF2B5EF4-FFF2-40B4-BE49-F238E27FC236}">
                <a16:creationId xmlns:a16="http://schemas.microsoft.com/office/drawing/2014/main" id="{37A44ECC-5D99-47FB-96D7-28F0BBFB953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774585" y="1895491"/>
            <a:ext cx="936000" cy="936000"/>
          </a:xfrm>
          <a:prstGeom prst="rect">
            <a:avLst/>
          </a:prstGeom>
        </p:spPr>
      </p:pic>
      <p:pic>
        <p:nvPicPr>
          <p:cNvPr id="25" name="Picture 24">
            <a:extLst>
              <a:ext uri="{FF2B5EF4-FFF2-40B4-BE49-F238E27FC236}">
                <a16:creationId xmlns:a16="http://schemas.microsoft.com/office/drawing/2014/main" id="{698363D0-D44F-415D-A8AC-4B4CC53CFFDF}"/>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490296" y="3211178"/>
            <a:ext cx="936000" cy="936000"/>
          </a:xfrm>
          <a:prstGeom prst="rect">
            <a:avLst/>
          </a:prstGeom>
        </p:spPr>
      </p:pic>
      <p:pic>
        <p:nvPicPr>
          <p:cNvPr id="26" name="Picture 25">
            <a:extLst>
              <a:ext uri="{FF2B5EF4-FFF2-40B4-BE49-F238E27FC236}">
                <a16:creationId xmlns:a16="http://schemas.microsoft.com/office/drawing/2014/main" id="{D4B701AD-3980-4AAB-9F20-BFA64A5EAEA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61368" y="3211178"/>
            <a:ext cx="936000" cy="936000"/>
          </a:xfrm>
          <a:prstGeom prst="rect">
            <a:avLst/>
          </a:prstGeom>
        </p:spPr>
      </p:pic>
      <p:pic>
        <p:nvPicPr>
          <p:cNvPr id="27" name="Picture 26">
            <a:extLst>
              <a:ext uri="{FF2B5EF4-FFF2-40B4-BE49-F238E27FC236}">
                <a16:creationId xmlns:a16="http://schemas.microsoft.com/office/drawing/2014/main" id="{A4D3B976-D9DA-4E5B-A055-9069E8CE9F20}"/>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632440" y="3211178"/>
            <a:ext cx="936000" cy="936000"/>
          </a:xfrm>
          <a:prstGeom prst="rect">
            <a:avLst/>
          </a:prstGeom>
        </p:spPr>
      </p:pic>
      <p:pic>
        <p:nvPicPr>
          <p:cNvPr id="28" name="Picture 27">
            <a:extLst>
              <a:ext uri="{FF2B5EF4-FFF2-40B4-BE49-F238E27FC236}">
                <a16:creationId xmlns:a16="http://schemas.microsoft.com/office/drawing/2014/main" id="{7F12AB6E-5F80-41E2-86DA-B9A2F1F4E59B}"/>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703512" y="3211178"/>
            <a:ext cx="936000" cy="936000"/>
          </a:xfrm>
          <a:prstGeom prst="rect">
            <a:avLst/>
          </a:prstGeom>
        </p:spPr>
      </p:pic>
    </p:spTree>
    <p:extLst>
      <p:ext uri="{BB962C8B-B14F-4D97-AF65-F5344CB8AC3E}">
        <p14:creationId xmlns:p14="http://schemas.microsoft.com/office/powerpoint/2010/main" val="14157376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fade">
                                      <p:cBhvr>
                                        <p:cTn id="20" dur="500"/>
                                        <p:tgtEl>
                                          <p:spTgt spid="15"/>
                                        </p:tgtEl>
                                      </p:cBhvr>
                                    </p:animEffect>
                                  </p:childTnLst>
                                </p:cTn>
                              </p:par>
                            </p:childTnLst>
                          </p:cTn>
                        </p:par>
                        <p:par>
                          <p:cTn id="21" fill="hold">
                            <p:stCondLst>
                              <p:cond delay="500"/>
                            </p:stCondLst>
                            <p:childTnLst>
                              <p:par>
                                <p:cTn id="22" presetID="10" presetClass="entr" presetSubtype="0" fill="hold" grpId="0" nodeType="afterEffect">
                                  <p:stCondLst>
                                    <p:cond delay="0"/>
                                  </p:stCondLst>
                                  <p:childTnLst>
                                    <p:set>
                                      <p:cBhvr>
                                        <p:cTn id="23" dur="1" fill="hold">
                                          <p:stCondLst>
                                            <p:cond delay="0"/>
                                          </p:stCondLst>
                                        </p:cTn>
                                        <p:tgtEl>
                                          <p:spTgt spid="17"/>
                                        </p:tgtEl>
                                        <p:attrNameLst>
                                          <p:attrName>style.visibility</p:attrName>
                                        </p:attrNameLst>
                                      </p:cBhvr>
                                      <p:to>
                                        <p:strVal val="visible"/>
                                      </p:to>
                                    </p:set>
                                    <p:animEffect transition="in" filter="fade">
                                      <p:cBhvr>
                                        <p:cTn id="24" dur="500"/>
                                        <p:tgtEl>
                                          <p:spTgt spid="17"/>
                                        </p:tgtEl>
                                      </p:cBhvr>
                                    </p:animEffect>
                                  </p:childTnLst>
                                </p:cTn>
                              </p:par>
                            </p:childTnLst>
                          </p:cTn>
                        </p:par>
                        <p:par>
                          <p:cTn id="25" fill="hold">
                            <p:stCondLst>
                              <p:cond delay="1000"/>
                            </p:stCondLst>
                            <p:childTnLst>
                              <p:par>
                                <p:cTn id="26" presetID="10" presetClass="entr" presetSubtype="0" fill="hold" grpId="0" nodeType="after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fade">
                                      <p:cBhvr>
                                        <p:cTn id="28"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9" grpId="0"/>
      <p:bldP spid="13" grpId="0"/>
      <p:bldP spid="15" grpId="0"/>
      <p:bldP spid="17" grpId="0"/>
    </p:bld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2.3 </a:t>
            </a:r>
            <a:r>
              <a:rPr lang="en-GB" dirty="0"/>
              <a:t>The 2 times table and commutativity	</a:t>
            </a:r>
            <a:r>
              <a:rPr lang="en-US" dirty="0">
                <a:solidFill>
                  <a:srgbClr val="00628C"/>
                </a:solidFill>
              </a:rPr>
              <a:t>Step 3:4</a:t>
            </a:r>
          </a:p>
        </p:txBody>
      </p:sp>
      <p:pic>
        <p:nvPicPr>
          <p:cNvPr id="3" name="Picture 2">
            <a:extLst>
              <a:ext uri="{FF2B5EF4-FFF2-40B4-BE49-F238E27FC236}">
                <a16:creationId xmlns:a16="http://schemas.microsoft.com/office/drawing/2014/main" id="{82793347-818C-4787-ACC2-5B56F45FE27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19230" y="2197685"/>
            <a:ext cx="7953541" cy="739204"/>
          </a:xfrm>
          <a:prstGeom prst="rect">
            <a:avLst/>
          </a:prstGeom>
        </p:spPr>
      </p:pic>
      <p:sp>
        <p:nvSpPr>
          <p:cNvPr id="4" name="TextBox 3">
            <a:extLst>
              <a:ext uri="{FF2B5EF4-FFF2-40B4-BE49-F238E27FC236}">
                <a16:creationId xmlns:a16="http://schemas.microsoft.com/office/drawing/2014/main" id="{98C2A9B0-BE7A-4065-A3C2-FE62186381D4}"/>
              </a:ext>
            </a:extLst>
          </p:cNvPr>
          <p:cNvSpPr txBox="1"/>
          <p:nvPr/>
        </p:nvSpPr>
        <p:spPr bwMode="auto">
          <a:xfrm>
            <a:off x="5290332" y="4261386"/>
            <a:ext cx="161133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7 × 2 = 14</a:t>
            </a:r>
            <a:endParaRPr lang="en-GB" sz="2400" dirty="0">
              <a:solidFill>
                <a:srgbClr val="FF0000"/>
              </a:solidFill>
              <a:latin typeface="Myriad Pro Semibold" charset="0"/>
              <a:ea typeface="Myriad Pro Semibold" charset="0"/>
              <a:cs typeface="Myriad Pro Semibold" charset="0"/>
            </a:endParaRPr>
          </a:p>
        </p:txBody>
      </p:sp>
      <p:sp>
        <p:nvSpPr>
          <p:cNvPr id="5" name="TextBox 4">
            <a:extLst>
              <a:ext uri="{FF2B5EF4-FFF2-40B4-BE49-F238E27FC236}">
                <a16:creationId xmlns:a16="http://schemas.microsoft.com/office/drawing/2014/main" id="{CBE00E2C-EC59-40CE-8564-2264A623BA04}"/>
              </a:ext>
            </a:extLst>
          </p:cNvPr>
          <p:cNvSpPr txBox="1"/>
          <p:nvPr/>
        </p:nvSpPr>
        <p:spPr bwMode="auto">
          <a:xfrm>
            <a:off x="5290332" y="4804311"/>
            <a:ext cx="161133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2 × 7 = 14</a:t>
            </a:r>
            <a:endParaRPr lang="en-GB" sz="2400" dirty="0">
              <a:solidFill>
                <a:srgbClr val="FF0000"/>
              </a:solidFill>
              <a:latin typeface="Myriad Pro Semibold" charset="0"/>
              <a:ea typeface="Myriad Pro Semibold" charset="0"/>
              <a:cs typeface="Myriad Pro Semibold" charset="0"/>
            </a:endParaRPr>
          </a:p>
        </p:txBody>
      </p:sp>
    </p:spTree>
    <p:extLst>
      <p:ext uri="{BB962C8B-B14F-4D97-AF65-F5344CB8AC3E}">
        <p14:creationId xmlns:p14="http://schemas.microsoft.com/office/powerpoint/2010/main" val="15224694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a:t>
            </a:r>
            <a:r>
              <a:rPr lang="en-GB" sz="2400" b="1" dirty="0"/>
              <a:t>2</a:t>
            </a:r>
            <a:r>
              <a:rPr lang="en-GB" sz="2400" b="1" i="0" u="none" strike="noStrike" dirty="0">
                <a:effectLst/>
              </a:rPr>
              <a:t>, Unit </a:t>
            </a:r>
            <a:r>
              <a:rPr lang="en-GB" sz="2400" b="1" dirty="0"/>
              <a:t>5</a:t>
            </a:r>
            <a:r>
              <a:rPr lang="en-GB" sz="2400" b="1" i="0" u="none" strike="noStrike" dirty="0">
                <a:effectLst/>
              </a:rPr>
              <a:t>, Learning Outcome 13</a:t>
            </a:r>
            <a:endParaRPr lang="en-GB" sz="2400" b="1" dirty="0"/>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3112149643"/>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13</a:t>
                      </a:r>
                    </a:p>
                  </a:txBody>
                  <a:tcPr anchor="ctr">
                    <a:solidFill>
                      <a:srgbClr val="327473"/>
                    </a:solidFill>
                  </a:tcPr>
                </a:tc>
                <a:extLst>
                  <a:ext uri="{0D108BD9-81ED-4DB2-BD59-A6C34878D82A}">
                    <a16:rowId xmlns:a16="http://schemas.microsoft.com/office/drawing/2014/main" val="2928509842"/>
                  </a:ext>
                </a:extLst>
              </a:tr>
              <a:tr h="1607131">
                <a:tc>
                  <a:txBody>
                    <a:bodyPr/>
                    <a:lstStyle/>
                    <a:p>
                      <a:r>
                        <a:rPr lang="en-GB" sz="2400" b="1" dirty="0">
                          <a:solidFill>
                            <a:schemeClr val="tx1">
                              <a:lumMod val="65000"/>
                              <a:lumOff val="35000"/>
                            </a:schemeClr>
                          </a:solidFill>
                          <a:latin typeface="Arial" panose="020B0604020202020204" pitchFamily="34" charset="0"/>
                          <a:cs typeface="Arial" panose="020B0604020202020204" pitchFamily="34" charset="0"/>
                        </a:rPr>
                        <a:t>Pupils represent counting in tens as the ten times table</a:t>
                      </a: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76378018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2, Unit 5, Learning Outcome 13</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a:lnSpc>
                <a:spcPct val="120000"/>
              </a:lnSpc>
              <a:buClr>
                <a:srgbClr val="585858"/>
              </a:buClr>
            </a:pPr>
            <a:r>
              <a:rPr lang="en-GB" sz="2000" dirty="0"/>
              <a:t>Additional teacher guidance for this outcome should be read first and can be found in this segment of the NCETM Primary Mastery Professional Development Materials:</a:t>
            </a:r>
          </a:p>
          <a:p>
            <a:pPr>
              <a:lnSpc>
                <a:spcPct val="120000"/>
              </a:lnSpc>
              <a:buClr>
                <a:srgbClr val="585858"/>
              </a:buClr>
            </a:pPr>
            <a:r>
              <a:rPr lang="en-GB" sz="2000" dirty="0">
                <a:hlinkClick r:id="rId3"/>
              </a:rPr>
              <a:t>2.4 Times tables: groups of 10 and of 5, and factors of 0 and 1</a:t>
            </a:r>
            <a:endParaRPr lang="en-GB" sz="2000" dirty="0"/>
          </a:p>
          <a:p>
            <a:pPr>
              <a:lnSpc>
                <a:spcPct val="120000"/>
              </a:lnSpc>
              <a:buClr>
                <a:srgbClr val="585858"/>
              </a:buClr>
            </a:pPr>
            <a:r>
              <a:rPr lang="en-GB" sz="2000" dirty="0"/>
              <a:t>The spine materials are divided into ‘teaching points’ and ‘steps in learning’.</a:t>
            </a:r>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2678774689"/>
              </p:ext>
            </p:extLst>
          </p:nvPr>
        </p:nvGraphicFramePr>
        <p:xfrm>
          <a:off x="4514850" y="4258491"/>
          <a:ext cx="6886575" cy="79248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319314">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319314">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1</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1:1 - 1:5</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3-7</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4"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pic>
        <p:nvPicPr>
          <p:cNvPr id="9" name="Picture Placeholder 8">
            <a:extLst>
              <a:ext uri="{FF2B5EF4-FFF2-40B4-BE49-F238E27FC236}">
                <a16:creationId xmlns:a16="http://schemas.microsoft.com/office/drawing/2014/main" id="{0C0D84E1-6839-450E-83CC-91A083B6FC73}"/>
              </a:ext>
            </a:extLst>
          </p:cNvPr>
          <p:cNvPicPr>
            <a:picLocks noGrp="1" noChangeAspect="1"/>
          </p:cNvPicPr>
          <p:nvPr>
            <p:ph type="pic" sz="quarter" idx="12"/>
          </p:nvPr>
        </p:nvPicPr>
        <p:blipFill>
          <a:blip r:embed="rId5">
            <a:extLst>
              <a:ext uri="{28A0092B-C50C-407E-A947-70E740481C1C}">
                <a14:useLocalDpi xmlns:a14="http://schemas.microsoft.com/office/drawing/2010/main" val="0"/>
              </a:ext>
            </a:extLst>
          </a:blip>
          <a:srcRect t="222" b="222"/>
          <a:stretch>
            <a:fillRect/>
          </a:stretch>
        </p:blipFill>
        <p:spPr/>
      </p:pic>
    </p:spTree>
    <p:extLst>
      <p:ext uri="{BB962C8B-B14F-4D97-AF65-F5344CB8AC3E}">
        <p14:creationId xmlns:p14="http://schemas.microsoft.com/office/powerpoint/2010/main" val="74809134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2.4 The 10 and 5 time tables</a:t>
            </a:r>
            <a:r>
              <a:rPr lang="en-GB" dirty="0"/>
              <a:t>	</a:t>
            </a:r>
            <a:r>
              <a:rPr lang="en-US" dirty="0">
                <a:solidFill>
                  <a:srgbClr val="00628C"/>
                </a:solidFill>
              </a:rPr>
              <a:t>Step 1:1</a:t>
            </a:r>
          </a:p>
        </p:txBody>
      </p:sp>
      <p:pic>
        <p:nvPicPr>
          <p:cNvPr id="4" name="Picture 3" descr="A picture containing object&#10;&#10;Description automatically generated">
            <a:extLst>
              <a:ext uri="{FF2B5EF4-FFF2-40B4-BE49-F238E27FC236}">
                <a16:creationId xmlns:a16="http://schemas.microsoft.com/office/drawing/2014/main" id="{DD55B8FA-EFD6-4688-9F83-9C5E953E979B}"/>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2108193" y="3108032"/>
            <a:ext cx="7975614" cy="304300"/>
          </a:xfrm>
          <a:prstGeom prst="rect">
            <a:avLst/>
          </a:prstGeom>
        </p:spPr>
      </p:pic>
      <p:sp>
        <p:nvSpPr>
          <p:cNvPr id="6" name="Rectangle 5">
            <a:extLst>
              <a:ext uri="{FF2B5EF4-FFF2-40B4-BE49-F238E27FC236}">
                <a16:creationId xmlns:a16="http://schemas.microsoft.com/office/drawing/2014/main" id="{8BD56E81-BBF6-424F-94B6-A832C37ECD36}"/>
              </a:ext>
            </a:extLst>
          </p:cNvPr>
          <p:cNvSpPr/>
          <p:nvPr/>
        </p:nvSpPr>
        <p:spPr>
          <a:xfrm>
            <a:off x="1993723" y="3280856"/>
            <a:ext cx="351378" cy="461665"/>
          </a:xfrm>
          <a:prstGeom prst="rect">
            <a:avLst/>
          </a:prstGeom>
        </p:spPr>
        <p:txBody>
          <a:bodyPr wrap="none">
            <a:spAutoFit/>
          </a:bodyPr>
          <a:lstStyle/>
          <a:p>
            <a:pPr algn="ctr" fontAlgn="base">
              <a:spcBef>
                <a:spcPct val="20000"/>
              </a:spcBef>
              <a:spcAft>
                <a:spcPct val="0"/>
              </a:spcAft>
              <a:buClr>
                <a:srgbClr val="82CBDD"/>
              </a:buClr>
            </a:pPr>
            <a:r>
              <a:rPr lang="en-GB" sz="2400" dirty="0">
                <a:solidFill>
                  <a:srgbClr val="000000"/>
                </a:solidFill>
                <a:latin typeface="Myriad Pro Semibold"/>
                <a:ea typeface="Myriad Pro Semibold" charset="0"/>
                <a:cs typeface="Myriad Pro Semibold" charset="0"/>
              </a:rPr>
              <a:t>0</a:t>
            </a:r>
          </a:p>
        </p:txBody>
      </p:sp>
      <p:sp>
        <p:nvSpPr>
          <p:cNvPr id="7" name="Rectangle 6">
            <a:extLst>
              <a:ext uri="{FF2B5EF4-FFF2-40B4-BE49-F238E27FC236}">
                <a16:creationId xmlns:a16="http://schemas.microsoft.com/office/drawing/2014/main" id="{A4C02DB0-1C40-434D-800A-A9B28828D791}"/>
              </a:ext>
            </a:extLst>
          </p:cNvPr>
          <p:cNvSpPr/>
          <p:nvPr/>
        </p:nvSpPr>
        <p:spPr>
          <a:xfrm>
            <a:off x="2555120" y="3280856"/>
            <a:ext cx="518091" cy="461665"/>
          </a:xfrm>
          <a:prstGeom prst="rect">
            <a:avLst/>
          </a:prstGeom>
        </p:spPr>
        <p:txBody>
          <a:bodyPr wrap="none">
            <a:spAutoFit/>
          </a:bodyPr>
          <a:lstStyle/>
          <a:p>
            <a:pPr algn="ctr" fontAlgn="base">
              <a:spcBef>
                <a:spcPct val="20000"/>
              </a:spcBef>
              <a:spcAft>
                <a:spcPct val="0"/>
              </a:spcAft>
              <a:buClr>
                <a:srgbClr val="82CBDD"/>
              </a:buClr>
            </a:pPr>
            <a:r>
              <a:rPr lang="en-GB" sz="2400" dirty="0">
                <a:solidFill>
                  <a:srgbClr val="000000"/>
                </a:solidFill>
                <a:latin typeface="Myriad Pro Semibold"/>
                <a:ea typeface="Myriad Pro Semibold" charset="0"/>
                <a:cs typeface="Myriad Pro Semibold" charset="0"/>
              </a:rPr>
              <a:t>10</a:t>
            </a:r>
          </a:p>
        </p:txBody>
      </p:sp>
      <p:sp>
        <p:nvSpPr>
          <p:cNvPr id="8" name="Rectangle 7">
            <a:extLst>
              <a:ext uri="{FF2B5EF4-FFF2-40B4-BE49-F238E27FC236}">
                <a16:creationId xmlns:a16="http://schemas.microsoft.com/office/drawing/2014/main" id="{50A228DB-3B6C-41C1-95C6-AEE3604092A0}"/>
              </a:ext>
            </a:extLst>
          </p:cNvPr>
          <p:cNvSpPr/>
          <p:nvPr/>
        </p:nvSpPr>
        <p:spPr>
          <a:xfrm>
            <a:off x="3194385" y="3280856"/>
            <a:ext cx="518091" cy="461665"/>
          </a:xfrm>
          <a:prstGeom prst="rect">
            <a:avLst/>
          </a:prstGeom>
        </p:spPr>
        <p:txBody>
          <a:bodyPr wrap="none">
            <a:spAutoFit/>
          </a:bodyPr>
          <a:lstStyle/>
          <a:p>
            <a:pPr algn="ctr" fontAlgn="base">
              <a:spcBef>
                <a:spcPct val="20000"/>
              </a:spcBef>
              <a:spcAft>
                <a:spcPct val="0"/>
              </a:spcAft>
              <a:buClr>
                <a:srgbClr val="82CBDD"/>
              </a:buClr>
            </a:pPr>
            <a:r>
              <a:rPr lang="en-GB" sz="2400" dirty="0">
                <a:solidFill>
                  <a:srgbClr val="000000"/>
                </a:solidFill>
                <a:latin typeface="Myriad Pro Semibold"/>
                <a:ea typeface="Myriad Pro Semibold" charset="0"/>
                <a:cs typeface="Myriad Pro Semibold" charset="0"/>
              </a:rPr>
              <a:t>20</a:t>
            </a:r>
          </a:p>
        </p:txBody>
      </p:sp>
      <p:sp>
        <p:nvSpPr>
          <p:cNvPr id="9" name="Rectangle 8">
            <a:extLst>
              <a:ext uri="{FF2B5EF4-FFF2-40B4-BE49-F238E27FC236}">
                <a16:creationId xmlns:a16="http://schemas.microsoft.com/office/drawing/2014/main" id="{E59423D7-706D-4947-9B33-FD99C436A299}"/>
              </a:ext>
            </a:extLst>
          </p:cNvPr>
          <p:cNvSpPr/>
          <p:nvPr/>
        </p:nvSpPr>
        <p:spPr>
          <a:xfrm>
            <a:off x="3838412" y="3280856"/>
            <a:ext cx="518091" cy="461665"/>
          </a:xfrm>
          <a:prstGeom prst="rect">
            <a:avLst/>
          </a:prstGeom>
        </p:spPr>
        <p:txBody>
          <a:bodyPr wrap="none">
            <a:spAutoFit/>
          </a:bodyPr>
          <a:lstStyle/>
          <a:p>
            <a:pPr algn="ctr" fontAlgn="base">
              <a:spcBef>
                <a:spcPct val="20000"/>
              </a:spcBef>
              <a:spcAft>
                <a:spcPct val="0"/>
              </a:spcAft>
              <a:buClr>
                <a:srgbClr val="82CBDD"/>
              </a:buClr>
            </a:pPr>
            <a:r>
              <a:rPr lang="en-GB" sz="2400" dirty="0">
                <a:solidFill>
                  <a:srgbClr val="000000"/>
                </a:solidFill>
                <a:latin typeface="Myriad Pro Semibold"/>
                <a:ea typeface="Myriad Pro Semibold" charset="0"/>
                <a:cs typeface="Myriad Pro Semibold" charset="0"/>
              </a:rPr>
              <a:t>30</a:t>
            </a:r>
          </a:p>
        </p:txBody>
      </p:sp>
      <p:sp>
        <p:nvSpPr>
          <p:cNvPr id="10" name="Rectangle 9">
            <a:extLst>
              <a:ext uri="{FF2B5EF4-FFF2-40B4-BE49-F238E27FC236}">
                <a16:creationId xmlns:a16="http://schemas.microsoft.com/office/drawing/2014/main" id="{B6D1C0C7-246D-4411-865C-8B23B6032900}"/>
              </a:ext>
            </a:extLst>
          </p:cNvPr>
          <p:cNvSpPr/>
          <p:nvPr/>
        </p:nvSpPr>
        <p:spPr>
          <a:xfrm>
            <a:off x="4480266" y="3280856"/>
            <a:ext cx="518091" cy="461665"/>
          </a:xfrm>
          <a:prstGeom prst="rect">
            <a:avLst/>
          </a:prstGeom>
        </p:spPr>
        <p:txBody>
          <a:bodyPr wrap="none">
            <a:spAutoFit/>
          </a:bodyPr>
          <a:lstStyle/>
          <a:p>
            <a:pPr algn="ctr" fontAlgn="base">
              <a:spcBef>
                <a:spcPct val="20000"/>
              </a:spcBef>
              <a:spcAft>
                <a:spcPct val="0"/>
              </a:spcAft>
              <a:buClr>
                <a:srgbClr val="82CBDD"/>
              </a:buClr>
            </a:pPr>
            <a:r>
              <a:rPr lang="en-GB" sz="2400" dirty="0">
                <a:solidFill>
                  <a:srgbClr val="000000"/>
                </a:solidFill>
                <a:latin typeface="Myriad Pro Semibold"/>
                <a:ea typeface="Myriad Pro Semibold" charset="0"/>
                <a:cs typeface="Myriad Pro Semibold" charset="0"/>
              </a:rPr>
              <a:t>40</a:t>
            </a:r>
          </a:p>
        </p:txBody>
      </p:sp>
      <p:sp>
        <p:nvSpPr>
          <p:cNvPr id="11" name="Rectangle 10">
            <a:extLst>
              <a:ext uri="{FF2B5EF4-FFF2-40B4-BE49-F238E27FC236}">
                <a16:creationId xmlns:a16="http://schemas.microsoft.com/office/drawing/2014/main" id="{C7EECE8C-EB2B-4C39-8ACA-80DB320C5E18}"/>
              </a:ext>
            </a:extLst>
          </p:cNvPr>
          <p:cNvSpPr/>
          <p:nvPr/>
        </p:nvSpPr>
        <p:spPr>
          <a:xfrm>
            <a:off x="5121230" y="3280856"/>
            <a:ext cx="518091" cy="461665"/>
          </a:xfrm>
          <a:prstGeom prst="rect">
            <a:avLst/>
          </a:prstGeom>
        </p:spPr>
        <p:txBody>
          <a:bodyPr wrap="none">
            <a:spAutoFit/>
          </a:bodyPr>
          <a:lstStyle/>
          <a:p>
            <a:pPr algn="ctr" fontAlgn="base">
              <a:spcBef>
                <a:spcPct val="20000"/>
              </a:spcBef>
              <a:spcAft>
                <a:spcPct val="0"/>
              </a:spcAft>
              <a:buClr>
                <a:srgbClr val="82CBDD"/>
              </a:buClr>
            </a:pPr>
            <a:r>
              <a:rPr lang="en-GB" sz="2400" dirty="0">
                <a:solidFill>
                  <a:srgbClr val="000000"/>
                </a:solidFill>
                <a:latin typeface="Myriad Pro Semibold"/>
                <a:ea typeface="Myriad Pro Semibold" charset="0"/>
                <a:cs typeface="Myriad Pro Semibold" charset="0"/>
              </a:rPr>
              <a:t>50</a:t>
            </a:r>
          </a:p>
        </p:txBody>
      </p:sp>
      <p:sp>
        <p:nvSpPr>
          <p:cNvPr id="12" name="Rectangle 11">
            <a:extLst>
              <a:ext uri="{FF2B5EF4-FFF2-40B4-BE49-F238E27FC236}">
                <a16:creationId xmlns:a16="http://schemas.microsoft.com/office/drawing/2014/main" id="{3BF618CF-486F-4789-AC54-7364297C092D}"/>
              </a:ext>
            </a:extLst>
          </p:cNvPr>
          <p:cNvSpPr/>
          <p:nvPr/>
        </p:nvSpPr>
        <p:spPr>
          <a:xfrm>
            <a:off x="5765257" y="3280856"/>
            <a:ext cx="518091" cy="461665"/>
          </a:xfrm>
          <a:prstGeom prst="rect">
            <a:avLst/>
          </a:prstGeom>
        </p:spPr>
        <p:txBody>
          <a:bodyPr wrap="none">
            <a:spAutoFit/>
          </a:bodyPr>
          <a:lstStyle/>
          <a:p>
            <a:pPr algn="ctr" fontAlgn="base">
              <a:spcBef>
                <a:spcPct val="20000"/>
              </a:spcBef>
              <a:spcAft>
                <a:spcPct val="0"/>
              </a:spcAft>
              <a:buClr>
                <a:srgbClr val="82CBDD"/>
              </a:buClr>
            </a:pPr>
            <a:r>
              <a:rPr lang="en-GB" sz="2400" dirty="0">
                <a:solidFill>
                  <a:srgbClr val="000000"/>
                </a:solidFill>
                <a:latin typeface="Myriad Pro Semibold"/>
                <a:ea typeface="Myriad Pro Semibold" charset="0"/>
                <a:cs typeface="Myriad Pro Semibold" charset="0"/>
              </a:rPr>
              <a:t>60</a:t>
            </a:r>
          </a:p>
        </p:txBody>
      </p:sp>
      <p:sp>
        <p:nvSpPr>
          <p:cNvPr id="13" name="Rectangle 12">
            <a:extLst>
              <a:ext uri="{FF2B5EF4-FFF2-40B4-BE49-F238E27FC236}">
                <a16:creationId xmlns:a16="http://schemas.microsoft.com/office/drawing/2014/main" id="{199DD86E-5648-4D5D-B55C-90CF225FB544}"/>
              </a:ext>
            </a:extLst>
          </p:cNvPr>
          <p:cNvSpPr/>
          <p:nvPr/>
        </p:nvSpPr>
        <p:spPr>
          <a:xfrm>
            <a:off x="6404185" y="3280856"/>
            <a:ext cx="518091" cy="461665"/>
          </a:xfrm>
          <a:prstGeom prst="rect">
            <a:avLst/>
          </a:prstGeom>
        </p:spPr>
        <p:txBody>
          <a:bodyPr wrap="none">
            <a:spAutoFit/>
          </a:bodyPr>
          <a:lstStyle/>
          <a:p>
            <a:pPr algn="ctr" fontAlgn="base">
              <a:spcBef>
                <a:spcPct val="20000"/>
              </a:spcBef>
              <a:spcAft>
                <a:spcPct val="0"/>
              </a:spcAft>
              <a:buClr>
                <a:srgbClr val="82CBDD"/>
              </a:buClr>
            </a:pPr>
            <a:r>
              <a:rPr lang="en-GB" sz="2400" dirty="0">
                <a:solidFill>
                  <a:srgbClr val="000000"/>
                </a:solidFill>
                <a:latin typeface="Myriad Pro Semibold"/>
                <a:ea typeface="Myriad Pro Semibold" charset="0"/>
                <a:cs typeface="Myriad Pro Semibold" charset="0"/>
              </a:rPr>
              <a:t>70</a:t>
            </a:r>
          </a:p>
        </p:txBody>
      </p:sp>
      <p:sp>
        <p:nvSpPr>
          <p:cNvPr id="14" name="Rectangle 13">
            <a:extLst>
              <a:ext uri="{FF2B5EF4-FFF2-40B4-BE49-F238E27FC236}">
                <a16:creationId xmlns:a16="http://schemas.microsoft.com/office/drawing/2014/main" id="{1D8B04DA-9295-44E2-AA1E-0695498C3C38}"/>
              </a:ext>
            </a:extLst>
          </p:cNvPr>
          <p:cNvSpPr/>
          <p:nvPr/>
        </p:nvSpPr>
        <p:spPr>
          <a:xfrm>
            <a:off x="7047924" y="3280856"/>
            <a:ext cx="518091" cy="461665"/>
          </a:xfrm>
          <a:prstGeom prst="rect">
            <a:avLst/>
          </a:prstGeom>
        </p:spPr>
        <p:txBody>
          <a:bodyPr wrap="none">
            <a:spAutoFit/>
          </a:bodyPr>
          <a:lstStyle/>
          <a:p>
            <a:pPr algn="ctr" fontAlgn="base">
              <a:spcBef>
                <a:spcPct val="20000"/>
              </a:spcBef>
              <a:spcAft>
                <a:spcPct val="0"/>
              </a:spcAft>
              <a:buClr>
                <a:srgbClr val="82CBDD"/>
              </a:buClr>
            </a:pPr>
            <a:r>
              <a:rPr lang="en-GB" sz="2400" dirty="0">
                <a:solidFill>
                  <a:srgbClr val="000000"/>
                </a:solidFill>
                <a:latin typeface="Myriad Pro Semibold"/>
                <a:ea typeface="Myriad Pro Semibold" charset="0"/>
                <a:cs typeface="Myriad Pro Semibold" charset="0"/>
              </a:rPr>
              <a:t>80</a:t>
            </a:r>
          </a:p>
        </p:txBody>
      </p:sp>
      <p:sp>
        <p:nvSpPr>
          <p:cNvPr id="15" name="Rectangle 14">
            <a:extLst>
              <a:ext uri="{FF2B5EF4-FFF2-40B4-BE49-F238E27FC236}">
                <a16:creationId xmlns:a16="http://schemas.microsoft.com/office/drawing/2014/main" id="{37134370-21AD-44B0-A160-A367518F0DD3}"/>
              </a:ext>
            </a:extLst>
          </p:cNvPr>
          <p:cNvSpPr/>
          <p:nvPr/>
        </p:nvSpPr>
        <p:spPr>
          <a:xfrm>
            <a:off x="7689233" y="3280856"/>
            <a:ext cx="518091" cy="461665"/>
          </a:xfrm>
          <a:prstGeom prst="rect">
            <a:avLst/>
          </a:prstGeom>
        </p:spPr>
        <p:txBody>
          <a:bodyPr wrap="none">
            <a:spAutoFit/>
          </a:bodyPr>
          <a:lstStyle/>
          <a:p>
            <a:pPr algn="ctr" fontAlgn="base">
              <a:spcBef>
                <a:spcPct val="20000"/>
              </a:spcBef>
              <a:spcAft>
                <a:spcPct val="0"/>
              </a:spcAft>
              <a:buClr>
                <a:srgbClr val="82CBDD"/>
              </a:buClr>
            </a:pPr>
            <a:r>
              <a:rPr lang="en-GB" sz="2400" dirty="0">
                <a:solidFill>
                  <a:srgbClr val="000000"/>
                </a:solidFill>
                <a:latin typeface="Myriad Pro Semibold"/>
                <a:ea typeface="Myriad Pro Semibold" charset="0"/>
                <a:cs typeface="Myriad Pro Semibold" charset="0"/>
              </a:rPr>
              <a:t>90</a:t>
            </a:r>
          </a:p>
        </p:txBody>
      </p:sp>
      <p:sp>
        <p:nvSpPr>
          <p:cNvPr id="16" name="Rectangle 15">
            <a:extLst>
              <a:ext uri="{FF2B5EF4-FFF2-40B4-BE49-F238E27FC236}">
                <a16:creationId xmlns:a16="http://schemas.microsoft.com/office/drawing/2014/main" id="{CC15B55F-80B4-4751-9217-9FB2977776E2}"/>
              </a:ext>
            </a:extLst>
          </p:cNvPr>
          <p:cNvSpPr/>
          <p:nvPr/>
        </p:nvSpPr>
        <p:spPr>
          <a:xfrm>
            <a:off x="8247983" y="3280856"/>
            <a:ext cx="684803" cy="461665"/>
          </a:xfrm>
          <a:prstGeom prst="rect">
            <a:avLst/>
          </a:prstGeom>
        </p:spPr>
        <p:txBody>
          <a:bodyPr wrap="none">
            <a:spAutoFit/>
          </a:bodyPr>
          <a:lstStyle/>
          <a:p>
            <a:pPr algn="ctr" fontAlgn="base">
              <a:spcBef>
                <a:spcPct val="20000"/>
              </a:spcBef>
              <a:spcAft>
                <a:spcPct val="0"/>
              </a:spcAft>
              <a:buClr>
                <a:srgbClr val="82CBDD"/>
              </a:buClr>
            </a:pPr>
            <a:r>
              <a:rPr lang="en-GB" sz="2400" dirty="0">
                <a:solidFill>
                  <a:srgbClr val="000000"/>
                </a:solidFill>
                <a:latin typeface="Myriad Pro Semibold"/>
                <a:ea typeface="Myriad Pro Semibold" charset="0"/>
                <a:cs typeface="Myriad Pro Semibold" charset="0"/>
              </a:rPr>
              <a:t>100</a:t>
            </a:r>
          </a:p>
        </p:txBody>
      </p:sp>
      <p:sp>
        <p:nvSpPr>
          <p:cNvPr id="17" name="Rectangle 16">
            <a:extLst>
              <a:ext uri="{FF2B5EF4-FFF2-40B4-BE49-F238E27FC236}">
                <a16:creationId xmlns:a16="http://schemas.microsoft.com/office/drawing/2014/main" id="{C9C65667-A36B-4A6A-B5CC-BFB84B8C3E67}"/>
              </a:ext>
            </a:extLst>
          </p:cNvPr>
          <p:cNvSpPr/>
          <p:nvPr/>
        </p:nvSpPr>
        <p:spPr>
          <a:xfrm>
            <a:off x="8889679" y="3280856"/>
            <a:ext cx="684803" cy="461665"/>
          </a:xfrm>
          <a:prstGeom prst="rect">
            <a:avLst/>
          </a:prstGeom>
        </p:spPr>
        <p:txBody>
          <a:bodyPr wrap="none">
            <a:spAutoFit/>
          </a:bodyPr>
          <a:lstStyle/>
          <a:p>
            <a:pPr algn="ctr" fontAlgn="base">
              <a:spcBef>
                <a:spcPct val="20000"/>
              </a:spcBef>
              <a:spcAft>
                <a:spcPct val="0"/>
              </a:spcAft>
              <a:buClr>
                <a:srgbClr val="82CBDD"/>
              </a:buClr>
            </a:pPr>
            <a:r>
              <a:rPr lang="en-GB" sz="2400" dirty="0">
                <a:solidFill>
                  <a:srgbClr val="000000"/>
                </a:solidFill>
                <a:latin typeface="Myriad Pro Semibold"/>
                <a:ea typeface="Myriad Pro Semibold" charset="0"/>
                <a:cs typeface="Myriad Pro Semibold" charset="0"/>
              </a:rPr>
              <a:t>110</a:t>
            </a:r>
          </a:p>
        </p:txBody>
      </p:sp>
      <p:sp>
        <p:nvSpPr>
          <p:cNvPr id="18" name="Rectangle 17">
            <a:extLst>
              <a:ext uri="{FF2B5EF4-FFF2-40B4-BE49-F238E27FC236}">
                <a16:creationId xmlns:a16="http://schemas.microsoft.com/office/drawing/2014/main" id="{5B81C194-37E1-4F86-A5AE-734EF6414E86}"/>
              </a:ext>
            </a:extLst>
          </p:cNvPr>
          <p:cNvSpPr/>
          <p:nvPr/>
        </p:nvSpPr>
        <p:spPr>
          <a:xfrm>
            <a:off x="9518191" y="3280856"/>
            <a:ext cx="684803" cy="461665"/>
          </a:xfrm>
          <a:prstGeom prst="rect">
            <a:avLst/>
          </a:prstGeom>
        </p:spPr>
        <p:txBody>
          <a:bodyPr wrap="none">
            <a:spAutoFit/>
          </a:bodyPr>
          <a:lstStyle/>
          <a:p>
            <a:pPr algn="ctr" fontAlgn="base">
              <a:spcBef>
                <a:spcPct val="20000"/>
              </a:spcBef>
              <a:spcAft>
                <a:spcPct val="0"/>
              </a:spcAft>
              <a:buClr>
                <a:srgbClr val="82CBDD"/>
              </a:buClr>
            </a:pPr>
            <a:r>
              <a:rPr lang="en-GB" sz="2400" dirty="0">
                <a:solidFill>
                  <a:srgbClr val="000000"/>
                </a:solidFill>
                <a:latin typeface="Myriad Pro Semibold"/>
                <a:ea typeface="Myriad Pro Semibold" charset="0"/>
                <a:cs typeface="Myriad Pro Semibold" charset="0"/>
              </a:rPr>
              <a:t>120</a:t>
            </a:r>
          </a:p>
        </p:txBody>
      </p:sp>
    </p:spTree>
    <p:extLst>
      <p:ext uri="{BB962C8B-B14F-4D97-AF65-F5344CB8AC3E}">
        <p14:creationId xmlns:p14="http://schemas.microsoft.com/office/powerpoint/2010/main" val="15899310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50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fade">
                                      <p:cBhvr>
                                        <p:cTn id="32" dur="500"/>
                                        <p:tgtEl>
                                          <p:spTgt spid="11"/>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fade">
                                      <p:cBhvr>
                                        <p:cTn id="37" dur="500"/>
                                        <p:tgtEl>
                                          <p:spTgt spid="12"/>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fade">
                                      <p:cBhvr>
                                        <p:cTn id="42" dur="500"/>
                                        <p:tgtEl>
                                          <p:spTgt spid="13"/>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fade">
                                      <p:cBhvr>
                                        <p:cTn id="47" dur="500"/>
                                        <p:tgtEl>
                                          <p:spTgt spid="14"/>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15"/>
                                        </p:tgtEl>
                                        <p:attrNameLst>
                                          <p:attrName>style.visibility</p:attrName>
                                        </p:attrNameLst>
                                      </p:cBhvr>
                                      <p:to>
                                        <p:strVal val="visible"/>
                                      </p:to>
                                    </p:set>
                                    <p:animEffect transition="in" filter="fade">
                                      <p:cBhvr>
                                        <p:cTn id="52" dur="500"/>
                                        <p:tgtEl>
                                          <p:spTgt spid="15"/>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16"/>
                                        </p:tgtEl>
                                        <p:attrNameLst>
                                          <p:attrName>style.visibility</p:attrName>
                                        </p:attrNameLst>
                                      </p:cBhvr>
                                      <p:to>
                                        <p:strVal val="visible"/>
                                      </p:to>
                                    </p:set>
                                    <p:animEffect transition="in" filter="fade">
                                      <p:cBhvr>
                                        <p:cTn id="57" dur="500"/>
                                        <p:tgtEl>
                                          <p:spTgt spid="16"/>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grpId="0" nodeType="clickEffect">
                                  <p:stCondLst>
                                    <p:cond delay="0"/>
                                  </p:stCondLst>
                                  <p:childTnLst>
                                    <p:set>
                                      <p:cBhvr>
                                        <p:cTn id="61" dur="1" fill="hold">
                                          <p:stCondLst>
                                            <p:cond delay="0"/>
                                          </p:stCondLst>
                                        </p:cTn>
                                        <p:tgtEl>
                                          <p:spTgt spid="17"/>
                                        </p:tgtEl>
                                        <p:attrNameLst>
                                          <p:attrName>style.visibility</p:attrName>
                                        </p:attrNameLst>
                                      </p:cBhvr>
                                      <p:to>
                                        <p:strVal val="visible"/>
                                      </p:to>
                                    </p:set>
                                    <p:animEffect transition="in" filter="fade">
                                      <p:cBhvr>
                                        <p:cTn id="62" dur="500"/>
                                        <p:tgtEl>
                                          <p:spTgt spid="17"/>
                                        </p:tgtEl>
                                      </p:cBhvr>
                                    </p:animEffect>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grpId="0" nodeType="clickEffect">
                                  <p:stCondLst>
                                    <p:cond delay="0"/>
                                  </p:stCondLst>
                                  <p:childTnLst>
                                    <p:set>
                                      <p:cBhvr>
                                        <p:cTn id="66" dur="1" fill="hold">
                                          <p:stCondLst>
                                            <p:cond delay="0"/>
                                          </p:stCondLst>
                                        </p:cTn>
                                        <p:tgtEl>
                                          <p:spTgt spid="18"/>
                                        </p:tgtEl>
                                        <p:attrNameLst>
                                          <p:attrName>style.visibility</p:attrName>
                                        </p:attrNameLst>
                                      </p:cBhvr>
                                      <p:to>
                                        <p:strVal val="visible"/>
                                      </p:to>
                                    </p:set>
                                    <p:animEffect transition="in" filter="fade">
                                      <p:cBhvr>
                                        <p:cTn id="6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P spid="11" grpId="0"/>
      <p:bldP spid="12" grpId="0"/>
      <p:bldP spid="13" grpId="0"/>
      <p:bldP spid="14" grpId="0"/>
      <p:bldP spid="15" grpId="0"/>
      <p:bldP spid="16" grpId="0"/>
      <p:bldP spid="17" grpId="0"/>
      <p:bldP spid="18" grpId="0"/>
    </p:bld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2.4 The 10 and 5 time tables</a:t>
            </a:r>
            <a:r>
              <a:rPr lang="en-GB" dirty="0"/>
              <a:t>	</a:t>
            </a:r>
            <a:r>
              <a:rPr lang="en-US" dirty="0">
                <a:solidFill>
                  <a:srgbClr val="00628C"/>
                </a:solidFill>
              </a:rPr>
              <a:t>Step 1:1</a:t>
            </a:r>
          </a:p>
        </p:txBody>
      </p:sp>
      <p:pic>
        <p:nvPicPr>
          <p:cNvPr id="3" name="Picture 2" descr="A close up of a logo&#10;&#10;Description automatically generated">
            <a:extLst>
              <a:ext uri="{FF2B5EF4-FFF2-40B4-BE49-F238E27FC236}">
                <a16:creationId xmlns:a16="http://schemas.microsoft.com/office/drawing/2014/main" id="{3CF82686-5CC8-4270-A7B6-09DB6BA6EAA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27753" y="2221885"/>
            <a:ext cx="7736495" cy="2475191"/>
          </a:xfrm>
          <a:prstGeom prst="rect">
            <a:avLst/>
          </a:prstGeom>
        </p:spPr>
      </p:pic>
      <p:sp>
        <p:nvSpPr>
          <p:cNvPr id="4" name="Star: 12 Points 3">
            <a:extLst>
              <a:ext uri="{FF2B5EF4-FFF2-40B4-BE49-F238E27FC236}">
                <a16:creationId xmlns:a16="http://schemas.microsoft.com/office/drawing/2014/main" id="{A28F407C-7633-4714-830B-5735CFDC311B}"/>
              </a:ext>
            </a:extLst>
          </p:cNvPr>
          <p:cNvSpPr>
            <a:spLocks noChangeAspect="1"/>
          </p:cNvSpPr>
          <p:nvPr/>
        </p:nvSpPr>
        <p:spPr bwMode="auto">
          <a:xfrm>
            <a:off x="2584990" y="3422239"/>
            <a:ext cx="616743" cy="616743"/>
          </a:xfrm>
          <a:prstGeom prst="star12">
            <a:avLst/>
          </a:prstGeom>
          <a:noFill/>
          <a:ln w="25400" cap="flat" cmpd="sng" algn="ctr">
            <a:solidFill>
              <a:srgbClr val="E8242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5" name="Star: 12 Points 4">
            <a:extLst>
              <a:ext uri="{FF2B5EF4-FFF2-40B4-BE49-F238E27FC236}">
                <a16:creationId xmlns:a16="http://schemas.microsoft.com/office/drawing/2014/main" id="{77CFB39B-4B0F-40D1-B474-C2D735351DB2}"/>
              </a:ext>
            </a:extLst>
          </p:cNvPr>
          <p:cNvSpPr>
            <a:spLocks noChangeAspect="1"/>
          </p:cNvSpPr>
          <p:nvPr/>
        </p:nvSpPr>
        <p:spPr bwMode="auto">
          <a:xfrm>
            <a:off x="3429953" y="3422239"/>
            <a:ext cx="616743" cy="616743"/>
          </a:xfrm>
          <a:prstGeom prst="star12">
            <a:avLst/>
          </a:prstGeom>
          <a:noFill/>
          <a:ln w="25400" cap="flat" cmpd="sng" algn="ctr">
            <a:solidFill>
              <a:srgbClr val="E8242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10" name="Star: 12 Points 9">
            <a:extLst>
              <a:ext uri="{FF2B5EF4-FFF2-40B4-BE49-F238E27FC236}">
                <a16:creationId xmlns:a16="http://schemas.microsoft.com/office/drawing/2014/main" id="{CC25A480-D940-489C-8CDF-F66F0084BEA4}"/>
              </a:ext>
            </a:extLst>
          </p:cNvPr>
          <p:cNvSpPr>
            <a:spLocks noChangeAspect="1"/>
          </p:cNvSpPr>
          <p:nvPr/>
        </p:nvSpPr>
        <p:spPr bwMode="auto">
          <a:xfrm>
            <a:off x="2469517" y="2779290"/>
            <a:ext cx="692498" cy="692498"/>
          </a:xfrm>
          <a:prstGeom prst="star12">
            <a:avLst/>
          </a:prstGeom>
          <a:noFill/>
          <a:ln w="25400" cap="flat" cmpd="sng" algn="ctr">
            <a:solidFill>
              <a:srgbClr val="E8242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11" name="Star: 12 Points 10">
            <a:extLst>
              <a:ext uri="{FF2B5EF4-FFF2-40B4-BE49-F238E27FC236}">
                <a16:creationId xmlns:a16="http://schemas.microsoft.com/office/drawing/2014/main" id="{0585EB5D-F893-428D-BB64-D3EE72CAAC14}"/>
              </a:ext>
            </a:extLst>
          </p:cNvPr>
          <p:cNvSpPr>
            <a:spLocks noChangeAspect="1"/>
          </p:cNvSpPr>
          <p:nvPr/>
        </p:nvSpPr>
        <p:spPr bwMode="auto">
          <a:xfrm>
            <a:off x="4274916" y="3422239"/>
            <a:ext cx="616743" cy="616743"/>
          </a:xfrm>
          <a:prstGeom prst="star12">
            <a:avLst/>
          </a:prstGeom>
          <a:noFill/>
          <a:ln w="25400" cap="flat" cmpd="sng" algn="ctr">
            <a:solidFill>
              <a:srgbClr val="E8242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12" name="Star: 12 Points 11">
            <a:extLst>
              <a:ext uri="{FF2B5EF4-FFF2-40B4-BE49-F238E27FC236}">
                <a16:creationId xmlns:a16="http://schemas.microsoft.com/office/drawing/2014/main" id="{9B89BC60-053C-4205-A193-C2D4EF0E90F4}"/>
              </a:ext>
            </a:extLst>
          </p:cNvPr>
          <p:cNvSpPr>
            <a:spLocks noChangeAspect="1"/>
          </p:cNvSpPr>
          <p:nvPr/>
        </p:nvSpPr>
        <p:spPr bwMode="auto">
          <a:xfrm>
            <a:off x="5128427" y="3422239"/>
            <a:ext cx="616743" cy="616743"/>
          </a:xfrm>
          <a:prstGeom prst="star12">
            <a:avLst/>
          </a:prstGeom>
          <a:noFill/>
          <a:ln w="25400" cap="flat" cmpd="sng" algn="ctr">
            <a:solidFill>
              <a:srgbClr val="E8242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13" name="Star: 12 Points 12">
            <a:extLst>
              <a:ext uri="{FF2B5EF4-FFF2-40B4-BE49-F238E27FC236}">
                <a16:creationId xmlns:a16="http://schemas.microsoft.com/office/drawing/2014/main" id="{589483C1-FA15-4EB7-A1D9-F951E04D29DD}"/>
              </a:ext>
            </a:extLst>
          </p:cNvPr>
          <p:cNvSpPr>
            <a:spLocks noChangeAspect="1"/>
          </p:cNvSpPr>
          <p:nvPr/>
        </p:nvSpPr>
        <p:spPr bwMode="auto">
          <a:xfrm>
            <a:off x="5986787" y="3422239"/>
            <a:ext cx="616743" cy="616743"/>
          </a:xfrm>
          <a:prstGeom prst="star12">
            <a:avLst/>
          </a:prstGeom>
          <a:noFill/>
          <a:ln w="25400" cap="flat" cmpd="sng" algn="ctr">
            <a:solidFill>
              <a:srgbClr val="E8242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14" name="Star: 12 Points 13">
            <a:extLst>
              <a:ext uri="{FF2B5EF4-FFF2-40B4-BE49-F238E27FC236}">
                <a16:creationId xmlns:a16="http://schemas.microsoft.com/office/drawing/2014/main" id="{DF3B3CAF-5C8A-4060-8BEE-133D43031755}"/>
              </a:ext>
            </a:extLst>
          </p:cNvPr>
          <p:cNvSpPr>
            <a:spLocks noChangeAspect="1"/>
          </p:cNvSpPr>
          <p:nvPr/>
        </p:nvSpPr>
        <p:spPr bwMode="auto">
          <a:xfrm>
            <a:off x="6844636" y="3422239"/>
            <a:ext cx="616743" cy="616743"/>
          </a:xfrm>
          <a:prstGeom prst="star12">
            <a:avLst/>
          </a:prstGeom>
          <a:noFill/>
          <a:ln w="25400" cap="flat" cmpd="sng" algn="ctr">
            <a:solidFill>
              <a:srgbClr val="E8242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17" name="Star: 12 Points 16">
            <a:extLst>
              <a:ext uri="{FF2B5EF4-FFF2-40B4-BE49-F238E27FC236}">
                <a16:creationId xmlns:a16="http://schemas.microsoft.com/office/drawing/2014/main" id="{0978339B-FAB1-4616-8652-8DD4EDBADAB2}"/>
              </a:ext>
            </a:extLst>
          </p:cNvPr>
          <p:cNvSpPr>
            <a:spLocks noChangeAspect="1"/>
          </p:cNvSpPr>
          <p:nvPr/>
        </p:nvSpPr>
        <p:spPr bwMode="auto">
          <a:xfrm>
            <a:off x="7698236" y="3422239"/>
            <a:ext cx="616743" cy="616743"/>
          </a:xfrm>
          <a:prstGeom prst="star12">
            <a:avLst/>
          </a:prstGeom>
          <a:noFill/>
          <a:ln w="25400" cap="flat" cmpd="sng" algn="ctr">
            <a:solidFill>
              <a:srgbClr val="E8242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18" name="Star: 12 Points 17">
            <a:extLst>
              <a:ext uri="{FF2B5EF4-FFF2-40B4-BE49-F238E27FC236}">
                <a16:creationId xmlns:a16="http://schemas.microsoft.com/office/drawing/2014/main" id="{A8777E0D-60F8-4F27-A59D-B5724289FF4C}"/>
              </a:ext>
            </a:extLst>
          </p:cNvPr>
          <p:cNvSpPr>
            <a:spLocks noChangeAspect="1"/>
          </p:cNvSpPr>
          <p:nvPr/>
        </p:nvSpPr>
        <p:spPr bwMode="auto">
          <a:xfrm>
            <a:off x="8558591" y="3422239"/>
            <a:ext cx="616743" cy="616743"/>
          </a:xfrm>
          <a:prstGeom prst="star12">
            <a:avLst/>
          </a:prstGeom>
          <a:noFill/>
          <a:ln w="25400" cap="flat" cmpd="sng" algn="ctr">
            <a:solidFill>
              <a:srgbClr val="E8242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19" name="Star: 12 Points 18">
            <a:extLst>
              <a:ext uri="{FF2B5EF4-FFF2-40B4-BE49-F238E27FC236}">
                <a16:creationId xmlns:a16="http://schemas.microsoft.com/office/drawing/2014/main" id="{79984B71-486F-4541-9BCA-2CA5E3AF1797}"/>
              </a:ext>
            </a:extLst>
          </p:cNvPr>
          <p:cNvSpPr>
            <a:spLocks noChangeAspect="1"/>
          </p:cNvSpPr>
          <p:nvPr/>
        </p:nvSpPr>
        <p:spPr bwMode="auto">
          <a:xfrm>
            <a:off x="9414317" y="3422239"/>
            <a:ext cx="616743" cy="616743"/>
          </a:xfrm>
          <a:prstGeom prst="star12">
            <a:avLst/>
          </a:prstGeom>
          <a:noFill/>
          <a:ln w="25400" cap="flat" cmpd="sng" algn="ctr">
            <a:solidFill>
              <a:srgbClr val="E8242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Tree>
    <p:extLst>
      <p:ext uri="{BB962C8B-B14F-4D97-AF65-F5344CB8AC3E}">
        <p14:creationId xmlns:p14="http://schemas.microsoft.com/office/powerpoint/2010/main" val="30499303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2"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3" nodeType="clickEffect">
                                  <p:stCondLst>
                                    <p:cond delay="0"/>
                                  </p:stCondLst>
                                  <p:childTnLst>
                                    <p:animEffect transition="out" filter="fade">
                                      <p:cBhvr>
                                        <p:cTn id="11" dur="500"/>
                                        <p:tgtEl>
                                          <p:spTgt spid="4"/>
                                        </p:tgtEl>
                                      </p:cBhvr>
                                    </p:animEffect>
                                    <p:set>
                                      <p:cBhvr>
                                        <p:cTn id="12" dur="1" fill="hold">
                                          <p:stCondLst>
                                            <p:cond delay="499"/>
                                          </p:stCondLst>
                                        </p:cTn>
                                        <p:tgtEl>
                                          <p:spTgt spid="4"/>
                                        </p:tgtEl>
                                        <p:attrNameLst>
                                          <p:attrName>style.visibility</p:attrName>
                                        </p:attrNameLst>
                                      </p:cBhvr>
                                      <p:to>
                                        <p:strVal val="hidden"/>
                                      </p:to>
                                    </p:set>
                                  </p:childTnLst>
                                </p:cTn>
                              </p:par>
                            </p:childTnLst>
                          </p:cTn>
                        </p:par>
                        <p:par>
                          <p:cTn id="13" fill="hold">
                            <p:stCondLst>
                              <p:cond delay="500"/>
                            </p:stCondLst>
                            <p:childTnLst>
                              <p:par>
                                <p:cTn id="14" presetID="10" presetClass="entr" presetSubtype="0" fill="hold" grpId="2"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500"/>
                                        <p:tgtEl>
                                          <p:spTgt spid="5"/>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xit" presetSubtype="0" fill="hold" grpId="3" nodeType="clickEffect">
                                  <p:stCondLst>
                                    <p:cond delay="0"/>
                                  </p:stCondLst>
                                  <p:childTnLst>
                                    <p:animEffect transition="out" filter="fade">
                                      <p:cBhvr>
                                        <p:cTn id="20" dur="500"/>
                                        <p:tgtEl>
                                          <p:spTgt spid="5"/>
                                        </p:tgtEl>
                                      </p:cBhvr>
                                    </p:animEffect>
                                    <p:set>
                                      <p:cBhvr>
                                        <p:cTn id="21" dur="1" fill="hold">
                                          <p:stCondLst>
                                            <p:cond delay="499"/>
                                          </p:stCondLst>
                                        </p:cTn>
                                        <p:tgtEl>
                                          <p:spTgt spid="5"/>
                                        </p:tgtEl>
                                        <p:attrNameLst>
                                          <p:attrName>style.visibility</p:attrName>
                                        </p:attrNameLst>
                                      </p:cBhvr>
                                      <p:to>
                                        <p:strVal val="hidden"/>
                                      </p:to>
                                    </p:set>
                                  </p:childTnLst>
                                </p:cTn>
                              </p:par>
                            </p:childTnLst>
                          </p:cTn>
                        </p:par>
                        <p:par>
                          <p:cTn id="22" fill="hold">
                            <p:stCondLst>
                              <p:cond delay="500"/>
                            </p:stCondLst>
                            <p:childTnLst>
                              <p:par>
                                <p:cTn id="23" presetID="10" presetClass="entr" presetSubtype="0" fill="hold" grpId="0" nodeType="after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fade">
                                      <p:cBhvr>
                                        <p:cTn id="25" dur="500"/>
                                        <p:tgtEl>
                                          <p:spTgt spid="11"/>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xit" presetSubtype="0" fill="hold" grpId="1" nodeType="clickEffect">
                                  <p:stCondLst>
                                    <p:cond delay="0"/>
                                  </p:stCondLst>
                                  <p:childTnLst>
                                    <p:animEffect transition="out" filter="fade">
                                      <p:cBhvr>
                                        <p:cTn id="29" dur="500"/>
                                        <p:tgtEl>
                                          <p:spTgt spid="11"/>
                                        </p:tgtEl>
                                      </p:cBhvr>
                                    </p:animEffect>
                                    <p:set>
                                      <p:cBhvr>
                                        <p:cTn id="30" dur="1" fill="hold">
                                          <p:stCondLst>
                                            <p:cond delay="499"/>
                                          </p:stCondLst>
                                        </p:cTn>
                                        <p:tgtEl>
                                          <p:spTgt spid="11"/>
                                        </p:tgtEl>
                                        <p:attrNameLst>
                                          <p:attrName>style.visibility</p:attrName>
                                        </p:attrNameLst>
                                      </p:cBhvr>
                                      <p:to>
                                        <p:strVal val="hidden"/>
                                      </p:to>
                                    </p:set>
                                  </p:childTnLst>
                                </p:cTn>
                              </p:par>
                            </p:childTnLst>
                          </p:cTn>
                        </p:par>
                        <p:par>
                          <p:cTn id="31" fill="hold">
                            <p:stCondLst>
                              <p:cond delay="500"/>
                            </p:stCondLst>
                            <p:childTnLst>
                              <p:par>
                                <p:cTn id="32" presetID="10" presetClass="entr" presetSubtype="0" fill="hold" grpId="0" nodeType="after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fade">
                                      <p:cBhvr>
                                        <p:cTn id="34" dur="500"/>
                                        <p:tgtEl>
                                          <p:spTgt spid="12"/>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xit" presetSubtype="0" fill="hold" grpId="1" nodeType="clickEffect">
                                  <p:stCondLst>
                                    <p:cond delay="0"/>
                                  </p:stCondLst>
                                  <p:childTnLst>
                                    <p:animEffect transition="out" filter="fade">
                                      <p:cBhvr>
                                        <p:cTn id="38" dur="500"/>
                                        <p:tgtEl>
                                          <p:spTgt spid="12"/>
                                        </p:tgtEl>
                                      </p:cBhvr>
                                    </p:animEffect>
                                    <p:set>
                                      <p:cBhvr>
                                        <p:cTn id="39" dur="1" fill="hold">
                                          <p:stCondLst>
                                            <p:cond delay="499"/>
                                          </p:stCondLst>
                                        </p:cTn>
                                        <p:tgtEl>
                                          <p:spTgt spid="12"/>
                                        </p:tgtEl>
                                        <p:attrNameLst>
                                          <p:attrName>style.visibility</p:attrName>
                                        </p:attrNameLst>
                                      </p:cBhvr>
                                      <p:to>
                                        <p:strVal val="hidden"/>
                                      </p:to>
                                    </p:set>
                                  </p:childTnLst>
                                </p:cTn>
                              </p:par>
                            </p:childTnLst>
                          </p:cTn>
                        </p:par>
                        <p:par>
                          <p:cTn id="40" fill="hold">
                            <p:stCondLst>
                              <p:cond delay="500"/>
                            </p:stCondLst>
                            <p:childTnLst>
                              <p:par>
                                <p:cTn id="41" presetID="10" presetClass="entr" presetSubtype="0" fill="hold" grpId="0" nodeType="afterEffect">
                                  <p:stCondLst>
                                    <p:cond delay="0"/>
                                  </p:stCondLst>
                                  <p:childTnLst>
                                    <p:set>
                                      <p:cBhvr>
                                        <p:cTn id="42" dur="1" fill="hold">
                                          <p:stCondLst>
                                            <p:cond delay="0"/>
                                          </p:stCondLst>
                                        </p:cTn>
                                        <p:tgtEl>
                                          <p:spTgt spid="13"/>
                                        </p:tgtEl>
                                        <p:attrNameLst>
                                          <p:attrName>style.visibility</p:attrName>
                                        </p:attrNameLst>
                                      </p:cBhvr>
                                      <p:to>
                                        <p:strVal val="visible"/>
                                      </p:to>
                                    </p:set>
                                    <p:animEffect transition="in" filter="fade">
                                      <p:cBhvr>
                                        <p:cTn id="43" dur="500"/>
                                        <p:tgtEl>
                                          <p:spTgt spid="13"/>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xit" presetSubtype="0" fill="hold" grpId="1" nodeType="clickEffect">
                                  <p:stCondLst>
                                    <p:cond delay="0"/>
                                  </p:stCondLst>
                                  <p:childTnLst>
                                    <p:animEffect transition="out" filter="fade">
                                      <p:cBhvr>
                                        <p:cTn id="47" dur="500"/>
                                        <p:tgtEl>
                                          <p:spTgt spid="13"/>
                                        </p:tgtEl>
                                      </p:cBhvr>
                                    </p:animEffect>
                                    <p:set>
                                      <p:cBhvr>
                                        <p:cTn id="48" dur="1" fill="hold">
                                          <p:stCondLst>
                                            <p:cond delay="499"/>
                                          </p:stCondLst>
                                        </p:cTn>
                                        <p:tgtEl>
                                          <p:spTgt spid="13"/>
                                        </p:tgtEl>
                                        <p:attrNameLst>
                                          <p:attrName>style.visibility</p:attrName>
                                        </p:attrNameLst>
                                      </p:cBhvr>
                                      <p:to>
                                        <p:strVal val="hidden"/>
                                      </p:to>
                                    </p:set>
                                  </p:childTnLst>
                                </p:cTn>
                              </p:par>
                            </p:childTnLst>
                          </p:cTn>
                        </p:par>
                        <p:par>
                          <p:cTn id="49" fill="hold">
                            <p:stCondLst>
                              <p:cond delay="500"/>
                            </p:stCondLst>
                            <p:childTnLst>
                              <p:par>
                                <p:cTn id="50" presetID="10" presetClass="entr" presetSubtype="0" fill="hold" grpId="0" nodeType="after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fade">
                                      <p:cBhvr>
                                        <p:cTn id="52" dur="500"/>
                                        <p:tgtEl>
                                          <p:spTgt spid="14"/>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xit" presetSubtype="0" fill="hold" grpId="1" nodeType="clickEffect">
                                  <p:stCondLst>
                                    <p:cond delay="0"/>
                                  </p:stCondLst>
                                  <p:childTnLst>
                                    <p:animEffect transition="out" filter="fade">
                                      <p:cBhvr>
                                        <p:cTn id="56" dur="500"/>
                                        <p:tgtEl>
                                          <p:spTgt spid="14"/>
                                        </p:tgtEl>
                                      </p:cBhvr>
                                    </p:animEffect>
                                    <p:set>
                                      <p:cBhvr>
                                        <p:cTn id="57" dur="1" fill="hold">
                                          <p:stCondLst>
                                            <p:cond delay="499"/>
                                          </p:stCondLst>
                                        </p:cTn>
                                        <p:tgtEl>
                                          <p:spTgt spid="14"/>
                                        </p:tgtEl>
                                        <p:attrNameLst>
                                          <p:attrName>style.visibility</p:attrName>
                                        </p:attrNameLst>
                                      </p:cBhvr>
                                      <p:to>
                                        <p:strVal val="hidden"/>
                                      </p:to>
                                    </p:set>
                                  </p:childTnLst>
                                </p:cTn>
                              </p:par>
                            </p:childTnLst>
                          </p:cTn>
                        </p:par>
                        <p:par>
                          <p:cTn id="58" fill="hold">
                            <p:stCondLst>
                              <p:cond delay="500"/>
                            </p:stCondLst>
                            <p:childTnLst>
                              <p:par>
                                <p:cTn id="59" presetID="10" presetClass="entr" presetSubtype="0" fill="hold" grpId="0" nodeType="afterEffect">
                                  <p:stCondLst>
                                    <p:cond delay="0"/>
                                  </p:stCondLst>
                                  <p:childTnLst>
                                    <p:set>
                                      <p:cBhvr>
                                        <p:cTn id="60" dur="1" fill="hold">
                                          <p:stCondLst>
                                            <p:cond delay="0"/>
                                          </p:stCondLst>
                                        </p:cTn>
                                        <p:tgtEl>
                                          <p:spTgt spid="17"/>
                                        </p:tgtEl>
                                        <p:attrNameLst>
                                          <p:attrName>style.visibility</p:attrName>
                                        </p:attrNameLst>
                                      </p:cBhvr>
                                      <p:to>
                                        <p:strVal val="visible"/>
                                      </p:to>
                                    </p:set>
                                    <p:animEffect transition="in" filter="fade">
                                      <p:cBhvr>
                                        <p:cTn id="61" dur="500"/>
                                        <p:tgtEl>
                                          <p:spTgt spid="17"/>
                                        </p:tgtEl>
                                      </p:cBhvr>
                                    </p:animEffect>
                                  </p:childTnLst>
                                </p:cTn>
                              </p:par>
                            </p:childTnLst>
                          </p:cTn>
                        </p:par>
                      </p:childTnLst>
                    </p:cTn>
                  </p:par>
                  <p:par>
                    <p:cTn id="62" fill="hold">
                      <p:stCondLst>
                        <p:cond delay="indefinite"/>
                      </p:stCondLst>
                      <p:childTnLst>
                        <p:par>
                          <p:cTn id="63" fill="hold">
                            <p:stCondLst>
                              <p:cond delay="0"/>
                            </p:stCondLst>
                            <p:childTnLst>
                              <p:par>
                                <p:cTn id="64" presetID="10" presetClass="exit" presetSubtype="0" fill="hold" grpId="1" nodeType="clickEffect">
                                  <p:stCondLst>
                                    <p:cond delay="0"/>
                                  </p:stCondLst>
                                  <p:childTnLst>
                                    <p:animEffect transition="out" filter="fade">
                                      <p:cBhvr>
                                        <p:cTn id="65" dur="500"/>
                                        <p:tgtEl>
                                          <p:spTgt spid="17"/>
                                        </p:tgtEl>
                                      </p:cBhvr>
                                    </p:animEffect>
                                    <p:set>
                                      <p:cBhvr>
                                        <p:cTn id="66" dur="1" fill="hold">
                                          <p:stCondLst>
                                            <p:cond delay="499"/>
                                          </p:stCondLst>
                                        </p:cTn>
                                        <p:tgtEl>
                                          <p:spTgt spid="17"/>
                                        </p:tgtEl>
                                        <p:attrNameLst>
                                          <p:attrName>style.visibility</p:attrName>
                                        </p:attrNameLst>
                                      </p:cBhvr>
                                      <p:to>
                                        <p:strVal val="hidden"/>
                                      </p:to>
                                    </p:set>
                                  </p:childTnLst>
                                </p:cTn>
                              </p:par>
                            </p:childTnLst>
                          </p:cTn>
                        </p:par>
                        <p:par>
                          <p:cTn id="67" fill="hold">
                            <p:stCondLst>
                              <p:cond delay="500"/>
                            </p:stCondLst>
                            <p:childTnLst>
                              <p:par>
                                <p:cTn id="68" presetID="10" presetClass="entr" presetSubtype="0" fill="hold" grpId="0" nodeType="afterEffect">
                                  <p:stCondLst>
                                    <p:cond delay="0"/>
                                  </p:stCondLst>
                                  <p:childTnLst>
                                    <p:set>
                                      <p:cBhvr>
                                        <p:cTn id="69" dur="1" fill="hold">
                                          <p:stCondLst>
                                            <p:cond delay="0"/>
                                          </p:stCondLst>
                                        </p:cTn>
                                        <p:tgtEl>
                                          <p:spTgt spid="18"/>
                                        </p:tgtEl>
                                        <p:attrNameLst>
                                          <p:attrName>style.visibility</p:attrName>
                                        </p:attrNameLst>
                                      </p:cBhvr>
                                      <p:to>
                                        <p:strVal val="visible"/>
                                      </p:to>
                                    </p:set>
                                    <p:animEffect transition="in" filter="fade">
                                      <p:cBhvr>
                                        <p:cTn id="70" dur="500"/>
                                        <p:tgtEl>
                                          <p:spTgt spid="18"/>
                                        </p:tgtEl>
                                      </p:cBhvr>
                                    </p:animEffect>
                                  </p:childTnLst>
                                </p:cTn>
                              </p:par>
                            </p:childTnLst>
                          </p:cTn>
                        </p:par>
                      </p:childTnLst>
                    </p:cTn>
                  </p:par>
                  <p:par>
                    <p:cTn id="71" fill="hold">
                      <p:stCondLst>
                        <p:cond delay="indefinite"/>
                      </p:stCondLst>
                      <p:childTnLst>
                        <p:par>
                          <p:cTn id="72" fill="hold">
                            <p:stCondLst>
                              <p:cond delay="0"/>
                            </p:stCondLst>
                            <p:childTnLst>
                              <p:par>
                                <p:cTn id="73" presetID="10" presetClass="exit" presetSubtype="0" fill="hold" grpId="1" nodeType="clickEffect">
                                  <p:stCondLst>
                                    <p:cond delay="0"/>
                                  </p:stCondLst>
                                  <p:childTnLst>
                                    <p:animEffect transition="out" filter="fade">
                                      <p:cBhvr>
                                        <p:cTn id="74" dur="500"/>
                                        <p:tgtEl>
                                          <p:spTgt spid="18"/>
                                        </p:tgtEl>
                                      </p:cBhvr>
                                    </p:animEffect>
                                    <p:set>
                                      <p:cBhvr>
                                        <p:cTn id="75" dur="1" fill="hold">
                                          <p:stCondLst>
                                            <p:cond delay="499"/>
                                          </p:stCondLst>
                                        </p:cTn>
                                        <p:tgtEl>
                                          <p:spTgt spid="18"/>
                                        </p:tgtEl>
                                        <p:attrNameLst>
                                          <p:attrName>style.visibility</p:attrName>
                                        </p:attrNameLst>
                                      </p:cBhvr>
                                      <p:to>
                                        <p:strVal val="hidden"/>
                                      </p:to>
                                    </p:set>
                                  </p:childTnLst>
                                </p:cTn>
                              </p:par>
                            </p:childTnLst>
                          </p:cTn>
                        </p:par>
                        <p:par>
                          <p:cTn id="76" fill="hold">
                            <p:stCondLst>
                              <p:cond delay="500"/>
                            </p:stCondLst>
                            <p:childTnLst>
                              <p:par>
                                <p:cTn id="77" presetID="10" presetClass="entr" presetSubtype="0" fill="hold" grpId="0" nodeType="afterEffect">
                                  <p:stCondLst>
                                    <p:cond delay="0"/>
                                  </p:stCondLst>
                                  <p:childTnLst>
                                    <p:set>
                                      <p:cBhvr>
                                        <p:cTn id="78" dur="1" fill="hold">
                                          <p:stCondLst>
                                            <p:cond delay="0"/>
                                          </p:stCondLst>
                                        </p:cTn>
                                        <p:tgtEl>
                                          <p:spTgt spid="19"/>
                                        </p:tgtEl>
                                        <p:attrNameLst>
                                          <p:attrName>style.visibility</p:attrName>
                                        </p:attrNameLst>
                                      </p:cBhvr>
                                      <p:to>
                                        <p:strVal val="visible"/>
                                      </p:to>
                                    </p:set>
                                    <p:animEffect transition="in" filter="fade">
                                      <p:cBhvr>
                                        <p:cTn id="79" dur="500"/>
                                        <p:tgtEl>
                                          <p:spTgt spid="19"/>
                                        </p:tgtEl>
                                      </p:cBhvr>
                                    </p:animEffect>
                                  </p:childTnLst>
                                </p:cTn>
                              </p:par>
                            </p:childTnLst>
                          </p:cTn>
                        </p:par>
                      </p:childTnLst>
                    </p:cTn>
                  </p:par>
                  <p:par>
                    <p:cTn id="80" fill="hold">
                      <p:stCondLst>
                        <p:cond delay="indefinite"/>
                      </p:stCondLst>
                      <p:childTnLst>
                        <p:par>
                          <p:cTn id="81" fill="hold">
                            <p:stCondLst>
                              <p:cond delay="0"/>
                            </p:stCondLst>
                            <p:childTnLst>
                              <p:par>
                                <p:cTn id="82" presetID="10" presetClass="exit" presetSubtype="0" fill="hold" grpId="1" nodeType="clickEffect">
                                  <p:stCondLst>
                                    <p:cond delay="0"/>
                                  </p:stCondLst>
                                  <p:childTnLst>
                                    <p:animEffect transition="out" filter="fade">
                                      <p:cBhvr>
                                        <p:cTn id="83" dur="500"/>
                                        <p:tgtEl>
                                          <p:spTgt spid="19"/>
                                        </p:tgtEl>
                                      </p:cBhvr>
                                    </p:animEffect>
                                    <p:set>
                                      <p:cBhvr>
                                        <p:cTn id="84" dur="1" fill="hold">
                                          <p:stCondLst>
                                            <p:cond delay="499"/>
                                          </p:stCondLst>
                                        </p:cTn>
                                        <p:tgtEl>
                                          <p:spTgt spid="19"/>
                                        </p:tgtEl>
                                        <p:attrNameLst>
                                          <p:attrName>style.visibility</p:attrName>
                                        </p:attrNameLst>
                                      </p:cBhvr>
                                      <p:to>
                                        <p:strVal val="hidden"/>
                                      </p:to>
                                    </p:set>
                                  </p:childTnLst>
                                </p:cTn>
                              </p:par>
                            </p:childTnLst>
                          </p:cTn>
                        </p:par>
                        <p:par>
                          <p:cTn id="85" fill="hold">
                            <p:stCondLst>
                              <p:cond delay="500"/>
                            </p:stCondLst>
                            <p:childTnLst>
                              <p:par>
                                <p:cTn id="86" presetID="10" presetClass="entr" presetSubtype="0" fill="hold" grpId="0" nodeType="afterEffect">
                                  <p:stCondLst>
                                    <p:cond delay="0"/>
                                  </p:stCondLst>
                                  <p:childTnLst>
                                    <p:set>
                                      <p:cBhvr>
                                        <p:cTn id="87" dur="1" fill="hold">
                                          <p:stCondLst>
                                            <p:cond delay="0"/>
                                          </p:stCondLst>
                                        </p:cTn>
                                        <p:tgtEl>
                                          <p:spTgt spid="10"/>
                                        </p:tgtEl>
                                        <p:attrNameLst>
                                          <p:attrName>style.visibility</p:attrName>
                                        </p:attrNameLst>
                                      </p:cBhvr>
                                      <p:to>
                                        <p:strVal val="visible"/>
                                      </p:to>
                                    </p:set>
                                    <p:animEffect transition="in" filter="fade">
                                      <p:cBhvr>
                                        <p:cTn id="88" dur="500"/>
                                        <p:tgtEl>
                                          <p:spTgt spid="10"/>
                                        </p:tgtEl>
                                      </p:cBhvr>
                                    </p:animEffect>
                                  </p:childTnLst>
                                </p:cTn>
                              </p:par>
                            </p:childTnLst>
                          </p:cTn>
                        </p:par>
                      </p:childTnLst>
                    </p:cTn>
                  </p:par>
                  <p:par>
                    <p:cTn id="89" fill="hold">
                      <p:stCondLst>
                        <p:cond delay="indefinite"/>
                      </p:stCondLst>
                      <p:childTnLst>
                        <p:par>
                          <p:cTn id="90" fill="hold">
                            <p:stCondLst>
                              <p:cond delay="0"/>
                            </p:stCondLst>
                            <p:childTnLst>
                              <p:par>
                                <p:cTn id="91" presetID="10" presetClass="exit" presetSubtype="0" fill="hold" grpId="1" nodeType="clickEffect">
                                  <p:stCondLst>
                                    <p:cond delay="0"/>
                                  </p:stCondLst>
                                  <p:childTnLst>
                                    <p:animEffect transition="out" filter="fade">
                                      <p:cBhvr>
                                        <p:cTn id="92" dur="500"/>
                                        <p:tgtEl>
                                          <p:spTgt spid="10"/>
                                        </p:tgtEl>
                                      </p:cBhvr>
                                    </p:animEffect>
                                    <p:set>
                                      <p:cBhvr>
                                        <p:cTn id="93" dur="1" fill="hold">
                                          <p:stCondLst>
                                            <p:cond delay="499"/>
                                          </p:stCondLst>
                                        </p:cTn>
                                        <p:tgtEl>
                                          <p:spTgt spid="10"/>
                                        </p:tgtEl>
                                        <p:attrNameLst>
                                          <p:attrName>style.visibility</p:attrName>
                                        </p:attrNameLst>
                                      </p:cBhvr>
                                      <p:to>
                                        <p:strVal val="hidden"/>
                                      </p:to>
                                    </p:set>
                                  </p:childTnLst>
                                </p:cTn>
                              </p:par>
                            </p:childTnLst>
                          </p:cTn>
                        </p:par>
                        <p:par>
                          <p:cTn id="94" fill="hold">
                            <p:stCondLst>
                              <p:cond delay="500"/>
                            </p:stCondLst>
                            <p:childTnLst>
                              <p:par>
                                <p:cTn id="95" presetID="10" presetClass="entr" presetSubtype="0" fill="hold" grpId="2" nodeType="afterEffect">
                                  <p:stCondLst>
                                    <p:cond delay="0"/>
                                  </p:stCondLst>
                                  <p:childTnLst>
                                    <p:set>
                                      <p:cBhvr>
                                        <p:cTn id="96" dur="1" fill="hold">
                                          <p:stCondLst>
                                            <p:cond delay="0"/>
                                          </p:stCondLst>
                                        </p:cTn>
                                        <p:tgtEl>
                                          <p:spTgt spid="10"/>
                                        </p:tgtEl>
                                        <p:attrNameLst>
                                          <p:attrName>style.visibility</p:attrName>
                                        </p:attrNameLst>
                                      </p:cBhvr>
                                      <p:to>
                                        <p:strVal val="visible"/>
                                      </p:to>
                                    </p:set>
                                    <p:animEffect transition="in" filter="fade">
                                      <p:cBhvr>
                                        <p:cTn id="97" dur="500"/>
                                        <p:tgtEl>
                                          <p:spTgt spid="10"/>
                                        </p:tgtEl>
                                      </p:cBhvr>
                                    </p:animEffect>
                                  </p:childTnLst>
                                </p:cTn>
                              </p:par>
                            </p:childTnLst>
                          </p:cTn>
                        </p:par>
                        <p:par>
                          <p:cTn id="98" fill="hold">
                            <p:stCondLst>
                              <p:cond delay="1000"/>
                            </p:stCondLst>
                            <p:childTnLst>
                              <p:par>
                                <p:cTn id="99" presetID="10" presetClass="entr" presetSubtype="0" fill="hold" grpId="0" nodeType="afterEffect">
                                  <p:stCondLst>
                                    <p:cond delay="0"/>
                                  </p:stCondLst>
                                  <p:childTnLst>
                                    <p:set>
                                      <p:cBhvr>
                                        <p:cTn id="100" dur="1" fill="hold">
                                          <p:stCondLst>
                                            <p:cond delay="0"/>
                                          </p:stCondLst>
                                        </p:cTn>
                                        <p:tgtEl>
                                          <p:spTgt spid="4"/>
                                        </p:tgtEl>
                                        <p:attrNameLst>
                                          <p:attrName>style.visibility</p:attrName>
                                        </p:attrNameLst>
                                      </p:cBhvr>
                                      <p:to>
                                        <p:strVal val="visible"/>
                                      </p:to>
                                    </p:set>
                                    <p:animEffect transition="in" filter="fade">
                                      <p:cBhvr>
                                        <p:cTn id="101" dur="500"/>
                                        <p:tgtEl>
                                          <p:spTgt spid="4"/>
                                        </p:tgtEl>
                                      </p:cBhvr>
                                    </p:animEffect>
                                  </p:childTnLst>
                                </p:cTn>
                              </p:par>
                            </p:childTnLst>
                          </p:cTn>
                        </p:par>
                      </p:childTnLst>
                    </p:cTn>
                  </p:par>
                  <p:par>
                    <p:cTn id="102" fill="hold">
                      <p:stCondLst>
                        <p:cond delay="indefinite"/>
                      </p:stCondLst>
                      <p:childTnLst>
                        <p:par>
                          <p:cTn id="103" fill="hold">
                            <p:stCondLst>
                              <p:cond delay="0"/>
                            </p:stCondLst>
                            <p:childTnLst>
                              <p:par>
                                <p:cTn id="104" presetID="10" presetClass="exit" presetSubtype="0" fill="hold" grpId="3" nodeType="clickEffect">
                                  <p:stCondLst>
                                    <p:cond delay="0"/>
                                  </p:stCondLst>
                                  <p:childTnLst>
                                    <p:animEffect transition="out" filter="fade">
                                      <p:cBhvr>
                                        <p:cTn id="105" dur="500"/>
                                        <p:tgtEl>
                                          <p:spTgt spid="10"/>
                                        </p:tgtEl>
                                      </p:cBhvr>
                                    </p:animEffect>
                                    <p:set>
                                      <p:cBhvr>
                                        <p:cTn id="106" dur="1" fill="hold">
                                          <p:stCondLst>
                                            <p:cond delay="499"/>
                                          </p:stCondLst>
                                        </p:cTn>
                                        <p:tgtEl>
                                          <p:spTgt spid="10"/>
                                        </p:tgtEl>
                                        <p:attrNameLst>
                                          <p:attrName>style.visibility</p:attrName>
                                        </p:attrNameLst>
                                      </p:cBhvr>
                                      <p:to>
                                        <p:strVal val="hidden"/>
                                      </p:to>
                                    </p:set>
                                  </p:childTnLst>
                                </p:cTn>
                              </p:par>
                              <p:par>
                                <p:cTn id="107" presetID="10" presetClass="exit" presetSubtype="0" fill="hold" grpId="1" nodeType="withEffect">
                                  <p:stCondLst>
                                    <p:cond delay="0"/>
                                  </p:stCondLst>
                                  <p:childTnLst>
                                    <p:animEffect transition="out" filter="fade">
                                      <p:cBhvr>
                                        <p:cTn id="108" dur="500"/>
                                        <p:tgtEl>
                                          <p:spTgt spid="4"/>
                                        </p:tgtEl>
                                      </p:cBhvr>
                                    </p:animEffect>
                                    <p:set>
                                      <p:cBhvr>
                                        <p:cTn id="109" dur="1" fill="hold">
                                          <p:stCondLst>
                                            <p:cond delay="499"/>
                                          </p:stCondLst>
                                        </p:cTn>
                                        <p:tgtEl>
                                          <p:spTgt spid="4"/>
                                        </p:tgtEl>
                                        <p:attrNameLst>
                                          <p:attrName>style.visibility</p:attrName>
                                        </p:attrNameLst>
                                      </p:cBhvr>
                                      <p:to>
                                        <p:strVal val="hidden"/>
                                      </p:to>
                                    </p:set>
                                  </p:childTnLst>
                                </p:cTn>
                              </p:par>
                            </p:childTnLst>
                          </p:cTn>
                        </p:par>
                        <p:par>
                          <p:cTn id="110" fill="hold">
                            <p:stCondLst>
                              <p:cond delay="500"/>
                            </p:stCondLst>
                            <p:childTnLst>
                              <p:par>
                                <p:cTn id="111" presetID="10" presetClass="entr" presetSubtype="0" fill="hold" grpId="4" nodeType="afterEffect">
                                  <p:stCondLst>
                                    <p:cond delay="0"/>
                                  </p:stCondLst>
                                  <p:childTnLst>
                                    <p:set>
                                      <p:cBhvr>
                                        <p:cTn id="112" dur="1" fill="hold">
                                          <p:stCondLst>
                                            <p:cond delay="0"/>
                                          </p:stCondLst>
                                        </p:cTn>
                                        <p:tgtEl>
                                          <p:spTgt spid="10"/>
                                        </p:tgtEl>
                                        <p:attrNameLst>
                                          <p:attrName>style.visibility</p:attrName>
                                        </p:attrNameLst>
                                      </p:cBhvr>
                                      <p:to>
                                        <p:strVal val="visible"/>
                                      </p:to>
                                    </p:set>
                                    <p:animEffect transition="in" filter="fade">
                                      <p:cBhvr>
                                        <p:cTn id="113" dur="500"/>
                                        <p:tgtEl>
                                          <p:spTgt spid="10"/>
                                        </p:tgtEl>
                                      </p:cBhvr>
                                    </p:animEffect>
                                  </p:childTnLst>
                                </p:cTn>
                              </p:par>
                            </p:childTnLst>
                          </p:cTn>
                        </p:par>
                        <p:par>
                          <p:cTn id="114" fill="hold">
                            <p:stCondLst>
                              <p:cond delay="1000"/>
                            </p:stCondLst>
                            <p:childTnLst>
                              <p:par>
                                <p:cTn id="115" presetID="10" presetClass="entr" presetSubtype="0" fill="hold" grpId="0" nodeType="afterEffect">
                                  <p:stCondLst>
                                    <p:cond delay="0"/>
                                  </p:stCondLst>
                                  <p:childTnLst>
                                    <p:set>
                                      <p:cBhvr>
                                        <p:cTn id="116" dur="1" fill="hold">
                                          <p:stCondLst>
                                            <p:cond delay="0"/>
                                          </p:stCondLst>
                                        </p:cTn>
                                        <p:tgtEl>
                                          <p:spTgt spid="5"/>
                                        </p:tgtEl>
                                        <p:attrNameLst>
                                          <p:attrName>style.visibility</p:attrName>
                                        </p:attrNameLst>
                                      </p:cBhvr>
                                      <p:to>
                                        <p:strVal val="visible"/>
                                      </p:to>
                                    </p:set>
                                    <p:animEffect transition="in" filter="fade">
                                      <p:cBhvr>
                                        <p:cTn id="117" dur="500"/>
                                        <p:tgtEl>
                                          <p:spTgt spid="5"/>
                                        </p:tgtEl>
                                      </p:cBhvr>
                                    </p:animEffect>
                                  </p:childTnLst>
                                </p:cTn>
                              </p:par>
                            </p:childTnLst>
                          </p:cTn>
                        </p:par>
                      </p:childTnLst>
                    </p:cTn>
                  </p:par>
                  <p:par>
                    <p:cTn id="118" fill="hold">
                      <p:stCondLst>
                        <p:cond delay="indefinite"/>
                      </p:stCondLst>
                      <p:childTnLst>
                        <p:par>
                          <p:cTn id="119" fill="hold">
                            <p:stCondLst>
                              <p:cond delay="0"/>
                            </p:stCondLst>
                            <p:childTnLst>
                              <p:par>
                                <p:cTn id="120" presetID="10" presetClass="exit" presetSubtype="0" fill="hold" grpId="5" nodeType="clickEffect">
                                  <p:stCondLst>
                                    <p:cond delay="0"/>
                                  </p:stCondLst>
                                  <p:childTnLst>
                                    <p:animEffect transition="out" filter="fade">
                                      <p:cBhvr>
                                        <p:cTn id="121" dur="500"/>
                                        <p:tgtEl>
                                          <p:spTgt spid="10"/>
                                        </p:tgtEl>
                                      </p:cBhvr>
                                    </p:animEffect>
                                    <p:set>
                                      <p:cBhvr>
                                        <p:cTn id="122" dur="1" fill="hold">
                                          <p:stCondLst>
                                            <p:cond delay="499"/>
                                          </p:stCondLst>
                                        </p:cTn>
                                        <p:tgtEl>
                                          <p:spTgt spid="10"/>
                                        </p:tgtEl>
                                        <p:attrNameLst>
                                          <p:attrName>style.visibility</p:attrName>
                                        </p:attrNameLst>
                                      </p:cBhvr>
                                      <p:to>
                                        <p:strVal val="hidden"/>
                                      </p:to>
                                    </p:set>
                                  </p:childTnLst>
                                </p:cTn>
                              </p:par>
                              <p:par>
                                <p:cTn id="123" presetID="10" presetClass="exit" presetSubtype="0" fill="hold" grpId="1" nodeType="withEffect">
                                  <p:stCondLst>
                                    <p:cond delay="0"/>
                                  </p:stCondLst>
                                  <p:childTnLst>
                                    <p:animEffect transition="out" filter="fade">
                                      <p:cBhvr>
                                        <p:cTn id="124" dur="500"/>
                                        <p:tgtEl>
                                          <p:spTgt spid="5"/>
                                        </p:tgtEl>
                                      </p:cBhvr>
                                    </p:animEffect>
                                    <p:set>
                                      <p:cBhvr>
                                        <p:cTn id="125"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4" grpId="2" animBg="1"/>
      <p:bldP spid="4" grpId="3" animBg="1"/>
      <p:bldP spid="5" grpId="0" animBg="1"/>
      <p:bldP spid="5" grpId="1" animBg="1"/>
      <p:bldP spid="5" grpId="2" animBg="1"/>
      <p:bldP spid="5" grpId="3" animBg="1"/>
      <p:bldP spid="10" grpId="0" animBg="1"/>
      <p:bldP spid="10" grpId="1" animBg="1"/>
      <p:bldP spid="10" grpId="2" animBg="1"/>
      <p:bldP spid="10" grpId="3" animBg="1"/>
      <p:bldP spid="10" grpId="4" animBg="1"/>
      <p:bldP spid="10" grpId="5" animBg="1"/>
      <p:bldP spid="11" grpId="0" animBg="1"/>
      <p:bldP spid="11" grpId="1" animBg="1"/>
      <p:bldP spid="12" grpId="0" animBg="1"/>
      <p:bldP spid="12" grpId="1" animBg="1"/>
      <p:bldP spid="13" grpId="0" animBg="1"/>
      <p:bldP spid="13" grpId="1" animBg="1"/>
      <p:bldP spid="14" grpId="0" animBg="1"/>
      <p:bldP spid="14" grpId="1" animBg="1"/>
      <p:bldP spid="17" grpId="0" animBg="1"/>
      <p:bldP spid="17" grpId="1" animBg="1"/>
      <p:bldP spid="18" grpId="0" animBg="1"/>
      <p:bldP spid="18" grpId="1" animBg="1"/>
      <p:bldP spid="19" grpId="0" animBg="1"/>
      <p:bldP spid="19" grpId="1" animBg="1"/>
    </p:bld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2.4 The 10 and 5 time tables</a:t>
            </a:r>
            <a:r>
              <a:rPr lang="en-GB" dirty="0"/>
              <a:t>	</a:t>
            </a:r>
            <a:r>
              <a:rPr lang="en-US" dirty="0">
                <a:solidFill>
                  <a:srgbClr val="00628C"/>
                </a:solidFill>
              </a:rPr>
              <a:t>Step 1:1</a:t>
            </a:r>
          </a:p>
        </p:txBody>
      </p:sp>
      <p:sp>
        <p:nvSpPr>
          <p:cNvPr id="5" name="TextBox 4">
            <a:extLst>
              <a:ext uri="{FF2B5EF4-FFF2-40B4-BE49-F238E27FC236}">
                <a16:creationId xmlns:a16="http://schemas.microsoft.com/office/drawing/2014/main" id="{C7A2DC20-826E-40E9-9DE8-49F9BBB6373E}"/>
              </a:ext>
            </a:extLst>
          </p:cNvPr>
          <p:cNvSpPr txBox="1"/>
          <p:nvPr/>
        </p:nvSpPr>
        <p:spPr bwMode="auto">
          <a:xfrm>
            <a:off x="5920311" y="5125068"/>
            <a:ext cx="3513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0</a:t>
            </a:r>
          </a:p>
        </p:txBody>
      </p:sp>
      <p:sp>
        <p:nvSpPr>
          <p:cNvPr id="6" name="TextBox 5">
            <a:extLst>
              <a:ext uri="{FF2B5EF4-FFF2-40B4-BE49-F238E27FC236}">
                <a16:creationId xmlns:a16="http://schemas.microsoft.com/office/drawing/2014/main" id="{75F8D9A0-8A6B-4F62-9B7E-55A73863CBE1}"/>
              </a:ext>
            </a:extLst>
          </p:cNvPr>
          <p:cNvSpPr txBox="1"/>
          <p:nvPr/>
        </p:nvSpPr>
        <p:spPr bwMode="auto">
          <a:xfrm>
            <a:off x="5711537" y="5553998"/>
            <a:ext cx="76892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zero</a:t>
            </a:r>
          </a:p>
        </p:txBody>
      </p:sp>
      <p:sp>
        <p:nvSpPr>
          <p:cNvPr id="7" name="TextBox 6">
            <a:extLst>
              <a:ext uri="{FF2B5EF4-FFF2-40B4-BE49-F238E27FC236}">
                <a16:creationId xmlns:a16="http://schemas.microsoft.com/office/drawing/2014/main" id="{F946AEF5-F9FC-4404-9176-FA71796C7D82}"/>
              </a:ext>
            </a:extLst>
          </p:cNvPr>
          <p:cNvSpPr txBox="1"/>
          <p:nvPr/>
        </p:nvSpPr>
        <p:spPr bwMode="auto">
          <a:xfrm>
            <a:off x="5836954" y="5125068"/>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10</a:t>
            </a:r>
          </a:p>
        </p:txBody>
      </p:sp>
      <p:sp>
        <p:nvSpPr>
          <p:cNvPr id="8" name="TextBox 7">
            <a:extLst>
              <a:ext uri="{FF2B5EF4-FFF2-40B4-BE49-F238E27FC236}">
                <a16:creationId xmlns:a16="http://schemas.microsoft.com/office/drawing/2014/main" id="{9BA87E1F-181A-4382-B9C0-045F8B6A9142}"/>
              </a:ext>
            </a:extLst>
          </p:cNvPr>
          <p:cNvSpPr txBox="1"/>
          <p:nvPr/>
        </p:nvSpPr>
        <p:spPr bwMode="auto">
          <a:xfrm>
            <a:off x="5785275" y="5553998"/>
            <a:ext cx="62145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ten</a:t>
            </a:r>
          </a:p>
        </p:txBody>
      </p:sp>
      <p:sp>
        <p:nvSpPr>
          <p:cNvPr id="9" name="TextBox 8">
            <a:extLst>
              <a:ext uri="{FF2B5EF4-FFF2-40B4-BE49-F238E27FC236}">
                <a16:creationId xmlns:a16="http://schemas.microsoft.com/office/drawing/2014/main" id="{2D8375E7-6049-4C8F-8CDF-088B7E84D999}"/>
              </a:ext>
            </a:extLst>
          </p:cNvPr>
          <p:cNvSpPr txBox="1"/>
          <p:nvPr/>
        </p:nvSpPr>
        <p:spPr bwMode="auto">
          <a:xfrm>
            <a:off x="5836954" y="5125068"/>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20</a:t>
            </a:r>
          </a:p>
        </p:txBody>
      </p:sp>
      <p:sp>
        <p:nvSpPr>
          <p:cNvPr id="10" name="TextBox 9">
            <a:extLst>
              <a:ext uri="{FF2B5EF4-FFF2-40B4-BE49-F238E27FC236}">
                <a16:creationId xmlns:a16="http://schemas.microsoft.com/office/drawing/2014/main" id="{9E59FD93-8080-4611-A33E-316B92F7380A}"/>
              </a:ext>
            </a:extLst>
          </p:cNvPr>
          <p:cNvSpPr txBox="1"/>
          <p:nvPr/>
        </p:nvSpPr>
        <p:spPr bwMode="auto">
          <a:xfrm>
            <a:off x="5546748" y="5553998"/>
            <a:ext cx="109850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twenty</a:t>
            </a:r>
          </a:p>
        </p:txBody>
      </p:sp>
      <p:sp>
        <p:nvSpPr>
          <p:cNvPr id="11" name="TextBox 10">
            <a:extLst>
              <a:ext uri="{FF2B5EF4-FFF2-40B4-BE49-F238E27FC236}">
                <a16:creationId xmlns:a16="http://schemas.microsoft.com/office/drawing/2014/main" id="{A932F1D8-85BD-43B4-9455-2B26C2D9A9E2}"/>
              </a:ext>
            </a:extLst>
          </p:cNvPr>
          <p:cNvSpPr txBox="1"/>
          <p:nvPr/>
        </p:nvSpPr>
        <p:spPr bwMode="auto">
          <a:xfrm>
            <a:off x="5836954" y="5125068"/>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30</a:t>
            </a:r>
          </a:p>
        </p:txBody>
      </p:sp>
      <p:sp>
        <p:nvSpPr>
          <p:cNvPr id="12" name="TextBox 11">
            <a:extLst>
              <a:ext uri="{FF2B5EF4-FFF2-40B4-BE49-F238E27FC236}">
                <a16:creationId xmlns:a16="http://schemas.microsoft.com/office/drawing/2014/main" id="{15D0FC2A-B36E-41D3-ADDC-A667512FD52C}"/>
              </a:ext>
            </a:extLst>
          </p:cNvPr>
          <p:cNvSpPr txBox="1"/>
          <p:nvPr/>
        </p:nvSpPr>
        <p:spPr bwMode="auto">
          <a:xfrm>
            <a:off x="5641773" y="5553998"/>
            <a:ext cx="90845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thirty</a:t>
            </a:r>
          </a:p>
        </p:txBody>
      </p:sp>
      <p:sp>
        <p:nvSpPr>
          <p:cNvPr id="13" name="TextBox 12">
            <a:extLst>
              <a:ext uri="{FF2B5EF4-FFF2-40B4-BE49-F238E27FC236}">
                <a16:creationId xmlns:a16="http://schemas.microsoft.com/office/drawing/2014/main" id="{DEFF9714-749F-48BB-A1ED-0232108BB618}"/>
              </a:ext>
            </a:extLst>
          </p:cNvPr>
          <p:cNvSpPr txBox="1"/>
          <p:nvPr/>
        </p:nvSpPr>
        <p:spPr bwMode="auto">
          <a:xfrm>
            <a:off x="5836954" y="5125068"/>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40</a:t>
            </a:r>
          </a:p>
        </p:txBody>
      </p:sp>
      <p:sp>
        <p:nvSpPr>
          <p:cNvPr id="14" name="TextBox 13">
            <a:extLst>
              <a:ext uri="{FF2B5EF4-FFF2-40B4-BE49-F238E27FC236}">
                <a16:creationId xmlns:a16="http://schemas.microsoft.com/office/drawing/2014/main" id="{5CA98718-0F04-4731-9A21-F46A7A56F9DC}"/>
              </a:ext>
            </a:extLst>
          </p:cNvPr>
          <p:cNvSpPr txBox="1"/>
          <p:nvPr/>
        </p:nvSpPr>
        <p:spPr bwMode="auto">
          <a:xfrm>
            <a:off x="5680246" y="5553998"/>
            <a:ext cx="83151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forty</a:t>
            </a:r>
          </a:p>
        </p:txBody>
      </p:sp>
      <p:sp>
        <p:nvSpPr>
          <p:cNvPr id="15" name="TextBox 14">
            <a:extLst>
              <a:ext uri="{FF2B5EF4-FFF2-40B4-BE49-F238E27FC236}">
                <a16:creationId xmlns:a16="http://schemas.microsoft.com/office/drawing/2014/main" id="{D6F312E1-1962-49E2-A2F4-53F2AAEF0126}"/>
              </a:ext>
            </a:extLst>
          </p:cNvPr>
          <p:cNvSpPr txBox="1"/>
          <p:nvPr/>
        </p:nvSpPr>
        <p:spPr bwMode="auto">
          <a:xfrm>
            <a:off x="5836954" y="5125068"/>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50</a:t>
            </a:r>
          </a:p>
        </p:txBody>
      </p:sp>
      <p:sp>
        <p:nvSpPr>
          <p:cNvPr id="16" name="TextBox 15">
            <a:extLst>
              <a:ext uri="{FF2B5EF4-FFF2-40B4-BE49-F238E27FC236}">
                <a16:creationId xmlns:a16="http://schemas.microsoft.com/office/drawing/2014/main" id="{783D1143-04D1-41F5-954B-4F00C456108D}"/>
              </a:ext>
            </a:extLst>
          </p:cNvPr>
          <p:cNvSpPr txBox="1"/>
          <p:nvPr/>
        </p:nvSpPr>
        <p:spPr bwMode="auto">
          <a:xfrm>
            <a:off x="5740391" y="5553998"/>
            <a:ext cx="71122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fifty</a:t>
            </a:r>
          </a:p>
        </p:txBody>
      </p:sp>
      <p:sp>
        <p:nvSpPr>
          <p:cNvPr id="17" name="TextBox 16">
            <a:extLst>
              <a:ext uri="{FF2B5EF4-FFF2-40B4-BE49-F238E27FC236}">
                <a16:creationId xmlns:a16="http://schemas.microsoft.com/office/drawing/2014/main" id="{C480186C-9BDB-4695-918B-AE83C8EE200D}"/>
              </a:ext>
            </a:extLst>
          </p:cNvPr>
          <p:cNvSpPr txBox="1"/>
          <p:nvPr/>
        </p:nvSpPr>
        <p:spPr bwMode="auto">
          <a:xfrm>
            <a:off x="5836954" y="5125068"/>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60</a:t>
            </a:r>
          </a:p>
        </p:txBody>
      </p:sp>
      <p:sp>
        <p:nvSpPr>
          <p:cNvPr id="18" name="TextBox 17">
            <a:extLst>
              <a:ext uri="{FF2B5EF4-FFF2-40B4-BE49-F238E27FC236}">
                <a16:creationId xmlns:a16="http://schemas.microsoft.com/office/drawing/2014/main" id="{4775BD48-4EF7-4386-8A04-0F64F0E4CE1A}"/>
              </a:ext>
            </a:extLst>
          </p:cNvPr>
          <p:cNvSpPr txBox="1"/>
          <p:nvPr/>
        </p:nvSpPr>
        <p:spPr bwMode="auto">
          <a:xfrm>
            <a:off x="5703905" y="5553998"/>
            <a:ext cx="78419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sixty</a:t>
            </a:r>
          </a:p>
        </p:txBody>
      </p:sp>
      <p:sp>
        <p:nvSpPr>
          <p:cNvPr id="19" name="TextBox 18">
            <a:extLst>
              <a:ext uri="{FF2B5EF4-FFF2-40B4-BE49-F238E27FC236}">
                <a16:creationId xmlns:a16="http://schemas.microsoft.com/office/drawing/2014/main" id="{B099DC5A-68DB-424A-90CF-8EAAC4D5BDCC}"/>
              </a:ext>
            </a:extLst>
          </p:cNvPr>
          <p:cNvSpPr txBox="1"/>
          <p:nvPr/>
        </p:nvSpPr>
        <p:spPr bwMode="auto">
          <a:xfrm>
            <a:off x="5836954" y="5125068"/>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70</a:t>
            </a:r>
          </a:p>
        </p:txBody>
      </p:sp>
      <p:sp>
        <p:nvSpPr>
          <p:cNvPr id="20" name="TextBox 19">
            <a:extLst>
              <a:ext uri="{FF2B5EF4-FFF2-40B4-BE49-F238E27FC236}">
                <a16:creationId xmlns:a16="http://schemas.microsoft.com/office/drawing/2014/main" id="{F7724F22-CCC7-46C3-BBAA-F712AD0D3233}"/>
              </a:ext>
            </a:extLst>
          </p:cNvPr>
          <p:cNvSpPr txBox="1"/>
          <p:nvPr/>
        </p:nvSpPr>
        <p:spPr bwMode="auto">
          <a:xfrm>
            <a:off x="5491604" y="5553998"/>
            <a:ext cx="12087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seventy</a:t>
            </a:r>
          </a:p>
        </p:txBody>
      </p:sp>
      <p:sp>
        <p:nvSpPr>
          <p:cNvPr id="21" name="TextBox 20">
            <a:extLst>
              <a:ext uri="{FF2B5EF4-FFF2-40B4-BE49-F238E27FC236}">
                <a16:creationId xmlns:a16="http://schemas.microsoft.com/office/drawing/2014/main" id="{03D0A398-D479-44AF-84AE-FEF7CC0CA23A}"/>
              </a:ext>
            </a:extLst>
          </p:cNvPr>
          <p:cNvSpPr txBox="1"/>
          <p:nvPr/>
        </p:nvSpPr>
        <p:spPr bwMode="auto">
          <a:xfrm>
            <a:off x="5836954" y="5125068"/>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80</a:t>
            </a:r>
          </a:p>
        </p:txBody>
      </p:sp>
      <p:sp>
        <p:nvSpPr>
          <p:cNvPr id="22" name="TextBox 21">
            <a:extLst>
              <a:ext uri="{FF2B5EF4-FFF2-40B4-BE49-F238E27FC236}">
                <a16:creationId xmlns:a16="http://schemas.microsoft.com/office/drawing/2014/main" id="{98BDCF3E-6BCB-45C6-B2C0-8FCF4DEB7ACB}"/>
              </a:ext>
            </a:extLst>
          </p:cNvPr>
          <p:cNvSpPr txBox="1"/>
          <p:nvPr/>
        </p:nvSpPr>
        <p:spPr bwMode="auto">
          <a:xfrm>
            <a:off x="5581277" y="5553998"/>
            <a:ext cx="102944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eighty</a:t>
            </a:r>
          </a:p>
        </p:txBody>
      </p:sp>
      <p:sp>
        <p:nvSpPr>
          <p:cNvPr id="23" name="TextBox 22">
            <a:extLst>
              <a:ext uri="{FF2B5EF4-FFF2-40B4-BE49-F238E27FC236}">
                <a16:creationId xmlns:a16="http://schemas.microsoft.com/office/drawing/2014/main" id="{05F0F1F9-762A-4E08-9B54-94D506279ED6}"/>
              </a:ext>
            </a:extLst>
          </p:cNvPr>
          <p:cNvSpPr txBox="1"/>
          <p:nvPr/>
        </p:nvSpPr>
        <p:spPr bwMode="auto">
          <a:xfrm>
            <a:off x="5836954" y="5125068"/>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90</a:t>
            </a:r>
          </a:p>
        </p:txBody>
      </p:sp>
      <p:sp>
        <p:nvSpPr>
          <p:cNvPr id="24" name="TextBox 23">
            <a:extLst>
              <a:ext uri="{FF2B5EF4-FFF2-40B4-BE49-F238E27FC236}">
                <a16:creationId xmlns:a16="http://schemas.microsoft.com/office/drawing/2014/main" id="{89A99159-BE6D-4629-88F4-2324BEAF393B}"/>
              </a:ext>
            </a:extLst>
          </p:cNvPr>
          <p:cNvSpPr txBox="1"/>
          <p:nvPr/>
        </p:nvSpPr>
        <p:spPr bwMode="auto">
          <a:xfrm>
            <a:off x="5584483" y="5553998"/>
            <a:ext cx="10230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ninety</a:t>
            </a:r>
          </a:p>
        </p:txBody>
      </p:sp>
      <p:sp>
        <p:nvSpPr>
          <p:cNvPr id="25" name="TextBox 24">
            <a:extLst>
              <a:ext uri="{FF2B5EF4-FFF2-40B4-BE49-F238E27FC236}">
                <a16:creationId xmlns:a16="http://schemas.microsoft.com/office/drawing/2014/main" id="{CE67DA45-12B6-437F-9887-EC3E0E988FF3}"/>
              </a:ext>
            </a:extLst>
          </p:cNvPr>
          <p:cNvSpPr txBox="1"/>
          <p:nvPr/>
        </p:nvSpPr>
        <p:spPr bwMode="auto">
          <a:xfrm>
            <a:off x="5753600" y="5125068"/>
            <a:ext cx="68480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100</a:t>
            </a:r>
          </a:p>
        </p:txBody>
      </p:sp>
      <p:sp>
        <p:nvSpPr>
          <p:cNvPr id="26" name="TextBox 25">
            <a:extLst>
              <a:ext uri="{FF2B5EF4-FFF2-40B4-BE49-F238E27FC236}">
                <a16:creationId xmlns:a16="http://schemas.microsoft.com/office/drawing/2014/main" id="{64DB082A-279C-45D4-B2F2-6E142B905917}"/>
              </a:ext>
            </a:extLst>
          </p:cNvPr>
          <p:cNvSpPr txBox="1"/>
          <p:nvPr/>
        </p:nvSpPr>
        <p:spPr bwMode="auto">
          <a:xfrm>
            <a:off x="5128042" y="5553998"/>
            <a:ext cx="193591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one hundred</a:t>
            </a:r>
          </a:p>
        </p:txBody>
      </p:sp>
      <p:sp>
        <p:nvSpPr>
          <p:cNvPr id="27" name="TextBox 26">
            <a:extLst>
              <a:ext uri="{FF2B5EF4-FFF2-40B4-BE49-F238E27FC236}">
                <a16:creationId xmlns:a16="http://schemas.microsoft.com/office/drawing/2014/main" id="{865CE0B8-4E68-4B28-890C-6E0FB360C216}"/>
              </a:ext>
            </a:extLst>
          </p:cNvPr>
          <p:cNvSpPr txBox="1"/>
          <p:nvPr/>
        </p:nvSpPr>
        <p:spPr bwMode="auto">
          <a:xfrm>
            <a:off x="5753600" y="5125068"/>
            <a:ext cx="68480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110</a:t>
            </a:r>
          </a:p>
        </p:txBody>
      </p:sp>
      <p:sp>
        <p:nvSpPr>
          <p:cNvPr id="28" name="TextBox 27">
            <a:extLst>
              <a:ext uri="{FF2B5EF4-FFF2-40B4-BE49-F238E27FC236}">
                <a16:creationId xmlns:a16="http://schemas.microsoft.com/office/drawing/2014/main" id="{59005F26-EAD5-4BD4-99A6-ABB4D49E2618}"/>
              </a:ext>
            </a:extLst>
          </p:cNvPr>
          <p:cNvSpPr txBox="1"/>
          <p:nvPr/>
        </p:nvSpPr>
        <p:spPr bwMode="auto">
          <a:xfrm>
            <a:off x="4568211" y="5553998"/>
            <a:ext cx="305558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one hundred and ten</a:t>
            </a:r>
          </a:p>
        </p:txBody>
      </p:sp>
      <p:sp>
        <p:nvSpPr>
          <p:cNvPr id="29" name="TextBox 28">
            <a:extLst>
              <a:ext uri="{FF2B5EF4-FFF2-40B4-BE49-F238E27FC236}">
                <a16:creationId xmlns:a16="http://schemas.microsoft.com/office/drawing/2014/main" id="{6C0E214B-E75A-47C2-826C-120E09D35615}"/>
              </a:ext>
            </a:extLst>
          </p:cNvPr>
          <p:cNvSpPr txBox="1"/>
          <p:nvPr/>
        </p:nvSpPr>
        <p:spPr bwMode="auto">
          <a:xfrm>
            <a:off x="5753600" y="5125068"/>
            <a:ext cx="68480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120</a:t>
            </a:r>
          </a:p>
        </p:txBody>
      </p:sp>
      <p:sp>
        <p:nvSpPr>
          <p:cNvPr id="30" name="TextBox 29">
            <a:extLst>
              <a:ext uri="{FF2B5EF4-FFF2-40B4-BE49-F238E27FC236}">
                <a16:creationId xmlns:a16="http://schemas.microsoft.com/office/drawing/2014/main" id="{378209B2-457E-4F68-BA62-44843A2E60EE}"/>
              </a:ext>
            </a:extLst>
          </p:cNvPr>
          <p:cNvSpPr txBox="1"/>
          <p:nvPr/>
        </p:nvSpPr>
        <p:spPr bwMode="auto">
          <a:xfrm>
            <a:off x="4329684" y="5553998"/>
            <a:ext cx="353263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one hundred and twenty</a:t>
            </a:r>
          </a:p>
        </p:txBody>
      </p:sp>
      <p:pic>
        <p:nvPicPr>
          <p:cNvPr id="32" name="Picture 31" descr="A picture containing toiletry, grass, pallette, cosmetic&#10;&#10;Description automatically generated">
            <a:extLst>
              <a:ext uri="{FF2B5EF4-FFF2-40B4-BE49-F238E27FC236}">
                <a16:creationId xmlns:a16="http://schemas.microsoft.com/office/drawing/2014/main" id="{5C2E7055-8206-417E-B80D-B1B80932B19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03816" y="999425"/>
            <a:ext cx="748182" cy="1864220"/>
          </a:xfrm>
          <a:prstGeom prst="rect">
            <a:avLst/>
          </a:prstGeom>
        </p:spPr>
      </p:pic>
      <p:pic>
        <p:nvPicPr>
          <p:cNvPr id="33" name="Picture 32" descr="A picture containing toiletry, grass, pallette, cosmetic&#10;&#10;Description automatically generated">
            <a:extLst>
              <a:ext uri="{FF2B5EF4-FFF2-40B4-BE49-F238E27FC236}">
                <a16:creationId xmlns:a16="http://schemas.microsoft.com/office/drawing/2014/main" id="{FC17DE4A-97E4-49A0-8078-08CD5FE447A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54525" y="999425"/>
            <a:ext cx="748182" cy="1864220"/>
          </a:xfrm>
          <a:prstGeom prst="rect">
            <a:avLst/>
          </a:prstGeom>
        </p:spPr>
      </p:pic>
      <p:pic>
        <p:nvPicPr>
          <p:cNvPr id="34" name="Picture 33" descr="A picture containing toiletry, grass, pallette, cosmetic&#10;&#10;Description automatically generated">
            <a:extLst>
              <a:ext uri="{FF2B5EF4-FFF2-40B4-BE49-F238E27FC236}">
                <a16:creationId xmlns:a16="http://schemas.microsoft.com/office/drawing/2014/main" id="{7BB93386-628E-47F0-80EF-56565FDFC45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205234" y="999425"/>
            <a:ext cx="748182" cy="1864220"/>
          </a:xfrm>
          <a:prstGeom prst="rect">
            <a:avLst/>
          </a:prstGeom>
        </p:spPr>
      </p:pic>
      <p:pic>
        <p:nvPicPr>
          <p:cNvPr id="35" name="Picture 34" descr="A picture containing toiletry, grass, pallette, cosmetic&#10;&#10;Description automatically generated">
            <a:extLst>
              <a:ext uri="{FF2B5EF4-FFF2-40B4-BE49-F238E27FC236}">
                <a16:creationId xmlns:a16="http://schemas.microsoft.com/office/drawing/2014/main" id="{45A98A6F-BCF8-43E1-AE18-AA0E36B210E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255943" y="999425"/>
            <a:ext cx="748182" cy="1864220"/>
          </a:xfrm>
          <a:prstGeom prst="rect">
            <a:avLst/>
          </a:prstGeom>
        </p:spPr>
      </p:pic>
      <p:pic>
        <p:nvPicPr>
          <p:cNvPr id="36" name="Picture 35" descr="A picture containing toiletry, grass, pallette, cosmetic&#10;&#10;Description automatically generated">
            <a:extLst>
              <a:ext uri="{FF2B5EF4-FFF2-40B4-BE49-F238E27FC236}">
                <a16:creationId xmlns:a16="http://schemas.microsoft.com/office/drawing/2014/main" id="{2FD80F6B-D9A7-40FF-9EF6-3879795BA7D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306652" y="999425"/>
            <a:ext cx="748182" cy="1864220"/>
          </a:xfrm>
          <a:prstGeom prst="rect">
            <a:avLst/>
          </a:prstGeom>
        </p:spPr>
      </p:pic>
      <p:pic>
        <p:nvPicPr>
          <p:cNvPr id="37" name="Picture 36" descr="A picture containing toiletry, grass, pallette, cosmetic&#10;&#10;Description automatically generated">
            <a:extLst>
              <a:ext uri="{FF2B5EF4-FFF2-40B4-BE49-F238E27FC236}">
                <a16:creationId xmlns:a16="http://schemas.microsoft.com/office/drawing/2014/main" id="{8306F94F-DF1B-43A4-9DA5-3EB7BCC311C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57361" y="999425"/>
            <a:ext cx="748182" cy="1864220"/>
          </a:xfrm>
          <a:prstGeom prst="rect">
            <a:avLst/>
          </a:prstGeom>
        </p:spPr>
      </p:pic>
      <p:pic>
        <p:nvPicPr>
          <p:cNvPr id="38" name="Picture 37" descr="A picture containing toiletry, grass, pallette, cosmetic&#10;&#10;Description automatically generated">
            <a:extLst>
              <a:ext uri="{FF2B5EF4-FFF2-40B4-BE49-F238E27FC236}">
                <a16:creationId xmlns:a16="http://schemas.microsoft.com/office/drawing/2014/main" id="{E5FB87BE-B4C6-4059-83C0-4C4EA0098CD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86457" y="3062246"/>
            <a:ext cx="748182" cy="1864220"/>
          </a:xfrm>
          <a:prstGeom prst="rect">
            <a:avLst/>
          </a:prstGeom>
        </p:spPr>
      </p:pic>
      <p:pic>
        <p:nvPicPr>
          <p:cNvPr id="39" name="Picture 38" descr="A picture containing toiletry, grass, pallette, cosmetic&#10;&#10;Description automatically generated">
            <a:extLst>
              <a:ext uri="{FF2B5EF4-FFF2-40B4-BE49-F238E27FC236}">
                <a16:creationId xmlns:a16="http://schemas.microsoft.com/office/drawing/2014/main" id="{D6703462-B920-4887-82CE-698DF99D563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40638" y="3062246"/>
            <a:ext cx="748182" cy="1864220"/>
          </a:xfrm>
          <a:prstGeom prst="rect">
            <a:avLst/>
          </a:prstGeom>
        </p:spPr>
      </p:pic>
      <p:pic>
        <p:nvPicPr>
          <p:cNvPr id="40" name="Picture 39" descr="A picture containing toiletry, grass, pallette, cosmetic&#10;&#10;Description automatically generated">
            <a:extLst>
              <a:ext uri="{FF2B5EF4-FFF2-40B4-BE49-F238E27FC236}">
                <a16:creationId xmlns:a16="http://schemas.microsoft.com/office/drawing/2014/main" id="{275BC0A1-DFFC-4E59-B90E-0C57B1DD930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94819" y="3062246"/>
            <a:ext cx="748182" cy="1864220"/>
          </a:xfrm>
          <a:prstGeom prst="rect">
            <a:avLst/>
          </a:prstGeom>
        </p:spPr>
      </p:pic>
      <p:pic>
        <p:nvPicPr>
          <p:cNvPr id="41" name="Picture 40" descr="A picture containing toiletry, grass, pallette, cosmetic&#10;&#10;Description automatically generated">
            <a:extLst>
              <a:ext uri="{FF2B5EF4-FFF2-40B4-BE49-F238E27FC236}">
                <a16:creationId xmlns:a16="http://schemas.microsoft.com/office/drawing/2014/main" id="{FA0849CF-A65E-4F57-B08B-F6E8F5A3067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249000" y="3062246"/>
            <a:ext cx="748182" cy="1864220"/>
          </a:xfrm>
          <a:prstGeom prst="rect">
            <a:avLst/>
          </a:prstGeom>
        </p:spPr>
      </p:pic>
      <p:pic>
        <p:nvPicPr>
          <p:cNvPr id="42" name="Picture 41" descr="A picture containing toiletry, grass, pallette, cosmetic&#10;&#10;Description automatically generated">
            <a:extLst>
              <a:ext uri="{FF2B5EF4-FFF2-40B4-BE49-F238E27FC236}">
                <a16:creationId xmlns:a16="http://schemas.microsoft.com/office/drawing/2014/main" id="{9BFE32D3-FB20-49AE-B5BD-7114326C641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303181" y="3062246"/>
            <a:ext cx="748182" cy="1864220"/>
          </a:xfrm>
          <a:prstGeom prst="rect">
            <a:avLst/>
          </a:prstGeom>
        </p:spPr>
      </p:pic>
      <p:pic>
        <p:nvPicPr>
          <p:cNvPr id="43" name="Picture 42" descr="A picture containing toiletry, grass, pallette, cosmetic&#10;&#10;Description automatically generated">
            <a:extLst>
              <a:ext uri="{FF2B5EF4-FFF2-40B4-BE49-F238E27FC236}">
                <a16:creationId xmlns:a16="http://schemas.microsoft.com/office/drawing/2014/main" id="{3A3674D9-3C7D-453D-9573-236889E9394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57361" y="3062246"/>
            <a:ext cx="748182" cy="1864220"/>
          </a:xfrm>
          <a:prstGeom prst="rect">
            <a:avLst/>
          </a:prstGeom>
        </p:spPr>
      </p:pic>
    </p:spTree>
    <p:extLst>
      <p:ext uri="{BB962C8B-B14F-4D97-AF65-F5344CB8AC3E}">
        <p14:creationId xmlns:p14="http://schemas.microsoft.com/office/powerpoint/2010/main" val="11210206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par>
                                <p:cTn id="8" presetID="10" presetClass="exit" presetSubtype="0" fill="hold" grpId="0" nodeType="withEffect">
                                  <p:stCondLst>
                                    <p:cond delay="0"/>
                                  </p:stCondLst>
                                  <p:childTnLst>
                                    <p:animEffect transition="out" filter="fade">
                                      <p:cBhvr>
                                        <p:cTn id="9" dur="500"/>
                                        <p:tgtEl>
                                          <p:spTgt spid="6"/>
                                        </p:tgtEl>
                                      </p:cBhvr>
                                    </p:animEffect>
                                    <p:set>
                                      <p:cBhvr>
                                        <p:cTn id="10" dur="1" fill="hold">
                                          <p:stCondLst>
                                            <p:cond delay="499"/>
                                          </p:stCondLst>
                                        </p:cTn>
                                        <p:tgtEl>
                                          <p:spTgt spid="6"/>
                                        </p:tgtEl>
                                        <p:attrNameLst>
                                          <p:attrName>style.visibility</p:attrName>
                                        </p:attrNameLst>
                                      </p:cBhvr>
                                      <p:to>
                                        <p:strVal val="hidden"/>
                                      </p:to>
                                    </p:set>
                                  </p:childTnLst>
                                </p:cTn>
                              </p:par>
                            </p:childTnLst>
                          </p:cTn>
                        </p:par>
                        <p:par>
                          <p:cTn id="11" fill="hold">
                            <p:stCondLst>
                              <p:cond delay="500"/>
                            </p:stCondLst>
                            <p:childTnLst>
                              <p:par>
                                <p:cTn id="12" presetID="10" presetClass="entr" presetSubtype="0" fill="hold" nodeType="afterEffect">
                                  <p:stCondLst>
                                    <p:cond delay="0"/>
                                  </p:stCondLst>
                                  <p:childTnLst>
                                    <p:set>
                                      <p:cBhvr>
                                        <p:cTn id="13" dur="1" fill="hold">
                                          <p:stCondLst>
                                            <p:cond delay="0"/>
                                          </p:stCondLst>
                                        </p:cTn>
                                        <p:tgtEl>
                                          <p:spTgt spid="32"/>
                                        </p:tgtEl>
                                        <p:attrNameLst>
                                          <p:attrName>style.visibility</p:attrName>
                                        </p:attrNameLst>
                                      </p:cBhvr>
                                      <p:to>
                                        <p:strVal val="visible"/>
                                      </p:to>
                                    </p:set>
                                    <p:animEffect transition="in" filter="fade">
                                      <p:cBhvr>
                                        <p:cTn id="14" dur="500"/>
                                        <p:tgtEl>
                                          <p:spTgt spid="32"/>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500"/>
                                        <p:tgtEl>
                                          <p:spTgt spid="7"/>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500"/>
                                        <p:tgtEl>
                                          <p:spTgt spid="8"/>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xit" presetSubtype="0" fill="hold" grpId="1" nodeType="clickEffect">
                                  <p:stCondLst>
                                    <p:cond delay="0"/>
                                  </p:stCondLst>
                                  <p:childTnLst>
                                    <p:animEffect transition="out" filter="fade">
                                      <p:cBhvr>
                                        <p:cTn id="25" dur="500"/>
                                        <p:tgtEl>
                                          <p:spTgt spid="7"/>
                                        </p:tgtEl>
                                      </p:cBhvr>
                                    </p:animEffect>
                                    <p:set>
                                      <p:cBhvr>
                                        <p:cTn id="26" dur="1" fill="hold">
                                          <p:stCondLst>
                                            <p:cond delay="499"/>
                                          </p:stCondLst>
                                        </p:cTn>
                                        <p:tgtEl>
                                          <p:spTgt spid="7"/>
                                        </p:tgtEl>
                                        <p:attrNameLst>
                                          <p:attrName>style.visibility</p:attrName>
                                        </p:attrNameLst>
                                      </p:cBhvr>
                                      <p:to>
                                        <p:strVal val="hidden"/>
                                      </p:to>
                                    </p:set>
                                  </p:childTnLst>
                                </p:cTn>
                              </p:par>
                              <p:par>
                                <p:cTn id="27" presetID="10" presetClass="exit" presetSubtype="0" fill="hold" grpId="1" nodeType="withEffect">
                                  <p:stCondLst>
                                    <p:cond delay="0"/>
                                  </p:stCondLst>
                                  <p:childTnLst>
                                    <p:animEffect transition="out" filter="fade">
                                      <p:cBhvr>
                                        <p:cTn id="28" dur="500"/>
                                        <p:tgtEl>
                                          <p:spTgt spid="8"/>
                                        </p:tgtEl>
                                      </p:cBhvr>
                                    </p:animEffect>
                                    <p:set>
                                      <p:cBhvr>
                                        <p:cTn id="29" dur="1" fill="hold">
                                          <p:stCondLst>
                                            <p:cond delay="499"/>
                                          </p:stCondLst>
                                        </p:cTn>
                                        <p:tgtEl>
                                          <p:spTgt spid="8"/>
                                        </p:tgtEl>
                                        <p:attrNameLst>
                                          <p:attrName>style.visibility</p:attrName>
                                        </p:attrNameLst>
                                      </p:cBhvr>
                                      <p:to>
                                        <p:strVal val="hidden"/>
                                      </p:to>
                                    </p:set>
                                  </p:childTnLst>
                                </p:cTn>
                              </p:par>
                            </p:childTnLst>
                          </p:cTn>
                        </p:par>
                        <p:par>
                          <p:cTn id="30" fill="hold">
                            <p:stCondLst>
                              <p:cond delay="500"/>
                            </p:stCondLst>
                            <p:childTnLst>
                              <p:par>
                                <p:cTn id="31" presetID="10" presetClass="entr" presetSubtype="0" fill="hold" nodeType="afterEffect">
                                  <p:stCondLst>
                                    <p:cond delay="0"/>
                                  </p:stCondLst>
                                  <p:childTnLst>
                                    <p:set>
                                      <p:cBhvr>
                                        <p:cTn id="32" dur="1" fill="hold">
                                          <p:stCondLst>
                                            <p:cond delay="0"/>
                                          </p:stCondLst>
                                        </p:cTn>
                                        <p:tgtEl>
                                          <p:spTgt spid="33"/>
                                        </p:tgtEl>
                                        <p:attrNameLst>
                                          <p:attrName>style.visibility</p:attrName>
                                        </p:attrNameLst>
                                      </p:cBhvr>
                                      <p:to>
                                        <p:strVal val="visible"/>
                                      </p:to>
                                    </p:set>
                                    <p:animEffect transition="in" filter="fade">
                                      <p:cBhvr>
                                        <p:cTn id="33" dur="500"/>
                                        <p:tgtEl>
                                          <p:spTgt spid="33"/>
                                        </p:tgtEl>
                                      </p:cBhvr>
                                    </p:animEffect>
                                  </p:childTnLst>
                                </p:cTn>
                              </p:par>
                            </p:childTnLst>
                          </p:cTn>
                        </p:par>
                        <p:par>
                          <p:cTn id="34" fill="hold">
                            <p:stCondLst>
                              <p:cond delay="1000"/>
                            </p:stCondLst>
                            <p:childTnLst>
                              <p:par>
                                <p:cTn id="35" presetID="10" presetClass="entr" presetSubtype="0" fill="hold" grpId="0" nodeType="after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fade">
                                      <p:cBhvr>
                                        <p:cTn id="37" dur="500"/>
                                        <p:tgtEl>
                                          <p:spTgt spid="9"/>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fade">
                                      <p:cBhvr>
                                        <p:cTn id="40" dur="500"/>
                                        <p:tgtEl>
                                          <p:spTgt spid="10"/>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xit" presetSubtype="0" fill="hold" grpId="1" nodeType="clickEffect">
                                  <p:stCondLst>
                                    <p:cond delay="0"/>
                                  </p:stCondLst>
                                  <p:childTnLst>
                                    <p:animEffect transition="out" filter="fade">
                                      <p:cBhvr>
                                        <p:cTn id="44" dur="500"/>
                                        <p:tgtEl>
                                          <p:spTgt spid="9"/>
                                        </p:tgtEl>
                                      </p:cBhvr>
                                    </p:animEffect>
                                    <p:set>
                                      <p:cBhvr>
                                        <p:cTn id="45" dur="1" fill="hold">
                                          <p:stCondLst>
                                            <p:cond delay="499"/>
                                          </p:stCondLst>
                                        </p:cTn>
                                        <p:tgtEl>
                                          <p:spTgt spid="9"/>
                                        </p:tgtEl>
                                        <p:attrNameLst>
                                          <p:attrName>style.visibility</p:attrName>
                                        </p:attrNameLst>
                                      </p:cBhvr>
                                      <p:to>
                                        <p:strVal val="hidden"/>
                                      </p:to>
                                    </p:set>
                                  </p:childTnLst>
                                </p:cTn>
                              </p:par>
                              <p:par>
                                <p:cTn id="46" presetID="10" presetClass="exit" presetSubtype="0" fill="hold" grpId="1" nodeType="withEffect">
                                  <p:stCondLst>
                                    <p:cond delay="0"/>
                                  </p:stCondLst>
                                  <p:childTnLst>
                                    <p:animEffect transition="out" filter="fade">
                                      <p:cBhvr>
                                        <p:cTn id="47" dur="500"/>
                                        <p:tgtEl>
                                          <p:spTgt spid="10"/>
                                        </p:tgtEl>
                                      </p:cBhvr>
                                    </p:animEffect>
                                    <p:set>
                                      <p:cBhvr>
                                        <p:cTn id="48" dur="1" fill="hold">
                                          <p:stCondLst>
                                            <p:cond delay="499"/>
                                          </p:stCondLst>
                                        </p:cTn>
                                        <p:tgtEl>
                                          <p:spTgt spid="10"/>
                                        </p:tgtEl>
                                        <p:attrNameLst>
                                          <p:attrName>style.visibility</p:attrName>
                                        </p:attrNameLst>
                                      </p:cBhvr>
                                      <p:to>
                                        <p:strVal val="hidden"/>
                                      </p:to>
                                    </p:set>
                                  </p:childTnLst>
                                </p:cTn>
                              </p:par>
                            </p:childTnLst>
                          </p:cTn>
                        </p:par>
                        <p:par>
                          <p:cTn id="49" fill="hold">
                            <p:stCondLst>
                              <p:cond delay="500"/>
                            </p:stCondLst>
                            <p:childTnLst>
                              <p:par>
                                <p:cTn id="50" presetID="10" presetClass="entr" presetSubtype="0" fill="hold" nodeType="afterEffect">
                                  <p:stCondLst>
                                    <p:cond delay="0"/>
                                  </p:stCondLst>
                                  <p:childTnLst>
                                    <p:set>
                                      <p:cBhvr>
                                        <p:cTn id="51" dur="1" fill="hold">
                                          <p:stCondLst>
                                            <p:cond delay="0"/>
                                          </p:stCondLst>
                                        </p:cTn>
                                        <p:tgtEl>
                                          <p:spTgt spid="34"/>
                                        </p:tgtEl>
                                        <p:attrNameLst>
                                          <p:attrName>style.visibility</p:attrName>
                                        </p:attrNameLst>
                                      </p:cBhvr>
                                      <p:to>
                                        <p:strVal val="visible"/>
                                      </p:to>
                                    </p:set>
                                    <p:animEffect transition="in" filter="fade">
                                      <p:cBhvr>
                                        <p:cTn id="52" dur="500"/>
                                        <p:tgtEl>
                                          <p:spTgt spid="34"/>
                                        </p:tgtEl>
                                      </p:cBhvr>
                                    </p:animEffect>
                                  </p:childTnLst>
                                </p:cTn>
                              </p:par>
                            </p:childTnLst>
                          </p:cTn>
                        </p:par>
                        <p:par>
                          <p:cTn id="53" fill="hold">
                            <p:stCondLst>
                              <p:cond delay="1000"/>
                            </p:stCondLst>
                            <p:childTnLst>
                              <p:par>
                                <p:cTn id="54" presetID="10" presetClass="entr" presetSubtype="0" fill="hold" grpId="0" nodeType="afterEffect">
                                  <p:stCondLst>
                                    <p:cond delay="0"/>
                                  </p:stCondLst>
                                  <p:childTnLst>
                                    <p:set>
                                      <p:cBhvr>
                                        <p:cTn id="55" dur="1" fill="hold">
                                          <p:stCondLst>
                                            <p:cond delay="0"/>
                                          </p:stCondLst>
                                        </p:cTn>
                                        <p:tgtEl>
                                          <p:spTgt spid="11"/>
                                        </p:tgtEl>
                                        <p:attrNameLst>
                                          <p:attrName>style.visibility</p:attrName>
                                        </p:attrNameLst>
                                      </p:cBhvr>
                                      <p:to>
                                        <p:strVal val="visible"/>
                                      </p:to>
                                    </p:set>
                                    <p:animEffect transition="in" filter="fade">
                                      <p:cBhvr>
                                        <p:cTn id="56" dur="500"/>
                                        <p:tgtEl>
                                          <p:spTgt spid="11"/>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12"/>
                                        </p:tgtEl>
                                        <p:attrNameLst>
                                          <p:attrName>style.visibility</p:attrName>
                                        </p:attrNameLst>
                                      </p:cBhvr>
                                      <p:to>
                                        <p:strVal val="visible"/>
                                      </p:to>
                                    </p:set>
                                    <p:animEffect transition="in" filter="fade">
                                      <p:cBhvr>
                                        <p:cTn id="59" dur="500"/>
                                        <p:tgtEl>
                                          <p:spTgt spid="12"/>
                                        </p:tgtEl>
                                      </p:cBhvr>
                                    </p:animEffect>
                                  </p:childTnLst>
                                </p:cTn>
                              </p:par>
                            </p:childTnLst>
                          </p:cTn>
                        </p:par>
                      </p:childTnLst>
                    </p:cTn>
                  </p:par>
                  <p:par>
                    <p:cTn id="60" fill="hold">
                      <p:stCondLst>
                        <p:cond delay="indefinite"/>
                      </p:stCondLst>
                      <p:childTnLst>
                        <p:par>
                          <p:cTn id="61" fill="hold">
                            <p:stCondLst>
                              <p:cond delay="0"/>
                            </p:stCondLst>
                            <p:childTnLst>
                              <p:par>
                                <p:cTn id="62" presetID="10" presetClass="exit" presetSubtype="0" fill="hold" grpId="1" nodeType="clickEffect">
                                  <p:stCondLst>
                                    <p:cond delay="0"/>
                                  </p:stCondLst>
                                  <p:childTnLst>
                                    <p:animEffect transition="out" filter="fade">
                                      <p:cBhvr>
                                        <p:cTn id="63" dur="500"/>
                                        <p:tgtEl>
                                          <p:spTgt spid="11"/>
                                        </p:tgtEl>
                                      </p:cBhvr>
                                    </p:animEffect>
                                    <p:set>
                                      <p:cBhvr>
                                        <p:cTn id="64" dur="1" fill="hold">
                                          <p:stCondLst>
                                            <p:cond delay="499"/>
                                          </p:stCondLst>
                                        </p:cTn>
                                        <p:tgtEl>
                                          <p:spTgt spid="11"/>
                                        </p:tgtEl>
                                        <p:attrNameLst>
                                          <p:attrName>style.visibility</p:attrName>
                                        </p:attrNameLst>
                                      </p:cBhvr>
                                      <p:to>
                                        <p:strVal val="hidden"/>
                                      </p:to>
                                    </p:set>
                                  </p:childTnLst>
                                </p:cTn>
                              </p:par>
                              <p:par>
                                <p:cTn id="65" presetID="10" presetClass="exit" presetSubtype="0" fill="hold" grpId="1" nodeType="withEffect">
                                  <p:stCondLst>
                                    <p:cond delay="0"/>
                                  </p:stCondLst>
                                  <p:childTnLst>
                                    <p:animEffect transition="out" filter="fade">
                                      <p:cBhvr>
                                        <p:cTn id="66" dur="500"/>
                                        <p:tgtEl>
                                          <p:spTgt spid="12"/>
                                        </p:tgtEl>
                                      </p:cBhvr>
                                    </p:animEffect>
                                    <p:set>
                                      <p:cBhvr>
                                        <p:cTn id="67" dur="1" fill="hold">
                                          <p:stCondLst>
                                            <p:cond delay="499"/>
                                          </p:stCondLst>
                                        </p:cTn>
                                        <p:tgtEl>
                                          <p:spTgt spid="12"/>
                                        </p:tgtEl>
                                        <p:attrNameLst>
                                          <p:attrName>style.visibility</p:attrName>
                                        </p:attrNameLst>
                                      </p:cBhvr>
                                      <p:to>
                                        <p:strVal val="hidden"/>
                                      </p:to>
                                    </p:set>
                                  </p:childTnLst>
                                </p:cTn>
                              </p:par>
                            </p:childTnLst>
                          </p:cTn>
                        </p:par>
                        <p:par>
                          <p:cTn id="68" fill="hold">
                            <p:stCondLst>
                              <p:cond delay="500"/>
                            </p:stCondLst>
                            <p:childTnLst>
                              <p:par>
                                <p:cTn id="69" presetID="10" presetClass="entr" presetSubtype="0" fill="hold" nodeType="afterEffect">
                                  <p:stCondLst>
                                    <p:cond delay="0"/>
                                  </p:stCondLst>
                                  <p:childTnLst>
                                    <p:set>
                                      <p:cBhvr>
                                        <p:cTn id="70" dur="1" fill="hold">
                                          <p:stCondLst>
                                            <p:cond delay="0"/>
                                          </p:stCondLst>
                                        </p:cTn>
                                        <p:tgtEl>
                                          <p:spTgt spid="35"/>
                                        </p:tgtEl>
                                        <p:attrNameLst>
                                          <p:attrName>style.visibility</p:attrName>
                                        </p:attrNameLst>
                                      </p:cBhvr>
                                      <p:to>
                                        <p:strVal val="visible"/>
                                      </p:to>
                                    </p:set>
                                    <p:animEffect transition="in" filter="fade">
                                      <p:cBhvr>
                                        <p:cTn id="71" dur="500"/>
                                        <p:tgtEl>
                                          <p:spTgt spid="35"/>
                                        </p:tgtEl>
                                      </p:cBhvr>
                                    </p:animEffect>
                                  </p:childTnLst>
                                </p:cTn>
                              </p:par>
                            </p:childTnLst>
                          </p:cTn>
                        </p:par>
                        <p:par>
                          <p:cTn id="72" fill="hold">
                            <p:stCondLst>
                              <p:cond delay="1000"/>
                            </p:stCondLst>
                            <p:childTnLst>
                              <p:par>
                                <p:cTn id="73" presetID="10" presetClass="entr" presetSubtype="0" fill="hold" grpId="0" nodeType="afterEffect">
                                  <p:stCondLst>
                                    <p:cond delay="0"/>
                                  </p:stCondLst>
                                  <p:childTnLst>
                                    <p:set>
                                      <p:cBhvr>
                                        <p:cTn id="74" dur="1" fill="hold">
                                          <p:stCondLst>
                                            <p:cond delay="0"/>
                                          </p:stCondLst>
                                        </p:cTn>
                                        <p:tgtEl>
                                          <p:spTgt spid="13"/>
                                        </p:tgtEl>
                                        <p:attrNameLst>
                                          <p:attrName>style.visibility</p:attrName>
                                        </p:attrNameLst>
                                      </p:cBhvr>
                                      <p:to>
                                        <p:strVal val="visible"/>
                                      </p:to>
                                    </p:set>
                                    <p:animEffect transition="in" filter="fade">
                                      <p:cBhvr>
                                        <p:cTn id="75" dur="500"/>
                                        <p:tgtEl>
                                          <p:spTgt spid="13"/>
                                        </p:tgtEl>
                                      </p:cBhvr>
                                    </p:animEffect>
                                  </p:childTnLst>
                                </p:cTn>
                              </p:par>
                              <p:par>
                                <p:cTn id="76" presetID="10" presetClass="entr" presetSubtype="0" fill="hold" grpId="0" nodeType="withEffect">
                                  <p:stCondLst>
                                    <p:cond delay="0"/>
                                  </p:stCondLst>
                                  <p:childTnLst>
                                    <p:set>
                                      <p:cBhvr>
                                        <p:cTn id="77" dur="1" fill="hold">
                                          <p:stCondLst>
                                            <p:cond delay="0"/>
                                          </p:stCondLst>
                                        </p:cTn>
                                        <p:tgtEl>
                                          <p:spTgt spid="14"/>
                                        </p:tgtEl>
                                        <p:attrNameLst>
                                          <p:attrName>style.visibility</p:attrName>
                                        </p:attrNameLst>
                                      </p:cBhvr>
                                      <p:to>
                                        <p:strVal val="visible"/>
                                      </p:to>
                                    </p:set>
                                    <p:animEffect transition="in" filter="fade">
                                      <p:cBhvr>
                                        <p:cTn id="78" dur="500"/>
                                        <p:tgtEl>
                                          <p:spTgt spid="14"/>
                                        </p:tgtEl>
                                      </p:cBhvr>
                                    </p:animEffect>
                                  </p:childTnLst>
                                </p:cTn>
                              </p:par>
                            </p:childTnLst>
                          </p:cTn>
                        </p:par>
                      </p:childTnLst>
                    </p:cTn>
                  </p:par>
                  <p:par>
                    <p:cTn id="79" fill="hold">
                      <p:stCondLst>
                        <p:cond delay="indefinite"/>
                      </p:stCondLst>
                      <p:childTnLst>
                        <p:par>
                          <p:cTn id="80" fill="hold">
                            <p:stCondLst>
                              <p:cond delay="0"/>
                            </p:stCondLst>
                            <p:childTnLst>
                              <p:par>
                                <p:cTn id="81" presetID="10" presetClass="exit" presetSubtype="0" fill="hold" grpId="1" nodeType="clickEffect">
                                  <p:stCondLst>
                                    <p:cond delay="0"/>
                                  </p:stCondLst>
                                  <p:childTnLst>
                                    <p:animEffect transition="out" filter="fade">
                                      <p:cBhvr>
                                        <p:cTn id="82" dur="500"/>
                                        <p:tgtEl>
                                          <p:spTgt spid="13"/>
                                        </p:tgtEl>
                                      </p:cBhvr>
                                    </p:animEffect>
                                    <p:set>
                                      <p:cBhvr>
                                        <p:cTn id="83" dur="1" fill="hold">
                                          <p:stCondLst>
                                            <p:cond delay="499"/>
                                          </p:stCondLst>
                                        </p:cTn>
                                        <p:tgtEl>
                                          <p:spTgt spid="13"/>
                                        </p:tgtEl>
                                        <p:attrNameLst>
                                          <p:attrName>style.visibility</p:attrName>
                                        </p:attrNameLst>
                                      </p:cBhvr>
                                      <p:to>
                                        <p:strVal val="hidden"/>
                                      </p:to>
                                    </p:set>
                                  </p:childTnLst>
                                </p:cTn>
                              </p:par>
                              <p:par>
                                <p:cTn id="84" presetID="10" presetClass="exit" presetSubtype="0" fill="hold" grpId="1" nodeType="withEffect">
                                  <p:stCondLst>
                                    <p:cond delay="0"/>
                                  </p:stCondLst>
                                  <p:childTnLst>
                                    <p:animEffect transition="out" filter="fade">
                                      <p:cBhvr>
                                        <p:cTn id="85" dur="500"/>
                                        <p:tgtEl>
                                          <p:spTgt spid="14"/>
                                        </p:tgtEl>
                                      </p:cBhvr>
                                    </p:animEffect>
                                    <p:set>
                                      <p:cBhvr>
                                        <p:cTn id="86" dur="1" fill="hold">
                                          <p:stCondLst>
                                            <p:cond delay="499"/>
                                          </p:stCondLst>
                                        </p:cTn>
                                        <p:tgtEl>
                                          <p:spTgt spid="14"/>
                                        </p:tgtEl>
                                        <p:attrNameLst>
                                          <p:attrName>style.visibility</p:attrName>
                                        </p:attrNameLst>
                                      </p:cBhvr>
                                      <p:to>
                                        <p:strVal val="hidden"/>
                                      </p:to>
                                    </p:set>
                                  </p:childTnLst>
                                </p:cTn>
                              </p:par>
                            </p:childTnLst>
                          </p:cTn>
                        </p:par>
                        <p:par>
                          <p:cTn id="87" fill="hold">
                            <p:stCondLst>
                              <p:cond delay="500"/>
                            </p:stCondLst>
                            <p:childTnLst>
                              <p:par>
                                <p:cTn id="88" presetID="10" presetClass="entr" presetSubtype="0" fill="hold" nodeType="afterEffect">
                                  <p:stCondLst>
                                    <p:cond delay="0"/>
                                  </p:stCondLst>
                                  <p:childTnLst>
                                    <p:set>
                                      <p:cBhvr>
                                        <p:cTn id="89" dur="1" fill="hold">
                                          <p:stCondLst>
                                            <p:cond delay="0"/>
                                          </p:stCondLst>
                                        </p:cTn>
                                        <p:tgtEl>
                                          <p:spTgt spid="36"/>
                                        </p:tgtEl>
                                        <p:attrNameLst>
                                          <p:attrName>style.visibility</p:attrName>
                                        </p:attrNameLst>
                                      </p:cBhvr>
                                      <p:to>
                                        <p:strVal val="visible"/>
                                      </p:to>
                                    </p:set>
                                    <p:animEffect transition="in" filter="fade">
                                      <p:cBhvr>
                                        <p:cTn id="90" dur="500"/>
                                        <p:tgtEl>
                                          <p:spTgt spid="36"/>
                                        </p:tgtEl>
                                      </p:cBhvr>
                                    </p:animEffect>
                                  </p:childTnLst>
                                </p:cTn>
                              </p:par>
                            </p:childTnLst>
                          </p:cTn>
                        </p:par>
                        <p:par>
                          <p:cTn id="91" fill="hold">
                            <p:stCondLst>
                              <p:cond delay="1000"/>
                            </p:stCondLst>
                            <p:childTnLst>
                              <p:par>
                                <p:cTn id="92" presetID="10" presetClass="entr" presetSubtype="0" fill="hold" grpId="0" nodeType="afterEffect">
                                  <p:stCondLst>
                                    <p:cond delay="0"/>
                                  </p:stCondLst>
                                  <p:childTnLst>
                                    <p:set>
                                      <p:cBhvr>
                                        <p:cTn id="93" dur="1" fill="hold">
                                          <p:stCondLst>
                                            <p:cond delay="0"/>
                                          </p:stCondLst>
                                        </p:cTn>
                                        <p:tgtEl>
                                          <p:spTgt spid="15"/>
                                        </p:tgtEl>
                                        <p:attrNameLst>
                                          <p:attrName>style.visibility</p:attrName>
                                        </p:attrNameLst>
                                      </p:cBhvr>
                                      <p:to>
                                        <p:strVal val="visible"/>
                                      </p:to>
                                    </p:set>
                                    <p:animEffect transition="in" filter="fade">
                                      <p:cBhvr>
                                        <p:cTn id="94" dur="500"/>
                                        <p:tgtEl>
                                          <p:spTgt spid="15"/>
                                        </p:tgtEl>
                                      </p:cBhvr>
                                    </p:animEffect>
                                  </p:childTnLst>
                                </p:cTn>
                              </p:par>
                              <p:par>
                                <p:cTn id="95" presetID="10" presetClass="entr" presetSubtype="0" fill="hold" grpId="0" nodeType="withEffect">
                                  <p:stCondLst>
                                    <p:cond delay="0"/>
                                  </p:stCondLst>
                                  <p:childTnLst>
                                    <p:set>
                                      <p:cBhvr>
                                        <p:cTn id="96" dur="1" fill="hold">
                                          <p:stCondLst>
                                            <p:cond delay="0"/>
                                          </p:stCondLst>
                                        </p:cTn>
                                        <p:tgtEl>
                                          <p:spTgt spid="16"/>
                                        </p:tgtEl>
                                        <p:attrNameLst>
                                          <p:attrName>style.visibility</p:attrName>
                                        </p:attrNameLst>
                                      </p:cBhvr>
                                      <p:to>
                                        <p:strVal val="visible"/>
                                      </p:to>
                                    </p:set>
                                    <p:animEffect transition="in" filter="fade">
                                      <p:cBhvr>
                                        <p:cTn id="97" dur="500"/>
                                        <p:tgtEl>
                                          <p:spTgt spid="16"/>
                                        </p:tgtEl>
                                      </p:cBhvr>
                                    </p:animEffect>
                                  </p:childTnLst>
                                </p:cTn>
                              </p:par>
                            </p:childTnLst>
                          </p:cTn>
                        </p:par>
                      </p:childTnLst>
                    </p:cTn>
                  </p:par>
                  <p:par>
                    <p:cTn id="98" fill="hold">
                      <p:stCondLst>
                        <p:cond delay="indefinite"/>
                      </p:stCondLst>
                      <p:childTnLst>
                        <p:par>
                          <p:cTn id="99" fill="hold">
                            <p:stCondLst>
                              <p:cond delay="0"/>
                            </p:stCondLst>
                            <p:childTnLst>
                              <p:par>
                                <p:cTn id="100" presetID="10" presetClass="exit" presetSubtype="0" fill="hold" grpId="1" nodeType="clickEffect">
                                  <p:stCondLst>
                                    <p:cond delay="0"/>
                                  </p:stCondLst>
                                  <p:childTnLst>
                                    <p:animEffect transition="out" filter="fade">
                                      <p:cBhvr>
                                        <p:cTn id="101" dur="500"/>
                                        <p:tgtEl>
                                          <p:spTgt spid="15"/>
                                        </p:tgtEl>
                                      </p:cBhvr>
                                    </p:animEffect>
                                    <p:set>
                                      <p:cBhvr>
                                        <p:cTn id="102" dur="1" fill="hold">
                                          <p:stCondLst>
                                            <p:cond delay="499"/>
                                          </p:stCondLst>
                                        </p:cTn>
                                        <p:tgtEl>
                                          <p:spTgt spid="15"/>
                                        </p:tgtEl>
                                        <p:attrNameLst>
                                          <p:attrName>style.visibility</p:attrName>
                                        </p:attrNameLst>
                                      </p:cBhvr>
                                      <p:to>
                                        <p:strVal val="hidden"/>
                                      </p:to>
                                    </p:set>
                                  </p:childTnLst>
                                </p:cTn>
                              </p:par>
                              <p:par>
                                <p:cTn id="103" presetID="10" presetClass="exit" presetSubtype="0" fill="hold" grpId="1" nodeType="withEffect">
                                  <p:stCondLst>
                                    <p:cond delay="0"/>
                                  </p:stCondLst>
                                  <p:childTnLst>
                                    <p:animEffect transition="out" filter="fade">
                                      <p:cBhvr>
                                        <p:cTn id="104" dur="500"/>
                                        <p:tgtEl>
                                          <p:spTgt spid="16"/>
                                        </p:tgtEl>
                                      </p:cBhvr>
                                    </p:animEffect>
                                    <p:set>
                                      <p:cBhvr>
                                        <p:cTn id="105" dur="1" fill="hold">
                                          <p:stCondLst>
                                            <p:cond delay="499"/>
                                          </p:stCondLst>
                                        </p:cTn>
                                        <p:tgtEl>
                                          <p:spTgt spid="16"/>
                                        </p:tgtEl>
                                        <p:attrNameLst>
                                          <p:attrName>style.visibility</p:attrName>
                                        </p:attrNameLst>
                                      </p:cBhvr>
                                      <p:to>
                                        <p:strVal val="hidden"/>
                                      </p:to>
                                    </p:set>
                                  </p:childTnLst>
                                </p:cTn>
                              </p:par>
                            </p:childTnLst>
                          </p:cTn>
                        </p:par>
                        <p:par>
                          <p:cTn id="106" fill="hold">
                            <p:stCondLst>
                              <p:cond delay="500"/>
                            </p:stCondLst>
                            <p:childTnLst>
                              <p:par>
                                <p:cTn id="107" presetID="10" presetClass="entr" presetSubtype="0" fill="hold" nodeType="afterEffect">
                                  <p:stCondLst>
                                    <p:cond delay="0"/>
                                  </p:stCondLst>
                                  <p:childTnLst>
                                    <p:set>
                                      <p:cBhvr>
                                        <p:cTn id="108" dur="1" fill="hold">
                                          <p:stCondLst>
                                            <p:cond delay="0"/>
                                          </p:stCondLst>
                                        </p:cTn>
                                        <p:tgtEl>
                                          <p:spTgt spid="37"/>
                                        </p:tgtEl>
                                        <p:attrNameLst>
                                          <p:attrName>style.visibility</p:attrName>
                                        </p:attrNameLst>
                                      </p:cBhvr>
                                      <p:to>
                                        <p:strVal val="visible"/>
                                      </p:to>
                                    </p:set>
                                    <p:animEffect transition="in" filter="fade">
                                      <p:cBhvr>
                                        <p:cTn id="109" dur="500"/>
                                        <p:tgtEl>
                                          <p:spTgt spid="37"/>
                                        </p:tgtEl>
                                      </p:cBhvr>
                                    </p:animEffect>
                                  </p:childTnLst>
                                </p:cTn>
                              </p:par>
                            </p:childTnLst>
                          </p:cTn>
                        </p:par>
                        <p:par>
                          <p:cTn id="110" fill="hold">
                            <p:stCondLst>
                              <p:cond delay="1000"/>
                            </p:stCondLst>
                            <p:childTnLst>
                              <p:par>
                                <p:cTn id="111" presetID="10" presetClass="entr" presetSubtype="0" fill="hold" grpId="0" nodeType="afterEffect">
                                  <p:stCondLst>
                                    <p:cond delay="0"/>
                                  </p:stCondLst>
                                  <p:childTnLst>
                                    <p:set>
                                      <p:cBhvr>
                                        <p:cTn id="112" dur="1" fill="hold">
                                          <p:stCondLst>
                                            <p:cond delay="0"/>
                                          </p:stCondLst>
                                        </p:cTn>
                                        <p:tgtEl>
                                          <p:spTgt spid="17"/>
                                        </p:tgtEl>
                                        <p:attrNameLst>
                                          <p:attrName>style.visibility</p:attrName>
                                        </p:attrNameLst>
                                      </p:cBhvr>
                                      <p:to>
                                        <p:strVal val="visible"/>
                                      </p:to>
                                    </p:set>
                                    <p:animEffect transition="in" filter="fade">
                                      <p:cBhvr>
                                        <p:cTn id="113" dur="500"/>
                                        <p:tgtEl>
                                          <p:spTgt spid="17"/>
                                        </p:tgtEl>
                                      </p:cBhvr>
                                    </p:animEffect>
                                  </p:childTnLst>
                                </p:cTn>
                              </p:par>
                              <p:par>
                                <p:cTn id="114" presetID="10" presetClass="entr" presetSubtype="0" fill="hold" grpId="0" nodeType="withEffect">
                                  <p:stCondLst>
                                    <p:cond delay="0"/>
                                  </p:stCondLst>
                                  <p:childTnLst>
                                    <p:set>
                                      <p:cBhvr>
                                        <p:cTn id="115" dur="1" fill="hold">
                                          <p:stCondLst>
                                            <p:cond delay="0"/>
                                          </p:stCondLst>
                                        </p:cTn>
                                        <p:tgtEl>
                                          <p:spTgt spid="18"/>
                                        </p:tgtEl>
                                        <p:attrNameLst>
                                          <p:attrName>style.visibility</p:attrName>
                                        </p:attrNameLst>
                                      </p:cBhvr>
                                      <p:to>
                                        <p:strVal val="visible"/>
                                      </p:to>
                                    </p:set>
                                    <p:animEffect transition="in" filter="fade">
                                      <p:cBhvr>
                                        <p:cTn id="116" dur="500"/>
                                        <p:tgtEl>
                                          <p:spTgt spid="18"/>
                                        </p:tgtEl>
                                      </p:cBhvr>
                                    </p:animEffect>
                                  </p:childTnLst>
                                </p:cTn>
                              </p:par>
                            </p:childTnLst>
                          </p:cTn>
                        </p:par>
                      </p:childTnLst>
                    </p:cTn>
                  </p:par>
                  <p:par>
                    <p:cTn id="117" fill="hold">
                      <p:stCondLst>
                        <p:cond delay="indefinite"/>
                      </p:stCondLst>
                      <p:childTnLst>
                        <p:par>
                          <p:cTn id="118" fill="hold">
                            <p:stCondLst>
                              <p:cond delay="0"/>
                            </p:stCondLst>
                            <p:childTnLst>
                              <p:par>
                                <p:cTn id="119" presetID="10" presetClass="exit" presetSubtype="0" fill="hold" grpId="1" nodeType="clickEffect">
                                  <p:stCondLst>
                                    <p:cond delay="0"/>
                                  </p:stCondLst>
                                  <p:childTnLst>
                                    <p:animEffect transition="out" filter="fade">
                                      <p:cBhvr>
                                        <p:cTn id="120" dur="500"/>
                                        <p:tgtEl>
                                          <p:spTgt spid="17"/>
                                        </p:tgtEl>
                                      </p:cBhvr>
                                    </p:animEffect>
                                    <p:set>
                                      <p:cBhvr>
                                        <p:cTn id="121" dur="1" fill="hold">
                                          <p:stCondLst>
                                            <p:cond delay="499"/>
                                          </p:stCondLst>
                                        </p:cTn>
                                        <p:tgtEl>
                                          <p:spTgt spid="17"/>
                                        </p:tgtEl>
                                        <p:attrNameLst>
                                          <p:attrName>style.visibility</p:attrName>
                                        </p:attrNameLst>
                                      </p:cBhvr>
                                      <p:to>
                                        <p:strVal val="hidden"/>
                                      </p:to>
                                    </p:set>
                                  </p:childTnLst>
                                </p:cTn>
                              </p:par>
                              <p:par>
                                <p:cTn id="122" presetID="10" presetClass="exit" presetSubtype="0" fill="hold" grpId="1" nodeType="withEffect">
                                  <p:stCondLst>
                                    <p:cond delay="0"/>
                                  </p:stCondLst>
                                  <p:childTnLst>
                                    <p:animEffect transition="out" filter="fade">
                                      <p:cBhvr>
                                        <p:cTn id="123" dur="500"/>
                                        <p:tgtEl>
                                          <p:spTgt spid="18"/>
                                        </p:tgtEl>
                                      </p:cBhvr>
                                    </p:animEffect>
                                    <p:set>
                                      <p:cBhvr>
                                        <p:cTn id="124" dur="1" fill="hold">
                                          <p:stCondLst>
                                            <p:cond delay="499"/>
                                          </p:stCondLst>
                                        </p:cTn>
                                        <p:tgtEl>
                                          <p:spTgt spid="18"/>
                                        </p:tgtEl>
                                        <p:attrNameLst>
                                          <p:attrName>style.visibility</p:attrName>
                                        </p:attrNameLst>
                                      </p:cBhvr>
                                      <p:to>
                                        <p:strVal val="hidden"/>
                                      </p:to>
                                    </p:set>
                                  </p:childTnLst>
                                </p:cTn>
                              </p:par>
                            </p:childTnLst>
                          </p:cTn>
                        </p:par>
                        <p:par>
                          <p:cTn id="125" fill="hold">
                            <p:stCondLst>
                              <p:cond delay="500"/>
                            </p:stCondLst>
                            <p:childTnLst>
                              <p:par>
                                <p:cTn id="126" presetID="10" presetClass="entr" presetSubtype="0" fill="hold" nodeType="afterEffect">
                                  <p:stCondLst>
                                    <p:cond delay="0"/>
                                  </p:stCondLst>
                                  <p:childTnLst>
                                    <p:set>
                                      <p:cBhvr>
                                        <p:cTn id="127" dur="1" fill="hold">
                                          <p:stCondLst>
                                            <p:cond delay="0"/>
                                          </p:stCondLst>
                                        </p:cTn>
                                        <p:tgtEl>
                                          <p:spTgt spid="38"/>
                                        </p:tgtEl>
                                        <p:attrNameLst>
                                          <p:attrName>style.visibility</p:attrName>
                                        </p:attrNameLst>
                                      </p:cBhvr>
                                      <p:to>
                                        <p:strVal val="visible"/>
                                      </p:to>
                                    </p:set>
                                    <p:animEffect transition="in" filter="fade">
                                      <p:cBhvr>
                                        <p:cTn id="128" dur="500"/>
                                        <p:tgtEl>
                                          <p:spTgt spid="38"/>
                                        </p:tgtEl>
                                      </p:cBhvr>
                                    </p:animEffect>
                                  </p:childTnLst>
                                </p:cTn>
                              </p:par>
                            </p:childTnLst>
                          </p:cTn>
                        </p:par>
                        <p:par>
                          <p:cTn id="129" fill="hold">
                            <p:stCondLst>
                              <p:cond delay="1000"/>
                            </p:stCondLst>
                            <p:childTnLst>
                              <p:par>
                                <p:cTn id="130" presetID="10" presetClass="entr" presetSubtype="0" fill="hold" grpId="0" nodeType="afterEffect">
                                  <p:stCondLst>
                                    <p:cond delay="0"/>
                                  </p:stCondLst>
                                  <p:childTnLst>
                                    <p:set>
                                      <p:cBhvr>
                                        <p:cTn id="131" dur="1" fill="hold">
                                          <p:stCondLst>
                                            <p:cond delay="0"/>
                                          </p:stCondLst>
                                        </p:cTn>
                                        <p:tgtEl>
                                          <p:spTgt spid="19"/>
                                        </p:tgtEl>
                                        <p:attrNameLst>
                                          <p:attrName>style.visibility</p:attrName>
                                        </p:attrNameLst>
                                      </p:cBhvr>
                                      <p:to>
                                        <p:strVal val="visible"/>
                                      </p:to>
                                    </p:set>
                                    <p:animEffect transition="in" filter="fade">
                                      <p:cBhvr>
                                        <p:cTn id="132" dur="500"/>
                                        <p:tgtEl>
                                          <p:spTgt spid="19"/>
                                        </p:tgtEl>
                                      </p:cBhvr>
                                    </p:animEffect>
                                  </p:childTnLst>
                                </p:cTn>
                              </p:par>
                              <p:par>
                                <p:cTn id="133" presetID="10" presetClass="entr" presetSubtype="0" fill="hold" grpId="0" nodeType="withEffect">
                                  <p:stCondLst>
                                    <p:cond delay="0"/>
                                  </p:stCondLst>
                                  <p:childTnLst>
                                    <p:set>
                                      <p:cBhvr>
                                        <p:cTn id="134" dur="1" fill="hold">
                                          <p:stCondLst>
                                            <p:cond delay="0"/>
                                          </p:stCondLst>
                                        </p:cTn>
                                        <p:tgtEl>
                                          <p:spTgt spid="20"/>
                                        </p:tgtEl>
                                        <p:attrNameLst>
                                          <p:attrName>style.visibility</p:attrName>
                                        </p:attrNameLst>
                                      </p:cBhvr>
                                      <p:to>
                                        <p:strVal val="visible"/>
                                      </p:to>
                                    </p:set>
                                    <p:animEffect transition="in" filter="fade">
                                      <p:cBhvr>
                                        <p:cTn id="135" dur="500"/>
                                        <p:tgtEl>
                                          <p:spTgt spid="20"/>
                                        </p:tgtEl>
                                      </p:cBhvr>
                                    </p:animEffect>
                                  </p:childTnLst>
                                </p:cTn>
                              </p:par>
                            </p:childTnLst>
                          </p:cTn>
                        </p:par>
                      </p:childTnLst>
                    </p:cTn>
                  </p:par>
                  <p:par>
                    <p:cTn id="136" fill="hold">
                      <p:stCondLst>
                        <p:cond delay="indefinite"/>
                      </p:stCondLst>
                      <p:childTnLst>
                        <p:par>
                          <p:cTn id="137" fill="hold">
                            <p:stCondLst>
                              <p:cond delay="0"/>
                            </p:stCondLst>
                            <p:childTnLst>
                              <p:par>
                                <p:cTn id="138" presetID="10" presetClass="exit" presetSubtype="0" fill="hold" grpId="1" nodeType="clickEffect">
                                  <p:stCondLst>
                                    <p:cond delay="0"/>
                                  </p:stCondLst>
                                  <p:childTnLst>
                                    <p:animEffect transition="out" filter="fade">
                                      <p:cBhvr>
                                        <p:cTn id="139" dur="500"/>
                                        <p:tgtEl>
                                          <p:spTgt spid="19"/>
                                        </p:tgtEl>
                                      </p:cBhvr>
                                    </p:animEffect>
                                    <p:set>
                                      <p:cBhvr>
                                        <p:cTn id="140" dur="1" fill="hold">
                                          <p:stCondLst>
                                            <p:cond delay="499"/>
                                          </p:stCondLst>
                                        </p:cTn>
                                        <p:tgtEl>
                                          <p:spTgt spid="19"/>
                                        </p:tgtEl>
                                        <p:attrNameLst>
                                          <p:attrName>style.visibility</p:attrName>
                                        </p:attrNameLst>
                                      </p:cBhvr>
                                      <p:to>
                                        <p:strVal val="hidden"/>
                                      </p:to>
                                    </p:set>
                                  </p:childTnLst>
                                </p:cTn>
                              </p:par>
                              <p:par>
                                <p:cTn id="141" presetID="10" presetClass="exit" presetSubtype="0" fill="hold" grpId="1" nodeType="withEffect">
                                  <p:stCondLst>
                                    <p:cond delay="0"/>
                                  </p:stCondLst>
                                  <p:childTnLst>
                                    <p:animEffect transition="out" filter="fade">
                                      <p:cBhvr>
                                        <p:cTn id="142" dur="500"/>
                                        <p:tgtEl>
                                          <p:spTgt spid="20"/>
                                        </p:tgtEl>
                                      </p:cBhvr>
                                    </p:animEffect>
                                    <p:set>
                                      <p:cBhvr>
                                        <p:cTn id="143" dur="1" fill="hold">
                                          <p:stCondLst>
                                            <p:cond delay="499"/>
                                          </p:stCondLst>
                                        </p:cTn>
                                        <p:tgtEl>
                                          <p:spTgt spid="20"/>
                                        </p:tgtEl>
                                        <p:attrNameLst>
                                          <p:attrName>style.visibility</p:attrName>
                                        </p:attrNameLst>
                                      </p:cBhvr>
                                      <p:to>
                                        <p:strVal val="hidden"/>
                                      </p:to>
                                    </p:set>
                                  </p:childTnLst>
                                </p:cTn>
                              </p:par>
                            </p:childTnLst>
                          </p:cTn>
                        </p:par>
                        <p:par>
                          <p:cTn id="144" fill="hold">
                            <p:stCondLst>
                              <p:cond delay="500"/>
                            </p:stCondLst>
                            <p:childTnLst>
                              <p:par>
                                <p:cTn id="145" presetID="10" presetClass="entr" presetSubtype="0" fill="hold" nodeType="afterEffect">
                                  <p:stCondLst>
                                    <p:cond delay="0"/>
                                  </p:stCondLst>
                                  <p:childTnLst>
                                    <p:set>
                                      <p:cBhvr>
                                        <p:cTn id="146" dur="1" fill="hold">
                                          <p:stCondLst>
                                            <p:cond delay="0"/>
                                          </p:stCondLst>
                                        </p:cTn>
                                        <p:tgtEl>
                                          <p:spTgt spid="39"/>
                                        </p:tgtEl>
                                        <p:attrNameLst>
                                          <p:attrName>style.visibility</p:attrName>
                                        </p:attrNameLst>
                                      </p:cBhvr>
                                      <p:to>
                                        <p:strVal val="visible"/>
                                      </p:to>
                                    </p:set>
                                    <p:animEffect transition="in" filter="fade">
                                      <p:cBhvr>
                                        <p:cTn id="147" dur="500"/>
                                        <p:tgtEl>
                                          <p:spTgt spid="39"/>
                                        </p:tgtEl>
                                      </p:cBhvr>
                                    </p:animEffect>
                                  </p:childTnLst>
                                </p:cTn>
                              </p:par>
                            </p:childTnLst>
                          </p:cTn>
                        </p:par>
                        <p:par>
                          <p:cTn id="148" fill="hold">
                            <p:stCondLst>
                              <p:cond delay="1000"/>
                            </p:stCondLst>
                            <p:childTnLst>
                              <p:par>
                                <p:cTn id="149" presetID="10" presetClass="entr" presetSubtype="0" fill="hold" grpId="0" nodeType="afterEffect">
                                  <p:stCondLst>
                                    <p:cond delay="0"/>
                                  </p:stCondLst>
                                  <p:childTnLst>
                                    <p:set>
                                      <p:cBhvr>
                                        <p:cTn id="150" dur="1" fill="hold">
                                          <p:stCondLst>
                                            <p:cond delay="0"/>
                                          </p:stCondLst>
                                        </p:cTn>
                                        <p:tgtEl>
                                          <p:spTgt spid="21"/>
                                        </p:tgtEl>
                                        <p:attrNameLst>
                                          <p:attrName>style.visibility</p:attrName>
                                        </p:attrNameLst>
                                      </p:cBhvr>
                                      <p:to>
                                        <p:strVal val="visible"/>
                                      </p:to>
                                    </p:set>
                                    <p:animEffect transition="in" filter="fade">
                                      <p:cBhvr>
                                        <p:cTn id="151" dur="500"/>
                                        <p:tgtEl>
                                          <p:spTgt spid="21"/>
                                        </p:tgtEl>
                                      </p:cBhvr>
                                    </p:animEffect>
                                  </p:childTnLst>
                                </p:cTn>
                              </p:par>
                              <p:par>
                                <p:cTn id="152" presetID="10" presetClass="entr" presetSubtype="0" fill="hold" grpId="0" nodeType="withEffect">
                                  <p:stCondLst>
                                    <p:cond delay="0"/>
                                  </p:stCondLst>
                                  <p:childTnLst>
                                    <p:set>
                                      <p:cBhvr>
                                        <p:cTn id="153" dur="1" fill="hold">
                                          <p:stCondLst>
                                            <p:cond delay="0"/>
                                          </p:stCondLst>
                                        </p:cTn>
                                        <p:tgtEl>
                                          <p:spTgt spid="22"/>
                                        </p:tgtEl>
                                        <p:attrNameLst>
                                          <p:attrName>style.visibility</p:attrName>
                                        </p:attrNameLst>
                                      </p:cBhvr>
                                      <p:to>
                                        <p:strVal val="visible"/>
                                      </p:to>
                                    </p:set>
                                    <p:animEffect transition="in" filter="fade">
                                      <p:cBhvr>
                                        <p:cTn id="154" dur="500"/>
                                        <p:tgtEl>
                                          <p:spTgt spid="22"/>
                                        </p:tgtEl>
                                      </p:cBhvr>
                                    </p:animEffect>
                                  </p:childTnLst>
                                </p:cTn>
                              </p:par>
                            </p:childTnLst>
                          </p:cTn>
                        </p:par>
                      </p:childTnLst>
                    </p:cTn>
                  </p:par>
                  <p:par>
                    <p:cTn id="155" fill="hold">
                      <p:stCondLst>
                        <p:cond delay="indefinite"/>
                      </p:stCondLst>
                      <p:childTnLst>
                        <p:par>
                          <p:cTn id="156" fill="hold">
                            <p:stCondLst>
                              <p:cond delay="0"/>
                            </p:stCondLst>
                            <p:childTnLst>
                              <p:par>
                                <p:cTn id="157" presetID="10" presetClass="exit" presetSubtype="0" fill="hold" grpId="1" nodeType="clickEffect">
                                  <p:stCondLst>
                                    <p:cond delay="0"/>
                                  </p:stCondLst>
                                  <p:childTnLst>
                                    <p:animEffect transition="out" filter="fade">
                                      <p:cBhvr>
                                        <p:cTn id="158" dur="500"/>
                                        <p:tgtEl>
                                          <p:spTgt spid="21"/>
                                        </p:tgtEl>
                                      </p:cBhvr>
                                    </p:animEffect>
                                    <p:set>
                                      <p:cBhvr>
                                        <p:cTn id="159" dur="1" fill="hold">
                                          <p:stCondLst>
                                            <p:cond delay="499"/>
                                          </p:stCondLst>
                                        </p:cTn>
                                        <p:tgtEl>
                                          <p:spTgt spid="21"/>
                                        </p:tgtEl>
                                        <p:attrNameLst>
                                          <p:attrName>style.visibility</p:attrName>
                                        </p:attrNameLst>
                                      </p:cBhvr>
                                      <p:to>
                                        <p:strVal val="hidden"/>
                                      </p:to>
                                    </p:set>
                                  </p:childTnLst>
                                </p:cTn>
                              </p:par>
                              <p:par>
                                <p:cTn id="160" presetID="10" presetClass="exit" presetSubtype="0" fill="hold" grpId="1" nodeType="withEffect">
                                  <p:stCondLst>
                                    <p:cond delay="0"/>
                                  </p:stCondLst>
                                  <p:childTnLst>
                                    <p:animEffect transition="out" filter="fade">
                                      <p:cBhvr>
                                        <p:cTn id="161" dur="500"/>
                                        <p:tgtEl>
                                          <p:spTgt spid="22"/>
                                        </p:tgtEl>
                                      </p:cBhvr>
                                    </p:animEffect>
                                    <p:set>
                                      <p:cBhvr>
                                        <p:cTn id="162" dur="1" fill="hold">
                                          <p:stCondLst>
                                            <p:cond delay="499"/>
                                          </p:stCondLst>
                                        </p:cTn>
                                        <p:tgtEl>
                                          <p:spTgt spid="22"/>
                                        </p:tgtEl>
                                        <p:attrNameLst>
                                          <p:attrName>style.visibility</p:attrName>
                                        </p:attrNameLst>
                                      </p:cBhvr>
                                      <p:to>
                                        <p:strVal val="hidden"/>
                                      </p:to>
                                    </p:set>
                                  </p:childTnLst>
                                </p:cTn>
                              </p:par>
                            </p:childTnLst>
                          </p:cTn>
                        </p:par>
                        <p:par>
                          <p:cTn id="163" fill="hold">
                            <p:stCondLst>
                              <p:cond delay="500"/>
                            </p:stCondLst>
                            <p:childTnLst>
                              <p:par>
                                <p:cTn id="164" presetID="10" presetClass="entr" presetSubtype="0" fill="hold" nodeType="afterEffect">
                                  <p:stCondLst>
                                    <p:cond delay="0"/>
                                  </p:stCondLst>
                                  <p:childTnLst>
                                    <p:set>
                                      <p:cBhvr>
                                        <p:cTn id="165" dur="1" fill="hold">
                                          <p:stCondLst>
                                            <p:cond delay="0"/>
                                          </p:stCondLst>
                                        </p:cTn>
                                        <p:tgtEl>
                                          <p:spTgt spid="40"/>
                                        </p:tgtEl>
                                        <p:attrNameLst>
                                          <p:attrName>style.visibility</p:attrName>
                                        </p:attrNameLst>
                                      </p:cBhvr>
                                      <p:to>
                                        <p:strVal val="visible"/>
                                      </p:to>
                                    </p:set>
                                    <p:animEffect transition="in" filter="fade">
                                      <p:cBhvr>
                                        <p:cTn id="166" dur="500"/>
                                        <p:tgtEl>
                                          <p:spTgt spid="40"/>
                                        </p:tgtEl>
                                      </p:cBhvr>
                                    </p:animEffect>
                                  </p:childTnLst>
                                </p:cTn>
                              </p:par>
                            </p:childTnLst>
                          </p:cTn>
                        </p:par>
                        <p:par>
                          <p:cTn id="167" fill="hold">
                            <p:stCondLst>
                              <p:cond delay="1000"/>
                            </p:stCondLst>
                            <p:childTnLst>
                              <p:par>
                                <p:cTn id="168" presetID="10" presetClass="entr" presetSubtype="0" fill="hold" grpId="0" nodeType="afterEffect">
                                  <p:stCondLst>
                                    <p:cond delay="0"/>
                                  </p:stCondLst>
                                  <p:childTnLst>
                                    <p:set>
                                      <p:cBhvr>
                                        <p:cTn id="169" dur="1" fill="hold">
                                          <p:stCondLst>
                                            <p:cond delay="0"/>
                                          </p:stCondLst>
                                        </p:cTn>
                                        <p:tgtEl>
                                          <p:spTgt spid="23"/>
                                        </p:tgtEl>
                                        <p:attrNameLst>
                                          <p:attrName>style.visibility</p:attrName>
                                        </p:attrNameLst>
                                      </p:cBhvr>
                                      <p:to>
                                        <p:strVal val="visible"/>
                                      </p:to>
                                    </p:set>
                                    <p:animEffect transition="in" filter="fade">
                                      <p:cBhvr>
                                        <p:cTn id="170" dur="500"/>
                                        <p:tgtEl>
                                          <p:spTgt spid="23"/>
                                        </p:tgtEl>
                                      </p:cBhvr>
                                    </p:animEffect>
                                  </p:childTnLst>
                                </p:cTn>
                              </p:par>
                              <p:par>
                                <p:cTn id="171" presetID="10" presetClass="entr" presetSubtype="0" fill="hold" grpId="0" nodeType="withEffect">
                                  <p:stCondLst>
                                    <p:cond delay="0"/>
                                  </p:stCondLst>
                                  <p:childTnLst>
                                    <p:set>
                                      <p:cBhvr>
                                        <p:cTn id="172" dur="1" fill="hold">
                                          <p:stCondLst>
                                            <p:cond delay="0"/>
                                          </p:stCondLst>
                                        </p:cTn>
                                        <p:tgtEl>
                                          <p:spTgt spid="24"/>
                                        </p:tgtEl>
                                        <p:attrNameLst>
                                          <p:attrName>style.visibility</p:attrName>
                                        </p:attrNameLst>
                                      </p:cBhvr>
                                      <p:to>
                                        <p:strVal val="visible"/>
                                      </p:to>
                                    </p:set>
                                    <p:animEffect transition="in" filter="fade">
                                      <p:cBhvr>
                                        <p:cTn id="173" dur="500"/>
                                        <p:tgtEl>
                                          <p:spTgt spid="24"/>
                                        </p:tgtEl>
                                      </p:cBhvr>
                                    </p:animEffect>
                                  </p:childTnLst>
                                </p:cTn>
                              </p:par>
                            </p:childTnLst>
                          </p:cTn>
                        </p:par>
                      </p:childTnLst>
                    </p:cTn>
                  </p:par>
                  <p:par>
                    <p:cTn id="174" fill="hold">
                      <p:stCondLst>
                        <p:cond delay="indefinite"/>
                      </p:stCondLst>
                      <p:childTnLst>
                        <p:par>
                          <p:cTn id="175" fill="hold">
                            <p:stCondLst>
                              <p:cond delay="0"/>
                            </p:stCondLst>
                            <p:childTnLst>
                              <p:par>
                                <p:cTn id="176" presetID="10" presetClass="exit" presetSubtype="0" fill="hold" grpId="1" nodeType="clickEffect">
                                  <p:stCondLst>
                                    <p:cond delay="0"/>
                                  </p:stCondLst>
                                  <p:childTnLst>
                                    <p:animEffect transition="out" filter="fade">
                                      <p:cBhvr>
                                        <p:cTn id="177" dur="500"/>
                                        <p:tgtEl>
                                          <p:spTgt spid="23"/>
                                        </p:tgtEl>
                                      </p:cBhvr>
                                    </p:animEffect>
                                    <p:set>
                                      <p:cBhvr>
                                        <p:cTn id="178" dur="1" fill="hold">
                                          <p:stCondLst>
                                            <p:cond delay="499"/>
                                          </p:stCondLst>
                                        </p:cTn>
                                        <p:tgtEl>
                                          <p:spTgt spid="23"/>
                                        </p:tgtEl>
                                        <p:attrNameLst>
                                          <p:attrName>style.visibility</p:attrName>
                                        </p:attrNameLst>
                                      </p:cBhvr>
                                      <p:to>
                                        <p:strVal val="hidden"/>
                                      </p:to>
                                    </p:set>
                                  </p:childTnLst>
                                </p:cTn>
                              </p:par>
                              <p:par>
                                <p:cTn id="179" presetID="10" presetClass="exit" presetSubtype="0" fill="hold" grpId="1" nodeType="withEffect">
                                  <p:stCondLst>
                                    <p:cond delay="0"/>
                                  </p:stCondLst>
                                  <p:childTnLst>
                                    <p:animEffect transition="out" filter="fade">
                                      <p:cBhvr>
                                        <p:cTn id="180" dur="500"/>
                                        <p:tgtEl>
                                          <p:spTgt spid="24"/>
                                        </p:tgtEl>
                                      </p:cBhvr>
                                    </p:animEffect>
                                    <p:set>
                                      <p:cBhvr>
                                        <p:cTn id="181" dur="1" fill="hold">
                                          <p:stCondLst>
                                            <p:cond delay="499"/>
                                          </p:stCondLst>
                                        </p:cTn>
                                        <p:tgtEl>
                                          <p:spTgt spid="24"/>
                                        </p:tgtEl>
                                        <p:attrNameLst>
                                          <p:attrName>style.visibility</p:attrName>
                                        </p:attrNameLst>
                                      </p:cBhvr>
                                      <p:to>
                                        <p:strVal val="hidden"/>
                                      </p:to>
                                    </p:set>
                                  </p:childTnLst>
                                </p:cTn>
                              </p:par>
                            </p:childTnLst>
                          </p:cTn>
                        </p:par>
                        <p:par>
                          <p:cTn id="182" fill="hold">
                            <p:stCondLst>
                              <p:cond delay="500"/>
                            </p:stCondLst>
                            <p:childTnLst>
                              <p:par>
                                <p:cTn id="183" presetID="10" presetClass="entr" presetSubtype="0" fill="hold" nodeType="afterEffect">
                                  <p:stCondLst>
                                    <p:cond delay="0"/>
                                  </p:stCondLst>
                                  <p:childTnLst>
                                    <p:set>
                                      <p:cBhvr>
                                        <p:cTn id="184" dur="1" fill="hold">
                                          <p:stCondLst>
                                            <p:cond delay="0"/>
                                          </p:stCondLst>
                                        </p:cTn>
                                        <p:tgtEl>
                                          <p:spTgt spid="41"/>
                                        </p:tgtEl>
                                        <p:attrNameLst>
                                          <p:attrName>style.visibility</p:attrName>
                                        </p:attrNameLst>
                                      </p:cBhvr>
                                      <p:to>
                                        <p:strVal val="visible"/>
                                      </p:to>
                                    </p:set>
                                    <p:animEffect transition="in" filter="fade">
                                      <p:cBhvr>
                                        <p:cTn id="185" dur="500"/>
                                        <p:tgtEl>
                                          <p:spTgt spid="41"/>
                                        </p:tgtEl>
                                      </p:cBhvr>
                                    </p:animEffect>
                                  </p:childTnLst>
                                </p:cTn>
                              </p:par>
                            </p:childTnLst>
                          </p:cTn>
                        </p:par>
                        <p:par>
                          <p:cTn id="186" fill="hold">
                            <p:stCondLst>
                              <p:cond delay="1000"/>
                            </p:stCondLst>
                            <p:childTnLst>
                              <p:par>
                                <p:cTn id="187" presetID="10" presetClass="entr" presetSubtype="0" fill="hold" grpId="0" nodeType="afterEffect">
                                  <p:stCondLst>
                                    <p:cond delay="0"/>
                                  </p:stCondLst>
                                  <p:childTnLst>
                                    <p:set>
                                      <p:cBhvr>
                                        <p:cTn id="188" dur="1" fill="hold">
                                          <p:stCondLst>
                                            <p:cond delay="0"/>
                                          </p:stCondLst>
                                        </p:cTn>
                                        <p:tgtEl>
                                          <p:spTgt spid="25"/>
                                        </p:tgtEl>
                                        <p:attrNameLst>
                                          <p:attrName>style.visibility</p:attrName>
                                        </p:attrNameLst>
                                      </p:cBhvr>
                                      <p:to>
                                        <p:strVal val="visible"/>
                                      </p:to>
                                    </p:set>
                                    <p:animEffect transition="in" filter="fade">
                                      <p:cBhvr>
                                        <p:cTn id="189" dur="500"/>
                                        <p:tgtEl>
                                          <p:spTgt spid="25"/>
                                        </p:tgtEl>
                                      </p:cBhvr>
                                    </p:animEffect>
                                  </p:childTnLst>
                                </p:cTn>
                              </p:par>
                              <p:par>
                                <p:cTn id="190" presetID="10" presetClass="entr" presetSubtype="0" fill="hold" grpId="0" nodeType="withEffect">
                                  <p:stCondLst>
                                    <p:cond delay="0"/>
                                  </p:stCondLst>
                                  <p:childTnLst>
                                    <p:set>
                                      <p:cBhvr>
                                        <p:cTn id="191" dur="1" fill="hold">
                                          <p:stCondLst>
                                            <p:cond delay="0"/>
                                          </p:stCondLst>
                                        </p:cTn>
                                        <p:tgtEl>
                                          <p:spTgt spid="26"/>
                                        </p:tgtEl>
                                        <p:attrNameLst>
                                          <p:attrName>style.visibility</p:attrName>
                                        </p:attrNameLst>
                                      </p:cBhvr>
                                      <p:to>
                                        <p:strVal val="visible"/>
                                      </p:to>
                                    </p:set>
                                    <p:animEffect transition="in" filter="fade">
                                      <p:cBhvr>
                                        <p:cTn id="192" dur="500"/>
                                        <p:tgtEl>
                                          <p:spTgt spid="26"/>
                                        </p:tgtEl>
                                      </p:cBhvr>
                                    </p:animEffect>
                                  </p:childTnLst>
                                </p:cTn>
                              </p:par>
                            </p:childTnLst>
                          </p:cTn>
                        </p:par>
                      </p:childTnLst>
                    </p:cTn>
                  </p:par>
                  <p:par>
                    <p:cTn id="193" fill="hold">
                      <p:stCondLst>
                        <p:cond delay="indefinite"/>
                      </p:stCondLst>
                      <p:childTnLst>
                        <p:par>
                          <p:cTn id="194" fill="hold">
                            <p:stCondLst>
                              <p:cond delay="0"/>
                            </p:stCondLst>
                            <p:childTnLst>
                              <p:par>
                                <p:cTn id="195" presetID="10" presetClass="exit" presetSubtype="0" fill="hold" grpId="1" nodeType="clickEffect">
                                  <p:stCondLst>
                                    <p:cond delay="0"/>
                                  </p:stCondLst>
                                  <p:childTnLst>
                                    <p:animEffect transition="out" filter="fade">
                                      <p:cBhvr>
                                        <p:cTn id="196" dur="500"/>
                                        <p:tgtEl>
                                          <p:spTgt spid="25"/>
                                        </p:tgtEl>
                                      </p:cBhvr>
                                    </p:animEffect>
                                    <p:set>
                                      <p:cBhvr>
                                        <p:cTn id="197" dur="1" fill="hold">
                                          <p:stCondLst>
                                            <p:cond delay="499"/>
                                          </p:stCondLst>
                                        </p:cTn>
                                        <p:tgtEl>
                                          <p:spTgt spid="25"/>
                                        </p:tgtEl>
                                        <p:attrNameLst>
                                          <p:attrName>style.visibility</p:attrName>
                                        </p:attrNameLst>
                                      </p:cBhvr>
                                      <p:to>
                                        <p:strVal val="hidden"/>
                                      </p:to>
                                    </p:set>
                                  </p:childTnLst>
                                </p:cTn>
                              </p:par>
                              <p:par>
                                <p:cTn id="198" presetID="10" presetClass="exit" presetSubtype="0" fill="hold" grpId="1" nodeType="withEffect">
                                  <p:stCondLst>
                                    <p:cond delay="0"/>
                                  </p:stCondLst>
                                  <p:childTnLst>
                                    <p:animEffect transition="out" filter="fade">
                                      <p:cBhvr>
                                        <p:cTn id="199" dur="500"/>
                                        <p:tgtEl>
                                          <p:spTgt spid="26"/>
                                        </p:tgtEl>
                                      </p:cBhvr>
                                    </p:animEffect>
                                    <p:set>
                                      <p:cBhvr>
                                        <p:cTn id="200" dur="1" fill="hold">
                                          <p:stCondLst>
                                            <p:cond delay="499"/>
                                          </p:stCondLst>
                                        </p:cTn>
                                        <p:tgtEl>
                                          <p:spTgt spid="26"/>
                                        </p:tgtEl>
                                        <p:attrNameLst>
                                          <p:attrName>style.visibility</p:attrName>
                                        </p:attrNameLst>
                                      </p:cBhvr>
                                      <p:to>
                                        <p:strVal val="hidden"/>
                                      </p:to>
                                    </p:set>
                                  </p:childTnLst>
                                </p:cTn>
                              </p:par>
                            </p:childTnLst>
                          </p:cTn>
                        </p:par>
                        <p:par>
                          <p:cTn id="201" fill="hold">
                            <p:stCondLst>
                              <p:cond delay="500"/>
                            </p:stCondLst>
                            <p:childTnLst>
                              <p:par>
                                <p:cTn id="202" presetID="10" presetClass="entr" presetSubtype="0" fill="hold" nodeType="afterEffect">
                                  <p:stCondLst>
                                    <p:cond delay="0"/>
                                  </p:stCondLst>
                                  <p:childTnLst>
                                    <p:set>
                                      <p:cBhvr>
                                        <p:cTn id="203" dur="1" fill="hold">
                                          <p:stCondLst>
                                            <p:cond delay="0"/>
                                          </p:stCondLst>
                                        </p:cTn>
                                        <p:tgtEl>
                                          <p:spTgt spid="42"/>
                                        </p:tgtEl>
                                        <p:attrNameLst>
                                          <p:attrName>style.visibility</p:attrName>
                                        </p:attrNameLst>
                                      </p:cBhvr>
                                      <p:to>
                                        <p:strVal val="visible"/>
                                      </p:to>
                                    </p:set>
                                    <p:animEffect transition="in" filter="fade">
                                      <p:cBhvr>
                                        <p:cTn id="204" dur="500"/>
                                        <p:tgtEl>
                                          <p:spTgt spid="42"/>
                                        </p:tgtEl>
                                      </p:cBhvr>
                                    </p:animEffect>
                                  </p:childTnLst>
                                </p:cTn>
                              </p:par>
                            </p:childTnLst>
                          </p:cTn>
                        </p:par>
                        <p:par>
                          <p:cTn id="205" fill="hold">
                            <p:stCondLst>
                              <p:cond delay="1000"/>
                            </p:stCondLst>
                            <p:childTnLst>
                              <p:par>
                                <p:cTn id="206" presetID="10" presetClass="entr" presetSubtype="0" fill="hold" grpId="0" nodeType="afterEffect">
                                  <p:stCondLst>
                                    <p:cond delay="0"/>
                                  </p:stCondLst>
                                  <p:childTnLst>
                                    <p:set>
                                      <p:cBhvr>
                                        <p:cTn id="207" dur="1" fill="hold">
                                          <p:stCondLst>
                                            <p:cond delay="0"/>
                                          </p:stCondLst>
                                        </p:cTn>
                                        <p:tgtEl>
                                          <p:spTgt spid="27"/>
                                        </p:tgtEl>
                                        <p:attrNameLst>
                                          <p:attrName>style.visibility</p:attrName>
                                        </p:attrNameLst>
                                      </p:cBhvr>
                                      <p:to>
                                        <p:strVal val="visible"/>
                                      </p:to>
                                    </p:set>
                                    <p:animEffect transition="in" filter="fade">
                                      <p:cBhvr>
                                        <p:cTn id="208" dur="500"/>
                                        <p:tgtEl>
                                          <p:spTgt spid="27"/>
                                        </p:tgtEl>
                                      </p:cBhvr>
                                    </p:animEffect>
                                  </p:childTnLst>
                                </p:cTn>
                              </p:par>
                              <p:par>
                                <p:cTn id="209" presetID="10" presetClass="entr" presetSubtype="0" fill="hold" grpId="0" nodeType="withEffect">
                                  <p:stCondLst>
                                    <p:cond delay="0"/>
                                  </p:stCondLst>
                                  <p:childTnLst>
                                    <p:set>
                                      <p:cBhvr>
                                        <p:cTn id="210" dur="1" fill="hold">
                                          <p:stCondLst>
                                            <p:cond delay="0"/>
                                          </p:stCondLst>
                                        </p:cTn>
                                        <p:tgtEl>
                                          <p:spTgt spid="28"/>
                                        </p:tgtEl>
                                        <p:attrNameLst>
                                          <p:attrName>style.visibility</p:attrName>
                                        </p:attrNameLst>
                                      </p:cBhvr>
                                      <p:to>
                                        <p:strVal val="visible"/>
                                      </p:to>
                                    </p:set>
                                    <p:animEffect transition="in" filter="fade">
                                      <p:cBhvr>
                                        <p:cTn id="211" dur="500"/>
                                        <p:tgtEl>
                                          <p:spTgt spid="28"/>
                                        </p:tgtEl>
                                      </p:cBhvr>
                                    </p:animEffect>
                                  </p:childTnLst>
                                </p:cTn>
                              </p:par>
                            </p:childTnLst>
                          </p:cTn>
                        </p:par>
                      </p:childTnLst>
                    </p:cTn>
                  </p:par>
                  <p:par>
                    <p:cTn id="212" fill="hold">
                      <p:stCondLst>
                        <p:cond delay="indefinite"/>
                      </p:stCondLst>
                      <p:childTnLst>
                        <p:par>
                          <p:cTn id="213" fill="hold">
                            <p:stCondLst>
                              <p:cond delay="0"/>
                            </p:stCondLst>
                            <p:childTnLst>
                              <p:par>
                                <p:cTn id="214" presetID="10" presetClass="exit" presetSubtype="0" fill="hold" grpId="1" nodeType="clickEffect">
                                  <p:stCondLst>
                                    <p:cond delay="0"/>
                                  </p:stCondLst>
                                  <p:childTnLst>
                                    <p:animEffect transition="out" filter="fade">
                                      <p:cBhvr>
                                        <p:cTn id="215" dur="500"/>
                                        <p:tgtEl>
                                          <p:spTgt spid="27"/>
                                        </p:tgtEl>
                                      </p:cBhvr>
                                    </p:animEffect>
                                    <p:set>
                                      <p:cBhvr>
                                        <p:cTn id="216" dur="1" fill="hold">
                                          <p:stCondLst>
                                            <p:cond delay="499"/>
                                          </p:stCondLst>
                                        </p:cTn>
                                        <p:tgtEl>
                                          <p:spTgt spid="27"/>
                                        </p:tgtEl>
                                        <p:attrNameLst>
                                          <p:attrName>style.visibility</p:attrName>
                                        </p:attrNameLst>
                                      </p:cBhvr>
                                      <p:to>
                                        <p:strVal val="hidden"/>
                                      </p:to>
                                    </p:set>
                                  </p:childTnLst>
                                </p:cTn>
                              </p:par>
                              <p:par>
                                <p:cTn id="217" presetID="10" presetClass="exit" presetSubtype="0" fill="hold" grpId="1" nodeType="withEffect">
                                  <p:stCondLst>
                                    <p:cond delay="0"/>
                                  </p:stCondLst>
                                  <p:childTnLst>
                                    <p:animEffect transition="out" filter="fade">
                                      <p:cBhvr>
                                        <p:cTn id="218" dur="500"/>
                                        <p:tgtEl>
                                          <p:spTgt spid="28"/>
                                        </p:tgtEl>
                                      </p:cBhvr>
                                    </p:animEffect>
                                    <p:set>
                                      <p:cBhvr>
                                        <p:cTn id="219" dur="1" fill="hold">
                                          <p:stCondLst>
                                            <p:cond delay="499"/>
                                          </p:stCondLst>
                                        </p:cTn>
                                        <p:tgtEl>
                                          <p:spTgt spid="28"/>
                                        </p:tgtEl>
                                        <p:attrNameLst>
                                          <p:attrName>style.visibility</p:attrName>
                                        </p:attrNameLst>
                                      </p:cBhvr>
                                      <p:to>
                                        <p:strVal val="hidden"/>
                                      </p:to>
                                    </p:set>
                                  </p:childTnLst>
                                </p:cTn>
                              </p:par>
                            </p:childTnLst>
                          </p:cTn>
                        </p:par>
                        <p:par>
                          <p:cTn id="220" fill="hold">
                            <p:stCondLst>
                              <p:cond delay="500"/>
                            </p:stCondLst>
                            <p:childTnLst>
                              <p:par>
                                <p:cTn id="221" presetID="10" presetClass="entr" presetSubtype="0" fill="hold" nodeType="afterEffect">
                                  <p:stCondLst>
                                    <p:cond delay="0"/>
                                  </p:stCondLst>
                                  <p:childTnLst>
                                    <p:set>
                                      <p:cBhvr>
                                        <p:cTn id="222" dur="1" fill="hold">
                                          <p:stCondLst>
                                            <p:cond delay="0"/>
                                          </p:stCondLst>
                                        </p:cTn>
                                        <p:tgtEl>
                                          <p:spTgt spid="43"/>
                                        </p:tgtEl>
                                        <p:attrNameLst>
                                          <p:attrName>style.visibility</p:attrName>
                                        </p:attrNameLst>
                                      </p:cBhvr>
                                      <p:to>
                                        <p:strVal val="visible"/>
                                      </p:to>
                                    </p:set>
                                    <p:animEffect transition="in" filter="fade">
                                      <p:cBhvr>
                                        <p:cTn id="223" dur="500"/>
                                        <p:tgtEl>
                                          <p:spTgt spid="43"/>
                                        </p:tgtEl>
                                      </p:cBhvr>
                                    </p:animEffect>
                                  </p:childTnLst>
                                </p:cTn>
                              </p:par>
                            </p:childTnLst>
                          </p:cTn>
                        </p:par>
                        <p:par>
                          <p:cTn id="224" fill="hold">
                            <p:stCondLst>
                              <p:cond delay="1000"/>
                            </p:stCondLst>
                            <p:childTnLst>
                              <p:par>
                                <p:cTn id="225" presetID="10" presetClass="entr" presetSubtype="0" fill="hold" grpId="0" nodeType="afterEffect">
                                  <p:stCondLst>
                                    <p:cond delay="0"/>
                                  </p:stCondLst>
                                  <p:childTnLst>
                                    <p:set>
                                      <p:cBhvr>
                                        <p:cTn id="226" dur="1" fill="hold">
                                          <p:stCondLst>
                                            <p:cond delay="0"/>
                                          </p:stCondLst>
                                        </p:cTn>
                                        <p:tgtEl>
                                          <p:spTgt spid="29"/>
                                        </p:tgtEl>
                                        <p:attrNameLst>
                                          <p:attrName>style.visibility</p:attrName>
                                        </p:attrNameLst>
                                      </p:cBhvr>
                                      <p:to>
                                        <p:strVal val="visible"/>
                                      </p:to>
                                    </p:set>
                                    <p:animEffect transition="in" filter="fade">
                                      <p:cBhvr>
                                        <p:cTn id="227" dur="500"/>
                                        <p:tgtEl>
                                          <p:spTgt spid="29"/>
                                        </p:tgtEl>
                                      </p:cBhvr>
                                    </p:animEffect>
                                  </p:childTnLst>
                                </p:cTn>
                              </p:par>
                              <p:par>
                                <p:cTn id="228" presetID="10" presetClass="entr" presetSubtype="0" fill="hold" grpId="0" nodeType="withEffect">
                                  <p:stCondLst>
                                    <p:cond delay="0"/>
                                  </p:stCondLst>
                                  <p:childTnLst>
                                    <p:set>
                                      <p:cBhvr>
                                        <p:cTn id="229" dur="1" fill="hold">
                                          <p:stCondLst>
                                            <p:cond delay="0"/>
                                          </p:stCondLst>
                                        </p:cTn>
                                        <p:tgtEl>
                                          <p:spTgt spid="30"/>
                                        </p:tgtEl>
                                        <p:attrNameLst>
                                          <p:attrName>style.visibility</p:attrName>
                                        </p:attrNameLst>
                                      </p:cBhvr>
                                      <p:to>
                                        <p:strVal val="visible"/>
                                      </p:to>
                                    </p:set>
                                    <p:animEffect transition="in" filter="fade">
                                      <p:cBhvr>
                                        <p:cTn id="230"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7" grpId="1"/>
      <p:bldP spid="8" grpId="0"/>
      <p:bldP spid="8" grpId="1"/>
      <p:bldP spid="9" grpId="0"/>
      <p:bldP spid="9" grpId="1"/>
      <p:bldP spid="10" grpId="0"/>
      <p:bldP spid="10" grpId="1"/>
      <p:bldP spid="11" grpId="0"/>
      <p:bldP spid="11" grpId="1"/>
      <p:bldP spid="12" grpId="0"/>
      <p:bldP spid="12" grpId="1"/>
      <p:bldP spid="13" grpId="0"/>
      <p:bldP spid="13" grpId="1"/>
      <p:bldP spid="14" grpId="0"/>
      <p:bldP spid="14" grpId="1"/>
      <p:bldP spid="15" grpId="0"/>
      <p:bldP spid="15" grpId="1"/>
      <p:bldP spid="16" grpId="0"/>
      <p:bldP spid="16" grpId="1"/>
      <p:bldP spid="17" grpId="0"/>
      <p:bldP spid="17" grpId="1"/>
      <p:bldP spid="18" grpId="0"/>
      <p:bldP spid="18" grpId="1"/>
      <p:bldP spid="19" grpId="0"/>
      <p:bldP spid="19" grpId="1"/>
      <p:bldP spid="20" grpId="0"/>
      <p:bldP spid="20" grpId="1"/>
      <p:bldP spid="21" grpId="0"/>
      <p:bldP spid="21" grpId="1"/>
      <p:bldP spid="22" grpId="0"/>
      <p:bldP spid="22" grpId="1"/>
      <p:bldP spid="23" grpId="0"/>
      <p:bldP spid="23" grpId="1"/>
      <p:bldP spid="24" grpId="0"/>
      <p:bldP spid="24" grpId="1"/>
      <p:bldP spid="25" grpId="0"/>
      <p:bldP spid="25" grpId="1"/>
      <p:bldP spid="26" grpId="0"/>
      <p:bldP spid="26" grpId="1"/>
      <p:bldP spid="27" grpId="0"/>
      <p:bldP spid="27" grpId="1"/>
      <p:bldP spid="28" grpId="0"/>
      <p:bldP spid="28" grpId="1"/>
      <p:bldP spid="29" grpId="0"/>
      <p:bldP spid="30" grpId="0"/>
    </p:bld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2.4 The 10 and 5 time tables</a:t>
            </a:r>
            <a:r>
              <a:rPr lang="en-GB" dirty="0"/>
              <a:t>	</a:t>
            </a:r>
            <a:r>
              <a:rPr lang="en-US" dirty="0">
                <a:solidFill>
                  <a:srgbClr val="00628C"/>
                </a:solidFill>
              </a:rPr>
              <a:t>Step 1:1</a:t>
            </a:r>
          </a:p>
        </p:txBody>
      </p:sp>
      <p:sp>
        <p:nvSpPr>
          <p:cNvPr id="3" name="TextBox 2">
            <a:extLst>
              <a:ext uri="{FF2B5EF4-FFF2-40B4-BE49-F238E27FC236}">
                <a16:creationId xmlns:a16="http://schemas.microsoft.com/office/drawing/2014/main" id="{1AB02311-ECDA-4C8D-BFB6-87C9C0028649}"/>
              </a:ext>
            </a:extLst>
          </p:cNvPr>
          <p:cNvSpPr txBox="1"/>
          <p:nvPr/>
        </p:nvSpPr>
        <p:spPr bwMode="auto">
          <a:xfrm>
            <a:off x="5920311" y="5125068"/>
            <a:ext cx="3513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0</a:t>
            </a:r>
          </a:p>
        </p:txBody>
      </p:sp>
      <p:sp>
        <p:nvSpPr>
          <p:cNvPr id="4" name="TextBox 3">
            <a:extLst>
              <a:ext uri="{FF2B5EF4-FFF2-40B4-BE49-F238E27FC236}">
                <a16:creationId xmlns:a16="http://schemas.microsoft.com/office/drawing/2014/main" id="{685058A9-CE6B-4F5A-B7A6-D187388213E5}"/>
              </a:ext>
            </a:extLst>
          </p:cNvPr>
          <p:cNvSpPr txBox="1"/>
          <p:nvPr/>
        </p:nvSpPr>
        <p:spPr bwMode="auto">
          <a:xfrm>
            <a:off x="5711537" y="5553998"/>
            <a:ext cx="76892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zero</a:t>
            </a:r>
          </a:p>
        </p:txBody>
      </p:sp>
      <p:sp>
        <p:nvSpPr>
          <p:cNvPr id="5" name="TextBox 4">
            <a:extLst>
              <a:ext uri="{FF2B5EF4-FFF2-40B4-BE49-F238E27FC236}">
                <a16:creationId xmlns:a16="http://schemas.microsoft.com/office/drawing/2014/main" id="{FA8B89C3-EE82-49A3-8E59-C0EE9D85FBCA}"/>
              </a:ext>
            </a:extLst>
          </p:cNvPr>
          <p:cNvSpPr txBox="1"/>
          <p:nvPr/>
        </p:nvSpPr>
        <p:spPr bwMode="auto">
          <a:xfrm>
            <a:off x="5836954" y="5125068"/>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10</a:t>
            </a:r>
          </a:p>
        </p:txBody>
      </p:sp>
      <p:sp>
        <p:nvSpPr>
          <p:cNvPr id="6" name="TextBox 5">
            <a:extLst>
              <a:ext uri="{FF2B5EF4-FFF2-40B4-BE49-F238E27FC236}">
                <a16:creationId xmlns:a16="http://schemas.microsoft.com/office/drawing/2014/main" id="{4B1F1E30-F09D-456D-98AD-C380873CF8A7}"/>
              </a:ext>
            </a:extLst>
          </p:cNvPr>
          <p:cNvSpPr txBox="1"/>
          <p:nvPr/>
        </p:nvSpPr>
        <p:spPr bwMode="auto">
          <a:xfrm>
            <a:off x="5785275" y="5553998"/>
            <a:ext cx="62145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ten</a:t>
            </a:r>
          </a:p>
        </p:txBody>
      </p:sp>
      <p:sp>
        <p:nvSpPr>
          <p:cNvPr id="7" name="TextBox 6">
            <a:extLst>
              <a:ext uri="{FF2B5EF4-FFF2-40B4-BE49-F238E27FC236}">
                <a16:creationId xmlns:a16="http://schemas.microsoft.com/office/drawing/2014/main" id="{6BBB0106-2607-4699-9FBD-F2ADB02B1233}"/>
              </a:ext>
            </a:extLst>
          </p:cNvPr>
          <p:cNvSpPr txBox="1"/>
          <p:nvPr/>
        </p:nvSpPr>
        <p:spPr bwMode="auto">
          <a:xfrm>
            <a:off x="5836954" y="5125068"/>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20</a:t>
            </a:r>
          </a:p>
        </p:txBody>
      </p:sp>
      <p:sp>
        <p:nvSpPr>
          <p:cNvPr id="8" name="TextBox 7">
            <a:extLst>
              <a:ext uri="{FF2B5EF4-FFF2-40B4-BE49-F238E27FC236}">
                <a16:creationId xmlns:a16="http://schemas.microsoft.com/office/drawing/2014/main" id="{2630E583-2520-4EA1-9CCB-05FE9FD6B42D}"/>
              </a:ext>
            </a:extLst>
          </p:cNvPr>
          <p:cNvSpPr txBox="1"/>
          <p:nvPr/>
        </p:nvSpPr>
        <p:spPr bwMode="auto">
          <a:xfrm>
            <a:off x="5546748" y="5553998"/>
            <a:ext cx="109850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twenty</a:t>
            </a:r>
          </a:p>
        </p:txBody>
      </p:sp>
      <p:sp>
        <p:nvSpPr>
          <p:cNvPr id="9" name="TextBox 8">
            <a:extLst>
              <a:ext uri="{FF2B5EF4-FFF2-40B4-BE49-F238E27FC236}">
                <a16:creationId xmlns:a16="http://schemas.microsoft.com/office/drawing/2014/main" id="{AA112CA0-B047-415D-8F13-46C27093A717}"/>
              </a:ext>
            </a:extLst>
          </p:cNvPr>
          <p:cNvSpPr txBox="1"/>
          <p:nvPr/>
        </p:nvSpPr>
        <p:spPr bwMode="auto">
          <a:xfrm>
            <a:off x="5836954" y="5125068"/>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30</a:t>
            </a:r>
          </a:p>
        </p:txBody>
      </p:sp>
      <p:sp>
        <p:nvSpPr>
          <p:cNvPr id="10" name="TextBox 9">
            <a:extLst>
              <a:ext uri="{FF2B5EF4-FFF2-40B4-BE49-F238E27FC236}">
                <a16:creationId xmlns:a16="http://schemas.microsoft.com/office/drawing/2014/main" id="{A9FABFAA-271A-41C5-907B-AA523EEA7BFF}"/>
              </a:ext>
            </a:extLst>
          </p:cNvPr>
          <p:cNvSpPr txBox="1"/>
          <p:nvPr/>
        </p:nvSpPr>
        <p:spPr bwMode="auto">
          <a:xfrm>
            <a:off x="5641773" y="5553998"/>
            <a:ext cx="90845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thirty</a:t>
            </a:r>
          </a:p>
        </p:txBody>
      </p:sp>
      <p:sp>
        <p:nvSpPr>
          <p:cNvPr id="11" name="TextBox 10">
            <a:extLst>
              <a:ext uri="{FF2B5EF4-FFF2-40B4-BE49-F238E27FC236}">
                <a16:creationId xmlns:a16="http://schemas.microsoft.com/office/drawing/2014/main" id="{8DD8A12F-0A77-464F-B688-1559E04C1674}"/>
              </a:ext>
            </a:extLst>
          </p:cNvPr>
          <p:cNvSpPr txBox="1"/>
          <p:nvPr/>
        </p:nvSpPr>
        <p:spPr bwMode="auto">
          <a:xfrm>
            <a:off x="5836954" y="5125068"/>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40</a:t>
            </a:r>
          </a:p>
        </p:txBody>
      </p:sp>
      <p:sp>
        <p:nvSpPr>
          <p:cNvPr id="12" name="TextBox 11">
            <a:extLst>
              <a:ext uri="{FF2B5EF4-FFF2-40B4-BE49-F238E27FC236}">
                <a16:creationId xmlns:a16="http://schemas.microsoft.com/office/drawing/2014/main" id="{CA86064B-BCBC-474E-AEA3-BC3CE3E49BF0}"/>
              </a:ext>
            </a:extLst>
          </p:cNvPr>
          <p:cNvSpPr txBox="1"/>
          <p:nvPr/>
        </p:nvSpPr>
        <p:spPr bwMode="auto">
          <a:xfrm>
            <a:off x="5680246" y="5553998"/>
            <a:ext cx="83151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forty</a:t>
            </a:r>
          </a:p>
        </p:txBody>
      </p:sp>
      <p:sp>
        <p:nvSpPr>
          <p:cNvPr id="13" name="TextBox 12">
            <a:extLst>
              <a:ext uri="{FF2B5EF4-FFF2-40B4-BE49-F238E27FC236}">
                <a16:creationId xmlns:a16="http://schemas.microsoft.com/office/drawing/2014/main" id="{628920E3-519C-4AA2-AA20-2306756D9FA7}"/>
              </a:ext>
            </a:extLst>
          </p:cNvPr>
          <p:cNvSpPr txBox="1"/>
          <p:nvPr/>
        </p:nvSpPr>
        <p:spPr bwMode="auto">
          <a:xfrm>
            <a:off x="5836954" y="5125068"/>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50</a:t>
            </a:r>
          </a:p>
        </p:txBody>
      </p:sp>
      <p:sp>
        <p:nvSpPr>
          <p:cNvPr id="14" name="TextBox 13">
            <a:extLst>
              <a:ext uri="{FF2B5EF4-FFF2-40B4-BE49-F238E27FC236}">
                <a16:creationId xmlns:a16="http://schemas.microsoft.com/office/drawing/2014/main" id="{039A03CC-964B-47AD-9298-305D33235B5F}"/>
              </a:ext>
            </a:extLst>
          </p:cNvPr>
          <p:cNvSpPr txBox="1"/>
          <p:nvPr/>
        </p:nvSpPr>
        <p:spPr bwMode="auto">
          <a:xfrm>
            <a:off x="5740391" y="5553998"/>
            <a:ext cx="71122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fifty</a:t>
            </a:r>
          </a:p>
        </p:txBody>
      </p:sp>
      <p:sp>
        <p:nvSpPr>
          <p:cNvPr id="15" name="TextBox 14">
            <a:extLst>
              <a:ext uri="{FF2B5EF4-FFF2-40B4-BE49-F238E27FC236}">
                <a16:creationId xmlns:a16="http://schemas.microsoft.com/office/drawing/2014/main" id="{53CF41E7-9271-4D8C-AC1B-708B369A70FF}"/>
              </a:ext>
            </a:extLst>
          </p:cNvPr>
          <p:cNvSpPr txBox="1"/>
          <p:nvPr/>
        </p:nvSpPr>
        <p:spPr bwMode="auto">
          <a:xfrm>
            <a:off x="5836954" y="5125068"/>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60</a:t>
            </a:r>
          </a:p>
        </p:txBody>
      </p:sp>
      <p:sp>
        <p:nvSpPr>
          <p:cNvPr id="16" name="TextBox 15">
            <a:extLst>
              <a:ext uri="{FF2B5EF4-FFF2-40B4-BE49-F238E27FC236}">
                <a16:creationId xmlns:a16="http://schemas.microsoft.com/office/drawing/2014/main" id="{3A17768F-36C6-4AE4-9BEE-CD4ED212B71C}"/>
              </a:ext>
            </a:extLst>
          </p:cNvPr>
          <p:cNvSpPr txBox="1"/>
          <p:nvPr/>
        </p:nvSpPr>
        <p:spPr bwMode="auto">
          <a:xfrm>
            <a:off x="5703905" y="5553998"/>
            <a:ext cx="78419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a:solidFill>
                  <a:srgbClr val="000000"/>
                </a:solidFill>
                <a:latin typeface="Myriad Pro Semibold" charset="0"/>
                <a:ea typeface="Myriad Pro Semibold" charset="0"/>
                <a:cs typeface="Myriad Pro Semibold" charset="0"/>
              </a:rPr>
              <a:t>sixty</a:t>
            </a:r>
            <a:endParaRPr lang="en-GB" sz="2400" dirty="0">
              <a:solidFill>
                <a:srgbClr val="000000"/>
              </a:solidFill>
              <a:latin typeface="Myriad Pro Semibold" charset="0"/>
              <a:ea typeface="Myriad Pro Semibold" charset="0"/>
              <a:cs typeface="Myriad Pro Semibold" charset="0"/>
            </a:endParaRPr>
          </a:p>
        </p:txBody>
      </p:sp>
      <p:sp>
        <p:nvSpPr>
          <p:cNvPr id="17" name="TextBox 16">
            <a:extLst>
              <a:ext uri="{FF2B5EF4-FFF2-40B4-BE49-F238E27FC236}">
                <a16:creationId xmlns:a16="http://schemas.microsoft.com/office/drawing/2014/main" id="{F8D9B5F6-6FB8-4960-94CD-E3DEBEF4BEA3}"/>
              </a:ext>
            </a:extLst>
          </p:cNvPr>
          <p:cNvSpPr txBox="1"/>
          <p:nvPr/>
        </p:nvSpPr>
        <p:spPr bwMode="auto">
          <a:xfrm>
            <a:off x="5836954" y="5125068"/>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70</a:t>
            </a:r>
          </a:p>
        </p:txBody>
      </p:sp>
      <p:sp>
        <p:nvSpPr>
          <p:cNvPr id="18" name="TextBox 17">
            <a:extLst>
              <a:ext uri="{FF2B5EF4-FFF2-40B4-BE49-F238E27FC236}">
                <a16:creationId xmlns:a16="http://schemas.microsoft.com/office/drawing/2014/main" id="{A75D4987-51BC-4252-A4AE-5F7EE174FF89}"/>
              </a:ext>
            </a:extLst>
          </p:cNvPr>
          <p:cNvSpPr txBox="1"/>
          <p:nvPr/>
        </p:nvSpPr>
        <p:spPr bwMode="auto">
          <a:xfrm>
            <a:off x="5491604" y="5553998"/>
            <a:ext cx="12087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seventy</a:t>
            </a:r>
          </a:p>
        </p:txBody>
      </p:sp>
      <p:sp>
        <p:nvSpPr>
          <p:cNvPr id="19" name="TextBox 18">
            <a:extLst>
              <a:ext uri="{FF2B5EF4-FFF2-40B4-BE49-F238E27FC236}">
                <a16:creationId xmlns:a16="http://schemas.microsoft.com/office/drawing/2014/main" id="{D051263B-D165-4025-BECF-A908AFED2020}"/>
              </a:ext>
            </a:extLst>
          </p:cNvPr>
          <p:cNvSpPr txBox="1"/>
          <p:nvPr/>
        </p:nvSpPr>
        <p:spPr bwMode="auto">
          <a:xfrm>
            <a:off x="5836954" y="5125068"/>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80</a:t>
            </a:r>
          </a:p>
        </p:txBody>
      </p:sp>
      <p:sp>
        <p:nvSpPr>
          <p:cNvPr id="20" name="TextBox 19">
            <a:extLst>
              <a:ext uri="{FF2B5EF4-FFF2-40B4-BE49-F238E27FC236}">
                <a16:creationId xmlns:a16="http://schemas.microsoft.com/office/drawing/2014/main" id="{B7FE72DC-B659-480F-9679-CDE0A2380B87}"/>
              </a:ext>
            </a:extLst>
          </p:cNvPr>
          <p:cNvSpPr txBox="1"/>
          <p:nvPr/>
        </p:nvSpPr>
        <p:spPr bwMode="auto">
          <a:xfrm>
            <a:off x="5581277" y="5553998"/>
            <a:ext cx="102944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eighty</a:t>
            </a:r>
          </a:p>
        </p:txBody>
      </p:sp>
      <p:sp>
        <p:nvSpPr>
          <p:cNvPr id="21" name="TextBox 20">
            <a:extLst>
              <a:ext uri="{FF2B5EF4-FFF2-40B4-BE49-F238E27FC236}">
                <a16:creationId xmlns:a16="http://schemas.microsoft.com/office/drawing/2014/main" id="{27927295-E5EA-4031-9362-8661964CE2A7}"/>
              </a:ext>
            </a:extLst>
          </p:cNvPr>
          <p:cNvSpPr txBox="1"/>
          <p:nvPr/>
        </p:nvSpPr>
        <p:spPr bwMode="auto">
          <a:xfrm>
            <a:off x="5836954" y="5125068"/>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90</a:t>
            </a:r>
          </a:p>
        </p:txBody>
      </p:sp>
      <p:sp>
        <p:nvSpPr>
          <p:cNvPr id="22" name="TextBox 21">
            <a:extLst>
              <a:ext uri="{FF2B5EF4-FFF2-40B4-BE49-F238E27FC236}">
                <a16:creationId xmlns:a16="http://schemas.microsoft.com/office/drawing/2014/main" id="{F3D7762C-46F4-4991-BB5A-BCAF852B078A}"/>
              </a:ext>
            </a:extLst>
          </p:cNvPr>
          <p:cNvSpPr txBox="1"/>
          <p:nvPr/>
        </p:nvSpPr>
        <p:spPr bwMode="auto">
          <a:xfrm>
            <a:off x="5584483" y="5553998"/>
            <a:ext cx="10230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ninety</a:t>
            </a:r>
          </a:p>
        </p:txBody>
      </p:sp>
      <p:sp>
        <p:nvSpPr>
          <p:cNvPr id="23" name="TextBox 22">
            <a:extLst>
              <a:ext uri="{FF2B5EF4-FFF2-40B4-BE49-F238E27FC236}">
                <a16:creationId xmlns:a16="http://schemas.microsoft.com/office/drawing/2014/main" id="{DC77F690-95C5-4CDE-9339-5E000FE92117}"/>
              </a:ext>
            </a:extLst>
          </p:cNvPr>
          <p:cNvSpPr txBox="1"/>
          <p:nvPr/>
        </p:nvSpPr>
        <p:spPr bwMode="auto">
          <a:xfrm>
            <a:off x="5753600" y="5125068"/>
            <a:ext cx="68480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100</a:t>
            </a:r>
          </a:p>
        </p:txBody>
      </p:sp>
      <p:sp>
        <p:nvSpPr>
          <p:cNvPr id="24" name="TextBox 23">
            <a:extLst>
              <a:ext uri="{FF2B5EF4-FFF2-40B4-BE49-F238E27FC236}">
                <a16:creationId xmlns:a16="http://schemas.microsoft.com/office/drawing/2014/main" id="{16851307-6689-4C1D-B01D-31C442C6F4A0}"/>
              </a:ext>
            </a:extLst>
          </p:cNvPr>
          <p:cNvSpPr txBox="1"/>
          <p:nvPr/>
        </p:nvSpPr>
        <p:spPr bwMode="auto">
          <a:xfrm>
            <a:off x="5128042" y="5553998"/>
            <a:ext cx="193591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one hundred</a:t>
            </a:r>
          </a:p>
        </p:txBody>
      </p:sp>
      <p:sp>
        <p:nvSpPr>
          <p:cNvPr id="25" name="TextBox 24">
            <a:extLst>
              <a:ext uri="{FF2B5EF4-FFF2-40B4-BE49-F238E27FC236}">
                <a16:creationId xmlns:a16="http://schemas.microsoft.com/office/drawing/2014/main" id="{74A8AF9D-520F-4EE4-A8FD-D96C24079AC3}"/>
              </a:ext>
            </a:extLst>
          </p:cNvPr>
          <p:cNvSpPr txBox="1"/>
          <p:nvPr/>
        </p:nvSpPr>
        <p:spPr bwMode="auto">
          <a:xfrm>
            <a:off x="5753600" y="5125068"/>
            <a:ext cx="68480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110</a:t>
            </a:r>
          </a:p>
        </p:txBody>
      </p:sp>
      <p:sp>
        <p:nvSpPr>
          <p:cNvPr id="26" name="TextBox 25">
            <a:extLst>
              <a:ext uri="{FF2B5EF4-FFF2-40B4-BE49-F238E27FC236}">
                <a16:creationId xmlns:a16="http://schemas.microsoft.com/office/drawing/2014/main" id="{8546216F-BC3D-46D9-A08F-86B11E592EC6}"/>
              </a:ext>
            </a:extLst>
          </p:cNvPr>
          <p:cNvSpPr txBox="1"/>
          <p:nvPr/>
        </p:nvSpPr>
        <p:spPr bwMode="auto">
          <a:xfrm>
            <a:off x="4568211" y="5553998"/>
            <a:ext cx="305558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one hundred and ten</a:t>
            </a:r>
          </a:p>
        </p:txBody>
      </p:sp>
      <p:sp>
        <p:nvSpPr>
          <p:cNvPr id="27" name="TextBox 26">
            <a:extLst>
              <a:ext uri="{FF2B5EF4-FFF2-40B4-BE49-F238E27FC236}">
                <a16:creationId xmlns:a16="http://schemas.microsoft.com/office/drawing/2014/main" id="{B2A1A585-E462-4123-A093-EABE1459BED3}"/>
              </a:ext>
            </a:extLst>
          </p:cNvPr>
          <p:cNvSpPr txBox="1"/>
          <p:nvPr/>
        </p:nvSpPr>
        <p:spPr bwMode="auto">
          <a:xfrm>
            <a:off x="5753600" y="5125068"/>
            <a:ext cx="68480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120</a:t>
            </a:r>
          </a:p>
        </p:txBody>
      </p:sp>
      <p:sp>
        <p:nvSpPr>
          <p:cNvPr id="28" name="TextBox 27">
            <a:extLst>
              <a:ext uri="{FF2B5EF4-FFF2-40B4-BE49-F238E27FC236}">
                <a16:creationId xmlns:a16="http://schemas.microsoft.com/office/drawing/2014/main" id="{16A3AE21-3D7C-4A54-8313-FC1FC85D00C1}"/>
              </a:ext>
            </a:extLst>
          </p:cNvPr>
          <p:cNvSpPr txBox="1"/>
          <p:nvPr/>
        </p:nvSpPr>
        <p:spPr bwMode="auto">
          <a:xfrm>
            <a:off x="4329684" y="5553998"/>
            <a:ext cx="353263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one hundred and twenty</a:t>
            </a:r>
          </a:p>
        </p:txBody>
      </p:sp>
      <p:pic>
        <p:nvPicPr>
          <p:cNvPr id="29" name="Picture 28">
            <a:extLst>
              <a:ext uri="{FF2B5EF4-FFF2-40B4-BE49-F238E27FC236}">
                <a16:creationId xmlns:a16="http://schemas.microsoft.com/office/drawing/2014/main" id="{0B3A7337-D458-41F7-A119-14DEAEAEE02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03816" y="1306410"/>
            <a:ext cx="748182" cy="1250250"/>
          </a:xfrm>
          <a:prstGeom prst="rect">
            <a:avLst/>
          </a:prstGeom>
        </p:spPr>
      </p:pic>
      <p:pic>
        <p:nvPicPr>
          <p:cNvPr id="30" name="Picture 29">
            <a:extLst>
              <a:ext uri="{FF2B5EF4-FFF2-40B4-BE49-F238E27FC236}">
                <a16:creationId xmlns:a16="http://schemas.microsoft.com/office/drawing/2014/main" id="{05D1E4BC-7A3C-445B-AB4D-2A5C198DF98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54525" y="1306410"/>
            <a:ext cx="748182" cy="1250250"/>
          </a:xfrm>
          <a:prstGeom prst="rect">
            <a:avLst/>
          </a:prstGeom>
        </p:spPr>
      </p:pic>
      <p:pic>
        <p:nvPicPr>
          <p:cNvPr id="31" name="Picture 30">
            <a:extLst>
              <a:ext uri="{FF2B5EF4-FFF2-40B4-BE49-F238E27FC236}">
                <a16:creationId xmlns:a16="http://schemas.microsoft.com/office/drawing/2014/main" id="{F9A2F1EA-FF62-4F5E-A89C-9610E5AF1A3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205234" y="1306410"/>
            <a:ext cx="748182" cy="1250250"/>
          </a:xfrm>
          <a:prstGeom prst="rect">
            <a:avLst/>
          </a:prstGeom>
        </p:spPr>
      </p:pic>
      <p:pic>
        <p:nvPicPr>
          <p:cNvPr id="32" name="Picture 31">
            <a:extLst>
              <a:ext uri="{FF2B5EF4-FFF2-40B4-BE49-F238E27FC236}">
                <a16:creationId xmlns:a16="http://schemas.microsoft.com/office/drawing/2014/main" id="{D5C00B70-5B73-401F-BC28-003853B567A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255943" y="1306410"/>
            <a:ext cx="748182" cy="1250250"/>
          </a:xfrm>
          <a:prstGeom prst="rect">
            <a:avLst/>
          </a:prstGeom>
        </p:spPr>
      </p:pic>
      <p:pic>
        <p:nvPicPr>
          <p:cNvPr id="33" name="Picture 32">
            <a:extLst>
              <a:ext uri="{FF2B5EF4-FFF2-40B4-BE49-F238E27FC236}">
                <a16:creationId xmlns:a16="http://schemas.microsoft.com/office/drawing/2014/main" id="{097D4994-1CDD-4E15-B9CD-9A1BE70FE1E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306652" y="1306410"/>
            <a:ext cx="748182" cy="1250250"/>
          </a:xfrm>
          <a:prstGeom prst="rect">
            <a:avLst/>
          </a:prstGeom>
        </p:spPr>
      </p:pic>
      <p:pic>
        <p:nvPicPr>
          <p:cNvPr id="34" name="Picture 33">
            <a:extLst>
              <a:ext uri="{FF2B5EF4-FFF2-40B4-BE49-F238E27FC236}">
                <a16:creationId xmlns:a16="http://schemas.microsoft.com/office/drawing/2014/main" id="{C20BD2C4-0974-4DDF-B9D5-E166BEC4583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57361" y="1306410"/>
            <a:ext cx="748182" cy="1250250"/>
          </a:xfrm>
          <a:prstGeom prst="rect">
            <a:avLst/>
          </a:prstGeom>
        </p:spPr>
      </p:pic>
      <p:pic>
        <p:nvPicPr>
          <p:cNvPr id="35" name="Picture 34">
            <a:extLst>
              <a:ext uri="{FF2B5EF4-FFF2-40B4-BE49-F238E27FC236}">
                <a16:creationId xmlns:a16="http://schemas.microsoft.com/office/drawing/2014/main" id="{26B5708C-A71E-4802-B7F3-40154AD3E10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86457" y="3369231"/>
            <a:ext cx="748182" cy="1250250"/>
          </a:xfrm>
          <a:prstGeom prst="rect">
            <a:avLst/>
          </a:prstGeom>
        </p:spPr>
      </p:pic>
      <p:pic>
        <p:nvPicPr>
          <p:cNvPr id="36" name="Picture 35">
            <a:extLst>
              <a:ext uri="{FF2B5EF4-FFF2-40B4-BE49-F238E27FC236}">
                <a16:creationId xmlns:a16="http://schemas.microsoft.com/office/drawing/2014/main" id="{4C3CEA62-4C4C-44C0-B54A-852266D5C70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40638" y="3369231"/>
            <a:ext cx="748182" cy="1250250"/>
          </a:xfrm>
          <a:prstGeom prst="rect">
            <a:avLst/>
          </a:prstGeom>
        </p:spPr>
      </p:pic>
      <p:pic>
        <p:nvPicPr>
          <p:cNvPr id="37" name="Picture 36">
            <a:extLst>
              <a:ext uri="{FF2B5EF4-FFF2-40B4-BE49-F238E27FC236}">
                <a16:creationId xmlns:a16="http://schemas.microsoft.com/office/drawing/2014/main" id="{E1E81F92-BCCC-4EAE-9315-67421F2A392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94819" y="3369231"/>
            <a:ext cx="748182" cy="1250250"/>
          </a:xfrm>
          <a:prstGeom prst="rect">
            <a:avLst/>
          </a:prstGeom>
        </p:spPr>
      </p:pic>
      <p:pic>
        <p:nvPicPr>
          <p:cNvPr id="38" name="Picture 37">
            <a:extLst>
              <a:ext uri="{FF2B5EF4-FFF2-40B4-BE49-F238E27FC236}">
                <a16:creationId xmlns:a16="http://schemas.microsoft.com/office/drawing/2014/main" id="{94630B17-1CEC-4FAF-8C28-1EF1689C235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249000" y="3369231"/>
            <a:ext cx="748182" cy="1250250"/>
          </a:xfrm>
          <a:prstGeom prst="rect">
            <a:avLst/>
          </a:prstGeom>
        </p:spPr>
      </p:pic>
      <p:pic>
        <p:nvPicPr>
          <p:cNvPr id="39" name="Picture 38">
            <a:extLst>
              <a:ext uri="{FF2B5EF4-FFF2-40B4-BE49-F238E27FC236}">
                <a16:creationId xmlns:a16="http://schemas.microsoft.com/office/drawing/2014/main" id="{E169A36C-BA9A-4143-AB05-1AE6B886B6D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303181" y="3369231"/>
            <a:ext cx="748182" cy="1250250"/>
          </a:xfrm>
          <a:prstGeom prst="rect">
            <a:avLst/>
          </a:prstGeom>
        </p:spPr>
      </p:pic>
      <p:pic>
        <p:nvPicPr>
          <p:cNvPr id="40" name="Picture 39">
            <a:extLst>
              <a:ext uri="{FF2B5EF4-FFF2-40B4-BE49-F238E27FC236}">
                <a16:creationId xmlns:a16="http://schemas.microsoft.com/office/drawing/2014/main" id="{8198F37E-CDE2-4BF2-8431-095C407EFBF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57361" y="3369231"/>
            <a:ext cx="748182" cy="1250250"/>
          </a:xfrm>
          <a:prstGeom prst="rect">
            <a:avLst/>
          </a:prstGeom>
        </p:spPr>
      </p:pic>
    </p:spTree>
    <p:extLst>
      <p:ext uri="{BB962C8B-B14F-4D97-AF65-F5344CB8AC3E}">
        <p14:creationId xmlns:p14="http://schemas.microsoft.com/office/powerpoint/2010/main" val="19851433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par>
                                <p:cTn id="8" presetID="10" presetClass="exit" presetSubtype="0" fill="hold" grpId="0" nodeType="withEffect">
                                  <p:stCondLst>
                                    <p:cond delay="0"/>
                                  </p:stCondLst>
                                  <p:childTnLst>
                                    <p:animEffect transition="out" filter="fade">
                                      <p:cBhvr>
                                        <p:cTn id="9" dur="500"/>
                                        <p:tgtEl>
                                          <p:spTgt spid="4"/>
                                        </p:tgtEl>
                                      </p:cBhvr>
                                    </p:animEffect>
                                    <p:set>
                                      <p:cBhvr>
                                        <p:cTn id="10" dur="1" fill="hold">
                                          <p:stCondLst>
                                            <p:cond delay="499"/>
                                          </p:stCondLst>
                                        </p:cTn>
                                        <p:tgtEl>
                                          <p:spTgt spid="4"/>
                                        </p:tgtEl>
                                        <p:attrNameLst>
                                          <p:attrName>style.visibility</p:attrName>
                                        </p:attrNameLst>
                                      </p:cBhvr>
                                      <p:to>
                                        <p:strVal val="hidden"/>
                                      </p:to>
                                    </p:set>
                                  </p:childTnLst>
                                </p:cTn>
                              </p:par>
                            </p:childTnLst>
                          </p:cTn>
                        </p:par>
                        <p:par>
                          <p:cTn id="11" fill="hold">
                            <p:stCondLst>
                              <p:cond delay="500"/>
                            </p:stCondLst>
                            <p:childTnLst>
                              <p:par>
                                <p:cTn id="12" presetID="10" presetClass="entr" presetSubtype="0" fill="hold" nodeType="afterEffect">
                                  <p:stCondLst>
                                    <p:cond delay="0"/>
                                  </p:stCondLst>
                                  <p:childTnLst>
                                    <p:set>
                                      <p:cBhvr>
                                        <p:cTn id="13" dur="1" fill="hold">
                                          <p:stCondLst>
                                            <p:cond delay="0"/>
                                          </p:stCondLst>
                                        </p:cTn>
                                        <p:tgtEl>
                                          <p:spTgt spid="29"/>
                                        </p:tgtEl>
                                        <p:attrNameLst>
                                          <p:attrName>style.visibility</p:attrName>
                                        </p:attrNameLst>
                                      </p:cBhvr>
                                      <p:to>
                                        <p:strVal val="visible"/>
                                      </p:to>
                                    </p:set>
                                    <p:animEffect transition="in" filter="fade">
                                      <p:cBhvr>
                                        <p:cTn id="14" dur="500"/>
                                        <p:tgtEl>
                                          <p:spTgt spid="29"/>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500"/>
                                        <p:tgtEl>
                                          <p:spTgt spid="5"/>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500"/>
                                        <p:tgtEl>
                                          <p:spTgt spid="6"/>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xit" presetSubtype="0" fill="hold" grpId="1" nodeType="clickEffect">
                                  <p:stCondLst>
                                    <p:cond delay="0"/>
                                  </p:stCondLst>
                                  <p:childTnLst>
                                    <p:animEffect transition="out" filter="fade">
                                      <p:cBhvr>
                                        <p:cTn id="25" dur="500"/>
                                        <p:tgtEl>
                                          <p:spTgt spid="5"/>
                                        </p:tgtEl>
                                      </p:cBhvr>
                                    </p:animEffect>
                                    <p:set>
                                      <p:cBhvr>
                                        <p:cTn id="26" dur="1" fill="hold">
                                          <p:stCondLst>
                                            <p:cond delay="499"/>
                                          </p:stCondLst>
                                        </p:cTn>
                                        <p:tgtEl>
                                          <p:spTgt spid="5"/>
                                        </p:tgtEl>
                                        <p:attrNameLst>
                                          <p:attrName>style.visibility</p:attrName>
                                        </p:attrNameLst>
                                      </p:cBhvr>
                                      <p:to>
                                        <p:strVal val="hidden"/>
                                      </p:to>
                                    </p:set>
                                  </p:childTnLst>
                                </p:cTn>
                              </p:par>
                              <p:par>
                                <p:cTn id="27" presetID="10" presetClass="exit" presetSubtype="0" fill="hold" grpId="1" nodeType="withEffect">
                                  <p:stCondLst>
                                    <p:cond delay="0"/>
                                  </p:stCondLst>
                                  <p:childTnLst>
                                    <p:animEffect transition="out" filter="fade">
                                      <p:cBhvr>
                                        <p:cTn id="28" dur="500"/>
                                        <p:tgtEl>
                                          <p:spTgt spid="6"/>
                                        </p:tgtEl>
                                      </p:cBhvr>
                                    </p:animEffect>
                                    <p:set>
                                      <p:cBhvr>
                                        <p:cTn id="29" dur="1" fill="hold">
                                          <p:stCondLst>
                                            <p:cond delay="499"/>
                                          </p:stCondLst>
                                        </p:cTn>
                                        <p:tgtEl>
                                          <p:spTgt spid="6"/>
                                        </p:tgtEl>
                                        <p:attrNameLst>
                                          <p:attrName>style.visibility</p:attrName>
                                        </p:attrNameLst>
                                      </p:cBhvr>
                                      <p:to>
                                        <p:strVal val="hidden"/>
                                      </p:to>
                                    </p:set>
                                  </p:childTnLst>
                                </p:cTn>
                              </p:par>
                            </p:childTnLst>
                          </p:cTn>
                        </p:par>
                        <p:par>
                          <p:cTn id="30" fill="hold">
                            <p:stCondLst>
                              <p:cond delay="500"/>
                            </p:stCondLst>
                            <p:childTnLst>
                              <p:par>
                                <p:cTn id="31" presetID="10" presetClass="entr" presetSubtype="0" fill="hold" nodeType="afterEffect">
                                  <p:stCondLst>
                                    <p:cond delay="0"/>
                                  </p:stCondLst>
                                  <p:childTnLst>
                                    <p:set>
                                      <p:cBhvr>
                                        <p:cTn id="32" dur="1" fill="hold">
                                          <p:stCondLst>
                                            <p:cond delay="0"/>
                                          </p:stCondLst>
                                        </p:cTn>
                                        <p:tgtEl>
                                          <p:spTgt spid="30"/>
                                        </p:tgtEl>
                                        <p:attrNameLst>
                                          <p:attrName>style.visibility</p:attrName>
                                        </p:attrNameLst>
                                      </p:cBhvr>
                                      <p:to>
                                        <p:strVal val="visible"/>
                                      </p:to>
                                    </p:set>
                                    <p:animEffect transition="in" filter="fade">
                                      <p:cBhvr>
                                        <p:cTn id="33" dur="500"/>
                                        <p:tgtEl>
                                          <p:spTgt spid="30"/>
                                        </p:tgtEl>
                                      </p:cBhvr>
                                    </p:animEffect>
                                  </p:childTnLst>
                                </p:cTn>
                              </p:par>
                            </p:childTnLst>
                          </p:cTn>
                        </p:par>
                        <p:par>
                          <p:cTn id="34" fill="hold">
                            <p:stCondLst>
                              <p:cond delay="1000"/>
                            </p:stCondLst>
                            <p:childTnLst>
                              <p:par>
                                <p:cTn id="35" presetID="10" presetClass="entr" presetSubtype="0" fill="hold" grpId="0" nodeType="after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fade">
                                      <p:cBhvr>
                                        <p:cTn id="37" dur="500"/>
                                        <p:tgtEl>
                                          <p:spTgt spid="7"/>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8"/>
                                        </p:tgtEl>
                                        <p:attrNameLst>
                                          <p:attrName>style.visibility</p:attrName>
                                        </p:attrNameLst>
                                      </p:cBhvr>
                                      <p:to>
                                        <p:strVal val="visible"/>
                                      </p:to>
                                    </p:set>
                                    <p:animEffect transition="in" filter="fade">
                                      <p:cBhvr>
                                        <p:cTn id="40" dur="500"/>
                                        <p:tgtEl>
                                          <p:spTgt spid="8"/>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xit" presetSubtype="0" fill="hold" grpId="1" nodeType="clickEffect">
                                  <p:stCondLst>
                                    <p:cond delay="0"/>
                                  </p:stCondLst>
                                  <p:childTnLst>
                                    <p:animEffect transition="out" filter="fade">
                                      <p:cBhvr>
                                        <p:cTn id="44" dur="500"/>
                                        <p:tgtEl>
                                          <p:spTgt spid="7"/>
                                        </p:tgtEl>
                                      </p:cBhvr>
                                    </p:animEffect>
                                    <p:set>
                                      <p:cBhvr>
                                        <p:cTn id="45" dur="1" fill="hold">
                                          <p:stCondLst>
                                            <p:cond delay="499"/>
                                          </p:stCondLst>
                                        </p:cTn>
                                        <p:tgtEl>
                                          <p:spTgt spid="7"/>
                                        </p:tgtEl>
                                        <p:attrNameLst>
                                          <p:attrName>style.visibility</p:attrName>
                                        </p:attrNameLst>
                                      </p:cBhvr>
                                      <p:to>
                                        <p:strVal val="hidden"/>
                                      </p:to>
                                    </p:set>
                                  </p:childTnLst>
                                </p:cTn>
                              </p:par>
                              <p:par>
                                <p:cTn id="46" presetID="10" presetClass="exit" presetSubtype="0" fill="hold" grpId="1" nodeType="withEffect">
                                  <p:stCondLst>
                                    <p:cond delay="0"/>
                                  </p:stCondLst>
                                  <p:childTnLst>
                                    <p:animEffect transition="out" filter="fade">
                                      <p:cBhvr>
                                        <p:cTn id="47" dur="500"/>
                                        <p:tgtEl>
                                          <p:spTgt spid="8"/>
                                        </p:tgtEl>
                                      </p:cBhvr>
                                    </p:animEffect>
                                    <p:set>
                                      <p:cBhvr>
                                        <p:cTn id="48" dur="1" fill="hold">
                                          <p:stCondLst>
                                            <p:cond delay="499"/>
                                          </p:stCondLst>
                                        </p:cTn>
                                        <p:tgtEl>
                                          <p:spTgt spid="8"/>
                                        </p:tgtEl>
                                        <p:attrNameLst>
                                          <p:attrName>style.visibility</p:attrName>
                                        </p:attrNameLst>
                                      </p:cBhvr>
                                      <p:to>
                                        <p:strVal val="hidden"/>
                                      </p:to>
                                    </p:set>
                                  </p:childTnLst>
                                </p:cTn>
                              </p:par>
                            </p:childTnLst>
                          </p:cTn>
                        </p:par>
                        <p:par>
                          <p:cTn id="49" fill="hold">
                            <p:stCondLst>
                              <p:cond delay="500"/>
                            </p:stCondLst>
                            <p:childTnLst>
                              <p:par>
                                <p:cTn id="50" presetID="10" presetClass="entr" presetSubtype="0" fill="hold" nodeType="afterEffect">
                                  <p:stCondLst>
                                    <p:cond delay="0"/>
                                  </p:stCondLst>
                                  <p:childTnLst>
                                    <p:set>
                                      <p:cBhvr>
                                        <p:cTn id="51" dur="1" fill="hold">
                                          <p:stCondLst>
                                            <p:cond delay="0"/>
                                          </p:stCondLst>
                                        </p:cTn>
                                        <p:tgtEl>
                                          <p:spTgt spid="31"/>
                                        </p:tgtEl>
                                        <p:attrNameLst>
                                          <p:attrName>style.visibility</p:attrName>
                                        </p:attrNameLst>
                                      </p:cBhvr>
                                      <p:to>
                                        <p:strVal val="visible"/>
                                      </p:to>
                                    </p:set>
                                    <p:animEffect transition="in" filter="fade">
                                      <p:cBhvr>
                                        <p:cTn id="52" dur="500"/>
                                        <p:tgtEl>
                                          <p:spTgt spid="31"/>
                                        </p:tgtEl>
                                      </p:cBhvr>
                                    </p:animEffect>
                                  </p:childTnLst>
                                </p:cTn>
                              </p:par>
                            </p:childTnLst>
                          </p:cTn>
                        </p:par>
                        <p:par>
                          <p:cTn id="53" fill="hold">
                            <p:stCondLst>
                              <p:cond delay="1000"/>
                            </p:stCondLst>
                            <p:childTnLst>
                              <p:par>
                                <p:cTn id="54" presetID="10" presetClass="entr" presetSubtype="0" fill="hold" grpId="0" nodeType="afterEffect">
                                  <p:stCondLst>
                                    <p:cond delay="0"/>
                                  </p:stCondLst>
                                  <p:childTnLst>
                                    <p:set>
                                      <p:cBhvr>
                                        <p:cTn id="55" dur="1" fill="hold">
                                          <p:stCondLst>
                                            <p:cond delay="0"/>
                                          </p:stCondLst>
                                        </p:cTn>
                                        <p:tgtEl>
                                          <p:spTgt spid="9"/>
                                        </p:tgtEl>
                                        <p:attrNameLst>
                                          <p:attrName>style.visibility</p:attrName>
                                        </p:attrNameLst>
                                      </p:cBhvr>
                                      <p:to>
                                        <p:strVal val="visible"/>
                                      </p:to>
                                    </p:set>
                                    <p:animEffect transition="in" filter="fade">
                                      <p:cBhvr>
                                        <p:cTn id="56" dur="500"/>
                                        <p:tgtEl>
                                          <p:spTgt spid="9"/>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10"/>
                                        </p:tgtEl>
                                        <p:attrNameLst>
                                          <p:attrName>style.visibility</p:attrName>
                                        </p:attrNameLst>
                                      </p:cBhvr>
                                      <p:to>
                                        <p:strVal val="visible"/>
                                      </p:to>
                                    </p:set>
                                    <p:animEffect transition="in" filter="fade">
                                      <p:cBhvr>
                                        <p:cTn id="59" dur="500"/>
                                        <p:tgtEl>
                                          <p:spTgt spid="10"/>
                                        </p:tgtEl>
                                      </p:cBhvr>
                                    </p:animEffect>
                                  </p:childTnLst>
                                </p:cTn>
                              </p:par>
                            </p:childTnLst>
                          </p:cTn>
                        </p:par>
                      </p:childTnLst>
                    </p:cTn>
                  </p:par>
                  <p:par>
                    <p:cTn id="60" fill="hold">
                      <p:stCondLst>
                        <p:cond delay="indefinite"/>
                      </p:stCondLst>
                      <p:childTnLst>
                        <p:par>
                          <p:cTn id="61" fill="hold">
                            <p:stCondLst>
                              <p:cond delay="0"/>
                            </p:stCondLst>
                            <p:childTnLst>
                              <p:par>
                                <p:cTn id="62" presetID="10" presetClass="exit" presetSubtype="0" fill="hold" grpId="1" nodeType="clickEffect">
                                  <p:stCondLst>
                                    <p:cond delay="0"/>
                                  </p:stCondLst>
                                  <p:childTnLst>
                                    <p:animEffect transition="out" filter="fade">
                                      <p:cBhvr>
                                        <p:cTn id="63" dur="500"/>
                                        <p:tgtEl>
                                          <p:spTgt spid="9"/>
                                        </p:tgtEl>
                                      </p:cBhvr>
                                    </p:animEffect>
                                    <p:set>
                                      <p:cBhvr>
                                        <p:cTn id="64" dur="1" fill="hold">
                                          <p:stCondLst>
                                            <p:cond delay="499"/>
                                          </p:stCondLst>
                                        </p:cTn>
                                        <p:tgtEl>
                                          <p:spTgt spid="9"/>
                                        </p:tgtEl>
                                        <p:attrNameLst>
                                          <p:attrName>style.visibility</p:attrName>
                                        </p:attrNameLst>
                                      </p:cBhvr>
                                      <p:to>
                                        <p:strVal val="hidden"/>
                                      </p:to>
                                    </p:set>
                                  </p:childTnLst>
                                </p:cTn>
                              </p:par>
                              <p:par>
                                <p:cTn id="65" presetID="10" presetClass="exit" presetSubtype="0" fill="hold" grpId="1" nodeType="withEffect">
                                  <p:stCondLst>
                                    <p:cond delay="0"/>
                                  </p:stCondLst>
                                  <p:childTnLst>
                                    <p:animEffect transition="out" filter="fade">
                                      <p:cBhvr>
                                        <p:cTn id="66" dur="500"/>
                                        <p:tgtEl>
                                          <p:spTgt spid="10"/>
                                        </p:tgtEl>
                                      </p:cBhvr>
                                    </p:animEffect>
                                    <p:set>
                                      <p:cBhvr>
                                        <p:cTn id="67" dur="1" fill="hold">
                                          <p:stCondLst>
                                            <p:cond delay="499"/>
                                          </p:stCondLst>
                                        </p:cTn>
                                        <p:tgtEl>
                                          <p:spTgt spid="10"/>
                                        </p:tgtEl>
                                        <p:attrNameLst>
                                          <p:attrName>style.visibility</p:attrName>
                                        </p:attrNameLst>
                                      </p:cBhvr>
                                      <p:to>
                                        <p:strVal val="hidden"/>
                                      </p:to>
                                    </p:set>
                                  </p:childTnLst>
                                </p:cTn>
                              </p:par>
                            </p:childTnLst>
                          </p:cTn>
                        </p:par>
                        <p:par>
                          <p:cTn id="68" fill="hold">
                            <p:stCondLst>
                              <p:cond delay="500"/>
                            </p:stCondLst>
                            <p:childTnLst>
                              <p:par>
                                <p:cTn id="69" presetID="10" presetClass="entr" presetSubtype="0" fill="hold" nodeType="afterEffect">
                                  <p:stCondLst>
                                    <p:cond delay="0"/>
                                  </p:stCondLst>
                                  <p:childTnLst>
                                    <p:set>
                                      <p:cBhvr>
                                        <p:cTn id="70" dur="1" fill="hold">
                                          <p:stCondLst>
                                            <p:cond delay="0"/>
                                          </p:stCondLst>
                                        </p:cTn>
                                        <p:tgtEl>
                                          <p:spTgt spid="32"/>
                                        </p:tgtEl>
                                        <p:attrNameLst>
                                          <p:attrName>style.visibility</p:attrName>
                                        </p:attrNameLst>
                                      </p:cBhvr>
                                      <p:to>
                                        <p:strVal val="visible"/>
                                      </p:to>
                                    </p:set>
                                    <p:animEffect transition="in" filter="fade">
                                      <p:cBhvr>
                                        <p:cTn id="71" dur="500"/>
                                        <p:tgtEl>
                                          <p:spTgt spid="32"/>
                                        </p:tgtEl>
                                      </p:cBhvr>
                                    </p:animEffect>
                                  </p:childTnLst>
                                </p:cTn>
                              </p:par>
                            </p:childTnLst>
                          </p:cTn>
                        </p:par>
                        <p:par>
                          <p:cTn id="72" fill="hold">
                            <p:stCondLst>
                              <p:cond delay="1000"/>
                            </p:stCondLst>
                            <p:childTnLst>
                              <p:par>
                                <p:cTn id="73" presetID="10" presetClass="entr" presetSubtype="0" fill="hold" grpId="0" nodeType="afterEffect">
                                  <p:stCondLst>
                                    <p:cond delay="0"/>
                                  </p:stCondLst>
                                  <p:childTnLst>
                                    <p:set>
                                      <p:cBhvr>
                                        <p:cTn id="74" dur="1" fill="hold">
                                          <p:stCondLst>
                                            <p:cond delay="0"/>
                                          </p:stCondLst>
                                        </p:cTn>
                                        <p:tgtEl>
                                          <p:spTgt spid="11"/>
                                        </p:tgtEl>
                                        <p:attrNameLst>
                                          <p:attrName>style.visibility</p:attrName>
                                        </p:attrNameLst>
                                      </p:cBhvr>
                                      <p:to>
                                        <p:strVal val="visible"/>
                                      </p:to>
                                    </p:set>
                                    <p:animEffect transition="in" filter="fade">
                                      <p:cBhvr>
                                        <p:cTn id="75" dur="500"/>
                                        <p:tgtEl>
                                          <p:spTgt spid="11"/>
                                        </p:tgtEl>
                                      </p:cBhvr>
                                    </p:animEffect>
                                  </p:childTnLst>
                                </p:cTn>
                              </p:par>
                              <p:par>
                                <p:cTn id="76" presetID="10" presetClass="entr" presetSubtype="0" fill="hold" grpId="0" nodeType="withEffect">
                                  <p:stCondLst>
                                    <p:cond delay="0"/>
                                  </p:stCondLst>
                                  <p:childTnLst>
                                    <p:set>
                                      <p:cBhvr>
                                        <p:cTn id="77" dur="1" fill="hold">
                                          <p:stCondLst>
                                            <p:cond delay="0"/>
                                          </p:stCondLst>
                                        </p:cTn>
                                        <p:tgtEl>
                                          <p:spTgt spid="12"/>
                                        </p:tgtEl>
                                        <p:attrNameLst>
                                          <p:attrName>style.visibility</p:attrName>
                                        </p:attrNameLst>
                                      </p:cBhvr>
                                      <p:to>
                                        <p:strVal val="visible"/>
                                      </p:to>
                                    </p:set>
                                    <p:animEffect transition="in" filter="fade">
                                      <p:cBhvr>
                                        <p:cTn id="78" dur="500"/>
                                        <p:tgtEl>
                                          <p:spTgt spid="12"/>
                                        </p:tgtEl>
                                      </p:cBhvr>
                                    </p:animEffect>
                                  </p:childTnLst>
                                </p:cTn>
                              </p:par>
                            </p:childTnLst>
                          </p:cTn>
                        </p:par>
                      </p:childTnLst>
                    </p:cTn>
                  </p:par>
                  <p:par>
                    <p:cTn id="79" fill="hold">
                      <p:stCondLst>
                        <p:cond delay="indefinite"/>
                      </p:stCondLst>
                      <p:childTnLst>
                        <p:par>
                          <p:cTn id="80" fill="hold">
                            <p:stCondLst>
                              <p:cond delay="0"/>
                            </p:stCondLst>
                            <p:childTnLst>
                              <p:par>
                                <p:cTn id="81" presetID="10" presetClass="exit" presetSubtype="0" fill="hold" grpId="1" nodeType="clickEffect">
                                  <p:stCondLst>
                                    <p:cond delay="0"/>
                                  </p:stCondLst>
                                  <p:childTnLst>
                                    <p:animEffect transition="out" filter="fade">
                                      <p:cBhvr>
                                        <p:cTn id="82" dur="500"/>
                                        <p:tgtEl>
                                          <p:spTgt spid="11"/>
                                        </p:tgtEl>
                                      </p:cBhvr>
                                    </p:animEffect>
                                    <p:set>
                                      <p:cBhvr>
                                        <p:cTn id="83" dur="1" fill="hold">
                                          <p:stCondLst>
                                            <p:cond delay="499"/>
                                          </p:stCondLst>
                                        </p:cTn>
                                        <p:tgtEl>
                                          <p:spTgt spid="11"/>
                                        </p:tgtEl>
                                        <p:attrNameLst>
                                          <p:attrName>style.visibility</p:attrName>
                                        </p:attrNameLst>
                                      </p:cBhvr>
                                      <p:to>
                                        <p:strVal val="hidden"/>
                                      </p:to>
                                    </p:set>
                                  </p:childTnLst>
                                </p:cTn>
                              </p:par>
                              <p:par>
                                <p:cTn id="84" presetID="10" presetClass="exit" presetSubtype="0" fill="hold" grpId="1" nodeType="withEffect">
                                  <p:stCondLst>
                                    <p:cond delay="0"/>
                                  </p:stCondLst>
                                  <p:childTnLst>
                                    <p:animEffect transition="out" filter="fade">
                                      <p:cBhvr>
                                        <p:cTn id="85" dur="500"/>
                                        <p:tgtEl>
                                          <p:spTgt spid="12"/>
                                        </p:tgtEl>
                                      </p:cBhvr>
                                    </p:animEffect>
                                    <p:set>
                                      <p:cBhvr>
                                        <p:cTn id="86" dur="1" fill="hold">
                                          <p:stCondLst>
                                            <p:cond delay="499"/>
                                          </p:stCondLst>
                                        </p:cTn>
                                        <p:tgtEl>
                                          <p:spTgt spid="12"/>
                                        </p:tgtEl>
                                        <p:attrNameLst>
                                          <p:attrName>style.visibility</p:attrName>
                                        </p:attrNameLst>
                                      </p:cBhvr>
                                      <p:to>
                                        <p:strVal val="hidden"/>
                                      </p:to>
                                    </p:set>
                                  </p:childTnLst>
                                </p:cTn>
                              </p:par>
                            </p:childTnLst>
                          </p:cTn>
                        </p:par>
                        <p:par>
                          <p:cTn id="87" fill="hold">
                            <p:stCondLst>
                              <p:cond delay="500"/>
                            </p:stCondLst>
                            <p:childTnLst>
                              <p:par>
                                <p:cTn id="88" presetID="10" presetClass="entr" presetSubtype="0" fill="hold" nodeType="afterEffect">
                                  <p:stCondLst>
                                    <p:cond delay="0"/>
                                  </p:stCondLst>
                                  <p:childTnLst>
                                    <p:set>
                                      <p:cBhvr>
                                        <p:cTn id="89" dur="1" fill="hold">
                                          <p:stCondLst>
                                            <p:cond delay="0"/>
                                          </p:stCondLst>
                                        </p:cTn>
                                        <p:tgtEl>
                                          <p:spTgt spid="33"/>
                                        </p:tgtEl>
                                        <p:attrNameLst>
                                          <p:attrName>style.visibility</p:attrName>
                                        </p:attrNameLst>
                                      </p:cBhvr>
                                      <p:to>
                                        <p:strVal val="visible"/>
                                      </p:to>
                                    </p:set>
                                    <p:animEffect transition="in" filter="fade">
                                      <p:cBhvr>
                                        <p:cTn id="90" dur="500"/>
                                        <p:tgtEl>
                                          <p:spTgt spid="33"/>
                                        </p:tgtEl>
                                      </p:cBhvr>
                                    </p:animEffect>
                                  </p:childTnLst>
                                </p:cTn>
                              </p:par>
                            </p:childTnLst>
                          </p:cTn>
                        </p:par>
                        <p:par>
                          <p:cTn id="91" fill="hold">
                            <p:stCondLst>
                              <p:cond delay="1000"/>
                            </p:stCondLst>
                            <p:childTnLst>
                              <p:par>
                                <p:cTn id="92" presetID="10" presetClass="entr" presetSubtype="0" fill="hold" grpId="0" nodeType="afterEffect">
                                  <p:stCondLst>
                                    <p:cond delay="0"/>
                                  </p:stCondLst>
                                  <p:childTnLst>
                                    <p:set>
                                      <p:cBhvr>
                                        <p:cTn id="93" dur="1" fill="hold">
                                          <p:stCondLst>
                                            <p:cond delay="0"/>
                                          </p:stCondLst>
                                        </p:cTn>
                                        <p:tgtEl>
                                          <p:spTgt spid="13"/>
                                        </p:tgtEl>
                                        <p:attrNameLst>
                                          <p:attrName>style.visibility</p:attrName>
                                        </p:attrNameLst>
                                      </p:cBhvr>
                                      <p:to>
                                        <p:strVal val="visible"/>
                                      </p:to>
                                    </p:set>
                                    <p:animEffect transition="in" filter="fade">
                                      <p:cBhvr>
                                        <p:cTn id="94" dur="500"/>
                                        <p:tgtEl>
                                          <p:spTgt spid="13"/>
                                        </p:tgtEl>
                                      </p:cBhvr>
                                    </p:animEffect>
                                  </p:childTnLst>
                                </p:cTn>
                              </p:par>
                              <p:par>
                                <p:cTn id="95" presetID="10" presetClass="entr" presetSubtype="0" fill="hold" grpId="0" nodeType="withEffect">
                                  <p:stCondLst>
                                    <p:cond delay="0"/>
                                  </p:stCondLst>
                                  <p:childTnLst>
                                    <p:set>
                                      <p:cBhvr>
                                        <p:cTn id="96" dur="1" fill="hold">
                                          <p:stCondLst>
                                            <p:cond delay="0"/>
                                          </p:stCondLst>
                                        </p:cTn>
                                        <p:tgtEl>
                                          <p:spTgt spid="14"/>
                                        </p:tgtEl>
                                        <p:attrNameLst>
                                          <p:attrName>style.visibility</p:attrName>
                                        </p:attrNameLst>
                                      </p:cBhvr>
                                      <p:to>
                                        <p:strVal val="visible"/>
                                      </p:to>
                                    </p:set>
                                    <p:animEffect transition="in" filter="fade">
                                      <p:cBhvr>
                                        <p:cTn id="97" dur="500"/>
                                        <p:tgtEl>
                                          <p:spTgt spid="14"/>
                                        </p:tgtEl>
                                      </p:cBhvr>
                                    </p:animEffect>
                                  </p:childTnLst>
                                </p:cTn>
                              </p:par>
                            </p:childTnLst>
                          </p:cTn>
                        </p:par>
                      </p:childTnLst>
                    </p:cTn>
                  </p:par>
                  <p:par>
                    <p:cTn id="98" fill="hold">
                      <p:stCondLst>
                        <p:cond delay="indefinite"/>
                      </p:stCondLst>
                      <p:childTnLst>
                        <p:par>
                          <p:cTn id="99" fill="hold">
                            <p:stCondLst>
                              <p:cond delay="0"/>
                            </p:stCondLst>
                            <p:childTnLst>
                              <p:par>
                                <p:cTn id="100" presetID="10" presetClass="exit" presetSubtype="0" fill="hold" grpId="1" nodeType="clickEffect">
                                  <p:stCondLst>
                                    <p:cond delay="0"/>
                                  </p:stCondLst>
                                  <p:childTnLst>
                                    <p:animEffect transition="out" filter="fade">
                                      <p:cBhvr>
                                        <p:cTn id="101" dur="500"/>
                                        <p:tgtEl>
                                          <p:spTgt spid="13"/>
                                        </p:tgtEl>
                                      </p:cBhvr>
                                    </p:animEffect>
                                    <p:set>
                                      <p:cBhvr>
                                        <p:cTn id="102" dur="1" fill="hold">
                                          <p:stCondLst>
                                            <p:cond delay="499"/>
                                          </p:stCondLst>
                                        </p:cTn>
                                        <p:tgtEl>
                                          <p:spTgt spid="13"/>
                                        </p:tgtEl>
                                        <p:attrNameLst>
                                          <p:attrName>style.visibility</p:attrName>
                                        </p:attrNameLst>
                                      </p:cBhvr>
                                      <p:to>
                                        <p:strVal val="hidden"/>
                                      </p:to>
                                    </p:set>
                                  </p:childTnLst>
                                </p:cTn>
                              </p:par>
                              <p:par>
                                <p:cTn id="103" presetID="10" presetClass="exit" presetSubtype="0" fill="hold" grpId="1" nodeType="withEffect">
                                  <p:stCondLst>
                                    <p:cond delay="0"/>
                                  </p:stCondLst>
                                  <p:childTnLst>
                                    <p:animEffect transition="out" filter="fade">
                                      <p:cBhvr>
                                        <p:cTn id="104" dur="500"/>
                                        <p:tgtEl>
                                          <p:spTgt spid="14"/>
                                        </p:tgtEl>
                                      </p:cBhvr>
                                    </p:animEffect>
                                    <p:set>
                                      <p:cBhvr>
                                        <p:cTn id="105" dur="1" fill="hold">
                                          <p:stCondLst>
                                            <p:cond delay="499"/>
                                          </p:stCondLst>
                                        </p:cTn>
                                        <p:tgtEl>
                                          <p:spTgt spid="14"/>
                                        </p:tgtEl>
                                        <p:attrNameLst>
                                          <p:attrName>style.visibility</p:attrName>
                                        </p:attrNameLst>
                                      </p:cBhvr>
                                      <p:to>
                                        <p:strVal val="hidden"/>
                                      </p:to>
                                    </p:set>
                                  </p:childTnLst>
                                </p:cTn>
                              </p:par>
                            </p:childTnLst>
                          </p:cTn>
                        </p:par>
                        <p:par>
                          <p:cTn id="106" fill="hold">
                            <p:stCondLst>
                              <p:cond delay="500"/>
                            </p:stCondLst>
                            <p:childTnLst>
                              <p:par>
                                <p:cTn id="107" presetID="10" presetClass="entr" presetSubtype="0" fill="hold" nodeType="afterEffect">
                                  <p:stCondLst>
                                    <p:cond delay="0"/>
                                  </p:stCondLst>
                                  <p:childTnLst>
                                    <p:set>
                                      <p:cBhvr>
                                        <p:cTn id="108" dur="1" fill="hold">
                                          <p:stCondLst>
                                            <p:cond delay="0"/>
                                          </p:stCondLst>
                                        </p:cTn>
                                        <p:tgtEl>
                                          <p:spTgt spid="34"/>
                                        </p:tgtEl>
                                        <p:attrNameLst>
                                          <p:attrName>style.visibility</p:attrName>
                                        </p:attrNameLst>
                                      </p:cBhvr>
                                      <p:to>
                                        <p:strVal val="visible"/>
                                      </p:to>
                                    </p:set>
                                    <p:animEffect transition="in" filter="fade">
                                      <p:cBhvr>
                                        <p:cTn id="109" dur="500"/>
                                        <p:tgtEl>
                                          <p:spTgt spid="34"/>
                                        </p:tgtEl>
                                      </p:cBhvr>
                                    </p:animEffect>
                                  </p:childTnLst>
                                </p:cTn>
                              </p:par>
                            </p:childTnLst>
                          </p:cTn>
                        </p:par>
                        <p:par>
                          <p:cTn id="110" fill="hold">
                            <p:stCondLst>
                              <p:cond delay="1000"/>
                            </p:stCondLst>
                            <p:childTnLst>
                              <p:par>
                                <p:cTn id="111" presetID="10" presetClass="entr" presetSubtype="0" fill="hold" grpId="0" nodeType="afterEffect">
                                  <p:stCondLst>
                                    <p:cond delay="0"/>
                                  </p:stCondLst>
                                  <p:childTnLst>
                                    <p:set>
                                      <p:cBhvr>
                                        <p:cTn id="112" dur="1" fill="hold">
                                          <p:stCondLst>
                                            <p:cond delay="0"/>
                                          </p:stCondLst>
                                        </p:cTn>
                                        <p:tgtEl>
                                          <p:spTgt spid="15"/>
                                        </p:tgtEl>
                                        <p:attrNameLst>
                                          <p:attrName>style.visibility</p:attrName>
                                        </p:attrNameLst>
                                      </p:cBhvr>
                                      <p:to>
                                        <p:strVal val="visible"/>
                                      </p:to>
                                    </p:set>
                                    <p:animEffect transition="in" filter="fade">
                                      <p:cBhvr>
                                        <p:cTn id="113" dur="500"/>
                                        <p:tgtEl>
                                          <p:spTgt spid="15"/>
                                        </p:tgtEl>
                                      </p:cBhvr>
                                    </p:animEffect>
                                  </p:childTnLst>
                                </p:cTn>
                              </p:par>
                              <p:par>
                                <p:cTn id="114" presetID="10" presetClass="entr" presetSubtype="0" fill="hold" grpId="0" nodeType="withEffect">
                                  <p:stCondLst>
                                    <p:cond delay="0"/>
                                  </p:stCondLst>
                                  <p:childTnLst>
                                    <p:set>
                                      <p:cBhvr>
                                        <p:cTn id="115" dur="1" fill="hold">
                                          <p:stCondLst>
                                            <p:cond delay="0"/>
                                          </p:stCondLst>
                                        </p:cTn>
                                        <p:tgtEl>
                                          <p:spTgt spid="16"/>
                                        </p:tgtEl>
                                        <p:attrNameLst>
                                          <p:attrName>style.visibility</p:attrName>
                                        </p:attrNameLst>
                                      </p:cBhvr>
                                      <p:to>
                                        <p:strVal val="visible"/>
                                      </p:to>
                                    </p:set>
                                    <p:animEffect transition="in" filter="fade">
                                      <p:cBhvr>
                                        <p:cTn id="116" dur="500"/>
                                        <p:tgtEl>
                                          <p:spTgt spid="16"/>
                                        </p:tgtEl>
                                      </p:cBhvr>
                                    </p:animEffect>
                                  </p:childTnLst>
                                </p:cTn>
                              </p:par>
                            </p:childTnLst>
                          </p:cTn>
                        </p:par>
                      </p:childTnLst>
                    </p:cTn>
                  </p:par>
                  <p:par>
                    <p:cTn id="117" fill="hold">
                      <p:stCondLst>
                        <p:cond delay="indefinite"/>
                      </p:stCondLst>
                      <p:childTnLst>
                        <p:par>
                          <p:cTn id="118" fill="hold">
                            <p:stCondLst>
                              <p:cond delay="0"/>
                            </p:stCondLst>
                            <p:childTnLst>
                              <p:par>
                                <p:cTn id="119" presetID="10" presetClass="exit" presetSubtype="0" fill="hold" grpId="1" nodeType="clickEffect">
                                  <p:stCondLst>
                                    <p:cond delay="0"/>
                                  </p:stCondLst>
                                  <p:childTnLst>
                                    <p:animEffect transition="out" filter="fade">
                                      <p:cBhvr>
                                        <p:cTn id="120" dur="500"/>
                                        <p:tgtEl>
                                          <p:spTgt spid="15"/>
                                        </p:tgtEl>
                                      </p:cBhvr>
                                    </p:animEffect>
                                    <p:set>
                                      <p:cBhvr>
                                        <p:cTn id="121" dur="1" fill="hold">
                                          <p:stCondLst>
                                            <p:cond delay="499"/>
                                          </p:stCondLst>
                                        </p:cTn>
                                        <p:tgtEl>
                                          <p:spTgt spid="15"/>
                                        </p:tgtEl>
                                        <p:attrNameLst>
                                          <p:attrName>style.visibility</p:attrName>
                                        </p:attrNameLst>
                                      </p:cBhvr>
                                      <p:to>
                                        <p:strVal val="hidden"/>
                                      </p:to>
                                    </p:set>
                                  </p:childTnLst>
                                </p:cTn>
                              </p:par>
                              <p:par>
                                <p:cTn id="122" presetID="10" presetClass="exit" presetSubtype="0" fill="hold" grpId="1" nodeType="withEffect">
                                  <p:stCondLst>
                                    <p:cond delay="0"/>
                                  </p:stCondLst>
                                  <p:childTnLst>
                                    <p:animEffect transition="out" filter="fade">
                                      <p:cBhvr>
                                        <p:cTn id="123" dur="500"/>
                                        <p:tgtEl>
                                          <p:spTgt spid="16"/>
                                        </p:tgtEl>
                                      </p:cBhvr>
                                    </p:animEffect>
                                    <p:set>
                                      <p:cBhvr>
                                        <p:cTn id="124" dur="1" fill="hold">
                                          <p:stCondLst>
                                            <p:cond delay="499"/>
                                          </p:stCondLst>
                                        </p:cTn>
                                        <p:tgtEl>
                                          <p:spTgt spid="16"/>
                                        </p:tgtEl>
                                        <p:attrNameLst>
                                          <p:attrName>style.visibility</p:attrName>
                                        </p:attrNameLst>
                                      </p:cBhvr>
                                      <p:to>
                                        <p:strVal val="hidden"/>
                                      </p:to>
                                    </p:set>
                                  </p:childTnLst>
                                </p:cTn>
                              </p:par>
                            </p:childTnLst>
                          </p:cTn>
                        </p:par>
                        <p:par>
                          <p:cTn id="125" fill="hold">
                            <p:stCondLst>
                              <p:cond delay="500"/>
                            </p:stCondLst>
                            <p:childTnLst>
                              <p:par>
                                <p:cTn id="126" presetID="10" presetClass="entr" presetSubtype="0" fill="hold" nodeType="afterEffect">
                                  <p:stCondLst>
                                    <p:cond delay="0"/>
                                  </p:stCondLst>
                                  <p:childTnLst>
                                    <p:set>
                                      <p:cBhvr>
                                        <p:cTn id="127" dur="1" fill="hold">
                                          <p:stCondLst>
                                            <p:cond delay="0"/>
                                          </p:stCondLst>
                                        </p:cTn>
                                        <p:tgtEl>
                                          <p:spTgt spid="35"/>
                                        </p:tgtEl>
                                        <p:attrNameLst>
                                          <p:attrName>style.visibility</p:attrName>
                                        </p:attrNameLst>
                                      </p:cBhvr>
                                      <p:to>
                                        <p:strVal val="visible"/>
                                      </p:to>
                                    </p:set>
                                    <p:animEffect transition="in" filter="fade">
                                      <p:cBhvr>
                                        <p:cTn id="128" dur="500"/>
                                        <p:tgtEl>
                                          <p:spTgt spid="35"/>
                                        </p:tgtEl>
                                      </p:cBhvr>
                                    </p:animEffect>
                                  </p:childTnLst>
                                </p:cTn>
                              </p:par>
                            </p:childTnLst>
                          </p:cTn>
                        </p:par>
                        <p:par>
                          <p:cTn id="129" fill="hold">
                            <p:stCondLst>
                              <p:cond delay="1000"/>
                            </p:stCondLst>
                            <p:childTnLst>
                              <p:par>
                                <p:cTn id="130" presetID="10" presetClass="entr" presetSubtype="0" fill="hold" grpId="0" nodeType="afterEffect">
                                  <p:stCondLst>
                                    <p:cond delay="0"/>
                                  </p:stCondLst>
                                  <p:childTnLst>
                                    <p:set>
                                      <p:cBhvr>
                                        <p:cTn id="131" dur="1" fill="hold">
                                          <p:stCondLst>
                                            <p:cond delay="0"/>
                                          </p:stCondLst>
                                        </p:cTn>
                                        <p:tgtEl>
                                          <p:spTgt spid="17"/>
                                        </p:tgtEl>
                                        <p:attrNameLst>
                                          <p:attrName>style.visibility</p:attrName>
                                        </p:attrNameLst>
                                      </p:cBhvr>
                                      <p:to>
                                        <p:strVal val="visible"/>
                                      </p:to>
                                    </p:set>
                                    <p:animEffect transition="in" filter="fade">
                                      <p:cBhvr>
                                        <p:cTn id="132" dur="500"/>
                                        <p:tgtEl>
                                          <p:spTgt spid="17"/>
                                        </p:tgtEl>
                                      </p:cBhvr>
                                    </p:animEffect>
                                  </p:childTnLst>
                                </p:cTn>
                              </p:par>
                              <p:par>
                                <p:cTn id="133" presetID="10" presetClass="entr" presetSubtype="0" fill="hold" grpId="0" nodeType="withEffect">
                                  <p:stCondLst>
                                    <p:cond delay="0"/>
                                  </p:stCondLst>
                                  <p:childTnLst>
                                    <p:set>
                                      <p:cBhvr>
                                        <p:cTn id="134" dur="1" fill="hold">
                                          <p:stCondLst>
                                            <p:cond delay="0"/>
                                          </p:stCondLst>
                                        </p:cTn>
                                        <p:tgtEl>
                                          <p:spTgt spid="18"/>
                                        </p:tgtEl>
                                        <p:attrNameLst>
                                          <p:attrName>style.visibility</p:attrName>
                                        </p:attrNameLst>
                                      </p:cBhvr>
                                      <p:to>
                                        <p:strVal val="visible"/>
                                      </p:to>
                                    </p:set>
                                    <p:animEffect transition="in" filter="fade">
                                      <p:cBhvr>
                                        <p:cTn id="135" dur="500"/>
                                        <p:tgtEl>
                                          <p:spTgt spid="18"/>
                                        </p:tgtEl>
                                      </p:cBhvr>
                                    </p:animEffect>
                                  </p:childTnLst>
                                </p:cTn>
                              </p:par>
                            </p:childTnLst>
                          </p:cTn>
                        </p:par>
                      </p:childTnLst>
                    </p:cTn>
                  </p:par>
                  <p:par>
                    <p:cTn id="136" fill="hold">
                      <p:stCondLst>
                        <p:cond delay="indefinite"/>
                      </p:stCondLst>
                      <p:childTnLst>
                        <p:par>
                          <p:cTn id="137" fill="hold">
                            <p:stCondLst>
                              <p:cond delay="0"/>
                            </p:stCondLst>
                            <p:childTnLst>
                              <p:par>
                                <p:cTn id="138" presetID="10" presetClass="exit" presetSubtype="0" fill="hold" grpId="1" nodeType="clickEffect">
                                  <p:stCondLst>
                                    <p:cond delay="0"/>
                                  </p:stCondLst>
                                  <p:childTnLst>
                                    <p:animEffect transition="out" filter="fade">
                                      <p:cBhvr>
                                        <p:cTn id="139" dur="500"/>
                                        <p:tgtEl>
                                          <p:spTgt spid="17"/>
                                        </p:tgtEl>
                                      </p:cBhvr>
                                    </p:animEffect>
                                    <p:set>
                                      <p:cBhvr>
                                        <p:cTn id="140" dur="1" fill="hold">
                                          <p:stCondLst>
                                            <p:cond delay="499"/>
                                          </p:stCondLst>
                                        </p:cTn>
                                        <p:tgtEl>
                                          <p:spTgt spid="17"/>
                                        </p:tgtEl>
                                        <p:attrNameLst>
                                          <p:attrName>style.visibility</p:attrName>
                                        </p:attrNameLst>
                                      </p:cBhvr>
                                      <p:to>
                                        <p:strVal val="hidden"/>
                                      </p:to>
                                    </p:set>
                                  </p:childTnLst>
                                </p:cTn>
                              </p:par>
                              <p:par>
                                <p:cTn id="141" presetID="10" presetClass="exit" presetSubtype="0" fill="hold" grpId="1" nodeType="withEffect">
                                  <p:stCondLst>
                                    <p:cond delay="0"/>
                                  </p:stCondLst>
                                  <p:childTnLst>
                                    <p:animEffect transition="out" filter="fade">
                                      <p:cBhvr>
                                        <p:cTn id="142" dur="500"/>
                                        <p:tgtEl>
                                          <p:spTgt spid="18"/>
                                        </p:tgtEl>
                                      </p:cBhvr>
                                    </p:animEffect>
                                    <p:set>
                                      <p:cBhvr>
                                        <p:cTn id="143" dur="1" fill="hold">
                                          <p:stCondLst>
                                            <p:cond delay="499"/>
                                          </p:stCondLst>
                                        </p:cTn>
                                        <p:tgtEl>
                                          <p:spTgt spid="18"/>
                                        </p:tgtEl>
                                        <p:attrNameLst>
                                          <p:attrName>style.visibility</p:attrName>
                                        </p:attrNameLst>
                                      </p:cBhvr>
                                      <p:to>
                                        <p:strVal val="hidden"/>
                                      </p:to>
                                    </p:set>
                                  </p:childTnLst>
                                </p:cTn>
                              </p:par>
                            </p:childTnLst>
                          </p:cTn>
                        </p:par>
                        <p:par>
                          <p:cTn id="144" fill="hold">
                            <p:stCondLst>
                              <p:cond delay="500"/>
                            </p:stCondLst>
                            <p:childTnLst>
                              <p:par>
                                <p:cTn id="145" presetID="10" presetClass="entr" presetSubtype="0" fill="hold" nodeType="afterEffect">
                                  <p:stCondLst>
                                    <p:cond delay="0"/>
                                  </p:stCondLst>
                                  <p:childTnLst>
                                    <p:set>
                                      <p:cBhvr>
                                        <p:cTn id="146" dur="1" fill="hold">
                                          <p:stCondLst>
                                            <p:cond delay="0"/>
                                          </p:stCondLst>
                                        </p:cTn>
                                        <p:tgtEl>
                                          <p:spTgt spid="36"/>
                                        </p:tgtEl>
                                        <p:attrNameLst>
                                          <p:attrName>style.visibility</p:attrName>
                                        </p:attrNameLst>
                                      </p:cBhvr>
                                      <p:to>
                                        <p:strVal val="visible"/>
                                      </p:to>
                                    </p:set>
                                    <p:animEffect transition="in" filter="fade">
                                      <p:cBhvr>
                                        <p:cTn id="147" dur="500"/>
                                        <p:tgtEl>
                                          <p:spTgt spid="36"/>
                                        </p:tgtEl>
                                      </p:cBhvr>
                                    </p:animEffect>
                                  </p:childTnLst>
                                </p:cTn>
                              </p:par>
                            </p:childTnLst>
                          </p:cTn>
                        </p:par>
                        <p:par>
                          <p:cTn id="148" fill="hold">
                            <p:stCondLst>
                              <p:cond delay="1000"/>
                            </p:stCondLst>
                            <p:childTnLst>
                              <p:par>
                                <p:cTn id="149" presetID="10" presetClass="entr" presetSubtype="0" fill="hold" grpId="0" nodeType="afterEffect">
                                  <p:stCondLst>
                                    <p:cond delay="0"/>
                                  </p:stCondLst>
                                  <p:childTnLst>
                                    <p:set>
                                      <p:cBhvr>
                                        <p:cTn id="150" dur="1" fill="hold">
                                          <p:stCondLst>
                                            <p:cond delay="0"/>
                                          </p:stCondLst>
                                        </p:cTn>
                                        <p:tgtEl>
                                          <p:spTgt spid="19"/>
                                        </p:tgtEl>
                                        <p:attrNameLst>
                                          <p:attrName>style.visibility</p:attrName>
                                        </p:attrNameLst>
                                      </p:cBhvr>
                                      <p:to>
                                        <p:strVal val="visible"/>
                                      </p:to>
                                    </p:set>
                                    <p:animEffect transition="in" filter="fade">
                                      <p:cBhvr>
                                        <p:cTn id="151" dur="500"/>
                                        <p:tgtEl>
                                          <p:spTgt spid="19"/>
                                        </p:tgtEl>
                                      </p:cBhvr>
                                    </p:animEffect>
                                  </p:childTnLst>
                                </p:cTn>
                              </p:par>
                              <p:par>
                                <p:cTn id="152" presetID="10" presetClass="entr" presetSubtype="0" fill="hold" grpId="0" nodeType="withEffect">
                                  <p:stCondLst>
                                    <p:cond delay="0"/>
                                  </p:stCondLst>
                                  <p:childTnLst>
                                    <p:set>
                                      <p:cBhvr>
                                        <p:cTn id="153" dur="1" fill="hold">
                                          <p:stCondLst>
                                            <p:cond delay="0"/>
                                          </p:stCondLst>
                                        </p:cTn>
                                        <p:tgtEl>
                                          <p:spTgt spid="20"/>
                                        </p:tgtEl>
                                        <p:attrNameLst>
                                          <p:attrName>style.visibility</p:attrName>
                                        </p:attrNameLst>
                                      </p:cBhvr>
                                      <p:to>
                                        <p:strVal val="visible"/>
                                      </p:to>
                                    </p:set>
                                    <p:animEffect transition="in" filter="fade">
                                      <p:cBhvr>
                                        <p:cTn id="154" dur="500"/>
                                        <p:tgtEl>
                                          <p:spTgt spid="20"/>
                                        </p:tgtEl>
                                      </p:cBhvr>
                                    </p:animEffect>
                                  </p:childTnLst>
                                </p:cTn>
                              </p:par>
                            </p:childTnLst>
                          </p:cTn>
                        </p:par>
                      </p:childTnLst>
                    </p:cTn>
                  </p:par>
                  <p:par>
                    <p:cTn id="155" fill="hold">
                      <p:stCondLst>
                        <p:cond delay="indefinite"/>
                      </p:stCondLst>
                      <p:childTnLst>
                        <p:par>
                          <p:cTn id="156" fill="hold">
                            <p:stCondLst>
                              <p:cond delay="0"/>
                            </p:stCondLst>
                            <p:childTnLst>
                              <p:par>
                                <p:cTn id="157" presetID="10" presetClass="exit" presetSubtype="0" fill="hold" grpId="1" nodeType="clickEffect">
                                  <p:stCondLst>
                                    <p:cond delay="0"/>
                                  </p:stCondLst>
                                  <p:childTnLst>
                                    <p:animEffect transition="out" filter="fade">
                                      <p:cBhvr>
                                        <p:cTn id="158" dur="500"/>
                                        <p:tgtEl>
                                          <p:spTgt spid="19"/>
                                        </p:tgtEl>
                                      </p:cBhvr>
                                    </p:animEffect>
                                    <p:set>
                                      <p:cBhvr>
                                        <p:cTn id="159" dur="1" fill="hold">
                                          <p:stCondLst>
                                            <p:cond delay="499"/>
                                          </p:stCondLst>
                                        </p:cTn>
                                        <p:tgtEl>
                                          <p:spTgt spid="19"/>
                                        </p:tgtEl>
                                        <p:attrNameLst>
                                          <p:attrName>style.visibility</p:attrName>
                                        </p:attrNameLst>
                                      </p:cBhvr>
                                      <p:to>
                                        <p:strVal val="hidden"/>
                                      </p:to>
                                    </p:set>
                                  </p:childTnLst>
                                </p:cTn>
                              </p:par>
                              <p:par>
                                <p:cTn id="160" presetID="10" presetClass="exit" presetSubtype="0" fill="hold" grpId="1" nodeType="withEffect">
                                  <p:stCondLst>
                                    <p:cond delay="0"/>
                                  </p:stCondLst>
                                  <p:childTnLst>
                                    <p:animEffect transition="out" filter="fade">
                                      <p:cBhvr>
                                        <p:cTn id="161" dur="500"/>
                                        <p:tgtEl>
                                          <p:spTgt spid="20"/>
                                        </p:tgtEl>
                                      </p:cBhvr>
                                    </p:animEffect>
                                    <p:set>
                                      <p:cBhvr>
                                        <p:cTn id="162" dur="1" fill="hold">
                                          <p:stCondLst>
                                            <p:cond delay="499"/>
                                          </p:stCondLst>
                                        </p:cTn>
                                        <p:tgtEl>
                                          <p:spTgt spid="20"/>
                                        </p:tgtEl>
                                        <p:attrNameLst>
                                          <p:attrName>style.visibility</p:attrName>
                                        </p:attrNameLst>
                                      </p:cBhvr>
                                      <p:to>
                                        <p:strVal val="hidden"/>
                                      </p:to>
                                    </p:set>
                                  </p:childTnLst>
                                </p:cTn>
                              </p:par>
                            </p:childTnLst>
                          </p:cTn>
                        </p:par>
                        <p:par>
                          <p:cTn id="163" fill="hold">
                            <p:stCondLst>
                              <p:cond delay="500"/>
                            </p:stCondLst>
                            <p:childTnLst>
                              <p:par>
                                <p:cTn id="164" presetID="10" presetClass="entr" presetSubtype="0" fill="hold" nodeType="afterEffect">
                                  <p:stCondLst>
                                    <p:cond delay="0"/>
                                  </p:stCondLst>
                                  <p:childTnLst>
                                    <p:set>
                                      <p:cBhvr>
                                        <p:cTn id="165" dur="1" fill="hold">
                                          <p:stCondLst>
                                            <p:cond delay="0"/>
                                          </p:stCondLst>
                                        </p:cTn>
                                        <p:tgtEl>
                                          <p:spTgt spid="37"/>
                                        </p:tgtEl>
                                        <p:attrNameLst>
                                          <p:attrName>style.visibility</p:attrName>
                                        </p:attrNameLst>
                                      </p:cBhvr>
                                      <p:to>
                                        <p:strVal val="visible"/>
                                      </p:to>
                                    </p:set>
                                    <p:animEffect transition="in" filter="fade">
                                      <p:cBhvr>
                                        <p:cTn id="166" dur="500"/>
                                        <p:tgtEl>
                                          <p:spTgt spid="37"/>
                                        </p:tgtEl>
                                      </p:cBhvr>
                                    </p:animEffect>
                                  </p:childTnLst>
                                </p:cTn>
                              </p:par>
                            </p:childTnLst>
                          </p:cTn>
                        </p:par>
                        <p:par>
                          <p:cTn id="167" fill="hold">
                            <p:stCondLst>
                              <p:cond delay="1000"/>
                            </p:stCondLst>
                            <p:childTnLst>
                              <p:par>
                                <p:cTn id="168" presetID="10" presetClass="entr" presetSubtype="0" fill="hold" grpId="0" nodeType="afterEffect">
                                  <p:stCondLst>
                                    <p:cond delay="0"/>
                                  </p:stCondLst>
                                  <p:childTnLst>
                                    <p:set>
                                      <p:cBhvr>
                                        <p:cTn id="169" dur="1" fill="hold">
                                          <p:stCondLst>
                                            <p:cond delay="0"/>
                                          </p:stCondLst>
                                        </p:cTn>
                                        <p:tgtEl>
                                          <p:spTgt spid="21"/>
                                        </p:tgtEl>
                                        <p:attrNameLst>
                                          <p:attrName>style.visibility</p:attrName>
                                        </p:attrNameLst>
                                      </p:cBhvr>
                                      <p:to>
                                        <p:strVal val="visible"/>
                                      </p:to>
                                    </p:set>
                                    <p:animEffect transition="in" filter="fade">
                                      <p:cBhvr>
                                        <p:cTn id="170" dur="500"/>
                                        <p:tgtEl>
                                          <p:spTgt spid="21"/>
                                        </p:tgtEl>
                                      </p:cBhvr>
                                    </p:animEffect>
                                  </p:childTnLst>
                                </p:cTn>
                              </p:par>
                              <p:par>
                                <p:cTn id="171" presetID="10" presetClass="entr" presetSubtype="0" fill="hold" grpId="0" nodeType="withEffect">
                                  <p:stCondLst>
                                    <p:cond delay="0"/>
                                  </p:stCondLst>
                                  <p:childTnLst>
                                    <p:set>
                                      <p:cBhvr>
                                        <p:cTn id="172" dur="1" fill="hold">
                                          <p:stCondLst>
                                            <p:cond delay="0"/>
                                          </p:stCondLst>
                                        </p:cTn>
                                        <p:tgtEl>
                                          <p:spTgt spid="22"/>
                                        </p:tgtEl>
                                        <p:attrNameLst>
                                          <p:attrName>style.visibility</p:attrName>
                                        </p:attrNameLst>
                                      </p:cBhvr>
                                      <p:to>
                                        <p:strVal val="visible"/>
                                      </p:to>
                                    </p:set>
                                    <p:animEffect transition="in" filter="fade">
                                      <p:cBhvr>
                                        <p:cTn id="173" dur="500"/>
                                        <p:tgtEl>
                                          <p:spTgt spid="22"/>
                                        </p:tgtEl>
                                      </p:cBhvr>
                                    </p:animEffect>
                                  </p:childTnLst>
                                </p:cTn>
                              </p:par>
                            </p:childTnLst>
                          </p:cTn>
                        </p:par>
                      </p:childTnLst>
                    </p:cTn>
                  </p:par>
                  <p:par>
                    <p:cTn id="174" fill="hold">
                      <p:stCondLst>
                        <p:cond delay="indefinite"/>
                      </p:stCondLst>
                      <p:childTnLst>
                        <p:par>
                          <p:cTn id="175" fill="hold">
                            <p:stCondLst>
                              <p:cond delay="0"/>
                            </p:stCondLst>
                            <p:childTnLst>
                              <p:par>
                                <p:cTn id="176" presetID="10" presetClass="exit" presetSubtype="0" fill="hold" grpId="1" nodeType="clickEffect">
                                  <p:stCondLst>
                                    <p:cond delay="0"/>
                                  </p:stCondLst>
                                  <p:childTnLst>
                                    <p:animEffect transition="out" filter="fade">
                                      <p:cBhvr>
                                        <p:cTn id="177" dur="500"/>
                                        <p:tgtEl>
                                          <p:spTgt spid="21"/>
                                        </p:tgtEl>
                                      </p:cBhvr>
                                    </p:animEffect>
                                    <p:set>
                                      <p:cBhvr>
                                        <p:cTn id="178" dur="1" fill="hold">
                                          <p:stCondLst>
                                            <p:cond delay="499"/>
                                          </p:stCondLst>
                                        </p:cTn>
                                        <p:tgtEl>
                                          <p:spTgt spid="21"/>
                                        </p:tgtEl>
                                        <p:attrNameLst>
                                          <p:attrName>style.visibility</p:attrName>
                                        </p:attrNameLst>
                                      </p:cBhvr>
                                      <p:to>
                                        <p:strVal val="hidden"/>
                                      </p:to>
                                    </p:set>
                                  </p:childTnLst>
                                </p:cTn>
                              </p:par>
                              <p:par>
                                <p:cTn id="179" presetID="10" presetClass="exit" presetSubtype="0" fill="hold" grpId="1" nodeType="withEffect">
                                  <p:stCondLst>
                                    <p:cond delay="0"/>
                                  </p:stCondLst>
                                  <p:childTnLst>
                                    <p:animEffect transition="out" filter="fade">
                                      <p:cBhvr>
                                        <p:cTn id="180" dur="500"/>
                                        <p:tgtEl>
                                          <p:spTgt spid="22"/>
                                        </p:tgtEl>
                                      </p:cBhvr>
                                    </p:animEffect>
                                    <p:set>
                                      <p:cBhvr>
                                        <p:cTn id="181" dur="1" fill="hold">
                                          <p:stCondLst>
                                            <p:cond delay="499"/>
                                          </p:stCondLst>
                                        </p:cTn>
                                        <p:tgtEl>
                                          <p:spTgt spid="22"/>
                                        </p:tgtEl>
                                        <p:attrNameLst>
                                          <p:attrName>style.visibility</p:attrName>
                                        </p:attrNameLst>
                                      </p:cBhvr>
                                      <p:to>
                                        <p:strVal val="hidden"/>
                                      </p:to>
                                    </p:set>
                                  </p:childTnLst>
                                </p:cTn>
                              </p:par>
                            </p:childTnLst>
                          </p:cTn>
                        </p:par>
                        <p:par>
                          <p:cTn id="182" fill="hold">
                            <p:stCondLst>
                              <p:cond delay="500"/>
                            </p:stCondLst>
                            <p:childTnLst>
                              <p:par>
                                <p:cTn id="183" presetID="10" presetClass="entr" presetSubtype="0" fill="hold" nodeType="afterEffect">
                                  <p:stCondLst>
                                    <p:cond delay="0"/>
                                  </p:stCondLst>
                                  <p:childTnLst>
                                    <p:set>
                                      <p:cBhvr>
                                        <p:cTn id="184" dur="1" fill="hold">
                                          <p:stCondLst>
                                            <p:cond delay="0"/>
                                          </p:stCondLst>
                                        </p:cTn>
                                        <p:tgtEl>
                                          <p:spTgt spid="38"/>
                                        </p:tgtEl>
                                        <p:attrNameLst>
                                          <p:attrName>style.visibility</p:attrName>
                                        </p:attrNameLst>
                                      </p:cBhvr>
                                      <p:to>
                                        <p:strVal val="visible"/>
                                      </p:to>
                                    </p:set>
                                    <p:animEffect transition="in" filter="fade">
                                      <p:cBhvr>
                                        <p:cTn id="185" dur="500"/>
                                        <p:tgtEl>
                                          <p:spTgt spid="38"/>
                                        </p:tgtEl>
                                      </p:cBhvr>
                                    </p:animEffect>
                                  </p:childTnLst>
                                </p:cTn>
                              </p:par>
                            </p:childTnLst>
                          </p:cTn>
                        </p:par>
                        <p:par>
                          <p:cTn id="186" fill="hold">
                            <p:stCondLst>
                              <p:cond delay="1000"/>
                            </p:stCondLst>
                            <p:childTnLst>
                              <p:par>
                                <p:cTn id="187" presetID="10" presetClass="entr" presetSubtype="0" fill="hold" grpId="0" nodeType="afterEffect">
                                  <p:stCondLst>
                                    <p:cond delay="0"/>
                                  </p:stCondLst>
                                  <p:childTnLst>
                                    <p:set>
                                      <p:cBhvr>
                                        <p:cTn id="188" dur="1" fill="hold">
                                          <p:stCondLst>
                                            <p:cond delay="0"/>
                                          </p:stCondLst>
                                        </p:cTn>
                                        <p:tgtEl>
                                          <p:spTgt spid="23"/>
                                        </p:tgtEl>
                                        <p:attrNameLst>
                                          <p:attrName>style.visibility</p:attrName>
                                        </p:attrNameLst>
                                      </p:cBhvr>
                                      <p:to>
                                        <p:strVal val="visible"/>
                                      </p:to>
                                    </p:set>
                                    <p:animEffect transition="in" filter="fade">
                                      <p:cBhvr>
                                        <p:cTn id="189" dur="500"/>
                                        <p:tgtEl>
                                          <p:spTgt spid="23"/>
                                        </p:tgtEl>
                                      </p:cBhvr>
                                    </p:animEffect>
                                  </p:childTnLst>
                                </p:cTn>
                              </p:par>
                              <p:par>
                                <p:cTn id="190" presetID="10" presetClass="entr" presetSubtype="0" fill="hold" grpId="0" nodeType="withEffect">
                                  <p:stCondLst>
                                    <p:cond delay="0"/>
                                  </p:stCondLst>
                                  <p:childTnLst>
                                    <p:set>
                                      <p:cBhvr>
                                        <p:cTn id="191" dur="1" fill="hold">
                                          <p:stCondLst>
                                            <p:cond delay="0"/>
                                          </p:stCondLst>
                                        </p:cTn>
                                        <p:tgtEl>
                                          <p:spTgt spid="24"/>
                                        </p:tgtEl>
                                        <p:attrNameLst>
                                          <p:attrName>style.visibility</p:attrName>
                                        </p:attrNameLst>
                                      </p:cBhvr>
                                      <p:to>
                                        <p:strVal val="visible"/>
                                      </p:to>
                                    </p:set>
                                    <p:animEffect transition="in" filter="fade">
                                      <p:cBhvr>
                                        <p:cTn id="192" dur="500"/>
                                        <p:tgtEl>
                                          <p:spTgt spid="24"/>
                                        </p:tgtEl>
                                      </p:cBhvr>
                                    </p:animEffect>
                                  </p:childTnLst>
                                </p:cTn>
                              </p:par>
                            </p:childTnLst>
                          </p:cTn>
                        </p:par>
                      </p:childTnLst>
                    </p:cTn>
                  </p:par>
                  <p:par>
                    <p:cTn id="193" fill="hold">
                      <p:stCondLst>
                        <p:cond delay="indefinite"/>
                      </p:stCondLst>
                      <p:childTnLst>
                        <p:par>
                          <p:cTn id="194" fill="hold">
                            <p:stCondLst>
                              <p:cond delay="0"/>
                            </p:stCondLst>
                            <p:childTnLst>
                              <p:par>
                                <p:cTn id="195" presetID="10" presetClass="exit" presetSubtype="0" fill="hold" grpId="1" nodeType="clickEffect">
                                  <p:stCondLst>
                                    <p:cond delay="0"/>
                                  </p:stCondLst>
                                  <p:childTnLst>
                                    <p:animEffect transition="out" filter="fade">
                                      <p:cBhvr>
                                        <p:cTn id="196" dur="500"/>
                                        <p:tgtEl>
                                          <p:spTgt spid="23"/>
                                        </p:tgtEl>
                                      </p:cBhvr>
                                    </p:animEffect>
                                    <p:set>
                                      <p:cBhvr>
                                        <p:cTn id="197" dur="1" fill="hold">
                                          <p:stCondLst>
                                            <p:cond delay="499"/>
                                          </p:stCondLst>
                                        </p:cTn>
                                        <p:tgtEl>
                                          <p:spTgt spid="23"/>
                                        </p:tgtEl>
                                        <p:attrNameLst>
                                          <p:attrName>style.visibility</p:attrName>
                                        </p:attrNameLst>
                                      </p:cBhvr>
                                      <p:to>
                                        <p:strVal val="hidden"/>
                                      </p:to>
                                    </p:set>
                                  </p:childTnLst>
                                </p:cTn>
                              </p:par>
                              <p:par>
                                <p:cTn id="198" presetID="10" presetClass="exit" presetSubtype="0" fill="hold" grpId="1" nodeType="withEffect">
                                  <p:stCondLst>
                                    <p:cond delay="0"/>
                                  </p:stCondLst>
                                  <p:childTnLst>
                                    <p:animEffect transition="out" filter="fade">
                                      <p:cBhvr>
                                        <p:cTn id="199" dur="500"/>
                                        <p:tgtEl>
                                          <p:spTgt spid="24"/>
                                        </p:tgtEl>
                                      </p:cBhvr>
                                    </p:animEffect>
                                    <p:set>
                                      <p:cBhvr>
                                        <p:cTn id="200" dur="1" fill="hold">
                                          <p:stCondLst>
                                            <p:cond delay="499"/>
                                          </p:stCondLst>
                                        </p:cTn>
                                        <p:tgtEl>
                                          <p:spTgt spid="24"/>
                                        </p:tgtEl>
                                        <p:attrNameLst>
                                          <p:attrName>style.visibility</p:attrName>
                                        </p:attrNameLst>
                                      </p:cBhvr>
                                      <p:to>
                                        <p:strVal val="hidden"/>
                                      </p:to>
                                    </p:set>
                                  </p:childTnLst>
                                </p:cTn>
                              </p:par>
                            </p:childTnLst>
                          </p:cTn>
                        </p:par>
                        <p:par>
                          <p:cTn id="201" fill="hold">
                            <p:stCondLst>
                              <p:cond delay="500"/>
                            </p:stCondLst>
                            <p:childTnLst>
                              <p:par>
                                <p:cTn id="202" presetID="10" presetClass="entr" presetSubtype="0" fill="hold" nodeType="afterEffect">
                                  <p:stCondLst>
                                    <p:cond delay="0"/>
                                  </p:stCondLst>
                                  <p:childTnLst>
                                    <p:set>
                                      <p:cBhvr>
                                        <p:cTn id="203" dur="1" fill="hold">
                                          <p:stCondLst>
                                            <p:cond delay="0"/>
                                          </p:stCondLst>
                                        </p:cTn>
                                        <p:tgtEl>
                                          <p:spTgt spid="39"/>
                                        </p:tgtEl>
                                        <p:attrNameLst>
                                          <p:attrName>style.visibility</p:attrName>
                                        </p:attrNameLst>
                                      </p:cBhvr>
                                      <p:to>
                                        <p:strVal val="visible"/>
                                      </p:to>
                                    </p:set>
                                    <p:animEffect transition="in" filter="fade">
                                      <p:cBhvr>
                                        <p:cTn id="204" dur="500"/>
                                        <p:tgtEl>
                                          <p:spTgt spid="39"/>
                                        </p:tgtEl>
                                      </p:cBhvr>
                                    </p:animEffect>
                                  </p:childTnLst>
                                </p:cTn>
                              </p:par>
                            </p:childTnLst>
                          </p:cTn>
                        </p:par>
                        <p:par>
                          <p:cTn id="205" fill="hold">
                            <p:stCondLst>
                              <p:cond delay="1000"/>
                            </p:stCondLst>
                            <p:childTnLst>
                              <p:par>
                                <p:cTn id="206" presetID="10" presetClass="entr" presetSubtype="0" fill="hold" grpId="0" nodeType="afterEffect">
                                  <p:stCondLst>
                                    <p:cond delay="0"/>
                                  </p:stCondLst>
                                  <p:childTnLst>
                                    <p:set>
                                      <p:cBhvr>
                                        <p:cTn id="207" dur="1" fill="hold">
                                          <p:stCondLst>
                                            <p:cond delay="0"/>
                                          </p:stCondLst>
                                        </p:cTn>
                                        <p:tgtEl>
                                          <p:spTgt spid="25"/>
                                        </p:tgtEl>
                                        <p:attrNameLst>
                                          <p:attrName>style.visibility</p:attrName>
                                        </p:attrNameLst>
                                      </p:cBhvr>
                                      <p:to>
                                        <p:strVal val="visible"/>
                                      </p:to>
                                    </p:set>
                                    <p:animEffect transition="in" filter="fade">
                                      <p:cBhvr>
                                        <p:cTn id="208" dur="500"/>
                                        <p:tgtEl>
                                          <p:spTgt spid="25"/>
                                        </p:tgtEl>
                                      </p:cBhvr>
                                    </p:animEffect>
                                  </p:childTnLst>
                                </p:cTn>
                              </p:par>
                              <p:par>
                                <p:cTn id="209" presetID="10" presetClass="entr" presetSubtype="0" fill="hold" grpId="0" nodeType="withEffect">
                                  <p:stCondLst>
                                    <p:cond delay="0"/>
                                  </p:stCondLst>
                                  <p:childTnLst>
                                    <p:set>
                                      <p:cBhvr>
                                        <p:cTn id="210" dur="1" fill="hold">
                                          <p:stCondLst>
                                            <p:cond delay="0"/>
                                          </p:stCondLst>
                                        </p:cTn>
                                        <p:tgtEl>
                                          <p:spTgt spid="26"/>
                                        </p:tgtEl>
                                        <p:attrNameLst>
                                          <p:attrName>style.visibility</p:attrName>
                                        </p:attrNameLst>
                                      </p:cBhvr>
                                      <p:to>
                                        <p:strVal val="visible"/>
                                      </p:to>
                                    </p:set>
                                    <p:animEffect transition="in" filter="fade">
                                      <p:cBhvr>
                                        <p:cTn id="211" dur="500"/>
                                        <p:tgtEl>
                                          <p:spTgt spid="26"/>
                                        </p:tgtEl>
                                      </p:cBhvr>
                                    </p:animEffect>
                                  </p:childTnLst>
                                </p:cTn>
                              </p:par>
                            </p:childTnLst>
                          </p:cTn>
                        </p:par>
                      </p:childTnLst>
                    </p:cTn>
                  </p:par>
                  <p:par>
                    <p:cTn id="212" fill="hold">
                      <p:stCondLst>
                        <p:cond delay="indefinite"/>
                      </p:stCondLst>
                      <p:childTnLst>
                        <p:par>
                          <p:cTn id="213" fill="hold">
                            <p:stCondLst>
                              <p:cond delay="0"/>
                            </p:stCondLst>
                            <p:childTnLst>
                              <p:par>
                                <p:cTn id="214" presetID="10" presetClass="exit" presetSubtype="0" fill="hold" grpId="1" nodeType="clickEffect">
                                  <p:stCondLst>
                                    <p:cond delay="0"/>
                                  </p:stCondLst>
                                  <p:childTnLst>
                                    <p:animEffect transition="out" filter="fade">
                                      <p:cBhvr>
                                        <p:cTn id="215" dur="500"/>
                                        <p:tgtEl>
                                          <p:spTgt spid="25"/>
                                        </p:tgtEl>
                                      </p:cBhvr>
                                    </p:animEffect>
                                    <p:set>
                                      <p:cBhvr>
                                        <p:cTn id="216" dur="1" fill="hold">
                                          <p:stCondLst>
                                            <p:cond delay="499"/>
                                          </p:stCondLst>
                                        </p:cTn>
                                        <p:tgtEl>
                                          <p:spTgt spid="25"/>
                                        </p:tgtEl>
                                        <p:attrNameLst>
                                          <p:attrName>style.visibility</p:attrName>
                                        </p:attrNameLst>
                                      </p:cBhvr>
                                      <p:to>
                                        <p:strVal val="hidden"/>
                                      </p:to>
                                    </p:set>
                                  </p:childTnLst>
                                </p:cTn>
                              </p:par>
                              <p:par>
                                <p:cTn id="217" presetID="10" presetClass="exit" presetSubtype="0" fill="hold" grpId="1" nodeType="withEffect">
                                  <p:stCondLst>
                                    <p:cond delay="0"/>
                                  </p:stCondLst>
                                  <p:childTnLst>
                                    <p:animEffect transition="out" filter="fade">
                                      <p:cBhvr>
                                        <p:cTn id="218" dur="500"/>
                                        <p:tgtEl>
                                          <p:spTgt spid="26"/>
                                        </p:tgtEl>
                                      </p:cBhvr>
                                    </p:animEffect>
                                    <p:set>
                                      <p:cBhvr>
                                        <p:cTn id="219" dur="1" fill="hold">
                                          <p:stCondLst>
                                            <p:cond delay="499"/>
                                          </p:stCondLst>
                                        </p:cTn>
                                        <p:tgtEl>
                                          <p:spTgt spid="26"/>
                                        </p:tgtEl>
                                        <p:attrNameLst>
                                          <p:attrName>style.visibility</p:attrName>
                                        </p:attrNameLst>
                                      </p:cBhvr>
                                      <p:to>
                                        <p:strVal val="hidden"/>
                                      </p:to>
                                    </p:set>
                                  </p:childTnLst>
                                </p:cTn>
                              </p:par>
                            </p:childTnLst>
                          </p:cTn>
                        </p:par>
                        <p:par>
                          <p:cTn id="220" fill="hold">
                            <p:stCondLst>
                              <p:cond delay="500"/>
                            </p:stCondLst>
                            <p:childTnLst>
                              <p:par>
                                <p:cTn id="221" presetID="10" presetClass="entr" presetSubtype="0" fill="hold" nodeType="afterEffect">
                                  <p:stCondLst>
                                    <p:cond delay="0"/>
                                  </p:stCondLst>
                                  <p:childTnLst>
                                    <p:set>
                                      <p:cBhvr>
                                        <p:cTn id="222" dur="1" fill="hold">
                                          <p:stCondLst>
                                            <p:cond delay="0"/>
                                          </p:stCondLst>
                                        </p:cTn>
                                        <p:tgtEl>
                                          <p:spTgt spid="40"/>
                                        </p:tgtEl>
                                        <p:attrNameLst>
                                          <p:attrName>style.visibility</p:attrName>
                                        </p:attrNameLst>
                                      </p:cBhvr>
                                      <p:to>
                                        <p:strVal val="visible"/>
                                      </p:to>
                                    </p:set>
                                    <p:animEffect transition="in" filter="fade">
                                      <p:cBhvr>
                                        <p:cTn id="223" dur="500"/>
                                        <p:tgtEl>
                                          <p:spTgt spid="40"/>
                                        </p:tgtEl>
                                      </p:cBhvr>
                                    </p:animEffect>
                                  </p:childTnLst>
                                </p:cTn>
                              </p:par>
                            </p:childTnLst>
                          </p:cTn>
                        </p:par>
                        <p:par>
                          <p:cTn id="224" fill="hold">
                            <p:stCondLst>
                              <p:cond delay="1000"/>
                            </p:stCondLst>
                            <p:childTnLst>
                              <p:par>
                                <p:cTn id="225" presetID="10" presetClass="entr" presetSubtype="0" fill="hold" grpId="0" nodeType="afterEffect">
                                  <p:stCondLst>
                                    <p:cond delay="0"/>
                                  </p:stCondLst>
                                  <p:childTnLst>
                                    <p:set>
                                      <p:cBhvr>
                                        <p:cTn id="226" dur="1" fill="hold">
                                          <p:stCondLst>
                                            <p:cond delay="0"/>
                                          </p:stCondLst>
                                        </p:cTn>
                                        <p:tgtEl>
                                          <p:spTgt spid="27"/>
                                        </p:tgtEl>
                                        <p:attrNameLst>
                                          <p:attrName>style.visibility</p:attrName>
                                        </p:attrNameLst>
                                      </p:cBhvr>
                                      <p:to>
                                        <p:strVal val="visible"/>
                                      </p:to>
                                    </p:set>
                                    <p:animEffect transition="in" filter="fade">
                                      <p:cBhvr>
                                        <p:cTn id="227" dur="500"/>
                                        <p:tgtEl>
                                          <p:spTgt spid="27"/>
                                        </p:tgtEl>
                                      </p:cBhvr>
                                    </p:animEffect>
                                  </p:childTnLst>
                                </p:cTn>
                              </p:par>
                              <p:par>
                                <p:cTn id="228" presetID="10" presetClass="entr" presetSubtype="0" fill="hold" grpId="0" nodeType="withEffect">
                                  <p:stCondLst>
                                    <p:cond delay="0"/>
                                  </p:stCondLst>
                                  <p:childTnLst>
                                    <p:set>
                                      <p:cBhvr>
                                        <p:cTn id="229" dur="1" fill="hold">
                                          <p:stCondLst>
                                            <p:cond delay="0"/>
                                          </p:stCondLst>
                                        </p:cTn>
                                        <p:tgtEl>
                                          <p:spTgt spid="28"/>
                                        </p:tgtEl>
                                        <p:attrNameLst>
                                          <p:attrName>style.visibility</p:attrName>
                                        </p:attrNameLst>
                                      </p:cBhvr>
                                      <p:to>
                                        <p:strVal val="visible"/>
                                      </p:to>
                                    </p:set>
                                    <p:animEffect transition="in" filter="fade">
                                      <p:cBhvr>
                                        <p:cTn id="230"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5" grpId="1"/>
      <p:bldP spid="6" grpId="0"/>
      <p:bldP spid="6" grpId="1"/>
      <p:bldP spid="7" grpId="0"/>
      <p:bldP spid="7" grpId="1"/>
      <p:bldP spid="8" grpId="0"/>
      <p:bldP spid="8" grpId="1"/>
      <p:bldP spid="9" grpId="0"/>
      <p:bldP spid="9" grpId="1"/>
      <p:bldP spid="10" grpId="0"/>
      <p:bldP spid="10" grpId="1"/>
      <p:bldP spid="11" grpId="0"/>
      <p:bldP spid="11" grpId="1"/>
      <p:bldP spid="12" grpId="0"/>
      <p:bldP spid="12" grpId="1"/>
      <p:bldP spid="13" grpId="0"/>
      <p:bldP spid="13" grpId="1"/>
      <p:bldP spid="14" grpId="0"/>
      <p:bldP spid="14" grpId="1"/>
      <p:bldP spid="15" grpId="0"/>
      <p:bldP spid="15" grpId="1"/>
      <p:bldP spid="16" grpId="0"/>
      <p:bldP spid="16" grpId="1"/>
      <p:bldP spid="17" grpId="0"/>
      <p:bldP spid="17" grpId="1"/>
      <p:bldP spid="18" grpId="0"/>
      <p:bldP spid="18" grpId="1"/>
      <p:bldP spid="19" grpId="0"/>
      <p:bldP spid="19" grpId="1"/>
      <p:bldP spid="20" grpId="0"/>
      <p:bldP spid="20" grpId="1"/>
      <p:bldP spid="21" grpId="0"/>
      <p:bldP spid="21" grpId="1"/>
      <p:bldP spid="22" grpId="0"/>
      <p:bldP spid="22" grpId="1"/>
      <p:bldP spid="23" grpId="0"/>
      <p:bldP spid="23" grpId="1"/>
      <p:bldP spid="24" grpId="0"/>
      <p:bldP spid="24" grpId="1"/>
      <p:bldP spid="25" grpId="0"/>
      <p:bldP spid="25" grpId="1"/>
      <p:bldP spid="26" grpId="0"/>
      <p:bldP spid="26" grpId="1"/>
      <p:bldP spid="27" grpId="0"/>
      <p:bldP spid="28" grpId="0"/>
    </p:bld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2.4 The 10 and 5 time tables</a:t>
            </a:r>
            <a:r>
              <a:rPr lang="en-GB" dirty="0"/>
              <a:t>	</a:t>
            </a:r>
            <a:r>
              <a:rPr lang="en-US" dirty="0">
                <a:solidFill>
                  <a:srgbClr val="00628C"/>
                </a:solidFill>
              </a:rPr>
              <a:t>Step 1:1</a:t>
            </a:r>
          </a:p>
        </p:txBody>
      </p:sp>
      <p:sp>
        <p:nvSpPr>
          <p:cNvPr id="3" name="TextBox 2">
            <a:extLst>
              <a:ext uri="{FF2B5EF4-FFF2-40B4-BE49-F238E27FC236}">
                <a16:creationId xmlns:a16="http://schemas.microsoft.com/office/drawing/2014/main" id="{640C9682-C556-4761-8D37-85AD88F4A607}"/>
              </a:ext>
            </a:extLst>
          </p:cNvPr>
          <p:cNvSpPr txBox="1"/>
          <p:nvPr/>
        </p:nvSpPr>
        <p:spPr bwMode="auto">
          <a:xfrm>
            <a:off x="5920311" y="5125068"/>
            <a:ext cx="3513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0</a:t>
            </a:r>
          </a:p>
        </p:txBody>
      </p:sp>
      <p:sp>
        <p:nvSpPr>
          <p:cNvPr id="4" name="TextBox 3">
            <a:extLst>
              <a:ext uri="{FF2B5EF4-FFF2-40B4-BE49-F238E27FC236}">
                <a16:creationId xmlns:a16="http://schemas.microsoft.com/office/drawing/2014/main" id="{A82B7E1B-42CD-408E-A53A-E012C9588B59}"/>
              </a:ext>
            </a:extLst>
          </p:cNvPr>
          <p:cNvSpPr txBox="1"/>
          <p:nvPr/>
        </p:nvSpPr>
        <p:spPr bwMode="auto">
          <a:xfrm>
            <a:off x="5711537" y="5553998"/>
            <a:ext cx="76892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zero</a:t>
            </a:r>
          </a:p>
        </p:txBody>
      </p:sp>
      <p:sp>
        <p:nvSpPr>
          <p:cNvPr id="5" name="TextBox 4">
            <a:extLst>
              <a:ext uri="{FF2B5EF4-FFF2-40B4-BE49-F238E27FC236}">
                <a16:creationId xmlns:a16="http://schemas.microsoft.com/office/drawing/2014/main" id="{8B466CAE-F85A-47C0-ADEB-01C3979CD8A0}"/>
              </a:ext>
            </a:extLst>
          </p:cNvPr>
          <p:cNvSpPr txBox="1"/>
          <p:nvPr/>
        </p:nvSpPr>
        <p:spPr bwMode="auto">
          <a:xfrm>
            <a:off x="5836954" y="5125068"/>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10</a:t>
            </a:r>
          </a:p>
        </p:txBody>
      </p:sp>
      <p:sp>
        <p:nvSpPr>
          <p:cNvPr id="6" name="TextBox 5">
            <a:extLst>
              <a:ext uri="{FF2B5EF4-FFF2-40B4-BE49-F238E27FC236}">
                <a16:creationId xmlns:a16="http://schemas.microsoft.com/office/drawing/2014/main" id="{DAFCB8E2-BD79-4E35-9B1D-6A56515AFB05}"/>
              </a:ext>
            </a:extLst>
          </p:cNvPr>
          <p:cNvSpPr txBox="1"/>
          <p:nvPr/>
        </p:nvSpPr>
        <p:spPr bwMode="auto">
          <a:xfrm>
            <a:off x="5785275" y="5553998"/>
            <a:ext cx="62145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ten</a:t>
            </a:r>
          </a:p>
        </p:txBody>
      </p:sp>
      <p:sp>
        <p:nvSpPr>
          <p:cNvPr id="7" name="TextBox 6">
            <a:extLst>
              <a:ext uri="{FF2B5EF4-FFF2-40B4-BE49-F238E27FC236}">
                <a16:creationId xmlns:a16="http://schemas.microsoft.com/office/drawing/2014/main" id="{16D357FE-EE1C-48DE-AB5E-C5677A31707E}"/>
              </a:ext>
            </a:extLst>
          </p:cNvPr>
          <p:cNvSpPr txBox="1"/>
          <p:nvPr/>
        </p:nvSpPr>
        <p:spPr bwMode="auto">
          <a:xfrm>
            <a:off x="5836954" y="5125068"/>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20</a:t>
            </a:r>
          </a:p>
        </p:txBody>
      </p:sp>
      <p:sp>
        <p:nvSpPr>
          <p:cNvPr id="8" name="TextBox 7">
            <a:extLst>
              <a:ext uri="{FF2B5EF4-FFF2-40B4-BE49-F238E27FC236}">
                <a16:creationId xmlns:a16="http://schemas.microsoft.com/office/drawing/2014/main" id="{4B5D55B7-2CE6-4C84-BD71-ADDB8ACAB0F5}"/>
              </a:ext>
            </a:extLst>
          </p:cNvPr>
          <p:cNvSpPr txBox="1"/>
          <p:nvPr/>
        </p:nvSpPr>
        <p:spPr bwMode="auto">
          <a:xfrm>
            <a:off x="5546748" y="5553998"/>
            <a:ext cx="109850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twenty</a:t>
            </a:r>
          </a:p>
        </p:txBody>
      </p:sp>
      <p:sp>
        <p:nvSpPr>
          <p:cNvPr id="9" name="TextBox 8">
            <a:extLst>
              <a:ext uri="{FF2B5EF4-FFF2-40B4-BE49-F238E27FC236}">
                <a16:creationId xmlns:a16="http://schemas.microsoft.com/office/drawing/2014/main" id="{003CC7C9-F860-4903-BAAC-FA0A31C9B238}"/>
              </a:ext>
            </a:extLst>
          </p:cNvPr>
          <p:cNvSpPr txBox="1"/>
          <p:nvPr/>
        </p:nvSpPr>
        <p:spPr bwMode="auto">
          <a:xfrm>
            <a:off x="5836954" y="5125068"/>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30</a:t>
            </a:r>
          </a:p>
        </p:txBody>
      </p:sp>
      <p:sp>
        <p:nvSpPr>
          <p:cNvPr id="10" name="TextBox 9">
            <a:extLst>
              <a:ext uri="{FF2B5EF4-FFF2-40B4-BE49-F238E27FC236}">
                <a16:creationId xmlns:a16="http://schemas.microsoft.com/office/drawing/2014/main" id="{FDD64D53-C7BB-41E5-BA50-E7E87A8417D1}"/>
              </a:ext>
            </a:extLst>
          </p:cNvPr>
          <p:cNvSpPr txBox="1"/>
          <p:nvPr/>
        </p:nvSpPr>
        <p:spPr bwMode="auto">
          <a:xfrm>
            <a:off x="5641773" y="5553998"/>
            <a:ext cx="90845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thirty</a:t>
            </a:r>
          </a:p>
        </p:txBody>
      </p:sp>
      <p:sp>
        <p:nvSpPr>
          <p:cNvPr id="11" name="TextBox 10">
            <a:extLst>
              <a:ext uri="{FF2B5EF4-FFF2-40B4-BE49-F238E27FC236}">
                <a16:creationId xmlns:a16="http://schemas.microsoft.com/office/drawing/2014/main" id="{6A765C49-627A-41C9-94E4-0406807699CC}"/>
              </a:ext>
            </a:extLst>
          </p:cNvPr>
          <p:cNvSpPr txBox="1"/>
          <p:nvPr/>
        </p:nvSpPr>
        <p:spPr bwMode="auto">
          <a:xfrm>
            <a:off x="5836954" y="5125068"/>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40</a:t>
            </a:r>
          </a:p>
        </p:txBody>
      </p:sp>
      <p:sp>
        <p:nvSpPr>
          <p:cNvPr id="12" name="TextBox 11">
            <a:extLst>
              <a:ext uri="{FF2B5EF4-FFF2-40B4-BE49-F238E27FC236}">
                <a16:creationId xmlns:a16="http://schemas.microsoft.com/office/drawing/2014/main" id="{BBABB1EF-AB87-48CB-8377-A9151DD81296}"/>
              </a:ext>
            </a:extLst>
          </p:cNvPr>
          <p:cNvSpPr txBox="1"/>
          <p:nvPr/>
        </p:nvSpPr>
        <p:spPr bwMode="auto">
          <a:xfrm>
            <a:off x="5680246" y="5553998"/>
            <a:ext cx="83151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forty</a:t>
            </a:r>
          </a:p>
        </p:txBody>
      </p:sp>
      <p:sp>
        <p:nvSpPr>
          <p:cNvPr id="13" name="TextBox 12">
            <a:extLst>
              <a:ext uri="{FF2B5EF4-FFF2-40B4-BE49-F238E27FC236}">
                <a16:creationId xmlns:a16="http://schemas.microsoft.com/office/drawing/2014/main" id="{BCEF0A67-C1D1-4FEA-AA66-86E71989A6DE}"/>
              </a:ext>
            </a:extLst>
          </p:cNvPr>
          <p:cNvSpPr txBox="1"/>
          <p:nvPr/>
        </p:nvSpPr>
        <p:spPr bwMode="auto">
          <a:xfrm>
            <a:off x="5836954" y="5125068"/>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50</a:t>
            </a:r>
          </a:p>
        </p:txBody>
      </p:sp>
      <p:sp>
        <p:nvSpPr>
          <p:cNvPr id="14" name="TextBox 13">
            <a:extLst>
              <a:ext uri="{FF2B5EF4-FFF2-40B4-BE49-F238E27FC236}">
                <a16:creationId xmlns:a16="http://schemas.microsoft.com/office/drawing/2014/main" id="{C7121A3D-2F4C-40AA-BF37-258405F51E6E}"/>
              </a:ext>
            </a:extLst>
          </p:cNvPr>
          <p:cNvSpPr txBox="1"/>
          <p:nvPr/>
        </p:nvSpPr>
        <p:spPr bwMode="auto">
          <a:xfrm>
            <a:off x="5740391" y="5553998"/>
            <a:ext cx="71122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fifty</a:t>
            </a:r>
          </a:p>
        </p:txBody>
      </p:sp>
      <p:sp>
        <p:nvSpPr>
          <p:cNvPr id="15" name="TextBox 14">
            <a:extLst>
              <a:ext uri="{FF2B5EF4-FFF2-40B4-BE49-F238E27FC236}">
                <a16:creationId xmlns:a16="http://schemas.microsoft.com/office/drawing/2014/main" id="{D86E9F0C-8D7F-4BB3-8D84-1735D30C8D1A}"/>
              </a:ext>
            </a:extLst>
          </p:cNvPr>
          <p:cNvSpPr txBox="1"/>
          <p:nvPr/>
        </p:nvSpPr>
        <p:spPr bwMode="auto">
          <a:xfrm>
            <a:off x="5836954" y="5125068"/>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60</a:t>
            </a:r>
          </a:p>
        </p:txBody>
      </p:sp>
      <p:sp>
        <p:nvSpPr>
          <p:cNvPr id="16" name="TextBox 15">
            <a:extLst>
              <a:ext uri="{FF2B5EF4-FFF2-40B4-BE49-F238E27FC236}">
                <a16:creationId xmlns:a16="http://schemas.microsoft.com/office/drawing/2014/main" id="{509E166C-D481-4D1B-85CE-D8921649038D}"/>
              </a:ext>
            </a:extLst>
          </p:cNvPr>
          <p:cNvSpPr txBox="1"/>
          <p:nvPr/>
        </p:nvSpPr>
        <p:spPr bwMode="auto">
          <a:xfrm>
            <a:off x="5703905" y="5553998"/>
            <a:ext cx="78419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a:solidFill>
                  <a:srgbClr val="000000"/>
                </a:solidFill>
                <a:latin typeface="Myriad Pro Semibold" charset="0"/>
                <a:ea typeface="Myriad Pro Semibold" charset="0"/>
                <a:cs typeface="Myriad Pro Semibold" charset="0"/>
              </a:rPr>
              <a:t>sixty</a:t>
            </a:r>
            <a:endParaRPr lang="en-GB" sz="2400" dirty="0">
              <a:solidFill>
                <a:srgbClr val="000000"/>
              </a:solidFill>
              <a:latin typeface="Myriad Pro Semibold" charset="0"/>
              <a:ea typeface="Myriad Pro Semibold" charset="0"/>
              <a:cs typeface="Myriad Pro Semibold" charset="0"/>
            </a:endParaRPr>
          </a:p>
        </p:txBody>
      </p:sp>
      <p:sp>
        <p:nvSpPr>
          <p:cNvPr id="17" name="TextBox 16">
            <a:extLst>
              <a:ext uri="{FF2B5EF4-FFF2-40B4-BE49-F238E27FC236}">
                <a16:creationId xmlns:a16="http://schemas.microsoft.com/office/drawing/2014/main" id="{A3229A83-7DB5-493B-B982-DA011CC23D5E}"/>
              </a:ext>
            </a:extLst>
          </p:cNvPr>
          <p:cNvSpPr txBox="1"/>
          <p:nvPr/>
        </p:nvSpPr>
        <p:spPr bwMode="auto">
          <a:xfrm>
            <a:off x="5836954" y="5125068"/>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70</a:t>
            </a:r>
          </a:p>
        </p:txBody>
      </p:sp>
      <p:sp>
        <p:nvSpPr>
          <p:cNvPr id="18" name="TextBox 17">
            <a:extLst>
              <a:ext uri="{FF2B5EF4-FFF2-40B4-BE49-F238E27FC236}">
                <a16:creationId xmlns:a16="http://schemas.microsoft.com/office/drawing/2014/main" id="{84B220FA-F83D-4AD1-BABD-E277E34FBCBF}"/>
              </a:ext>
            </a:extLst>
          </p:cNvPr>
          <p:cNvSpPr txBox="1"/>
          <p:nvPr/>
        </p:nvSpPr>
        <p:spPr bwMode="auto">
          <a:xfrm>
            <a:off x="5491604" y="5553998"/>
            <a:ext cx="12087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seventy</a:t>
            </a:r>
          </a:p>
        </p:txBody>
      </p:sp>
      <p:sp>
        <p:nvSpPr>
          <p:cNvPr id="19" name="TextBox 18">
            <a:extLst>
              <a:ext uri="{FF2B5EF4-FFF2-40B4-BE49-F238E27FC236}">
                <a16:creationId xmlns:a16="http://schemas.microsoft.com/office/drawing/2014/main" id="{E4272942-6AD5-43BF-B72B-93F16229DF36}"/>
              </a:ext>
            </a:extLst>
          </p:cNvPr>
          <p:cNvSpPr txBox="1"/>
          <p:nvPr/>
        </p:nvSpPr>
        <p:spPr bwMode="auto">
          <a:xfrm>
            <a:off x="5836954" y="5125068"/>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80</a:t>
            </a:r>
          </a:p>
        </p:txBody>
      </p:sp>
      <p:sp>
        <p:nvSpPr>
          <p:cNvPr id="20" name="TextBox 19">
            <a:extLst>
              <a:ext uri="{FF2B5EF4-FFF2-40B4-BE49-F238E27FC236}">
                <a16:creationId xmlns:a16="http://schemas.microsoft.com/office/drawing/2014/main" id="{26830235-0D67-41C2-9771-27C111BFD905}"/>
              </a:ext>
            </a:extLst>
          </p:cNvPr>
          <p:cNvSpPr txBox="1"/>
          <p:nvPr/>
        </p:nvSpPr>
        <p:spPr bwMode="auto">
          <a:xfrm>
            <a:off x="5581277" y="5553998"/>
            <a:ext cx="102944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eighty</a:t>
            </a:r>
          </a:p>
        </p:txBody>
      </p:sp>
      <p:sp>
        <p:nvSpPr>
          <p:cNvPr id="21" name="TextBox 20">
            <a:extLst>
              <a:ext uri="{FF2B5EF4-FFF2-40B4-BE49-F238E27FC236}">
                <a16:creationId xmlns:a16="http://schemas.microsoft.com/office/drawing/2014/main" id="{93D14D38-3A2A-40FE-AB81-105B0A41FDE4}"/>
              </a:ext>
            </a:extLst>
          </p:cNvPr>
          <p:cNvSpPr txBox="1"/>
          <p:nvPr/>
        </p:nvSpPr>
        <p:spPr bwMode="auto">
          <a:xfrm>
            <a:off x="5836954" y="5125068"/>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90</a:t>
            </a:r>
          </a:p>
        </p:txBody>
      </p:sp>
      <p:sp>
        <p:nvSpPr>
          <p:cNvPr id="22" name="TextBox 21">
            <a:extLst>
              <a:ext uri="{FF2B5EF4-FFF2-40B4-BE49-F238E27FC236}">
                <a16:creationId xmlns:a16="http://schemas.microsoft.com/office/drawing/2014/main" id="{9C2E77B5-B602-4D2A-99A3-DB192FF36E6A}"/>
              </a:ext>
            </a:extLst>
          </p:cNvPr>
          <p:cNvSpPr txBox="1"/>
          <p:nvPr/>
        </p:nvSpPr>
        <p:spPr bwMode="auto">
          <a:xfrm>
            <a:off x="5584483" y="5553998"/>
            <a:ext cx="10230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ninety</a:t>
            </a:r>
          </a:p>
        </p:txBody>
      </p:sp>
      <p:sp>
        <p:nvSpPr>
          <p:cNvPr id="23" name="TextBox 22">
            <a:extLst>
              <a:ext uri="{FF2B5EF4-FFF2-40B4-BE49-F238E27FC236}">
                <a16:creationId xmlns:a16="http://schemas.microsoft.com/office/drawing/2014/main" id="{AAD4545C-ECC4-48F4-A3A3-3A4A29333F06}"/>
              </a:ext>
            </a:extLst>
          </p:cNvPr>
          <p:cNvSpPr txBox="1"/>
          <p:nvPr/>
        </p:nvSpPr>
        <p:spPr bwMode="auto">
          <a:xfrm>
            <a:off x="5753600" y="5125068"/>
            <a:ext cx="68480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100</a:t>
            </a:r>
          </a:p>
        </p:txBody>
      </p:sp>
      <p:sp>
        <p:nvSpPr>
          <p:cNvPr id="24" name="TextBox 23">
            <a:extLst>
              <a:ext uri="{FF2B5EF4-FFF2-40B4-BE49-F238E27FC236}">
                <a16:creationId xmlns:a16="http://schemas.microsoft.com/office/drawing/2014/main" id="{5D88239F-E25D-4B1E-ADDA-479431B84D23}"/>
              </a:ext>
            </a:extLst>
          </p:cNvPr>
          <p:cNvSpPr txBox="1"/>
          <p:nvPr/>
        </p:nvSpPr>
        <p:spPr bwMode="auto">
          <a:xfrm>
            <a:off x="5128042" y="5553998"/>
            <a:ext cx="193591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one hundred</a:t>
            </a:r>
          </a:p>
        </p:txBody>
      </p:sp>
      <p:sp>
        <p:nvSpPr>
          <p:cNvPr id="25" name="TextBox 24">
            <a:extLst>
              <a:ext uri="{FF2B5EF4-FFF2-40B4-BE49-F238E27FC236}">
                <a16:creationId xmlns:a16="http://schemas.microsoft.com/office/drawing/2014/main" id="{DF46647F-45F4-4E04-B643-41A6CDEC9AB0}"/>
              </a:ext>
            </a:extLst>
          </p:cNvPr>
          <p:cNvSpPr txBox="1"/>
          <p:nvPr/>
        </p:nvSpPr>
        <p:spPr bwMode="auto">
          <a:xfrm>
            <a:off x="5753600" y="5125068"/>
            <a:ext cx="68480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110</a:t>
            </a:r>
          </a:p>
        </p:txBody>
      </p:sp>
      <p:sp>
        <p:nvSpPr>
          <p:cNvPr id="26" name="TextBox 25">
            <a:extLst>
              <a:ext uri="{FF2B5EF4-FFF2-40B4-BE49-F238E27FC236}">
                <a16:creationId xmlns:a16="http://schemas.microsoft.com/office/drawing/2014/main" id="{33EBCF2F-01BB-46AA-A862-04BA1F214B93}"/>
              </a:ext>
            </a:extLst>
          </p:cNvPr>
          <p:cNvSpPr txBox="1"/>
          <p:nvPr/>
        </p:nvSpPr>
        <p:spPr bwMode="auto">
          <a:xfrm>
            <a:off x="4568211" y="5553998"/>
            <a:ext cx="305558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one hundred and ten</a:t>
            </a:r>
          </a:p>
        </p:txBody>
      </p:sp>
      <p:sp>
        <p:nvSpPr>
          <p:cNvPr id="27" name="TextBox 26">
            <a:extLst>
              <a:ext uri="{FF2B5EF4-FFF2-40B4-BE49-F238E27FC236}">
                <a16:creationId xmlns:a16="http://schemas.microsoft.com/office/drawing/2014/main" id="{EA28D01F-8496-4E84-960C-6FDA054138EC}"/>
              </a:ext>
            </a:extLst>
          </p:cNvPr>
          <p:cNvSpPr txBox="1"/>
          <p:nvPr/>
        </p:nvSpPr>
        <p:spPr bwMode="auto">
          <a:xfrm>
            <a:off x="5753600" y="5125068"/>
            <a:ext cx="68480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120</a:t>
            </a:r>
          </a:p>
        </p:txBody>
      </p:sp>
      <p:sp>
        <p:nvSpPr>
          <p:cNvPr id="28" name="TextBox 27">
            <a:extLst>
              <a:ext uri="{FF2B5EF4-FFF2-40B4-BE49-F238E27FC236}">
                <a16:creationId xmlns:a16="http://schemas.microsoft.com/office/drawing/2014/main" id="{84A23C89-EB3C-4F72-975B-8BD55F76F093}"/>
              </a:ext>
            </a:extLst>
          </p:cNvPr>
          <p:cNvSpPr txBox="1"/>
          <p:nvPr/>
        </p:nvSpPr>
        <p:spPr bwMode="auto">
          <a:xfrm>
            <a:off x="4329684" y="5553998"/>
            <a:ext cx="353263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one hundred and twenty</a:t>
            </a:r>
          </a:p>
        </p:txBody>
      </p:sp>
      <p:pic>
        <p:nvPicPr>
          <p:cNvPr id="29" name="Picture 28">
            <a:extLst>
              <a:ext uri="{FF2B5EF4-FFF2-40B4-BE49-F238E27FC236}">
                <a16:creationId xmlns:a16="http://schemas.microsoft.com/office/drawing/2014/main" id="{AB6B4BAE-3129-4B71-A5E7-087F6411500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27624" y="1747944"/>
            <a:ext cx="882000" cy="882000"/>
          </a:xfrm>
          <a:prstGeom prst="rect">
            <a:avLst/>
          </a:prstGeom>
        </p:spPr>
      </p:pic>
      <p:pic>
        <p:nvPicPr>
          <p:cNvPr id="30" name="Picture 29">
            <a:extLst>
              <a:ext uri="{FF2B5EF4-FFF2-40B4-BE49-F238E27FC236}">
                <a16:creationId xmlns:a16="http://schemas.microsoft.com/office/drawing/2014/main" id="{830B8BFE-8D76-41F2-BFCA-AF95B759887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78333" y="1747944"/>
            <a:ext cx="882000" cy="882000"/>
          </a:xfrm>
          <a:prstGeom prst="rect">
            <a:avLst/>
          </a:prstGeom>
        </p:spPr>
      </p:pic>
      <p:pic>
        <p:nvPicPr>
          <p:cNvPr id="31" name="Picture 30">
            <a:extLst>
              <a:ext uri="{FF2B5EF4-FFF2-40B4-BE49-F238E27FC236}">
                <a16:creationId xmlns:a16="http://schemas.microsoft.com/office/drawing/2014/main" id="{BA666997-79E7-4F32-9E5C-7BD35260692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29042" y="1747944"/>
            <a:ext cx="882000" cy="882000"/>
          </a:xfrm>
          <a:prstGeom prst="rect">
            <a:avLst/>
          </a:prstGeom>
        </p:spPr>
      </p:pic>
      <p:pic>
        <p:nvPicPr>
          <p:cNvPr id="32" name="Picture 31">
            <a:extLst>
              <a:ext uri="{FF2B5EF4-FFF2-40B4-BE49-F238E27FC236}">
                <a16:creationId xmlns:a16="http://schemas.microsoft.com/office/drawing/2014/main" id="{DD11C05C-4D61-4927-89BB-988935CE622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79751" y="1747944"/>
            <a:ext cx="882000" cy="882000"/>
          </a:xfrm>
          <a:prstGeom prst="rect">
            <a:avLst/>
          </a:prstGeom>
        </p:spPr>
      </p:pic>
      <p:pic>
        <p:nvPicPr>
          <p:cNvPr id="33" name="Picture 32">
            <a:extLst>
              <a:ext uri="{FF2B5EF4-FFF2-40B4-BE49-F238E27FC236}">
                <a16:creationId xmlns:a16="http://schemas.microsoft.com/office/drawing/2014/main" id="{226904AA-3925-4ADE-8C0E-B28E5D0E98E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230460" y="1747944"/>
            <a:ext cx="882000" cy="882000"/>
          </a:xfrm>
          <a:prstGeom prst="rect">
            <a:avLst/>
          </a:prstGeom>
        </p:spPr>
      </p:pic>
      <p:pic>
        <p:nvPicPr>
          <p:cNvPr id="34" name="Picture 33">
            <a:extLst>
              <a:ext uri="{FF2B5EF4-FFF2-40B4-BE49-F238E27FC236}">
                <a16:creationId xmlns:a16="http://schemas.microsoft.com/office/drawing/2014/main" id="{30ED71E2-E1C5-4D1C-ACF6-0B99E88A64E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281169" y="1747944"/>
            <a:ext cx="882000" cy="882000"/>
          </a:xfrm>
          <a:prstGeom prst="rect">
            <a:avLst/>
          </a:prstGeom>
        </p:spPr>
      </p:pic>
      <p:pic>
        <p:nvPicPr>
          <p:cNvPr id="35" name="Picture 34">
            <a:extLst>
              <a:ext uri="{FF2B5EF4-FFF2-40B4-BE49-F238E27FC236}">
                <a16:creationId xmlns:a16="http://schemas.microsoft.com/office/drawing/2014/main" id="{D583FB94-EF55-4AE5-99B0-339D1B40B05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10265" y="3420240"/>
            <a:ext cx="882000" cy="882000"/>
          </a:xfrm>
          <a:prstGeom prst="rect">
            <a:avLst/>
          </a:prstGeom>
        </p:spPr>
      </p:pic>
      <p:pic>
        <p:nvPicPr>
          <p:cNvPr id="36" name="Picture 35">
            <a:extLst>
              <a:ext uri="{FF2B5EF4-FFF2-40B4-BE49-F238E27FC236}">
                <a16:creationId xmlns:a16="http://schemas.microsoft.com/office/drawing/2014/main" id="{935E7654-32C6-4B3B-93DD-EE3F7F55810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64446" y="3420240"/>
            <a:ext cx="882000" cy="882000"/>
          </a:xfrm>
          <a:prstGeom prst="rect">
            <a:avLst/>
          </a:prstGeom>
        </p:spPr>
      </p:pic>
      <p:pic>
        <p:nvPicPr>
          <p:cNvPr id="37" name="Picture 36">
            <a:extLst>
              <a:ext uri="{FF2B5EF4-FFF2-40B4-BE49-F238E27FC236}">
                <a16:creationId xmlns:a16="http://schemas.microsoft.com/office/drawing/2014/main" id="{18994E6E-3C67-4853-A44B-605E2F54C58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18627" y="3420240"/>
            <a:ext cx="882000" cy="882000"/>
          </a:xfrm>
          <a:prstGeom prst="rect">
            <a:avLst/>
          </a:prstGeom>
        </p:spPr>
      </p:pic>
      <p:pic>
        <p:nvPicPr>
          <p:cNvPr id="38" name="Picture 37">
            <a:extLst>
              <a:ext uri="{FF2B5EF4-FFF2-40B4-BE49-F238E27FC236}">
                <a16:creationId xmlns:a16="http://schemas.microsoft.com/office/drawing/2014/main" id="{605A8436-3B3F-4101-BD1A-C6D5F40ED44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72808" y="3420240"/>
            <a:ext cx="882000" cy="882000"/>
          </a:xfrm>
          <a:prstGeom prst="rect">
            <a:avLst/>
          </a:prstGeom>
        </p:spPr>
      </p:pic>
      <p:pic>
        <p:nvPicPr>
          <p:cNvPr id="39" name="Picture 38">
            <a:extLst>
              <a:ext uri="{FF2B5EF4-FFF2-40B4-BE49-F238E27FC236}">
                <a16:creationId xmlns:a16="http://schemas.microsoft.com/office/drawing/2014/main" id="{3689C121-5B17-4BBD-AE8C-13FEC10869F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226989" y="3420240"/>
            <a:ext cx="882000" cy="882000"/>
          </a:xfrm>
          <a:prstGeom prst="rect">
            <a:avLst/>
          </a:prstGeom>
        </p:spPr>
      </p:pic>
      <p:pic>
        <p:nvPicPr>
          <p:cNvPr id="40" name="Picture 39">
            <a:extLst>
              <a:ext uri="{FF2B5EF4-FFF2-40B4-BE49-F238E27FC236}">
                <a16:creationId xmlns:a16="http://schemas.microsoft.com/office/drawing/2014/main" id="{5EC53772-538A-4FD8-8711-BB9B48AF40C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281169" y="3420240"/>
            <a:ext cx="882000" cy="882000"/>
          </a:xfrm>
          <a:prstGeom prst="rect">
            <a:avLst/>
          </a:prstGeom>
        </p:spPr>
      </p:pic>
    </p:spTree>
    <p:extLst>
      <p:ext uri="{BB962C8B-B14F-4D97-AF65-F5344CB8AC3E}">
        <p14:creationId xmlns:p14="http://schemas.microsoft.com/office/powerpoint/2010/main" val="21406602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par>
                                <p:cTn id="8" presetID="10" presetClass="exit" presetSubtype="0" fill="hold" grpId="0" nodeType="withEffect">
                                  <p:stCondLst>
                                    <p:cond delay="0"/>
                                  </p:stCondLst>
                                  <p:childTnLst>
                                    <p:animEffect transition="out" filter="fade">
                                      <p:cBhvr>
                                        <p:cTn id="9" dur="500"/>
                                        <p:tgtEl>
                                          <p:spTgt spid="4"/>
                                        </p:tgtEl>
                                      </p:cBhvr>
                                    </p:animEffect>
                                    <p:set>
                                      <p:cBhvr>
                                        <p:cTn id="10" dur="1" fill="hold">
                                          <p:stCondLst>
                                            <p:cond delay="499"/>
                                          </p:stCondLst>
                                        </p:cTn>
                                        <p:tgtEl>
                                          <p:spTgt spid="4"/>
                                        </p:tgtEl>
                                        <p:attrNameLst>
                                          <p:attrName>style.visibility</p:attrName>
                                        </p:attrNameLst>
                                      </p:cBhvr>
                                      <p:to>
                                        <p:strVal val="hidden"/>
                                      </p:to>
                                    </p:set>
                                  </p:childTnLst>
                                </p:cTn>
                              </p:par>
                            </p:childTnLst>
                          </p:cTn>
                        </p:par>
                        <p:par>
                          <p:cTn id="11" fill="hold">
                            <p:stCondLst>
                              <p:cond delay="500"/>
                            </p:stCondLst>
                            <p:childTnLst>
                              <p:par>
                                <p:cTn id="12" presetID="10" presetClass="entr" presetSubtype="0" fill="hold" nodeType="afterEffect">
                                  <p:stCondLst>
                                    <p:cond delay="0"/>
                                  </p:stCondLst>
                                  <p:childTnLst>
                                    <p:set>
                                      <p:cBhvr>
                                        <p:cTn id="13" dur="1" fill="hold">
                                          <p:stCondLst>
                                            <p:cond delay="0"/>
                                          </p:stCondLst>
                                        </p:cTn>
                                        <p:tgtEl>
                                          <p:spTgt spid="29"/>
                                        </p:tgtEl>
                                        <p:attrNameLst>
                                          <p:attrName>style.visibility</p:attrName>
                                        </p:attrNameLst>
                                      </p:cBhvr>
                                      <p:to>
                                        <p:strVal val="visible"/>
                                      </p:to>
                                    </p:set>
                                    <p:animEffect transition="in" filter="fade">
                                      <p:cBhvr>
                                        <p:cTn id="14" dur="500"/>
                                        <p:tgtEl>
                                          <p:spTgt spid="29"/>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500"/>
                                        <p:tgtEl>
                                          <p:spTgt spid="5"/>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500"/>
                                        <p:tgtEl>
                                          <p:spTgt spid="6"/>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xit" presetSubtype="0" fill="hold" grpId="1" nodeType="clickEffect">
                                  <p:stCondLst>
                                    <p:cond delay="0"/>
                                  </p:stCondLst>
                                  <p:childTnLst>
                                    <p:animEffect transition="out" filter="fade">
                                      <p:cBhvr>
                                        <p:cTn id="25" dur="500"/>
                                        <p:tgtEl>
                                          <p:spTgt spid="5"/>
                                        </p:tgtEl>
                                      </p:cBhvr>
                                    </p:animEffect>
                                    <p:set>
                                      <p:cBhvr>
                                        <p:cTn id="26" dur="1" fill="hold">
                                          <p:stCondLst>
                                            <p:cond delay="499"/>
                                          </p:stCondLst>
                                        </p:cTn>
                                        <p:tgtEl>
                                          <p:spTgt spid="5"/>
                                        </p:tgtEl>
                                        <p:attrNameLst>
                                          <p:attrName>style.visibility</p:attrName>
                                        </p:attrNameLst>
                                      </p:cBhvr>
                                      <p:to>
                                        <p:strVal val="hidden"/>
                                      </p:to>
                                    </p:set>
                                  </p:childTnLst>
                                </p:cTn>
                              </p:par>
                              <p:par>
                                <p:cTn id="27" presetID="10" presetClass="exit" presetSubtype="0" fill="hold" grpId="1" nodeType="withEffect">
                                  <p:stCondLst>
                                    <p:cond delay="0"/>
                                  </p:stCondLst>
                                  <p:childTnLst>
                                    <p:animEffect transition="out" filter="fade">
                                      <p:cBhvr>
                                        <p:cTn id="28" dur="500"/>
                                        <p:tgtEl>
                                          <p:spTgt spid="6"/>
                                        </p:tgtEl>
                                      </p:cBhvr>
                                    </p:animEffect>
                                    <p:set>
                                      <p:cBhvr>
                                        <p:cTn id="29" dur="1" fill="hold">
                                          <p:stCondLst>
                                            <p:cond delay="499"/>
                                          </p:stCondLst>
                                        </p:cTn>
                                        <p:tgtEl>
                                          <p:spTgt spid="6"/>
                                        </p:tgtEl>
                                        <p:attrNameLst>
                                          <p:attrName>style.visibility</p:attrName>
                                        </p:attrNameLst>
                                      </p:cBhvr>
                                      <p:to>
                                        <p:strVal val="hidden"/>
                                      </p:to>
                                    </p:set>
                                  </p:childTnLst>
                                </p:cTn>
                              </p:par>
                            </p:childTnLst>
                          </p:cTn>
                        </p:par>
                        <p:par>
                          <p:cTn id="30" fill="hold">
                            <p:stCondLst>
                              <p:cond delay="500"/>
                            </p:stCondLst>
                            <p:childTnLst>
                              <p:par>
                                <p:cTn id="31" presetID="10" presetClass="entr" presetSubtype="0" fill="hold" nodeType="afterEffect">
                                  <p:stCondLst>
                                    <p:cond delay="0"/>
                                  </p:stCondLst>
                                  <p:childTnLst>
                                    <p:set>
                                      <p:cBhvr>
                                        <p:cTn id="32" dur="1" fill="hold">
                                          <p:stCondLst>
                                            <p:cond delay="0"/>
                                          </p:stCondLst>
                                        </p:cTn>
                                        <p:tgtEl>
                                          <p:spTgt spid="30"/>
                                        </p:tgtEl>
                                        <p:attrNameLst>
                                          <p:attrName>style.visibility</p:attrName>
                                        </p:attrNameLst>
                                      </p:cBhvr>
                                      <p:to>
                                        <p:strVal val="visible"/>
                                      </p:to>
                                    </p:set>
                                    <p:animEffect transition="in" filter="fade">
                                      <p:cBhvr>
                                        <p:cTn id="33" dur="500"/>
                                        <p:tgtEl>
                                          <p:spTgt spid="30"/>
                                        </p:tgtEl>
                                      </p:cBhvr>
                                    </p:animEffect>
                                  </p:childTnLst>
                                </p:cTn>
                              </p:par>
                            </p:childTnLst>
                          </p:cTn>
                        </p:par>
                        <p:par>
                          <p:cTn id="34" fill="hold">
                            <p:stCondLst>
                              <p:cond delay="1000"/>
                            </p:stCondLst>
                            <p:childTnLst>
                              <p:par>
                                <p:cTn id="35" presetID="10" presetClass="entr" presetSubtype="0" fill="hold" grpId="0" nodeType="after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fade">
                                      <p:cBhvr>
                                        <p:cTn id="37" dur="500"/>
                                        <p:tgtEl>
                                          <p:spTgt spid="7"/>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8"/>
                                        </p:tgtEl>
                                        <p:attrNameLst>
                                          <p:attrName>style.visibility</p:attrName>
                                        </p:attrNameLst>
                                      </p:cBhvr>
                                      <p:to>
                                        <p:strVal val="visible"/>
                                      </p:to>
                                    </p:set>
                                    <p:animEffect transition="in" filter="fade">
                                      <p:cBhvr>
                                        <p:cTn id="40" dur="500"/>
                                        <p:tgtEl>
                                          <p:spTgt spid="8"/>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xit" presetSubtype="0" fill="hold" grpId="1" nodeType="clickEffect">
                                  <p:stCondLst>
                                    <p:cond delay="0"/>
                                  </p:stCondLst>
                                  <p:childTnLst>
                                    <p:animEffect transition="out" filter="fade">
                                      <p:cBhvr>
                                        <p:cTn id="44" dur="500"/>
                                        <p:tgtEl>
                                          <p:spTgt spid="7"/>
                                        </p:tgtEl>
                                      </p:cBhvr>
                                    </p:animEffect>
                                    <p:set>
                                      <p:cBhvr>
                                        <p:cTn id="45" dur="1" fill="hold">
                                          <p:stCondLst>
                                            <p:cond delay="499"/>
                                          </p:stCondLst>
                                        </p:cTn>
                                        <p:tgtEl>
                                          <p:spTgt spid="7"/>
                                        </p:tgtEl>
                                        <p:attrNameLst>
                                          <p:attrName>style.visibility</p:attrName>
                                        </p:attrNameLst>
                                      </p:cBhvr>
                                      <p:to>
                                        <p:strVal val="hidden"/>
                                      </p:to>
                                    </p:set>
                                  </p:childTnLst>
                                </p:cTn>
                              </p:par>
                              <p:par>
                                <p:cTn id="46" presetID="10" presetClass="exit" presetSubtype="0" fill="hold" grpId="1" nodeType="withEffect">
                                  <p:stCondLst>
                                    <p:cond delay="0"/>
                                  </p:stCondLst>
                                  <p:childTnLst>
                                    <p:animEffect transition="out" filter="fade">
                                      <p:cBhvr>
                                        <p:cTn id="47" dur="500"/>
                                        <p:tgtEl>
                                          <p:spTgt spid="8"/>
                                        </p:tgtEl>
                                      </p:cBhvr>
                                    </p:animEffect>
                                    <p:set>
                                      <p:cBhvr>
                                        <p:cTn id="48" dur="1" fill="hold">
                                          <p:stCondLst>
                                            <p:cond delay="499"/>
                                          </p:stCondLst>
                                        </p:cTn>
                                        <p:tgtEl>
                                          <p:spTgt spid="8"/>
                                        </p:tgtEl>
                                        <p:attrNameLst>
                                          <p:attrName>style.visibility</p:attrName>
                                        </p:attrNameLst>
                                      </p:cBhvr>
                                      <p:to>
                                        <p:strVal val="hidden"/>
                                      </p:to>
                                    </p:set>
                                  </p:childTnLst>
                                </p:cTn>
                              </p:par>
                            </p:childTnLst>
                          </p:cTn>
                        </p:par>
                        <p:par>
                          <p:cTn id="49" fill="hold">
                            <p:stCondLst>
                              <p:cond delay="500"/>
                            </p:stCondLst>
                            <p:childTnLst>
                              <p:par>
                                <p:cTn id="50" presetID="10" presetClass="entr" presetSubtype="0" fill="hold" nodeType="afterEffect">
                                  <p:stCondLst>
                                    <p:cond delay="0"/>
                                  </p:stCondLst>
                                  <p:childTnLst>
                                    <p:set>
                                      <p:cBhvr>
                                        <p:cTn id="51" dur="1" fill="hold">
                                          <p:stCondLst>
                                            <p:cond delay="0"/>
                                          </p:stCondLst>
                                        </p:cTn>
                                        <p:tgtEl>
                                          <p:spTgt spid="31"/>
                                        </p:tgtEl>
                                        <p:attrNameLst>
                                          <p:attrName>style.visibility</p:attrName>
                                        </p:attrNameLst>
                                      </p:cBhvr>
                                      <p:to>
                                        <p:strVal val="visible"/>
                                      </p:to>
                                    </p:set>
                                    <p:animEffect transition="in" filter="fade">
                                      <p:cBhvr>
                                        <p:cTn id="52" dur="500"/>
                                        <p:tgtEl>
                                          <p:spTgt spid="31"/>
                                        </p:tgtEl>
                                      </p:cBhvr>
                                    </p:animEffect>
                                  </p:childTnLst>
                                </p:cTn>
                              </p:par>
                            </p:childTnLst>
                          </p:cTn>
                        </p:par>
                        <p:par>
                          <p:cTn id="53" fill="hold">
                            <p:stCondLst>
                              <p:cond delay="1000"/>
                            </p:stCondLst>
                            <p:childTnLst>
                              <p:par>
                                <p:cTn id="54" presetID="10" presetClass="entr" presetSubtype="0" fill="hold" grpId="0" nodeType="afterEffect">
                                  <p:stCondLst>
                                    <p:cond delay="0"/>
                                  </p:stCondLst>
                                  <p:childTnLst>
                                    <p:set>
                                      <p:cBhvr>
                                        <p:cTn id="55" dur="1" fill="hold">
                                          <p:stCondLst>
                                            <p:cond delay="0"/>
                                          </p:stCondLst>
                                        </p:cTn>
                                        <p:tgtEl>
                                          <p:spTgt spid="9"/>
                                        </p:tgtEl>
                                        <p:attrNameLst>
                                          <p:attrName>style.visibility</p:attrName>
                                        </p:attrNameLst>
                                      </p:cBhvr>
                                      <p:to>
                                        <p:strVal val="visible"/>
                                      </p:to>
                                    </p:set>
                                    <p:animEffect transition="in" filter="fade">
                                      <p:cBhvr>
                                        <p:cTn id="56" dur="500"/>
                                        <p:tgtEl>
                                          <p:spTgt spid="9"/>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10"/>
                                        </p:tgtEl>
                                        <p:attrNameLst>
                                          <p:attrName>style.visibility</p:attrName>
                                        </p:attrNameLst>
                                      </p:cBhvr>
                                      <p:to>
                                        <p:strVal val="visible"/>
                                      </p:to>
                                    </p:set>
                                    <p:animEffect transition="in" filter="fade">
                                      <p:cBhvr>
                                        <p:cTn id="59" dur="500"/>
                                        <p:tgtEl>
                                          <p:spTgt spid="10"/>
                                        </p:tgtEl>
                                      </p:cBhvr>
                                    </p:animEffect>
                                  </p:childTnLst>
                                </p:cTn>
                              </p:par>
                            </p:childTnLst>
                          </p:cTn>
                        </p:par>
                      </p:childTnLst>
                    </p:cTn>
                  </p:par>
                  <p:par>
                    <p:cTn id="60" fill="hold">
                      <p:stCondLst>
                        <p:cond delay="indefinite"/>
                      </p:stCondLst>
                      <p:childTnLst>
                        <p:par>
                          <p:cTn id="61" fill="hold">
                            <p:stCondLst>
                              <p:cond delay="0"/>
                            </p:stCondLst>
                            <p:childTnLst>
                              <p:par>
                                <p:cTn id="62" presetID="10" presetClass="exit" presetSubtype="0" fill="hold" grpId="1" nodeType="clickEffect">
                                  <p:stCondLst>
                                    <p:cond delay="0"/>
                                  </p:stCondLst>
                                  <p:childTnLst>
                                    <p:animEffect transition="out" filter="fade">
                                      <p:cBhvr>
                                        <p:cTn id="63" dur="500"/>
                                        <p:tgtEl>
                                          <p:spTgt spid="9"/>
                                        </p:tgtEl>
                                      </p:cBhvr>
                                    </p:animEffect>
                                    <p:set>
                                      <p:cBhvr>
                                        <p:cTn id="64" dur="1" fill="hold">
                                          <p:stCondLst>
                                            <p:cond delay="499"/>
                                          </p:stCondLst>
                                        </p:cTn>
                                        <p:tgtEl>
                                          <p:spTgt spid="9"/>
                                        </p:tgtEl>
                                        <p:attrNameLst>
                                          <p:attrName>style.visibility</p:attrName>
                                        </p:attrNameLst>
                                      </p:cBhvr>
                                      <p:to>
                                        <p:strVal val="hidden"/>
                                      </p:to>
                                    </p:set>
                                  </p:childTnLst>
                                </p:cTn>
                              </p:par>
                              <p:par>
                                <p:cTn id="65" presetID="10" presetClass="exit" presetSubtype="0" fill="hold" grpId="1" nodeType="withEffect">
                                  <p:stCondLst>
                                    <p:cond delay="0"/>
                                  </p:stCondLst>
                                  <p:childTnLst>
                                    <p:animEffect transition="out" filter="fade">
                                      <p:cBhvr>
                                        <p:cTn id="66" dur="500"/>
                                        <p:tgtEl>
                                          <p:spTgt spid="10"/>
                                        </p:tgtEl>
                                      </p:cBhvr>
                                    </p:animEffect>
                                    <p:set>
                                      <p:cBhvr>
                                        <p:cTn id="67" dur="1" fill="hold">
                                          <p:stCondLst>
                                            <p:cond delay="499"/>
                                          </p:stCondLst>
                                        </p:cTn>
                                        <p:tgtEl>
                                          <p:spTgt spid="10"/>
                                        </p:tgtEl>
                                        <p:attrNameLst>
                                          <p:attrName>style.visibility</p:attrName>
                                        </p:attrNameLst>
                                      </p:cBhvr>
                                      <p:to>
                                        <p:strVal val="hidden"/>
                                      </p:to>
                                    </p:set>
                                  </p:childTnLst>
                                </p:cTn>
                              </p:par>
                            </p:childTnLst>
                          </p:cTn>
                        </p:par>
                        <p:par>
                          <p:cTn id="68" fill="hold">
                            <p:stCondLst>
                              <p:cond delay="500"/>
                            </p:stCondLst>
                            <p:childTnLst>
                              <p:par>
                                <p:cTn id="69" presetID="10" presetClass="entr" presetSubtype="0" fill="hold" nodeType="afterEffect">
                                  <p:stCondLst>
                                    <p:cond delay="0"/>
                                  </p:stCondLst>
                                  <p:childTnLst>
                                    <p:set>
                                      <p:cBhvr>
                                        <p:cTn id="70" dur="1" fill="hold">
                                          <p:stCondLst>
                                            <p:cond delay="0"/>
                                          </p:stCondLst>
                                        </p:cTn>
                                        <p:tgtEl>
                                          <p:spTgt spid="32"/>
                                        </p:tgtEl>
                                        <p:attrNameLst>
                                          <p:attrName>style.visibility</p:attrName>
                                        </p:attrNameLst>
                                      </p:cBhvr>
                                      <p:to>
                                        <p:strVal val="visible"/>
                                      </p:to>
                                    </p:set>
                                    <p:animEffect transition="in" filter="fade">
                                      <p:cBhvr>
                                        <p:cTn id="71" dur="500"/>
                                        <p:tgtEl>
                                          <p:spTgt spid="32"/>
                                        </p:tgtEl>
                                      </p:cBhvr>
                                    </p:animEffect>
                                  </p:childTnLst>
                                </p:cTn>
                              </p:par>
                            </p:childTnLst>
                          </p:cTn>
                        </p:par>
                        <p:par>
                          <p:cTn id="72" fill="hold">
                            <p:stCondLst>
                              <p:cond delay="1000"/>
                            </p:stCondLst>
                            <p:childTnLst>
                              <p:par>
                                <p:cTn id="73" presetID="10" presetClass="entr" presetSubtype="0" fill="hold" grpId="0" nodeType="afterEffect">
                                  <p:stCondLst>
                                    <p:cond delay="0"/>
                                  </p:stCondLst>
                                  <p:childTnLst>
                                    <p:set>
                                      <p:cBhvr>
                                        <p:cTn id="74" dur="1" fill="hold">
                                          <p:stCondLst>
                                            <p:cond delay="0"/>
                                          </p:stCondLst>
                                        </p:cTn>
                                        <p:tgtEl>
                                          <p:spTgt spid="11"/>
                                        </p:tgtEl>
                                        <p:attrNameLst>
                                          <p:attrName>style.visibility</p:attrName>
                                        </p:attrNameLst>
                                      </p:cBhvr>
                                      <p:to>
                                        <p:strVal val="visible"/>
                                      </p:to>
                                    </p:set>
                                    <p:animEffect transition="in" filter="fade">
                                      <p:cBhvr>
                                        <p:cTn id="75" dur="500"/>
                                        <p:tgtEl>
                                          <p:spTgt spid="11"/>
                                        </p:tgtEl>
                                      </p:cBhvr>
                                    </p:animEffect>
                                  </p:childTnLst>
                                </p:cTn>
                              </p:par>
                              <p:par>
                                <p:cTn id="76" presetID="10" presetClass="entr" presetSubtype="0" fill="hold" grpId="0" nodeType="withEffect">
                                  <p:stCondLst>
                                    <p:cond delay="0"/>
                                  </p:stCondLst>
                                  <p:childTnLst>
                                    <p:set>
                                      <p:cBhvr>
                                        <p:cTn id="77" dur="1" fill="hold">
                                          <p:stCondLst>
                                            <p:cond delay="0"/>
                                          </p:stCondLst>
                                        </p:cTn>
                                        <p:tgtEl>
                                          <p:spTgt spid="12"/>
                                        </p:tgtEl>
                                        <p:attrNameLst>
                                          <p:attrName>style.visibility</p:attrName>
                                        </p:attrNameLst>
                                      </p:cBhvr>
                                      <p:to>
                                        <p:strVal val="visible"/>
                                      </p:to>
                                    </p:set>
                                    <p:animEffect transition="in" filter="fade">
                                      <p:cBhvr>
                                        <p:cTn id="78" dur="500"/>
                                        <p:tgtEl>
                                          <p:spTgt spid="12"/>
                                        </p:tgtEl>
                                      </p:cBhvr>
                                    </p:animEffect>
                                  </p:childTnLst>
                                </p:cTn>
                              </p:par>
                            </p:childTnLst>
                          </p:cTn>
                        </p:par>
                      </p:childTnLst>
                    </p:cTn>
                  </p:par>
                  <p:par>
                    <p:cTn id="79" fill="hold">
                      <p:stCondLst>
                        <p:cond delay="indefinite"/>
                      </p:stCondLst>
                      <p:childTnLst>
                        <p:par>
                          <p:cTn id="80" fill="hold">
                            <p:stCondLst>
                              <p:cond delay="0"/>
                            </p:stCondLst>
                            <p:childTnLst>
                              <p:par>
                                <p:cTn id="81" presetID="10" presetClass="exit" presetSubtype="0" fill="hold" grpId="1" nodeType="clickEffect">
                                  <p:stCondLst>
                                    <p:cond delay="0"/>
                                  </p:stCondLst>
                                  <p:childTnLst>
                                    <p:animEffect transition="out" filter="fade">
                                      <p:cBhvr>
                                        <p:cTn id="82" dur="500"/>
                                        <p:tgtEl>
                                          <p:spTgt spid="11"/>
                                        </p:tgtEl>
                                      </p:cBhvr>
                                    </p:animEffect>
                                    <p:set>
                                      <p:cBhvr>
                                        <p:cTn id="83" dur="1" fill="hold">
                                          <p:stCondLst>
                                            <p:cond delay="499"/>
                                          </p:stCondLst>
                                        </p:cTn>
                                        <p:tgtEl>
                                          <p:spTgt spid="11"/>
                                        </p:tgtEl>
                                        <p:attrNameLst>
                                          <p:attrName>style.visibility</p:attrName>
                                        </p:attrNameLst>
                                      </p:cBhvr>
                                      <p:to>
                                        <p:strVal val="hidden"/>
                                      </p:to>
                                    </p:set>
                                  </p:childTnLst>
                                </p:cTn>
                              </p:par>
                              <p:par>
                                <p:cTn id="84" presetID="10" presetClass="exit" presetSubtype="0" fill="hold" grpId="1" nodeType="withEffect">
                                  <p:stCondLst>
                                    <p:cond delay="0"/>
                                  </p:stCondLst>
                                  <p:childTnLst>
                                    <p:animEffect transition="out" filter="fade">
                                      <p:cBhvr>
                                        <p:cTn id="85" dur="500"/>
                                        <p:tgtEl>
                                          <p:spTgt spid="12"/>
                                        </p:tgtEl>
                                      </p:cBhvr>
                                    </p:animEffect>
                                    <p:set>
                                      <p:cBhvr>
                                        <p:cTn id="86" dur="1" fill="hold">
                                          <p:stCondLst>
                                            <p:cond delay="499"/>
                                          </p:stCondLst>
                                        </p:cTn>
                                        <p:tgtEl>
                                          <p:spTgt spid="12"/>
                                        </p:tgtEl>
                                        <p:attrNameLst>
                                          <p:attrName>style.visibility</p:attrName>
                                        </p:attrNameLst>
                                      </p:cBhvr>
                                      <p:to>
                                        <p:strVal val="hidden"/>
                                      </p:to>
                                    </p:set>
                                  </p:childTnLst>
                                </p:cTn>
                              </p:par>
                            </p:childTnLst>
                          </p:cTn>
                        </p:par>
                        <p:par>
                          <p:cTn id="87" fill="hold">
                            <p:stCondLst>
                              <p:cond delay="500"/>
                            </p:stCondLst>
                            <p:childTnLst>
                              <p:par>
                                <p:cTn id="88" presetID="10" presetClass="entr" presetSubtype="0" fill="hold" nodeType="afterEffect">
                                  <p:stCondLst>
                                    <p:cond delay="0"/>
                                  </p:stCondLst>
                                  <p:childTnLst>
                                    <p:set>
                                      <p:cBhvr>
                                        <p:cTn id="89" dur="1" fill="hold">
                                          <p:stCondLst>
                                            <p:cond delay="0"/>
                                          </p:stCondLst>
                                        </p:cTn>
                                        <p:tgtEl>
                                          <p:spTgt spid="33"/>
                                        </p:tgtEl>
                                        <p:attrNameLst>
                                          <p:attrName>style.visibility</p:attrName>
                                        </p:attrNameLst>
                                      </p:cBhvr>
                                      <p:to>
                                        <p:strVal val="visible"/>
                                      </p:to>
                                    </p:set>
                                    <p:animEffect transition="in" filter="fade">
                                      <p:cBhvr>
                                        <p:cTn id="90" dur="500"/>
                                        <p:tgtEl>
                                          <p:spTgt spid="33"/>
                                        </p:tgtEl>
                                      </p:cBhvr>
                                    </p:animEffect>
                                  </p:childTnLst>
                                </p:cTn>
                              </p:par>
                            </p:childTnLst>
                          </p:cTn>
                        </p:par>
                        <p:par>
                          <p:cTn id="91" fill="hold">
                            <p:stCondLst>
                              <p:cond delay="1000"/>
                            </p:stCondLst>
                            <p:childTnLst>
                              <p:par>
                                <p:cTn id="92" presetID="10" presetClass="entr" presetSubtype="0" fill="hold" grpId="0" nodeType="afterEffect">
                                  <p:stCondLst>
                                    <p:cond delay="0"/>
                                  </p:stCondLst>
                                  <p:childTnLst>
                                    <p:set>
                                      <p:cBhvr>
                                        <p:cTn id="93" dur="1" fill="hold">
                                          <p:stCondLst>
                                            <p:cond delay="0"/>
                                          </p:stCondLst>
                                        </p:cTn>
                                        <p:tgtEl>
                                          <p:spTgt spid="13"/>
                                        </p:tgtEl>
                                        <p:attrNameLst>
                                          <p:attrName>style.visibility</p:attrName>
                                        </p:attrNameLst>
                                      </p:cBhvr>
                                      <p:to>
                                        <p:strVal val="visible"/>
                                      </p:to>
                                    </p:set>
                                    <p:animEffect transition="in" filter="fade">
                                      <p:cBhvr>
                                        <p:cTn id="94" dur="500"/>
                                        <p:tgtEl>
                                          <p:spTgt spid="13"/>
                                        </p:tgtEl>
                                      </p:cBhvr>
                                    </p:animEffect>
                                  </p:childTnLst>
                                </p:cTn>
                              </p:par>
                              <p:par>
                                <p:cTn id="95" presetID="10" presetClass="entr" presetSubtype="0" fill="hold" grpId="0" nodeType="withEffect">
                                  <p:stCondLst>
                                    <p:cond delay="0"/>
                                  </p:stCondLst>
                                  <p:childTnLst>
                                    <p:set>
                                      <p:cBhvr>
                                        <p:cTn id="96" dur="1" fill="hold">
                                          <p:stCondLst>
                                            <p:cond delay="0"/>
                                          </p:stCondLst>
                                        </p:cTn>
                                        <p:tgtEl>
                                          <p:spTgt spid="14"/>
                                        </p:tgtEl>
                                        <p:attrNameLst>
                                          <p:attrName>style.visibility</p:attrName>
                                        </p:attrNameLst>
                                      </p:cBhvr>
                                      <p:to>
                                        <p:strVal val="visible"/>
                                      </p:to>
                                    </p:set>
                                    <p:animEffect transition="in" filter="fade">
                                      <p:cBhvr>
                                        <p:cTn id="97" dur="500"/>
                                        <p:tgtEl>
                                          <p:spTgt spid="14"/>
                                        </p:tgtEl>
                                      </p:cBhvr>
                                    </p:animEffect>
                                  </p:childTnLst>
                                </p:cTn>
                              </p:par>
                            </p:childTnLst>
                          </p:cTn>
                        </p:par>
                      </p:childTnLst>
                    </p:cTn>
                  </p:par>
                  <p:par>
                    <p:cTn id="98" fill="hold">
                      <p:stCondLst>
                        <p:cond delay="indefinite"/>
                      </p:stCondLst>
                      <p:childTnLst>
                        <p:par>
                          <p:cTn id="99" fill="hold">
                            <p:stCondLst>
                              <p:cond delay="0"/>
                            </p:stCondLst>
                            <p:childTnLst>
                              <p:par>
                                <p:cTn id="100" presetID="10" presetClass="exit" presetSubtype="0" fill="hold" grpId="1" nodeType="clickEffect">
                                  <p:stCondLst>
                                    <p:cond delay="0"/>
                                  </p:stCondLst>
                                  <p:childTnLst>
                                    <p:animEffect transition="out" filter="fade">
                                      <p:cBhvr>
                                        <p:cTn id="101" dur="500"/>
                                        <p:tgtEl>
                                          <p:spTgt spid="13"/>
                                        </p:tgtEl>
                                      </p:cBhvr>
                                    </p:animEffect>
                                    <p:set>
                                      <p:cBhvr>
                                        <p:cTn id="102" dur="1" fill="hold">
                                          <p:stCondLst>
                                            <p:cond delay="499"/>
                                          </p:stCondLst>
                                        </p:cTn>
                                        <p:tgtEl>
                                          <p:spTgt spid="13"/>
                                        </p:tgtEl>
                                        <p:attrNameLst>
                                          <p:attrName>style.visibility</p:attrName>
                                        </p:attrNameLst>
                                      </p:cBhvr>
                                      <p:to>
                                        <p:strVal val="hidden"/>
                                      </p:to>
                                    </p:set>
                                  </p:childTnLst>
                                </p:cTn>
                              </p:par>
                              <p:par>
                                <p:cTn id="103" presetID="10" presetClass="exit" presetSubtype="0" fill="hold" grpId="1" nodeType="withEffect">
                                  <p:stCondLst>
                                    <p:cond delay="0"/>
                                  </p:stCondLst>
                                  <p:childTnLst>
                                    <p:animEffect transition="out" filter="fade">
                                      <p:cBhvr>
                                        <p:cTn id="104" dur="500"/>
                                        <p:tgtEl>
                                          <p:spTgt spid="14"/>
                                        </p:tgtEl>
                                      </p:cBhvr>
                                    </p:animEffect>
                                    <p:set>
                                      <p:cBhvr>
                                        <p:cTn id="105" dur="1" fill="hold">
                                          <p:stCondLst>
                                            <p:cond delay="499"/>
                                          </p:stCondLst>
                                        </p:cTn>
                                        <p:tgtEl>
                                          <p:spTgt spid="14"/>
                                        </p:tgtEl>
                                        <p:attrNameLst>
                                          <p:attrName>style.visibility</p:attrName>
                                        </p:attrNameLst>
                                      </p:cBhvr>
                                      <p:to>
                                        <p:strVal val="hidden"/>
                                      </p:to>
                                    </p:set>
                                  </p:childTnLst>
                                </p:cTn>
                              </p:par>
                            </p:childTnLst>
                          </p:cTn>
                        </p:par>
                        <p:par>
                          <p:cTn id="106" fill="hold">
                            <p:stCondLst>
                              <p:cond delay="500"/>
                            </p:stCondLst>
                            <p:childTnLst>
                              <p:par>
                                <p:cTn id="107" presetID="10" presetClass="entr" presetSubtype="0" fill="hold" nodeType="afterEffect">
                                  <p:stCondLst>
                                    <p:cond delay="0"/>
                                  </p:stCondLst>
                                  <p:childTnLst>
                                    <p:set>
                                      <p:cBhvr>
                                        <p:cTn id="108" dur="1" fill="hold">
                                          <p:stCondLst>
                                            <p:cond delay="0"/>
                                          </p:stCondLst>
                                        </p:cTn>
                                        <p:tgtEl>
                                          <p:spTgt spid="34"/>
                                        </p:tgtEl>
                                        <p:attrNameLst>
                                          <p:attrName>style.visibility</p:attrName>
                                        </p:attrNameLst>
                                      </p:cBhvr>
                                      <p:to>
                                        <p:strVal val="visible"/>
                                      </p:to>
                                    </p:set>
                                    <p:animEffect transition="in" filter="fade">
                                      <p:cBhvr>
                                        <p:cTn id="109" dur="500"/>
                                        <p:tgtEl>
                                          <p:spTgt spid="34"/>
                                        </p:tgtEl>
                                      </p:cBhvr>
                                    </p:animEffect>
                                  </p:childTnLst>
                                </p:cTn>
                              </p:par>
                            </p:childTnLst>
                          </p:cTn>
                        </p:par>
                        <p:par>
                          <p:cTn id="110" fill="hold">
                            <p:stCondLst>
                              <p:cond delay="1000"/>
                            </p:stCondLst>
                            <p:childTnLst>
                              <p:par>
                                <p:cTn id="111" presetID="10" presetClass="entr" presetSubtype="0" fill="hold" grpId="0" nodeType="afterEffect">
                                  <p:stCondLst>
                                    <p:cond delay="0"/>
                                  </p:stCondLst>
                                  <p:childTnLst>
                                    <p:set>
                                      <p:cBhvr>
                                        <p:cTn id="112" dur="1" fill="hold">
                                          <p:stCondLst>
                                            <p:cond delay="0"/>
                                          </p:stCondLst>
                                        </p:cTn>
                                        <p:tgtEl>
                                          <p:spTgt spid="15"/>
                                        </p:tgtEl>
                                        <p:attrNameLst>
                                          <p:attrName>style.visibility</p:attrName>
                                        </p:attrNameLst>
                                      </p:cBhvr>
                                      <p:to>
                                        <p:strVal val="visible"/>
                                      </p:to>
                                    </p:set>
                                    <p:animEffect transition="in" filter="fade">
                                      <p:cBhvr>
                                        <p:cTn id="113" dur="500"/>
                                        <p:tgtEl>
                                          <p:spTgt spid="15"/>
                                        </p:tgtEl>
                                      </p:cBhvr>
                                    </p:animEffect>
                                  </p:childTnLst>
                                </p:cTn>
                              </p:par>
                              <p:par>
                                <p:cTn id="114" presetID="10" presetClass="entr" presetSubtype="0" fill="hold" grpId="0" nodeType="withEffect">
                                  <p:stCondLst>
                                    <p:cond delay="0"/>
                                  </p:stCondLst>
                                  <p:childTnLst>
                                    <p:set>
                                      <p:cBhvr>
                                        <p:cTn id="115" dur="1" fill="hold">
                                          <p:stCondLst>
                                            <p:cond delay="0"/>
                                          </p:stCondLst>
                                        </p:cTn>
                                        <p:tgtEl>
                                          <p:spTgt spid="16"/>
                                        </p:tgtEl>
                                        <p:attrNameLst>
                                          <p:attrName>style.visibility</p:attrName>
                                        </p:attrNameLst>
                                      </p:cBhvr>
                                      <p:to>
                                        <p:strVal val="visible"/>
                                      </p:to>
                                    </p:set>
                                    <p:animEffect transition="in" filter="fade">
                                      <p:cBhvr>
                                        <p:cTn id="116" dur="500"/>
                                        <p:tgtEl>
                                          <p:spTgt spid="16"/>
                                        </p:tgtEl>
                                      </p:cBhvr>
                                    </p:animEffect>
                                  </p:childTnLst>
                                </p:cTn>
                              </p:par>
                            </p:childTnLst>
                          </p:cTn>
                        </p:par>
                      </p:childTnLst>
                    </p:cTn>
                  </p:par>
                  <p:par>
                    <p:cTn id="117" fill="hold">
                      <p:stCondLst>
                        <p:cond delay="indefinite"/>
                      </p:stCondLst>
                      <p:childTnLst>
                        <p:par>
                          <p:cTn id="118" fill="hold">
                            <p:stCondLst>
                              <p:cond delay="0"/>
                            </p:stCondLst>
                            <p:childTnLst>
                              <p:par>
                                <p:cTn id="119" presetID="10" presetClass="exit" presetSubtype="0" fill="hold" grpId="1" nodeType="clickEffect">
                                  <p:stCondLst>
                                    <p:cond delay="0"/>
                                  </p:stCondLst>
                                  <p:childTnLst>
                                    <p:animEffect transition="out" filter="fade">
                                      <p:cBhvr>
                                        <p:cTn id="120" dur="500"/>
                                        <p:tgtEl>
                                          <p:spTgt spid="15"/>
                                        </p:tgtEl>
                                      </p:cBhvr>
                                    </p:animEffect>
                                    <p:set>
                                      <p:cBhvr>
                                        <p:cTn id="121" dur="1" fill="hold">
                                          <p:stCondLst>
                                            <p:cond delay="499"/>
                                          </p:stCondLst>
                                        </p:cTn>
                                        <p:tgtEl>
                                          <p:spTgt spid="15"/>
                                        </p:tgtEl>
                                        <p:attrNameLst>
                                          <p:attrName>style.visibility</p:attrName>
                                        </p:attrNameLst>
                                      </p:cBhvr>
                                      <p:to>
                                        <p:strVal val="hidden"/>
                                      </p:to>
                                    </p:set>
                                  </p:childTnLst>
                                </p:cTn>
                              </p:par>
                              <p:par>
                                <p:cTn id="122" presetID="10" presetClass="exit" presetSubtype="0" fill="hold" grpId="1" nodeType="withEffect">
                                  <p:stCondLst>
                                    <p:cond delay="0"/>
                                  </p:stCondLst>
                                  <p:childTnLst>
                                    <p:animEffect transition="out" filter="fade">
                                      <p:cBhvr>
                                        <p:cTn id="123" dur="500"/>
                                        <p:tgtEl>
                                          <p:spTgt spid="16"/>
                                        </p:tgtEl>
                                      </p:cBhvr>
                                    </p:animEffect>
                                    <p:set>
                                      <p:cBhvr>
                                        <p:cTn id="124" dur="1" fill="hold">
                                          <p:stCondLst>
                                            <p:cond delay="499"/>
                                          </p:stCondLst>
                                        </p:cTn>
                                        <p:tgtEl>
                                          <p:spTgt spid="16"/>
                                        </p:tgtEl>
                                        <p:attrNameLst>
                                          <p:attrName>style.visibility</p:attrName>
                                        </p:attrNameLst>
                                      </p:cBhvr>
                                      <p:to>
                                        <p:strVal val="hidden"/>
                                      </p:to>
                                    </p:set>
                                  </p:childTnLst>
                                </p:cTn>
                              </p:par>
                            </p:childTnLst>
                          </p:cTn>
                        </p:par>
                        <p:par>
                          <p:cTn id="125" fill="hold">
                            <p:stCondLst>
                              <p:cond delay="500"/>
                            </p:stCondLst>
                            <p:childTnLst>
                              <p:par>
                                <p:cTn id="126" presetID="10" presetClass="entr" presetSubtype="0" fill="hold" nodeType="afterEffect">
                                  <p:stCondLst>
                                    <p:cond delay="0"/>
                                  </p:stCondLst>
                                  <p:childTnLst>
                                    <p:set>
                                      <p:cBhvr>
                                        <p:cTn id="127" dur="1" fill="hold">
                                          <p:stCondLst>
                                            <p:cond delay="0"/>
                                          </p:stCondLst>
                                        </p:cTn>
                                        <p:tgtEl>
                                          <p:spTgt spid="35"/>
                                        </p:tgtEl>
                                        <p:attrNameLst>
                                          <p:attrName>style.visibility</p:attrName>
                                        </p:attrNameLst>
                                      </p:cBhvr>
                                      <p:to>
                                        <p:strVal val="visible"/>
                                      </p:to>
                                    </p:set>
                                    <p:animEffect transition="in" filter="fade">
                                      <p:cBhvr>
                                        <p:cTn id="128" dur="500"/>
                                        <p:tgtEl>
                                          <p:spTgt spid="35"/>
                                        </p:tgtEl>
                                      </p:cBhvr>
                                    </p:animEffect>
                                  </p:childTnLst>
                                </p:cTn>
                              </p:par>
                            </p:childTnLst>
                          </p:cTn>
                        </p:par>
                        <p:par>
                          <p:cTn id="129" fill="hold">
                            <p:stCondLst>
                              <p:cond delay="1000"/>
                            </p:stCondLst>
                            <p:childTnLst>
                              <p:par>
                                <p:cTn id="130" presetID="10" presetClass="entr" presetSubtype="0" fill="hold" grpId="0" nodeType="afterEffect">
                                  <p:stCondLst>
                                    <p:cond delay="0"/>
                                  </p:stCondLst>
                                  <p:childTnLst>
                                    <p:set>
                                      <p:cBhvr>
                                        <p:cTn id="131" dur="1" fill="hold">
                                          <p:stCondLst>
                                            <p:cond delay="0"/>
                                          </p:stCondLst>
                                        </p:cTn>
                                        <p:tgtEl>
                                          <p:spTgt spid="17"/>
                                        </p:tgtEl>
                                        <p:attrNameLst>
                                          <p:attrName>style.visibility</p:attrName>
                                        </p:attrNameLst>
                                      </p:cBhvr>
                                      <p:to>
                                        <p:strVal val="visible"/>
                                      </p:to>
                                    </p:set>
                                    <p:animEffect transition="in" filter="fade">
                                      <p:cBhvr>
                                        <p:cTn id="132" dur="500"/>
                                        <p:tgtEl>
                                          <p:spTgt spid="17"/>
                                        </p:tgtEl>
                                      </p:cBhvr>
                                    </p:animEffect>
                                  </p:childTnLst>
                                </p:cTn>
                              </p:par>
                              <p:par>
                                <p:cTn id="133" presetID="10" presetClass="entr" presetSubtype="0" fill="hold" grpId="0" nodeType="withEffect">
                                  <p:stCondLst>
                                    <p:cond delay="0"/>
                                  </p:stCondLst>
                                  <p:childTnLst>
                                    <p:set>
                                      <p:cBhvr>
                                        <p:cTn id="134" dur="1" fill="hold">
                                          <p:stCondLst>
                                            <p:cond delay="0"/>
                                          </p:stCondLst>
                                        </p:cTn>
                                        <p:tgtEl>
                                          <p:spTgt spid="18"/>
                                        </p:tgtEl>
                                        <p:attrNameLst>
                                          <p:attrName>style.visibility</p:attrName>
                                        </p:attrNameLst>
                                      </p:cBhvr>
                                      <p:to>
                                        <p:strVal val="visible"/>
                                      </p:to>
                                    </p:set>
                                    <p:animEffect transition="in" filter="fade">
                                      <p:cBhvr>
                                        <p:cTn id="135" dur="500"/>
                                        <p:tgtEl>
                                          <p:spTgt spid="18"/>
                                        </p:tgtEl>
                                      </p:cBhvr>
                                    </p:animEffect>
                                  </p:childTnLst>
                                </p:cTn>
                              </p:par>
                            </p:childTnLst>
                          </p:cTn>
                        </p:par>
                      </p:childTnLst>
                    </p:cTn>
                  </p:par>
                  <p:par>
                    <p:cTn id="136" fill="hold">
                      <p:stCondLst>
                        <p:cond delay="indefinite"/>
                      </p:stCondLst>
                      <p:childTnLst>
                        <p:par>
                          <p:cTn id="137" fill="hold">
                            <p:stCondLst>
                              <p:cond delay="0"/>
                            </p:stCondLst>
                            <p:childTnLst>
                              <p:par>
                                <p:cTn id="138" presetID="10" presetClass="exit" presetSubtype="0" fill="hold" grpId="1" nodeType="clickEffect">
                                  <p:stCondLst>
                                    <p:cond delay="0"/>
                                  </p:stCondLst>
                                  <p:childTnLst>
                                    <p:animEffect transition="out" filter="fade">
                                      <p:cBhvr>
                                        <p:cTn id="139" dur="500"/>
                                        <p:tgtEl>
                                          <p:spTgt spid="17"/>
                                        </p:tgtEl>
                                      </p:cBhvr>
                                    </p:animEffect>
                                    <p:set>
                                      <p:cBhvr>
                                        <p:cTn id="140" dur="1" fill="hold">
                                          <p:stCondLst>
                                            <p:cond delay="499"/>
                                          </p:stCondLst>
                                        </p:cTn>
                                        <p:tgtEl>
                                          <p:spTgt spid="17"/>
                                        </p:tgtEl>
                                        <p:attrNameLst>
                                          <p:attrName>style.visibility</p:attrName>
                                        </p:attrNameLst>
                                      </p:cBhvr>
                                      <p:to>
                                        <p:strVal val="hidden"/>
                                      </p:to>
                                    </p:set>
                                  </p:childTnLst>
                                </p:cTn>
                              </p:par>
                              <p:par>
                                <p:cTn id="141" presetID="10" presetClass="exit" presetSubtype="0" fill="hold" grpId="1" nodeType="withEffect">
                                  <p:stCondLst>
                                    <p:cond delay="0"/>
                                  </p:stCondLst>
                                  <p:childTnLst>
                                    <p:animEffect transition="out" filter="fade">
                                      <p:cBhvr>
                                        <p:cTn id="142" dur="500"/>
                                        <p:tgtEl>
                                          <p:spTgt spid="18"/>
                                        </p:tgtEl>
                                      </p:cBhvr>
                                    </p:animEffect>
                                    <p:set>
                                      <p:cBhvr>
                                        <p:cTn id="143" dur="1" fill="hold">
                                          <p:stCondLst>
                                            <p:cond delay="499"/>
                                          </p:stCondLst>
                                        </p:cTn>
                                        <p:tgtEl>
                                          <p:spTgt spid="18"/>
                                        </p:tgtEl>
                                        <p:attrNameLst>
                                          <p:attrName>style.visibility</p:attrName>
                                        </p:attrNameLst>
                                      </p:cBhvr>
                                      <p:to>
                                        <p:strVal val="hidden"/>
                                      </p:to>
                                    </p:set>
                                  </p:childTnLst>
                                </p:cTn>
                              </p:par>
                            </p:childTnLst>
                          </p:cTn>
                        </p:par>
                        <p:par>
                          <p:cTn id="144" fill="hold">
                            <p:stCondLst>
                              <p:cond delay="500"/>
                            </p:stCondLst>
                            <p:childTnLst>
                              <p:par>
                                <p:cTn id="145" presetID="10" presetClass="entr" presetSubtype="0" fill="hold" nodeType="afterEffect">
                                  <p:stCondLst>
                                    <p:cond delay="0"/>
                                  </p:stCondLst>
                                  <p:childTnLst>
                                    <p:set>
                                      <p:cBhvr>
                                        <p:cTn id="146" dur="1" fill="hold">
                                          <p:stCondLst>
                                            <p:cond delay="0"/>
                                          </p:stCondLst>
                                        </p:cTn>
                                        <p:tgtEl>
                                          <p:spTgt spid="36"/>
                                        </p:tgtEl>
                                        <p:attrNameLst>
                                          <p:attrName>style.visibility</p:attrName>
                                        </p:attrNameLst>
                                      </p:cBhvr>
                                      <p:to>
                                        <p:strVal val="visible"/>
                                      </p:to>
                                    </p:set>
                                    <p:animEffect transition="in" filter="fade">
                                      <p:cBhvr>
                                        <p:cTn id="147" dur="500"/>
                                        <p:tgtEl>
                                          <p:spTgt spid="36"/>
                                        </p:tgtEl>
                                      </p:cBhvr>
                                    </p:animEffect>
                                  </p:childTnLst>
                                </p:cTn>
                              </p:par>
                            </p:childTnLst>
                          </p:cTn>
                        </p:par>
                        <p:par>
                          <p:cTn id="148" fill="hold">
                            <p:stCondLst>
                              <p:cond delay="1000"/>
                            </p:stCondLst>
                            <p:childTnLst>
                              <p:par>
                                <p:cTn id="149" presetID="10" presetClass="entr" presetSubtype="0" fill="hold" grpId="0" nodeType="afterEffect">
                                  <p:stCondLst>
                                    <p:cond delay="0"/>
                                  </p:stCondLst>
                                  <p:childTnLst>
                                    <p:set>
                                      <p:cBhvr>
                                        <p:cTn id="150" dur="1" fill="hold">
                                          <p:stCondLst>
                                            <p:cond delay="0"/>
                                          </p:stCondLst>
                                        </p:cTn>
                                        <p:tgtEl>
                                          <p:spTgt spid="19"/>
                                        </p:tgtEl>
                                        <p:attrNameLst>
                                          <p:attrName>style.visibility</p:attrName>
                                        </p:attrNameLst>
                                      </p:cBhvr>
                                      <p:to>
                                        <p:strVal val="visible"/>
                                      </p:to>
                                    </p:set>
                                    <p:animEffect transition="in" filter="fade">
                                      <p:cBhvr>
                                        <p:cTn id="151" dur="500"/>
                                        <p:tgtEl>
                                          <p:spTgt spid="19"/>
                                        </p:tgtEl>
                                      </p:cBhvr>
                                    </p:animEffect>
                                  </p:childTnLst>
                                </p:cTn>
                              </p:par>
                              <p:par>
                                <p:cTn id="152" presetID="10" presetClass="entr" presetSubtype="0" fill="hold" grpId="0" nodeType="withEffect">
                                  <p:stCondLst>
                                    <p:cond delay="0"/>
                                  </p:stCondLst>
                                  <p:childTnLst>
                                    <p:set>
                                      <p:cBhvr>
                                        <p:cTn id="153" dur="1" fill="hold">
                                          <p:stCondLst>
                                            <p:cond delay="0"/>
                                          </p:stCondLst>
                                        </p:cTn>
                                        <p:tgtEl>
                                          <p:spTgt spid="20"/>
                                        </p:tgtEl>
                                        <p:attrNameLst>
                                          <p:attrName>style.visibility</p:attrName>
                                        </p:attrNameLst>
                                      </p:cBhvr>
                                      <p:to>
                                        <p:strVal val="visible"/>
                                      </p:to>
                                    </p:set>
                                    <p:animEffect transition="in" filter="fade">
                                      <p:cBhvr>
                                        <p:cTn id="154" dur="500"/>
                                        <p:tgtEl>
                                          <p:spTgt spid="20"/>
                                        </p:tgtEl>
                                      </p:cBhvr>
                                    </p:animEffect>
                                  </p:childTnLst>
                                </p:cTn>
                              </p:par>
                            </p:childTnLst>
                          </p:cTn>
                        </p:par>
                      </p:childTnLst>
                    </p:cTn>
                  </p:par>
                  <p:par>
                    <p:cTn id="155" fill="hold">
                      <p:stCondLst>
                        <p:cond delay="indefinite"/>
                      </p:stCondLst>
                      <p:childTnLst>
                        <p:par>
                          <p:cTn id="156" fill="hold">
                            <p:stCondLst>
                              <p:cond delay="0"/>
                            </p:stCondLst>
                            <p:childTnLst>
                              <p:par>
                                <p:cTn id="157" presetID="10" presetClass="exit" presetSubtype="0" fill="hold" grpId="1" nodeType="clickEffect">
                                  <p:stCondLst>
                                    <p:cond delay="0"/>
                                  </p:stCondLst>
                                  <p:childTnLst>
                                    <p:animEffect transition="out" filter="fade">
                                      <p:cBhvr>
                                        <p:cTn id="158" dur="500"/>
                                        <p:tgtEl>
                                          <p:spTgt spid="19"/>
                                        </p:tgtEl>
                                      </p:cBhvr>
                                    </p:animEffect>
                                    <p:set>
                                      <p:cBhvr>
                                        <p:cTn id="159" dur="1" fill="hold">
                                          <p:stCondLst>
                                            <p:cond delay="499"/>
                                          </p:stCondLst>
                                        </p:cTn>
                                        <p:tgtEl>
                                          <p:spTgt spid="19"/>
                                        </p:tgtEl>
                                        <p:attrNameLst>
                                          <p:attrName>style.visibility</p:attrName>
                                        </p:attrNameLst>
                                      </p:cBhvr>
                                      <p:to>
                                        <p:strVal val="hidden"/>
                                      </p:to>
                                    </p:set>
                                  </p:childTnLst>
                                </p:cTn>
                              </p:par>
                              <p:par>
                                <p:cTn id="160" presetID="10" presetClass="exit" presetSubtype="0" fill="hold" grpId="1" nodeType="withEffect">
                                  <p:stCondLst>
                                    <p:cond delay="0"/>
                                  </p:stCondLst>
                                  <p:childTnLst>
                                    <p:animEffect transition="out" filter="fade">
                                      <p:cBhvr>
                                        <p:cTn id="161" dur="500"/>
                                        <p:tgtEl>
                                          <p:spTgt spid="20"/>
                                        </p:tgtEl>
                                      </p:cBhvr>
                                    </p:animEffect>
                                    <p:set>
                                      <p:cBhvr>
                                        <p:cTn id="162" dur="1" fill="hold">
                                          <p:stCondLst>
                                            <p:cond delay="499"/>
                                          </p:stCondLst>
                                        </p:cTn>
                                        <p:tgtEl>
                                          <p:spTgt spid="20"/>
                                        </p:tgtEl>
                                        <p:attrNameLst>
                                          <p:attrName>style.visibility</p:attrName>
                                        </p:attrNameLst>
                                      </p:cBhvr>
                                      <p:to>
                                        <p:strVal val="hidden"/>
                                      </p:to>
                                    </p:set>
                                  </p:childTnLst>
                                </p:cTn>
                              </p:par>
                            </p:childTnLst>
                          </p:cTn>
                        </p:par>
                        <p:par>
                          <p:cTn id="163" fill="hold">
                            <p:stCondLst>
                              <p:cond delay="500"/>
                            </p:stCondLst>
                            <p:childTnLst>
                              <p:par>
                                <p:cTn id="164" presetID="10" presetClass="entr" presetSubtype="0" fill="hold" nodeType="afterEffect">
                                  <p:stCondLst>
                                    <p:cond delay="0"/>
                                  </p:stCondLst>
                                  <p:childTnLst>
                                    <p:set>
                                      <p:cBhvr>
                                        <p:cTn id="165" dur="1" fill="hold">
                                          <p:stCondLst>
                                            <p:cond delay="0"/>
                                          </p:stCondLst>
                                        </p:cTn>
                                        <p:tgtEl>
                                          <p:spTgt spid="37"/>
                                        </p:tgtEl>
                                        <p:attrNameLst>
                                          <p:attrName>style.visibility</p:attrName>
                                        </p:attrNameLst>
                                      </p:cBhvr>
                                      <p:to>
                                        <p:strVal val="visible"/>
                                      </p:to>
                                    </p:set>
                                    <p:animEffect transition="in" filter="fade">
                                      <p:cBhvr>
                                        <p:cTn id="166" dur="500"/>
                                        <p:tgtEl>
                                          <p:spTgt spid="37"/>
                                        </p:tgtEl>
                                      </p:cBhvr>
                                    </p:animEffect>
                                  </p:childTnLst>
                                </p:cTn>
                              </p:par>
                            </p:childTnLst>
                          </p:cTn>
                        </p:par>
                        <p:par>
                          <p:cTn id="167" fill="hold">
                            <p:stCondLst>
                              <p:cond delay="1000"/>
                            </p:stCondLst>
                            <p:childTnLst>
                              <p:par>
                                <p:cTn id="168" presetID="10" presetClass="entr" presetSubtype="0" fill="hold" grpId="0" nodeType="afterEffect">
                                  <p:stCondLst>
                                    <p:cond delay="0"/>
                                  </p:stCondLst>
                                  <p:childTnLst>
                                    <p:set>
                                      <p:cBhvr>
                                        <p:cTn id="169" dur="1" fill="hold">
                                          <p:stCondLst>
                                            <p:cond delay="0"/>
                                          </p:stCondLst>
                                        </p:cTn>
                                        <p:tgtEl>
                                          <p:spTgt spid="21"/>
                                        </p:tgtEl>
                                        <p:attrNameLst>
                                          <p:attrName>style.visibility</p:attrName>
                                        </p:attrNameLst>
                                      </p:cBhvr>
                                      <p:to>
                                        <p:strVal val="visible"/>
                                      </p:to>
                                    </p:set>
                                    <p:animEffect transition="in" filter="fade">
                                      <p:cBhvr>
                                        <p:cTn id="170" dur="500"/>
                                        <p:tgtEl>
                                          <p:spTgt spid="21"/>
                                        </p:tgtEl>
                                      </p:cBhvr>
                                    </p:animEffect>
                                  </p:childTnLst>
                                </p:cTn>
                              </p:par>
                              <p:par>
                                <p:cTn id="171" presetID="10" presetClass="entr" presetSubtype="0" fill="hold" grpId="0" nodeType="withEffect">
                                  <p:stCondLst>
                                    <p:cond delay="0"/>
                                  </p:stCondLst>
                                  <p:childTnLst>
                                    <p:set>
                                      <p:cBhvr>
                                        <p:cTn id="172" dur="1" fill="hold">
                                          <p:stCondLst>
                                            <p:cond delay="0"/>
                                          </p:stCondLst>
                                        </p:cTn>
                                        <p:tgtEl>
                                          <p:spTgt spid="22"/>
                                        </p:tgtEl>
                                        <p:attrNameLst>
                                          <p:attrName>style.visibility</p:attrName>
                                        </p:attrNameLst>
                                      </p:cBhvr>
                                      <p:to>
                                        <p:strVal val="visible"/>
                                      </p:to>
                                    </p:set>
                                    <p:animEffect transition="in" filter="fade">
                                      <p:cBhvr>
                                        <p:cTn id="173" dur="500"/>
                                        <p:tgtEl>
                                          <p:spTgt spid="22"/>
                                        </p:tgtEl>
                                      </p:cBhvr>
                                    </p:animEffect>
                                  </p:childTnLst>
                                </p:cTn>
                              </p:par>
                            </p:childTnLst>
                          </p:cTn>
                        </p:par>
                      </p:childTnLst>
                    </p:cTn>
                  </p:par>
                  <p:par>
                    <p:cTn id="174" fill="hold">
                      <p:stCondLst>
                        <p:cond delay="indefinite"/>
                      </p:stCondLst>
                      <p:childTnLst>
                        <p:par>
                          <p:cTn id="175" fill="hold">
                            <p:stCondLst>
                              <p:cond delay="0"/>
                            </p:stCondLst>
                            <p:childTnLst>
                              <p:par>
                                <p:cTn id="176" presetID="10" presetClass="exit" presetSubtype="0" fill="hold" grpId="1" nodeType="clickEffect">
                                  <p:stCondLst>
                                    <p:cond delay="0"/>
                                  </p:stCondLst>
                                  <p:childTnLst>
                                    <p:animEffect transition="out" filter="fade">
                                      <p:cBhvr>
                                        <p:cTn id="177" dur="500"/>
                                        <p:tgtEl>
                                          <p:spTgt spid="21"/>
                                        </p:tgtEl>
                                      </p:cBhvr>
                                    </p:animEffect>
                                    <p:set>
                                      <p:cBhvr>
                                        <p:cTn id="178" dur="1" fill="hold">
                                          <p:stCondLst>
                                            <p:cond delay="499"/>
                                          </p:stCondLst>
                                        </p:cTn>
                                        <p:tgtEl>
                                          <p:spTgt spid="21"/>
                                        </p:tgtEl>
                                        <p:attrNameLst>
                                          <p:attrName>style.visibility</p:attrName>
                                        </p:attrNameLst>
                                      </p:cBhvr>
                                      <p:to>
                                        <p:strVal val="hidden"/>
                                      </p:to>
                                    </p:set>
                                  </p:childTnLst>
                                </p:cTn>
                              </p:par>
                              <p:par>
                                <p:cTn id="179" presetID="10" presetClass="exit" presetSubtype="0" fill="hold" grpId="1" nodeType="withEffect">
                                  <p:stCondLst>
                                    <p:cond delay="0"/>
                                  </p:stCondLst>
                                  <p:childTnLst>
                                    <p:animEffect transition="out" filter="fade">
                                      <p:cBhvr>
                                        <p:cTn id="180" dur="500"/>
                                        <p:tgtEl>
                                          <p:spTgt spid="22"/>
                                        </p:tgtEl>
                                      </p:cBhvr>
                                    </p:animEffect>
                                    <p:set>
                                      <p:cBhvr>
                                        <p:cTn id="181" dur="1" fill="hold">
                                          <p:stCondLst>
                                            <p:cond delay="499"/>
                                          </p:stCondLst>
                                        </p:cTn>
                                        <p:tgtEl>
                                          <p:spTgt spid="22"/>
                                        </p:tgtEl>
                                        <p:attrNameLst>
                                          <p:attrName>style.visibility</p:attrName>
                                        </p:attrNameLst>
                                      </p:cBhvr>
                                      <p:to>
                                        <p:strVal val="hidden"/>
                                      </p:to>
                                    </p:set>
                                  </p:childTnLst>
                                </p:cTn>
                              </p:par>
                            </p:childTnLst>
                          </p:cTn>
                        </p:par>
                        <p:par>
                          <p:cTn id="182" fill="hold">
                            <p:stCondLst>
                              <p:cond delay="500"/>
                            </p:stCondLst>
                            <p:childTnLst>
                              <p:par>
                                <p:cTn id="183" presetID="10" presetClass="entr" presetSubtype="0" fill="hold" nodeType="afterEffect">
                                  <p:stCondLst>
                                    <p:cond delay="0"/>
                                  </p:stCondLst>
                                  <p:childTnLst>
                                    <p:set>
                                      <p:cBhvr>
                                        <p:cTn id="184" dur="1" fill="hold">
                                          <p:stCondLst>
                                            <p:cond delay="0"/>
                                          </p:stCondLst>
                                        </p:cTn>
                                        <p:tgtEl>
                                          <p:spTgt spid="38"/>
                                        </p:tgtEl>
                                        <p:attrNameLst>
                                          <p:attrName>style.visibility</p:attrName>
                                        </p:attrNameLst>
                                      </p:cBhvr>
                                      <p:to>
                                        <p:strVal val="visible"/>
                                      </p:to>
                                    </p:set>
                                    <p:animEffect transition="in" filter="fade">
                                      <p:cBhvr>
                                        <p:cTn id="185" dur="500"/>
                                        <p:tgtEl>
                                          <p:spTgt spid="38"/>
                                        </p:tgtEl>
                                      </p:cBhvr>
                                    </p:animEffect>
                                  </p:childTnLst>
                                </p:cTn>
                              </p:par>
                            </p:childTnLst>
                          </p:cTn>
                        </p:par>
                        <p:par>
                          <p:cTn id="186" fill="hold">
                            <p:stCondLst>
                              <p:cond delay="1000"/>
                            </p:stCondLst>
                            <p:childTnLst>
                              <p:par>
                                <p:cTn id="187" presetID="10" presetClass="entr" presetSubtype="0" fill="hold" grpId="0" nodeType="afterEffect">
                                  <p:stCondLst>
                                    <p:cond delay="0"/>
                                  </p:stCondLst>
                                  <p:childTnLst>
                                    <p:set>
                                      <p:cBhvr>
                                        <p:cTn id="188" dur="1" fill="hold">
                                          <p:stCondLst>
                                            <p:cond delay="0"/>
                                          </p:stCondLst>
                                        </p:cTn>
                                        <p:tgtEl>
                                          <p:spTgt spid="23"/>
                                        </p:tgtEl>
                                        <p:attrNameLst>
                                          <p:attrName>style.visibility</p:attrName>
                                        </p:attrNameLst>
                                      </p:cBhvr>
                                      <p:to>
                                        <p:strVal val="visible"/>
                                      </p:to>
                                    </p:set>
                                    <p:animEffect transition="in" filter="fade">
                                      <p:cBhvr>
                                        <p:cTn id="189" dur="500"/>
                                        <p:tgtEl>
                                          <p:spTgt spid="23"/>
                                        </p:tgtEl>
                                      </p:cBhvr>
                                    </p:animEffect>
                                  </p:childTnLst>
                                </p:cTn>
                              </p:par>
                              <p:par>
                                <p:cTn id="190" presetID="10" presetClass="entr" presetSubtype="0" fill="hold" grpId="0" nodeType="withEffect">
                                  <p:stCondLst>
                                    <p:cond delay="0"/>
                                  </p:stCondLst>
                                  <p:childTnLst>
                                    <p:set>
                                      <p:cBhvr>
                                        <p:cTn id="191" dur="1" fill="hold">
                                          <p:stCondLst>
                                            <p:cond delay="0"/>
                                          </p:stCondLst>
                                        </p:cTn>
                                        <p:tgtEl>
                                          <p:spTgt spid="24"/>
                                        </p:tgtEl>
                                        <p:attrNameLst>
                                          <p:attrName>style.visibility</p:attrName>
                                        </p:attrNameLst>
                                      </p:cBhvr>
                                      <p:to>
                                        <p:strVal val="visible"/>
                                      </p:to>
                                    </p:set>
                                    <p:animEffect transition="in" filter="fade">
                                      <p:cBhvr>
                                        <p:cTn id="192" dur="500"/>
                                        <p:tgtEl>
                                          <p:spTgt spid="24"/>
                                        </p:tgtEl>
                                      </p:cBhvr>
                                    </p:animEffect>
                                  </p:childTnLst>
                                </p:cTn>
                              </p:par>
                            </p:childTnLst>
                          </p:cTn>
                        </p:par>
                      </p:childTnLst>
                    </p:cTn>
                  </p:par>
                  <p:par>
                    <p:cTn id="193" fill="hold">
                      <p:stCondLst>
                        <p:cond delay="indefinite"/>
                      </p:stCondLst>
                      <p:childTnLst>
                        <p:par>
                          <p:cTn id="194" fill="hold">
                            <p:stCondLst>
                              <p:cond delay="0"/>
                            </p:stCondLst>
                            <p:childTnLst>
                              <p:par>
                                <p:cTn id="195" presetID="10" presetClass="exit" presetSubtype="0" fill="hold" grpId="1" nodeType="clickEffect">
                                  <p:stCondLst>
                                    <p:cond delay="0"/>
                                  </p:stCondLst>
                                  <p:childTnLst>
                                    <p:animEffect transition="out" filter="fade">
                                      <p:cBhvr>
                                        <p:cTn id="196" dur="500"/>
                                        <p:tgtEl>
                                          <p:spTgt spid="23"/>
                                        </p:tgtEl>
                                      </p:cBhvr>
                                    </p:animEffect>
                                    <p:set>
                                      <p:cBhvr>
                                        <p:cTn id="197" dur="1" fill="hold">
                                          <p:stCondLst>
                                            <p:cond delay="499"/>
                                          </p:stCondLst>
                                        </p:cTn>
                                        <p:tgtEl>
                                          <p:spTgt spid="23"/>
                                        </p:tgtEl>
                                        <p:attrNameLst>
                                          <p:attrName>style.visibility</p:attrName>
                                        </p:attrNameLst>
                                      </p:cBhvr>
                                      <p:to>
                                        <p:strVal val="hidden"/>
                                      </p:to>
                                    </p:set>
                                  </p:childTnLst>
                                </p:cTn>
                              </p:par>
                              <p:par>
                                <p:cTn id="198" presetID="10" presetClass="exit" presetSubtype="0" fill="hold" grpId="1" nodeType="withEffect">
                                  <p:stCondLst>
                                    <p:cond delay="0"/>
                                  </p:stCondLst>
                                  <p:childTnLst>
                                    <p:animEffect transition="out" filter="fade">
                                      <p:cBhvr>
                                        <p:cTn id="199" dur="500"/>
                                        <p:tgtEl>
                                          <p:spTgt spid="24"/>
                                        </p:tgtEl>
                                      </p:cBhvr>
                                    </p:animEffect>
                                    <p:set>
                                      <p:cBhvr>
                                        <p:cTn id="200" dur="1" fill="hold">
                                          <p:stCondLst>
                                            <p:cond delay="499"/>
                                          </p:stCondLst>
                                        </p:cTn>
                                        <p:tgtEl>
                                          <p:spTgt spid="24"/>
                                        </p:tgtEl>
                                        <p:attrNameLst>
                                          <p:attrName>style.visibility</p:attrName>
                                        </p:attrNameLst>
                                      </p:cBhvr>
                                      <p:to>
                                        <p:strVal val="hidden"/>
                                      </p:to>
                                    </p:set>
                                  </p:childTnLst>
                                </p:cTn>
                              </p:par>
                            </p:childTnLst>
                          </p:cTn>
                        </p:par>
                        <p:par>
                          <p:cTn id="201" fill="hold">
                            <p:stCondLst>
                              <p:cond delay="500"/>
                            </p:stCondLst>
                            <p:childTnLst>
                              <p:par>
                                <p:cTn id="202" presetID="10" presetClass="entr" presetSubtype="0" fill="hold" nodeType="afterEffect">
                                  <p:stCondLst>
                                    <p:cond delay="0"/>
                                  </p:stCondLst>
                                  <p:childTnLst>
                                    <p:set>
                                      <p:cBhvr>
                                        <p:cTn id="203" dur="1" fill="hold">
                                          <p:stCondLst>
                                            <p:cond delay="0"/>
                                          </p:stCondLst>
                                        </p:cTn>
                                        <p:tgtEl>
                                          <p:spTgt spid="39"/>
                                        </p:tgtEl>
                                        <p:attrNameLst>
                                          <p:attrName>style.visibility</p:attrName>
                                        </p:attrNameLst>
                                      </p:cBhvr>
                                      <p:to>
                                        <p:strVal val="visible"/>
                                      </p:to>
                                    </p:set>
                                    <p:animEffect transition="in" filter="fade">
                                      <p:cBhvr>
                                        <p:cTn id="204" dur="500"/>
                                        <p:tgtEl>
                                          <p:spTgt spid="39"/>
                                        </p:tgtEl>
                                      </p:cBhvr>
                                    </p:animEffect>
                                  </p:childTnLst>
                                </p:cTn>
                              </p:par>
                            </p:childTnLst>
                          </p:cTn>
                        </p:par>
                        <p:par>
                          <p:cTn id="205" fill="hold">
                            <p:stCondLst>
                              <p:cond delay="1000"/>
                            </p:stCondLst>
                            <p:childTnLst>
                              <p:par>
                                <p:cTn id="206" presetID="10" presetClass="entr" presetSubtype="0" fill="hold" grpId="0" nodeType="afterEffect">
                                  <p:stCondLst>
                                    <p:cond delay="0"/>
                                  </p:stCondLst>
                                  <p:childTnLst>
                                    <p:set>
                                      <p:cBhvr>
                                        <p:cTn id="207" dur="1" fill="hold">
                                          <p:stCondLst>
                                            <p:cond delay="0"/>
                                          </p:stCondLst>
                                        </p:cTn>
                                        <p:tgtEl>
                                          <p:spTgt spid="25"/>
                                        </p:tgtEl>
                                        <p:attrNameLst>
                                          <p:attrName>style.visibility</p:attrName>
                                        </p:attrNameLst>
                                      </p:cBhvr>
                                      <p:to>
                                        <p:strVal val="visible"/>
                                      </p:to>
                                    </p:set>
                                    <p:animEffect transition="in" filter="fade">
                                      <p:cBhvr>
                                        <p:cTn id="208" dur="500"/>
                                        <p:tgtEl>
                                          <p:spTgt spid="25"/>
                                        </p:tgtEl>
                                      </p:cBhvr>
                                    </p:animEffect>
                                  </p:childTnLst>
                                </p:cTn>
                              </p:par>
                              <p:par>
                                <p:cTn id="209" presetID="10" presetClass="entr" presetSubtype="0" fill="hold" grpId="0" nodeType="withEffect">
                                  <p:stCondLst>
                                    <p:cond delay="0"/>
                                  </p:stCondLst>
                                  <p:childTnLst>
                                    <p:set>
                                      <p:cBhvr>
                                        <p:cTn id="210" dur="1" fill="hold">
                                          <p:stCondLst>
                                            <p:cond delay="0"/>
                                          </p:stCondLst>
                                        </p:cTn>
                                        <p:tgtEl>
                                          <p:spTgt spid="26"/>
                                        </p:tgtEl>
                                        <p:attrNameLst>
                                          <p:attrName>style.visibility</p:attrName>
                                        </p:attrNameLst>
                                      </p:cBhvr>
                                      <p:to>
                                        <p:strVal val="visible"/>
                                      </p:to>
                                    </p:set>
                                    <p:animEffect transition="in" filter="fade">
                                      <p:cBhvr>
                                        <p:cTn id="211" dur="500"/>
                                        <p:tgtEl>
                                          <p:spTgt spid="26"/>
                                        </p:tgtEl>
                                      </p:cBhvr>
                                    </p:animEffect>
                                  </p:childTnLst>
                                </p:cTn>
                              </p:par>
                            </p:childTnLst>
                          </p:cTn>
                        </p:par>
                      </p:childTnLst>
                    </p:cTn>
                  </p:par>
                  <p:par>
                    <p:cTn id="212" fill="hold">
                      <p:stCondLst>
                        <p:cond delay="indefinite"/>
                      </p:stCondLst>
                      <p:childTnLst>
                        <p:par>
                          <p:cTn id="213" fill="hold">
                            <p:stCondLst>
                              <p:cond delay="0"/>
                            </p:stCondLst>
                            <p:childTnLst>
                              <p:par>
                                <p:cTn id="214" presetID="10" presetClass="exit" presetSubtype="0" fill="hold" grpId="1" nodeType="clickEffect">
                                  <p:stCondLst>
                                    <p:cond delay="0"/>
                                  </p:stCondLst>
                                  <p:childTnLst>
                                    <p:animEffect transition="out" filter="fade">
                                      <p:cBhvr>
                                        <p:cTn id="215" dur="500"/>
                                        <p:tgtEl>
                                          <p:spTgt spid="25"/>
                                        </p:tgtEl>
                                      </p:cBhvr>
                                    </p:animEffect>
                                    <p:set>
                                      <p:cBhvr>
                                        <p:cTn id="216" dur="1" fill="hold">
                                          <p:stCondLst>
                                            <p:cond delay="499"/>
                                          </p:stCondLst>
                                        </p:cTn>
                                        <p:tgtEl>
                                          <p:spTgt spid="25"/>
                                        </p:tgtEl>
                                        <p:attrNameLst>
                                          <p:attrName>style.visibility</p:attrName>
                                        </p:attrNameLst>
                                      </p:cBhvr>
                                      <p:to>
                                        <p:strVal val="hidden"/>
                                      </p:to>
                                    </p:set>
                                  </p:childTnLst>
                                </p:cTn>
                              </p:par>
                              <p:par>
                                <p:cTn id="217" presetID="10" presetClass="exit" presetSubtype="0" fill="hold" grpId="1" nodeType="withEffect">
                                  <p:stCondLst>
                                    <p:cond delay="0"/>
                                  </p:stCondLst>
                                  <p:childTnLst>
                                    <p:animEffect transition="out" filter="fade">
                                      <p:cBhvr>
                                        <p:cTn id="218" dur="500"/>
                                        <p:tgtEl>
                                          <p:spTgt spid="26"/>
                                        </p:tgtEl>
                                      </p:cBhvr>
                                    </p:animEffect>
                                    <p:set>
                                      <p:cBhvr>
                                        <p:cTn id="219" dur="1" fill="hold">
                                          <p:stCondLst>
                                            <p:cond delay="499"/>
                                          </p:stCondLst>
                                        </p:cTn>
                                        <p:tgtEl>
                                          <p:spTgt spid="26"/>
                                        </p:tgtEl>
                                        <p:attrNameLst>
                                          <p:attrName>style.visibility</p:attrName>
                                        </p:attrNameLst>
                                      </p:cBhvr>
                                      <p:to>
                                        <p:strVal val="hidden"/>
                                      </p:to>
                                    </p:set>
                                  </p:childTnLst>
                                </p:cTn>
                              </p:par>
                            </p:childTnLst>
                          </p:cTn>
                        </p:par>
                        <p:par>
                          <p:cTn id="220" fill="hold">
                            <p:stCondLst>
                              <p:cond delay="500"/>
                            </p:stCondLst>
                            <p:childTnLst>
                              <p:par>
                                <p:cTn id="221" presetID="10" presetClass="entr" presetSubtype="0" fill="hold" nodeType="afterEffect">
                                  <p:stCondLst>
                                    <p:cond delay="0"/>
                                  </p:stCondLst>
                                  <p:childTnLst>
                                    <p:set>
                                      <p:cBhvr>
                                        <p:cTn id="222" dur="1" fill="hold">
                                          <p:stCondLst>
                                            <p:cond delay="0"/>
                                          </p:stCondLst>
                                        </p:cTn>
                                        <p:tgtEl>
                                          <p:spTgt spid="40"/>
                                        </p:tgtEl>
                                        <p:attrNameLst>
                                          <p:attrName>style.visibility</p:attrName>
                                        </p:attrNameLst>
                                      </p:cBhvr>
                                      <p:to>
                                        <p:strVal val="visible"/>
                                      </p:to>
                                    </p:set>
                                    <p:animEffect transition="in" filter="fade">
                                      <p:cBhvr>
                                        <p:cTn id="223" dur="500"/>
                                        <p:tgtEl>
                                          <p:spTgt spid="40"/>
                                        </p:tgtEl>
                                      </p:cBhvr>
                                    </p:animEffect>
                                  </p:childTnLst>
                                </p:cTn>
                              </p:par>
                            </p:childTnLst>
                          </p:cTn>
                        </p:par>
                        <p:par>
                          <p:cTn id="224" fill="hold">
                            <p:stCondLst>
                              <p:cond delay="1000"/>
                            </p:stCondLst>
                            <p:childTnLst>
                              <p:par>
                                <p:cTn id="225" presetID="10" presetClass="entr" presetSubtype="0" fill="hold" grpId="0" nodeType="afterEffect">
                                  <p:stCondLst>
                                    <p:cond delay="0"/>
                                  </p:stCondLst>
                                  <p:childTnLst>
                                    <p:set>
                                      <p:cBhvr>
                                        <p:cTn id="226" dur="1" fill="hold">
                                          <p:stCondLst>
                                            <p:cond delay="0"/>
                                          </p:stCondLst>
                                        </p:cTn>
                                        <p:tgtEl>
                                          <p:spTgt spid="27"/>
                                        </p:tgtEl>
                                        <p:attrNameLst>
                                          <p:attrName>style.visibility</p:attrName>
                                        </p:attrNameLst>
                                      </p:cBhvr>
                                      <p:to>
                                        <p:strVal val="visible"/>
                                      </p:to>
                                    </p:set>
                                    <p:animEffect transition="in" filter="fade">
                                      <p:cBhvr>
                                        <p:cTn id="227" dur="500"/>
                                        <p:tgtEl>
                                          <p:spTgt spid="27"/>
                                        </p:tgtEl>
                                      </p:cBhvr>
                                    </p:animEffect>
                                  </p:childTnLst>
                                </p:cTn>
                              </p:par>
                              <p:par>
                                <p:cTn id="228" presetID="10" presetClass="entr" presetSubtype="0" fill="hold" grpId="0" nodeType="withEffect">
                                  <p:stCondLst>
                                    <p:cond delay="0"/>
                                  </p:stCondLst>
                                  <p:childTnLst>
                                    <p:set>
                                      <p:cBhvr>
                                        <p:cTn id="229" dur="1" fill="hold">
                                          <p:stCondLst>
                                            <p:cond delay="0"/>
                                          </p:stCondLst>
                                        </p:cTn>
                                        <p:tgtEl>
                                          <p:spTgt spid="28"/>
                                        </p:tgtEl>
                                        <p:attrNameLst>
                                          <p:attrName>style.visibility</p:attrName>
                                        </p:attrNameLst>
                                      </p:cBhvr>
                                      <p:to>
                                        <p:strVal val="visible"/>
                                      </p:to>
                                    </p:set>
                                    <p:animEffect transition="in" filter="fade">
                                      <p:cBhvr>
                                        <p:cTn id="230"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5" grpId="1"/>
      <p:bldP spid="6" grpId="0"/>
      <p:bldP spid="6" grpId="1"/>
      <p:bldP spid="7" grpId="0"/>
      <p:bldP spid="7" grpId="1"/>
      <p:bldP spid="8" grpId="0"/>
      <p:bldP spid="8" grpId="1"/>
      <p:bldP spid="9" grpId="0"/>
      <p:bldP spid="9" grpId="1"/>
      <p:bldP spid="10" grpId="0"/>
      <p:bldP spid="10" grpId="1"/>
      <p:bldP spid="11" grpId="0"/>
      <p:bldP spid="11" grpId="1"/>
      <p:bldP spid="12" grpId="0"/>
      <p:bldP spid="12" grpId="1"/>
      <p:bldP spid="13" grpId="0"/>
      <p:bldP spid="13" grpId="1"/>
      <p:bldP spid="14" grpId="0"/>
      <p:bldP spid="14" grpId="1"/>
      <p:bldP spid="15" grpId="0"/>
      <p:bldP spid="15" grpId="1"/>
      <p:bldP spid="16" grpId="0"/>
      <p:bldP spid="16" grpId="1"/>
      <p:bldP spid="17" grpId="0"/>
      <p:bldP spid="17" grpId="1"/>
      <p:bldP spid="18" grpId="0"/>
      <p:bldP spid="18" grpId="1"/>
      <p:bldP spid="19" grpId="0"/>
      <p:bldP spid="19" grpId="1"/>
      <p:bldP spid="20" grpId="0"/>
      <p:bldP spid="20" grpId="1"/>
      <p:bldP spid="21" grpId="0"/>
      <p:bldP spid="21" grpId="1"/>
      <p:bldP spid="22" grpId="0"/>
      <p:bldP spid="22" grpId="1"/>
      <p:bldP spid="23" grpId="0"/>
      <p:bldP spid="23" grpId="1"/>
      <p:bldP spid="24" grpId="0"/>
      <p:bldP spid="24" grpId="1"/>
      <p:bldP spid="25" grpId="0"/>
      <p:bldP spid="25" grpId="1"/>
      <p:bldP spid="26" grpId="0"/>
      <p:bldP spid="26" grpId="1"/>
      <p:bldP spid="27" grpId="0"/>
      <p:bldP spid="28" grpId="0"/>
    </p:bld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2.4 The 10 and 5 time tables</a:t>
            </a:r>
            <a:r>
              <a:rPr lang="en-GB" dirty="0"/>
              <a:t>	</a:t>
            </a:r>
            <a:r>
              <a:rPr lang="en-US" dirty="0">
                <a:solidFill>
                  <a:srgbClr val="00628C"/>
                </a:solidFill>
              </a:rPr>
              <a:t>Step 1:2</a:t>
            </a:r>
          </a:p>
        </p:txBody>
      </p:sp>
      <p:sp>
        <p:nvSpPr>
          <p:cNvPr id="5" name="TextBox 4">
            <a:extLst>
              <a:ext uri="{FF2B5EF4-FFF2-40B4-BE49-F238E27FC236}">
                <a16:creationId xmlns:a16="http://schemas.microsoft.com/office/drawing/2014/main" id="{D4A94803-2A7C-482F-8E53-91CD7E668AB9}"/>
              </a:ext>
            </a:extLst>
          </p:cNvPr>
          <p:cNvSpPr txBox="1"/>
          <p:nvPr/>
        </p:nvSpPr>
        <p:spPr bwMode="auto">
          <a:xfrm>
            <a:off x="3027850" y="4321988"/>
            <a:ext cx="621452" cy="904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10</a:t>
            </a:r>
          </a:p>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ten</a:t>
            </a:r>
          </a:p>
        </p:txBody>
      </p:sp>
      <p:sp>
        <p:nvSpPr>
          <p:cNvPr id="6" name="TextBox 5">
            <a:extLst>
              <a:ext uri="{FF2B5EF4-FFF2-40B4-BE49-F238E27FC236}">
                <a16:creationId xmlns:a16="http://schemas.microsoft.com/office/drawing/2014/main" id="{AD471EF9-BFFA-41F9-959F-72D45228E74C}"/>
              </a:ext>
            </a:extLst>
          </p:cNvPr>
          <p:cNvSpPr txBox="1"/>
          <p:nvPr/>
        </p:nvSpPr>
        <p:spPr bwMode="auto">
          <a:xfrm>
            <a:off x="4168036" y="4321988"/>
            <a:ext cx="1098506" cy="904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20</a:t>
            </a:r>
          </a:p>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twenty</a:t>
            </a:r>
          </a:p>
        </p:txBody>
      </p:sp>
      <p:sp>
        <p:nvSpPr>
          <p:cNvPr id="7" name="TextBox 6">
            <a:extLst>
              <a:ext uri="{FF2B5EF4-FFF2-40B4-BE49-F238E27FC236}">
                <a16:creationId xmlns:a16="http://schemas.microsoft.com/office/drawing/2014/main" id="{E22E5619-14E7-49A8-A0AA-AF15F8CD7B02}"/>
              </a:ext>
            </a:extLst>
          </p:cNvPr>
          <p:cNvSpPr txBox="1"/>
          <p:nvPr/>
        </p:nvSpPr>
        <p:spPr bwMode="auto">
          <a:xfrm>
            <a:off x="5641773" y="4321988"/>
            <a:ext cx="908454" cy="904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30</a:t>
            </a:r>
          </a:p>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thirty</a:t>
            </a:r>
          </a:p>
        </p:txBody>
      </p:sp>
      <p:pic>
        <p:nvPicPr>
          <p:cNvPr id="11" name="Picture 10" descr="A picture containing object, clock&#10;&#10;Description automatically generated">
            <a:extLst>
              <a:ext uri="{FF2B5EF4-FFF2-40B4-BE49-F238E27FC236}">
                <a16:creationId xmlns:a16="http://schemas.microsoft.com/office/drawing/2014/main" id="{DBF14249-EE5F-4C59-A534-07083D1F69C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17609" y="3394803"/>
            <a:ext cx="641939" cy="641939"/>
          </a:xfrm>
          <a:prstGeom prst="rect">
            <a:avLst/>
          </a:prstGeom>
        </p:spPr>
      </p:pic>
      <p:pic>
        <p:nvPicPr>
          <p:cNvPr id="9" name="Picture 8">
            <a:extLst>
              <a:ext uri="{FF2B5EF4-FFF2-40B4-BE49-F238E27FC236}">
                <a16:creationId xmlns:a16="http://schemas.microsoft.com/office/drawing/2014/main" id="{B225C78E-D82F-4AF1-BC8D-3985DDFE32E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08193" y="1988305"/>
            <a:ext cx="2460770" cy="1079627"/>
          </a:xfrm>
          <a:prstGeom prst="rect">
            <a:avLst/>
          </a:prstGeom>
        </p:spPr>
      </p:pic>
      <p:pic>
        <p:nvPicPr>
          <p:cNvPr id="12" name="Picture 11">
            <a:extLst>
              <a:ext uri="{FF2B5EF4-FFF2-40B4-BE49-F238E27FC236}">
                <a16:creationId xmlns:a16="http://schemas.microsoft.com/office/drawing/2014/main" id="{F9A51747-539B-4064-84E1-8F9A113D2FA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65615" y="1988305"/>
            <a:ext cx="2460770" cy="1079627"/>
          </a:xfrm>
          <a:prstGeom prst="rect">
            <a:avLst/>
          </a:prstGeom>
        </p:spPr>
      </p:pic>
      <p:pic>
        <p:nvPicPr>
          <p:cNvPr id="13" name="Picture 12">
            <a:extLst>
              <a:ext uri="{FF2B5EF4-FFF2-40B4-BE49-F238E27FC236}">
                <a16:creationId xmlns:a16="http://schemas.microsoft.com/office/drawing/2014/main" id="{D47E83EC-D060-4329-985E-C8DBCE3B85A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623037" y="1988305"/>
            <a:ext cx="2460770" cy="1079627"/>
          </a:xfrm>
          <a:prstGeom prst="rect">
            <a:avLst/>
          </a:prstGeom>
        </p:spPr>
      </p:pic>
      <p:pic>
        <p:nvPicPr>
          <p:cNvPr id="14" name="Picture 13" descr="A picture containing object, clock&#10;&#10;Description automatically generated">
            <a:extLst>
              <a:ext uri="{FF2B5EF4-FFF2-40B4-BE49-F238E27FC236}">
                <a16:creationId xmlns:a16="http://schemas.microsoft.com/office/drawing/2014/main" id="{A7F78936-5227-4ABA-8F07-AFC76B647FE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75032" y="3394803"/>
            <a:ext cx="641939" cy="641939"/>
          </a:xfrm>
          <a:prstGeom prst="rect">
            <a:avLst/>
          </a:prstGeom>
        </p:spPr>
      </p:pic>
      <p:pic>
        <p:nvPicPr>
          <p:cNvPr id="15" name="Picture 14" descr="A picture containing object, clock&#10;&#10;Description automatically generated">
            <a:extLst>
              <a:ext uri="{FF2B5EF4-FFF2-40B4-BE49-F238E27FC236}">
                <a16:creationId xmlns:a16="http://schemas.microsoft.com/office/drawing/2014/main" id="{88B638F8-49FC-4F87-A1B4-FE6FC76D3C0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532454" y="3394803"/>
            <a:ext cx="641939" cy="641939"/>
          </a:xfrm>
          <a:prstGeom prst="rect">
            <a:avLst/>
          </a:prstGeom>
        </p:spPr>
      </p:pic>
      <p:sp>
        <p:nvSpPr>
          <p:cNvPr id="17" name="TextBox 16">
            <a:extLst>
              <a:ext uri="{FF2B5EF4-FFF2-40B4-BE49-F238E27FC236}">
                <a16:creationId xmlns:a16="http://schemas.microsoft.com/office/drawing/2014/main" id="{811AA3DC-78C7-411C-8A4B-7ECEBCD7DAC0}"/>
              </a:ext>
            </a:extLst>
          </p:cNvPr>
          <p:cNvSpPr txBox="1"/>
          <p:nvPr/>
        </p:nvSpPr>
        <p:spPr bwMode="auto">
          <a:xfrm>
            <a:off x="5206974" y="5613861"/>
            <a:ext cx="177805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3 × 10 = 30</a:t>
            </a:r>
          </a:p>
        </p:txBody>
      </p:sp>
    </p:spTree>
    <p:extLst>
      <p:ext uri="{BB962C8B-B14F-4D97-AF65-F5344CB8AC3E}">
        <p14:creationId xmlns:p14="http://schemas.microsoft.com/office/powerpoint/2010/main" val="24975120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500"/>
                                        <p:tgtEl>
                                          <p:spTgt spid="12"/>
                                        </p:tgtEl>
                                      </p:cBhvr>
                                    </p:animEffect>
                                  </p:childTnLst>
                                </p:cTn>
                              </p:par>
                              <p:par>
                                <p:cTn id="12" presetID="10" presetClass="entr" presetSubtype="0" fill="hold" nodeType="with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fade">
                                      <p:cBhvr>
                                        <p:cTn id="14" dur="500"/>
                                        <p:tgtEl>
                                          <p:spTgt spid="14"/>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xit" presetSubtype="0" fill="hold" grpId="1" nodeType="clickEffect">
                                  <p:stCondLst>
                                    <p:cond delay="0"/>
                                  </p:stCondLst>
                                  <p:childTnLst>
                                    <p:animEffect transition="out" filter="fade">
                                      <p:cBhvr>
                                        <p:cTn id="23" dur="500"/>
                                        <p:tgtEl>
                                          <p:spTgt spid="6"/>
                                        </p:tgtEl>
                                      </p:cBhvr>
                                    </p:animEffect>
                                    <p:set>
                                      <p:cBhvr>
                                        <p:cTn id="24" dur="1" fill="hold">
                                          <p:stCondLst>
                                            <p:cond delay="499"/>
                                          </p:stCondLst>
                                        </p:cTn>
                                        <p:tgtEl>
                                          <p:spTgt spid="6"/>
                                        </p:tgtEl>
                                        <p:attrNameLst>
                                          <p:attrName>style.visibility</p:attrName>
                                        </p:attrNameLst>
                                      </p:cBhvr>
                                      <p:to>
                                        <p:strVal val="hidden"/>
                                      </p:to>
                                    </p:set>
                                  </p:childTnLst>
                                </p:cTn>
                              </p:par>
                            </p:childTnLst>
                          </p:cTn>
                        </p:par>
                        <p:par>
                          <p:cTn id="25" fill="hold">
                            <p:stCondLst>
                              <p:cond delay="500"/>
                            </p:stCondLst>
                            <p:childTnLst>
                              <p:par>
                                <p:cTn id="26" presetID="10" presetClass="entr" presetSubtype="0" fill="hold" nodeType="after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fade">
                                      <p:cBhvr>
                                        <p:cTn id="28" dur="500"/>
                                        <p:tgtEl>
                                          <p:spTgt spid="13"/>
                                        </p:tgtEl>
                                      </p:cBhvr>
                                    </p:animEffect>
                                  </p:childTnLst>
                                </p:cTn>
                              </p:par>
                              <p:par>
                                <p:cTn id="29" presetID="10" presetClass="entr" presetSubtype="0" fill="hold" nodeType="with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fade">
                                      <p:cBhvr>
                                        <p:cTn id="31" dur="500"/>
                                        <p:tgtEl>
                                          <p:spTgt spid="15"/>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fade">
                                      <p:cBhvr>
                                        <p:cTn id="36" dur="500"/>
                                        <p:tgtEl>
                                          <p:spTgt spid="7"/>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grpId="0" nodeType="clickEffect">
                                  <p:stCondLst>
                                    <p:cond delay="0"/>
                                  </p:stCondLst>
                                  <p:childTnLst>
                                    <p:set>
                                      <p:cBhvr>
                                        <p:cTn id="40" dur="1" fill="hold">
                                          <p:stCondLst>
                                            <p:cond delay="0"/>
                                          </p:stCondLst>
                                        </p:cTn>
                                        <p:tgtEl>
                                          <p:spTgt spid="17"/>
                                        </p:tgtEl>
                                        <p:attrNameLst>
                                          <p:attrName>style.visibility</p:attrName>
                                        </p:attrNameLst>
                                      </p:cBhvr>
                                      <p:to>
                                        <p:strVal val="visible"/>
                                      </p:to>
                                    </p:set>
                                    <p:animEffect transition="in" filter="fade">
                                      <p:cBhvr>
                                        <p:cTn id="41"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6" grpId="1"/>
      <p:bldP spid="7" grpId="0"/>
      <p:bldP spid="1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ext Placeholder 1">
            <a:extLst>
              <a:ext uri="{FF2B5EF4-FFF2-40B4-BE49-F238E27FC236}">
                <a16:creationId xmlns:a16="http://schemas.microsoft.com/office/drawing/2014/main" id="{CD175ABB-8CA6-4256-B173-7139C025AAC6}"/>
              </a:ext>
            </a:extLst>
          </p:cNvPr>
          <p:cNvSpPr>
            <a:spLocks noGrp="1" noChangeArrowheads="1"/>
          </p:cNvSpPr>
          <p:nvPr>
            <p:ph type="body" sz="quarter" idx="11"/>
          </p:nvPr>
        </p:nvSpPr>
        <p:spPr>
          <a:xfrm>
            <a:off x="0" y="0"/>
            <a:ext cx="12192000" cy="630238"/>
          </a:xfrm>
        </p:spPr>
        <p:txBody>
          <a:bodyPr/>
          <a:lstStyle/>
          <a:p>
            <a:pPr marL="0" indent="0">
              <a:tabLst>
                <a:tab pos="2243138" algn="l"/>
              </a:tabLst>
            </a:pPr>
            <a:r>
              <a:rPr lang="en-GB" altLang="en-US">
                <a:latin typeface="Myriad Pro" panose="020B0503030403020204" pitchFamily="34" charset="0"/>
                <a:ea typeface="Myriad Pro" panose="020B0503030403020204" pitchFamily="34" charset="0"/>
                <a:cs typeface="Myriad Pro" panose="020B0503030403020204" pitchFamily="34" charset="0"/>
              </a:rPr>
              <a:t>2.2 Multiplication: equal groups</a:t>
            </a:r>
            <a:r>
              <a:rPr lang="en-US" altLang="en-US">
                <a:latin typeface="Myriad Pro" panose="020B0503030403020204" pitchFamily="34" charset="0"/>
                <a:ea typeface="Myriad Pro" panose="020B0503030403020204" pitchFamily="34" charset="0"/>
                <a:cs typeface="Myriad Pro" panose="020B0503030403020204" pitchFamily="34" charset="0"/>
              </a:rPr>
              <a:t>   </a:t>
            </a:r>
            <a:r>
              <a:rPr lang="en-US" altLang="en-US">
                <a:solidFill>
                  <a:srgbClr val="00628C"/>
                </a:solidFill>
                <a:latin typeface="Myriad Pro" panose="020B0503030403020204" pitchFamily="34" charset="0"/>
                <a:ea typeface="Myriad Pro" panose="020B0503030403020204" pitchFamily="34" charset="0"/>
                <a:cs typeface="Myriad Pro" panose="020B0503030403020204" pitchFamily="34" charset="0"/>
              </a:rPr>
              <a:t>Step 1:3</a:t>
            </a:r>
          </a:p>
        </p:txBody>
      </p:sp>
      <p:pic>
        <p:nvPicPr>
          <p:cNvPr id="17411" name="Picture 3">
            <a:extLst>
              <a:ext uri="{FF2B5EF4-FFF2-40B4-BE49-F238E27FC236}">
                <a16:creationId xmlns:a16="http://schemas.microsoft.com/office/drawing/2014/main" id="{3FA3D5B2-8299-4868-BBB1-D34185B3942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56025" y="1444626"/>
            <a:ext cx="4679950" cy="147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2" name="TextBox 5">
            <a:extLst>
              <a:ext uri="{FF2B5EF4-FFF2-40B4-BE49-F238E27FC236}">
                <a16:creationId xmlns:a16="http://schemas.microsoft.com/office/drawing/2014/main" id="{993598E1-4CFA-4342-87FA-97DF698C4F8F}"/>
              </a:ext>
            </a:extLst>
          </p:cNvPr>
          <p:cNvSpPr txBox="1">
            <a:spLocks noChangeArrowheads="1"/>
          </p:cNvSpPr>
          <p:nvPr/>
        </p:nvSpPr>
        <p:spPr bwMode="auto">
          <a:xfrm>
            <a:off x="2496071" y="4086226"/>
            <a:ext cx="2328862"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fontAlgn="base">
              <a:spcAft>
                <a:spcPct val="0"/>
              </a:spcAft>
              <a:buClr>
                <a:srgbClr val="82CBDD"/>
              </a:buClr>
              <a:buNone/>
            </a:pPr>
            <a:r>
              <a:rPr lang="en-GB" altLang="en-US" sz="2400" dirty="0">
                <a:solidFill>
                  <a:srgbClr val="000000"/>
                </a:solidFill>
                <a:latin typeface="Myriad Pro Semibold"/>
                <a:ea typeface="Myriad Pro Semibold"/>
                <a:cs typeface="Myriad Pro Semibold"/>
              </a:rPr>
              <a:t>Equal groups</a:t>
            </a:r>
          </a:p>
        </p:txBody>
      </p:sp>
      <p:sp>
        <p:nvSpPr>
          <p:cNvPr id="17413" name="TextBox 6">
            <a:extLst>
              <a:ext uri="{FF2B5EF4-FFF2-40B4-BE49-F238E27FC236}">
                <a16:creationId xmlns:a16="http://schemas.microsoft.com/office/drawing/2014/main" id="{A603DF97-9CB3-4EA0-A4A8-A3C8C85E4923}"/>
              </a:ext>
            </a:extLst>
          </p:cNvPr>
          <p:cNvSpPr txBox="1">
            <a:spLocks noChangeArrowheads="1"/>
          </p:cNvSpPr>
          <p:nvPr/>
        </p:nvSpPr>
        <p:spPr bwMode="auto">
          <a:xfrm>
            <a:off x="2496072" y="5056189"/>
            <a:ext cx="266382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fontAlgn="base">
              <a:spcAft>
                <a:spcPct val="0"/>
              </a:spcAft>
              <a:buClr>
                <a:srgbClr val="82CBDD"/>
              </a:buClr>
              <a:buNone/>
            </a:pPr>
            <a:r>
              <a:rPr lang="en-GB" altLang="en-US" sz="2400" dirty="0">
                <a:solidFill>
                  <a:srgbClr val="000000"/>
                </a:solidFill>
                <a:latin typeface="Myriad Pro Semibold"/>
                <a:ea typeface="Myriad Pro Semibold"/>
                <a:cs typeface="Myriad Pro Semibold"/>
              </a:rPr>
              <a:t>Unequal groups</a:t>
            </a:r>
          </a:p>
        </p:txBody>
      </p:sp>
      <p:sp>
        <p:nvSpPr>
          <p:cNvPr id="9" name="TextBox 8">
            <a:extLst>
              <a:ext uri="{FF2B5EF4-FFF2-40B4-BE49-F238E27FC236}">
                <a16:creationId xmlns:a16="http://schemas.microsoft.com/office/drawing/2014/main" id="{E8F05F6A-0D80-44C9-90E2-7D258E35A3A4}"/>
              </a:ext>
            </a:extLst>
          </p:cNvPr>
          <p:cNvSpPr txBox="1">
            <a:spLocks noChangeArrowheads="1"/>
          </p:cNvSpPr>
          <p:nvPr/>
        </p:nvSpPr>
        <p:spPr bwMode="auto">
          <a:xfrm>
            <a:off x="4324375" y="4008080"/>
            <a:ext cx="487634"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fontAlgn="base">
              <a:spcAft>
                <a:spcPct val="0"/>
              </a:spcAft>
              <a:buClr>
                <a:srgbClr val="82CBDD"/>
              </a:buClr>
              <a:buNone/>
            </a:pPr>
            <a:r>
              <a:rPr lang="en-GB" altLang="en-US" sz="3000" dirty="0">
                <a:solidFill>
                  <a:srgbClr val="008000"/>
                </a:solidFill>
                <a:latin typeface="Myriad Pro Semibold"/>
                <a:ea typeface="Myriad Pro Semibold"/>
                <a:cs typeface="Myriad Pro Semibold"/>
                <a:sym typeface="Wingdings" panose="05000000000000000000" pitchFamily="2" charset="2"/>
              </a:rPr>
              <a:t></a:t>
            </a:r>
            <a:endParaRPr lang="en-GB" altLang="en-US" sz="3000" dirty="0">
              <a:solidFill>
                <a:srgbClr val="008000"/>
              </a:solidFill>
              <a:latin typeface="Myriad Pro Semibold"/>
              <a:ea typeface="Myriad Pro Semibold"/>
              <a:cs typeface="Myriad Pro Semibold"/>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2.4 The 10 and 5 time tables</a:t>
            </a:r>
            <a:r>
              <a:rPr lang="en-GB" dirty="0"/>
              <a:t>	</a:t>
            </a:r>
            <a:r>
              <a:rPr lang="en-US" dirty="0">
                <a:solidFill>
                  <a:srgbClr val="00628C"/>
                </a:solidFill>
              </a:rPr>
              <a:t>Step 1:2</a:t>
            </a:r>
          </a:p>
        </p:txBody>
      </p:sp>
      <p:sp>
        <p:nvSpPr>
          <p:cNvPr id="3" name="TextBox 2">
            <a:extLst>
              <a:ext uri="{FF2B5EF4-FFF2-40B4-BE49-F238E27FC236}">
                <a16:creationId xmlns:a16="http://schemas.microsoft.com/office/drawing/2014/main" id="{5C9F2732-5917-4651-81F9-3E2F5831C52B}"/>
              </a:ext>
            </a:extLst>
          </p:cNvPr>
          <p:cNvSpPr txBox="1"/>
          <p:nvPr/>
        </p:nvSpPr>
        <p:spPr bwMode="auto">
          <a:xfrm>
            <a:off x="2874847" y="4683186"/>
            <a:ext cx="621452" cy="904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10</a:t>
            </a:r>
          </a:p>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ten</a:t>
            </a:r>
          </a:p>
        </p:txBody>
      </p:sp>
      <p:sp>
        <p:nvSpPr>
          <p:cNvPr id="4" name="TextBox 3">
            <a:extLst>
              <a:ext uri="{FF2B5EF4-FFF2-40B4-BE49-F238E27FC236}">
                <a16:creationId xmlns:a16="http://schemas.microsoft.com/office/drawing/2014/main" id="{4821B84D-3917-4256-A68C-7C51CED50997}"/>
              </a:ext>
            </a:extLst>
          </p:cNvPr>
          <p:cNvSpPr txBox="1"/>
          <p:nvPr/>
        </p:nvSpPr>
        <p:spPr bwMode="auto">
          <a:xfrm>
            <a:off x="3606463" y="4683186"/>
            <a:ext cx="1098506" cy="904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20</a:t>
            </a:r>
          </a:p>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twenty</a:t>
            </a:r>
          </a:p>
        </p:txBody>
      </p:sp>
      <p:sp>
        <p:nvSpPr>
          <p:cNvPr id="5" name="TextBox 4">
            <a:extLst>
              <a:ext uri="{FF2B5EF4-FFF2-40B4-BE49-F238E27FC236}">
                <a16:creationId xmlns:a16="http://schemas.microsoft.com/office/drawing/2014/main" id="{260D0B37-F6EF-4898-B313-AC21D97FA35D}"/>
              </a:ext>
            </a:extLst>
          </p:cNvPr>
          <p:cNvSpPr txBox="1"/>
          <p:nvPr/>
        </p:nvSpPr>
        <p:spPr bwMode="auto">
          <a:xfrm>
            <a:off x="4671631" y="4683186"/>
            <a:ext cx="908454" cy="904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30</a:t>
            </a:r>
          </a:p>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thirty</a:t>
            </a:r>
          </a:p>
        </p:txBody>
      </p:sp>
      <p:sp>
        <p:nvSpPr>
          <p:cNvPr id="12" name="TextBox 11">
            <a:extLst>
              <a:ext uri="{FF2B5EF4-FFF2-40B4-BE49-F238E27FC236}">
                <a16:creationId xmlns:a16="http://schemas.microsoft.com/office/drawing/2014/main" id="{6D703CF3-E62B-45C1-A498-3B5674ECB8E4}"/>
              </a:ext>
            </a:extLst>
          </p:cNvPr>
          <p:cNvSpPr txBox="1"/>
          <p:nvPr/>
        </p:nvSpPr>
        <p:spPr bwMode="auto">
          <a:xfrm>
            <a:off x="5206974" y="5792766"/>
            <a:ext cx="177805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4 × 10 = 40</a:t>
            </a:r>
          </a:p>
        </p:txBody>
      </p:sp>
      <p:sp>
        <p:nvSpPr>
          <p:cNvPr id="13" name="TextBox 12">
            <a:extLst>
              <a:ext uri="{FF2B5EF4-FFF2-40B4-BE49-F238E27FC236}">
                <a16:creationId xmlns:a16="http://schemas.microsoft.com/office/drawing/2014/main" id="{50D9D405-3296-48CB-B483-43B2BA421B84}"/>
              </a:ext>
            </a:extLst>
          </p:cNvPr>
          <p:cNvSpPr txBox="1"/>
          <p:nvPr/>
        </p:nvSpPr>
        <p:spPr bwMode="auto">
          <a:xfrm>
            <a:off x="5680245" y="4683186"/>
            <a:ext cx="831510" cy="904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40</a:t>
            </a:r>
          </a:p>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forty</a:t>
            </a:r>
          </a:p>
        </p:txBody>
      </p:sp>
      <p:pic>
        <p:nvPicPr>
          <p:cNvPr id="15" name="Picture 14" descr="A close up of a sign&#10;&#10;Description automatically generated">
            <a:extLst>
              <a:ext uri="{FF2B5EF4-FFF2-40B4-BE49-F238E27FC236}">
                <a16:creationId xmlns:a16="http://schemas.microsoft.com/office/drawing/2014/main" id="{1AE2D4FC-DC8C-4989-A7A5-F64EB5C8C43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28457" y="1238403"/>
            <a:ext cx="314237" cy="3359335"/>
          </a:xfrm>
          <a:prstGeom prst="rect">
            <a:avLst/>
          </a:prstGeom>
        </p:spPr>
      </p:pic>
      <p:pic>
        <p:nvPicPr>
          <p:cNvPr id="16" name="Picture 15" descr="A close up of a sign&#10;&#10;Description automatically generated">
            <a:extLst>
              <a:ext uri="{FF2B5EF4-FFF2-40B4-BE49-F238E27FC236}">
                <a16:creationId xmlns:a16="http://schemas.microsoft.com/office/drawing/2014/main" id="{9BEF2B35-1DB2-426D-908B-6CFD4535B28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68741" y="1238403"/>
            <a:ext cx="314237" cy="3359335"/>
          </a:xfrm>
          <a:prstGeom prst="rect">
            <a:avLst/>
          </a:prstGeom>
        </p:spPr>
      </p:pic>
      <p:pic>
        <p:nvPicPr>
          <p:cNvPr id="17" name="Picture 16" descr="A close up of a sign&#10;&#10;Description automatically generated">
            <a:extLst>
              <a:ext uri="{FF2B5EF4-FFF2-40B4-BE49-F238E27FC236}">
                <a16:creationId xmlns:a16="http://schemas.microsoft.com/office/drawing/2014/main" id="{03DD68CE-E976-4109-81E7-60C37F785C2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09025" y="1238403"/>
            <a:ext cx="314237" cy="3359335"/>
          </a:xfrm>
          <a:prstGeom prst="rect">
            <a:avLst/>
          </a:prstGeom>
        </p:spPr>
      </p:pic>
      <p:pic>
        <p:nvPicPr>
          <p:cNvPr id="18" name="Picture 17" descr="A close up of a sign&#10;&#10;Description automatically generated">
            <a:extLst>
              <a:ext uri="{FF2B5EF4-FFF2-40B4-BE49-F238E27FC236}">
                <a16:creationId xmlns:a16="http://schemas.microsoft.com/office/drawing/2014/main" id="{0294A303-5773-40D4-A432-3158B78F78F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49308" y="1238403"/>
            <a:ext cx="314237" cy="3359335"/>
          </a:xfrm>
          <a:prstGeom prst="rect">
            <a:avLst/>
          </a:prstGeom>
        </p:spPr>
      </p:pic>
    </p:spTree>
    <p:extLst>
      <p:ext uri="{BB962C8B-B14F-4D97-AF65-F5344CB8AC3E}">
        <p14:creationId xmlns:p14="http://schemas.microsoft.com/office/powerpoint/2010/main" val="23739394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fade">
                                      <p:cBhvr>
                                        <p:cTn id="11" dur="500"/>
                                        <p:tgtEl>
                                          <p:spTgt spid="16"/>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xit" presetSubtype="0" fill="hold" grpId="1" nodeType="clickEffect">
                                  <p:stCondLst>
                                    <p:cond delay="0"/>
                                  </p:stCondLst>
                                  <p:childTnLst>
                                    <p:animEffect transition="out" filter="fade">
                                      <p:cBhvr>
                                        <p:cTn id="20" dur="500"/>
                                        <p:tgtEl>
                                          <p:spTgt spid="4"/>
                                        </p:tgtEl>
                                      </p:cBhvr>
                                    </p:animEffect>
                                    <p:set>
                                      <p:cBhvr>
                                        <p:cTn id="21" dur="1" fill="hold">
                                          <p:stCondLst>
                                            <p:cond delay="499"/>
                                          </p:stCondLst>
                                        </p:cTn>
                                        <p:tgtEl>
                                          <p:spTgt spid="4"/>
                                        </p:tgtEl>
                                        <p:attrNameLst>
                                          <p:attrName>style.visibility</p:attrName>
                                        </p:attrNameLst>
                                      </p:cBhvr>
                                      <p:to>
                                        <p:strVal val="hidden"/>
                                      </p:to>
                                    </p:set>
                                  </p:childTnLst>
                                </p:cTn>
                              </p:par>
                            </p:childTnLst>
                          </p:cTn>
                        </p:par>
                        <p:par>
                          <p:cTn id="22" fill="hold">
                            <p:stCondLst>
                              <p:cond delay="500"/>
                            </p:stCondLst>
                            <p:childTnLst>
                              <p:par>
                                <p:cTn id="23" presetID="10" presetClass="entr" presetSubtype="0" fill="hold" nodeType="after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fade">
                                      <p:cBhvr>
                                        <p:cTn id="25" dur="500"/>
                                        <p:tgtEl>
                                          <p:spTgt spid="17"/>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fade">
                                      <p:cBhvr>
                                        <p:cTn id="30" dur="500"/>
                                        <p:tgtEl>
                                          <p:spTgt spid="5"/>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xit" presetSubtype="0" fill="hold" grpId="1" nodeType="clickEffect">
                                  <p:stCondLst>
                                    <p:cond delay="0"/>
                                  </p:stCondLst>
                                  <p:childTnLst>
                                    <p:animEffect transition="out" filter="fade">
                                      <p:cBhvr>
                                        <p:cTn id="34" dur="500"/>
                                        <p:tgtEl>
                                          <p:spTgt spid="5"/>
                                        </p:tgtEl>
                                      </p:cBhvr>
                                    </p:animEffect>
                                    <p:set>
                                      <p:cBhvr>
                                        <p:cTn id="35" dur="1" fill="hold">
                                          <p:stCondLst>
                                            <p:cond delay="499"/>
                                          </p:stCondLst>
                                        </p:cTn>
                                        <p:tgtEl>
                                          <p:spTgt spid="5"/>
                                        </p:tgtEl>
                                        <p:attrNameLst>
                                          <p:attrName>style.visibility</p:attrName>
                                        </p:attrNameLst>
                                      </p:cBhvr>
                                      <p:to>
                                        <p:strVal val="hidden"/>
                                      </p:to>
                                    </p:set>
                                  </p:childTnLst>
                                </p:cTn>
                              </p:par>
                            </p:childTnLst>
                          </p:cTn>
                        </p:par>
                        <p:par>
                          <p:cTn id="36" fill="hold">
                            <p:stCondLst>
                              <p:cond delay="500"/>
                            </p:stCondLst>
                            <p:childTnLst>
                              <p:par>
                                <p:cTn id="37" presetID="10" presetClass="entr" presetSubtype="0" fill="hold" nodeType="afterEffect">
                                  <p:stCondLst>
                                    <p:cond delay="0"/>
                                  </p:stCondLst>
                                  <p:childTnLst>
                                    <p:set>
                                      <p:cBhvr>
                                        <p:cTn id="38" dur="1" fill="hold">
                                          <p:stCondLst>
                                            <p:cond delay="0"/>
                                          </p:stCondLst>
                                        </p:cTn>
                                        <p:tgtEl>
                                          <p:spTgt spid="18"/>
                                        </p:tgtEl>
                                        <p:attrNameLst>
                                          <p:attrName>style.visibility</p:attrName>
                                        </p:attrNameLst>
                                      </p:cBhvr>
                                      <p:to>
                                        <p:strVal val="visible"/>
                                      </p:to>
                                    </p:set>
                                    <p:animEffect transition="in" filter="fade">
                                      <p:cBhvr>
                                        <p:cTn id="39" dur="500"/>
                                        <p:tgtEl>
                                          <p:spTgt spid="18"/>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grpId="0" nodeType="clickEffect">
                                  <p:stCondLst>
                                    <p:cond delay="0"/>
                                  </p:stCondLst>
                                  <p:childTnLst>
                                    <p:set>
                                      <p:cBhvr>
                                        <p:cTn id="43" dur="1" fill="hold">
                                          <p:stCondLst>
                                            <p:cond delay="0"/>
                                          </p:stCondLst>
                                        </p:cTn>
                                        <p:tgtEl>
                                          <p:spTgt spid="13"/>
                                        </p:tgtEl>
                                        <p:attrNameLst>
                                          <p:attrName>style.visibility</p:attrName>
                                        </p:attrNameLst>
                                      </p:cBhvr>
                                      <p:to>
                                        <p:strVal val="visible"/>
                                      </p:to>
                                    </p:set>
                                    <p:animEffect transition="in" filter="fade">
                                      <p:cBhvr>
                                        <p:cTn id="44" dur="500"/>
                                        <p:tgtEl>
                                          <p:spTgt spid="13"/>
                                        </p:tgtEl>
                                      </p:cBhvr>
                                    </p:animEffect>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grpId="0" nodeType="clickEffect">
                                  <p:stCondLst>
                                    <p:cond delay="0"/>
                                  </p:stCondLst>
                                  <p:childTnLst>
                                    <p:set>
                                      <p:cBhvr>
                                        <p:cTn id="48" dur="1" fill="hold">
                                          <p:stCondLst>
                                            <p:cond delay="0"/>
                                          </p:stCondLst>
                                        </p:cTn>
                                        <p:tgtEl>
                                          <p:spTgt spid="12"/>
                                        </p:tgtEl>
                                        <p:attrNameLst>
                                          <p:attrName>style.visibility</p:attrName>
                                        </p:attrNameLst>
                                      </p:cBhvr>
                                      <p:to>
                                        <p:strVal val="visible"/>
                                      </p:to>
                                    </p:set>
                                    <p:animEffect transition="in" filter="fade">
                                      <p:cBhvr>
                                        <p:cTn id="49"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4" grpId="1"/>
      <p:bldP spid="5" grpId="0"/>
      <p:bldP spid="5" grpId="1"/>
      <p:bldP spid="12" grpId="0"/>
      <p:bldP spid="13" grpId="0"/>
    </p:bld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2.4 The 10 and 5 time tables</a:t>
            </a:r>
            <a:r>
              <a:rPr lang="en-GB" dirty="0"/>
              <a:t>	</a:t>
            </a:r>
            <a:r>
              <a:rPr lang="en-US" dirty="0">
                <a:solidFill>
                  <a:srgbClr val="00628C"/>
                </a:solidFill>
              </a:rPr>
              <a:t>Step 1:3</a:t>
            </a:r>
          </a:p>
        </p:txBody>
      </p:sp>
      <p:pic>
        <p:nvPicPr>
          <p:cNvPr id="8" name="Picture 7" descr="A close up of a logo&#10;&#10;Description automatically generated">
            <a:extLst>
              <a:ext uri="{FF2B5EF4-FFF2-40B4-BE49-F238E27FC236}">
                <a16:creationId xmlns:a16="http://schemas.microsoft.com/office/drawing/2014/main" id="{4EE2DF74-E1A6-4E29-8D03-A3989BAA61A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17919" y="4696039"/>
            <a:ext cx="7965889" cy="573855"/>
          </a:xfrm>
          <a:prstGeom prst="rect">
            <a:avLst/>
          </a:prstGeom>
        </p:spPr>
      </p:pic>
      <p:pic>
        <p:nvPicPr>
          <p:cNvPr id="10" name="Picture 9">
            <a:extLst>
              <a:ext uri="{FF2B5EF4-FFF2-40B4-BE49-F238E27FC236}">
                <a16:creationId xmlns:a16="http://schemas.microsoft.com/office/drawing/2014/main" id="{80EC6780-49D0-4B75-A7B6-A22CFF74331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17919" y="4014743"/>
            <a:ext cx="1556217" cy="661392"/>
          </a:xfrm>
          <a:prstGeom prst="rect">
            <a:avLst/>
          </a:prstGeom>
        </p:spPr>
      </p:pic>
      <p:sp>
        <p:nvSpPr>
          <p:cNvPr id="13" name="TextBox 12">
            <a:extLst>
              <a:ext uri="{FF2B5EF4-FFF2-40B4-BE49-F238E27FC236}">
                <a16:creationId xmlns:a16="http://schemas.microsoft.com/office/drawing/2014/main" id="{5DC19BE5-11EF-41B8-95FC-C33E029816D7}"/>
              </a:ext>
            </a:extLst>
          </p:cNvPr>
          <p:cNvSpPr txBox="1"/>
          <p:nvPr/>
        </p:nvSpPr>
        <p:spPr bwMode="auto">
          <a:xfrm>
            <a:off x="5206974" y="5736745"/>
            <a:ext cx="177805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3 × 10 = 30</a:t>
            </a:r>
          </a:p>
        </p:txBody>
      </p:sp>
      <p:pic>
        <p:nvPicPr>
          <p:cNvPr id="12" name="Picture 11">
            <a:extLst>
              <a:ext uri="{FF2B5EF4-FFF2-40B4-BE49-F238E27FC236}">
                <a16:creationId xmlns:a16="http://schemas.microsoft.com/office/drawing/2014/main" id="{B069A58E-35D0-4F71-8941-C1539EC0B16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077781" y="990301"/>
            <a:ext cx="1079627" cy="2460770"/>
          </a:xfrm>
          <a:prstGeom prst="rect">
            <a:avLst/>
          </a:prstGeom>
        </p:spPr>
      </p:pic>
      <p:pic>
        <p:nvPicPr>
          <p:cNvPr id="14" name="Picture 13">
            <a:extLst>
              <a:ext uri="{FF2B5EF4-FFF2-40B4-BE49-F238E27FC236}">
                <a16:creationId xmlns:a16="http://schemas.microsoft.com/office/drawing/2014/main" id="{E25FCDF8-CE1D-4F93-9A47-7F20EE45F8B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556187" y="990301"/>
            <a:ext cx="1079627" cy="2460770"/>
          </a:xfrm>
          <a:prstGeom prst="rect">
            <a:avLst/>
          </a:prstGeom>
        </p:spPr>
      </p:pic>
      <p:pic>
        <p:nvPicPr>
          <p:cNvPr id="15" name="Picture 14">
            <a:extLst>
              <a:ext uri="{FF2B5EF4-FFF2-40B4-BE49-F238E27FC236}">
                <a16:creationId xmlns:a16="http://schemas.microsoft.com/office/drawing/2014/main" id="{C1A8F178-9AEE-4E96-B60B-DA2A918BAF0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034594" y="990301"/>
            <a:ext cx="1079627" cy="2460770"/>
          </a:xfrm>
          <a:prstGeom prst="rect">
            <a:avLst/>
          </a:prstGeom>
        </p:spPr>
      </p:pic>
      <p:pic>
        <p:nvPicPr>
          <p:cNvPr id="16" name="Picture 15">
            <a:extLst>
              <a:ext uri="{FF2B5EF4-FFF2-40B4-BE49-F238E27FC236}">
                <a16:creationId xmlns:a16="http://schemas.microsoft.com/office/drawing/2014/main" id="{56225207-EC36-4AA9-8D5F-6E48F0CE276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64411" y="4014743"/>
            <a:ext cx="1556217" cy="661392"/>
          </a:xfrm>
          <a:prstGeom prst="rect">
            <a:avLst/>
          </a:prstGeom>
        </p:spPr>
      </p:pic>
      <p:pic>
        <p:nvPicPr>
          <p:cNvPr id="17" name="Picture 16">
            <a:extLst>
              <a:ext uri="{FF2B5EF4-FFF2-40B4-BE49-F238E27FC236}">
                <a16:creationId xmlns:a16="http://schemas.microsoft.com/office/drawing/2014/main" id="{87CC720F-26CD-4E25-80D1-3DB62BFBA1B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05127" y="4014743"/>
            <a:ext cx="1556217" cy="661392"/>
          </a:xfrm>
          <a:prstGeom prst="rect">
            <a:avLst/>
          </a:prstGeom>
        </p:spPr>
      </p:pic>
      <p:sp>
        <p:nvSpPr>
          <p:cNvPr id="19" name="Oval 18">
            <a:extLst>
              <a:ext uri="{FF2B5EF4-FFF2-40B4-BE49-F238E27FC236}">
                <a16:creationId xmlns:a16="http://schemas.microsoft.com/office/drawing/2014/main" id="{4F52858A-D421-4CEA-A886-5108F5885082}"/>
              </a:ext>
            </a:extLst>
          </p:cNvPr>
          <p:cNvSpPr>
            <a:spLocks noChangeAspect="1"/>
          </p:cNvSpPr>
          <p:nvPr/>
        </p:nvSpPr>
        <p:spPr bwMode="auto">
          <a:xfrm>
            <a:off x="6500366" y="4940736"/>
            <a:ext cx="468000" cy="468000"/>
          </a:xfrm>
          <a:prstGeom prst="ellipse">
            <a:avLst/>
          </a:prstGeom>
          <a:noFill/>
          <a:ln w="19050" cap="flat" cmpd="sng" algn="ctr">
            <a:solidFill>
              <a:srgbClr val="03638C"/>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20" name="Oval 19">
            <a:extLst>
              <a:ext uri="{FF2B5EF4-FFF2-40B4-BE49-F238E27FC236}">
                <a16:creationId xmlns:a16="http://schemas.microsoft.com/office/drawing/2014/main" id="{822619D7-2E43-4FDA-834A-D3A5B8D0993F}"/>
              </a:ext>
            </a:extLst>
          </p:cNvPr>
          <p:cNvSpPr>
            <a:spLocks noChangeAspect="1"/>
          </p:cNvSpPr>
          <p:nvPr/>
        </p:nvSpPr>
        <p:spPr bwMode="auto">
          <a:xfrm>
            <a:off x="4975794" y="4940736"/>
            <a:ext cx="468000" cy="468000"/>
          </a:xfrm>
          <a:prstGeom prst="ellipse">
            <a:avLst/>
          </a:prstGeom>
          <a:noFill/>
          <a:ln w="19050" cap="flat" cmpd="sng" algn="ctr">
            <a:solidFill>
              <a:srgbClr val="03638C"/>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21" name="Oval 20">
            <a:extLst>
              <a:ext uri="{FF2B5EF4-FFF2-40B4-BE49-F238E27FC236}">
                <a16:creationId xmlns:a16="http://schemas.microsoft.com/office/drawing/2014/main" id="{B2340E53-F641-42B1-928B-B75642CAD784}"/>
              </a:ext>
            </a:extLst>
          </p:cNvPr>
          <p:cNvSpPr>
            <a:spLocks noChangeAspect="1"/>
          </p:cNvSpPr>
          <p:nvPr/>
        </p:nvSpPr>
        <p:spPr bwMode="auto">
          <a:xfrm>
            <a:off x="3473447" y="4940736"/>
            <a:ext cx="468000" cy="468000"/>
          </a:xfrm>
          <a:prstGeom prst="ellipse">
            <a:avLst/>
          </a:prstGeom>
          <a:noFill/>
          <a:ln w="19050" cap="flat" cmpd="sng" algn="ctr">
            <a:solidFill>
              <a:srgbClr val="03638C"/>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22" name="Oval 21">
            <a:extLst>
              <a:ext uri="{FF2B5EF4-FFF2-40B4-BE49-F238E27FC236}">
                <a16:creationId xmlns:a16="http://schemas.microsoft.com/office/drawing/2014/main" id="{3B794712-08D5-43B3-9CEA-97A87A7FF343}"/>
              </a:ext>
            </a:extLst>
          </p:cNvPr>
          <p:cNvSpPr>
            <a:spLocks noChangeAspect="1"/>
          </p:cNvSpPr>
          <p:nvPr/>
        </p:nvSpPr>
        <p:spPr bwMode="auto">
          <a:xfrm>
            <a:off x="1946590" y="4940736"/>
            <a:ext cx="468000" cy="468000"/>
          </a:xfrm>
          <a:prstGeom prst="ellipse">
            <a:avLst/>
          </a:prstGeom>
          <a:noFill/>
          <a:ln w="19050" cap="flat" cmpd="sng" algn="ctr">
            <a:solidFill>
              <a:srgbClr val="03638C"/>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23" name="TextBox 22">
            <a:extLst>
              <a:ext uri="{FF2B5EF4-FFF2-40B4-BE49-F238E27FC236}">
                <a16:creationId xmlns:a16="http://schemas.microsoft.com/office/drawing/2014/main" id="{5E0DEBBE-9E26-4498-A211-CF633863CB66}"/>
              </a:ext>
            </a:extLst>
          </p:cNvPr>
          <p:cNvSpPr txBox="1"/>
          <p:nvPr/>
        </p:nvSpPr>
        <p:spPr bwMode="auto">
          <a:xfrm>
            <a:off x="5206974" y="5736745"/>
            <a:ext cx="177805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2 × 10 = 20</a:t>
            </a:r>
          </a:p>
        </p:txBody>
      </p:sp>
      <p:sp>
        <p:nvSpPr>
          <p:cNvPr id="24" name="TextBox 23">
            <a:extLst>
              <a:ext uri="{FF2B5EF4-FFF2-40B4-BE49-F238E27FC236}">
                <a16:creationId xmlns:a16="http://schemas.microsoft.com/office/drawing/2014/main" id="{8CA64222-9BE3-4FCB-A85D-A3003F362AAB}"/>
              </a:ext>
            </a:extLst>
          </p:cNvPr>
          <p:cNvSpPr txBox="1"/>
          <p:nvPr/>
        </p:nvSpPr>
        <p:spPr bwMode="auto">
          <a:xfrm>
            <a:off x="5206974" y="5736745"/>
            <a:ext cx="177805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1 × 10 = 10</a:t>
            </a:r>
          </a:p>
        </p:txBody>
      </p:sp>
      <p:sp>
        <p:nvSpPr>
          <p:cNvPr id="25" name="TextBox 24">
            <a:extLst>
              <a:ext uri="{FF2B5EF4-FFF2-40B4-BE49-F238E27FC236}">
                <a16:creationId xmlns:a16="http://schemas.microsoft.com/office/drawing/2014/main" id="{F618A596-C3C6-4E71-93A3-D160D0902409}"/>
              </a:ext>
            </a:extLst>
          </p:cNvPr>
          <p:cNvSpPr txBox="1"/>
          <p:nvPr/>
        </p:nvSpPr>
        <p:spPr bwMode="auto">
          <a:xfrm>
            <a:off x="5290331" y="5736745"/>
            <a:ext cx="161133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0 × 10 = 0</a:t>
            </a:r>
          </a:p>
        </p:txBody>
      </p:sp>
    </p:spTree>
    <p:extLst>
      <p:ext uri="{BB962C8B-B14F-4D97-AF65-F5344CB8AC3E}">
        <p14:creationId xmlns:p14="http://schemas.microsoft.com/office/powerpoint/2010/main" val="15301648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1" nodeType="clickEffect">
                                  <p:stCondLst>
                                    <p:cond delay="0"/>
                                  </p:stCondLst>
                                  <p:childTnLst>
                                    <p:animEffect transition="out" filter="fade">
                                      <p:cBhvr>
                                        <p:cTn id="16" dur="500"/>
                                        <p:tgtEl>
                                          <p:spTgt spid="19"/>
                                        </p:tgtEl>
                                      </p:cBhvr>
                                    </p:animEffect>
                                    <p:set>
                                      <p:cBhvr>
                                        <p:cTn id="17" dur="1" fill="hold">
                                          <p:stCondLst>
                                            <p:cond delay="499"/>
                                          </p:stCondLst>
                                        </p:cTn>
                                        <p:tgtEl>
                                          <p:spTgt spid="19"/>
                                        </p:tgtEl>
                                        <p:attrNameLst>
                                          <p:attrName>style.visibility</p:attrName>
                                        </p:attrNameLst>
                                      </p:cBhvr>
                                      <p:to>
                                        <p:strVal val="hidden"/>
                                      </p:to>
                                    </p:set>
                                  </p:childTnLst>
                                </p:cTn>
                              </p:par>
                              <p:par>
                                <p:cTn id="18" presetID="10" presetClass="exit" presetSubtype="0" fill="hold" grpId="1" nodeType="withEffect">
                                  <p:stCondLst>
                                    <p:cond delay="0"/>
                                  </p:stCondLst>
                                  <p:childTnLst>
                                    <p:animEffect transition="out" filter="fade">
                                      <p:cBhvr>
                                        <p:cTn id="19" dur="500"/>
                                        <p:tgtEl>
                                          <p:spTgt spid="13"/>
                                        </p:tgtEl>
                                      </p:cBhvr>
                                    </p:animEffect>
                                    <p:set>
                                      <p:cBhvr>
                                        <p:cTn id="20" dur="1" fill="hold">
                                          <p:stCondLst>
                                            <p:cond delay="499"/>
                                          </p:stCondLst>
                                        </p:cTn>
                                        <p:tgtEl>
                                          <p:spTgt spid="13"/>
                                        </p:tgtEl>
                                        <p:attrNameLst>
                                          <p:attrName>style.visibility</p:attrName>
                                        </p:attrNameLst>
                                      </p:cBhvr>
                                      <p:to>
                                        <p:strVal val="hidden"/>
                                      </p:to>
                                    </p:set>
                                  </p:childTnLst>
                                </p:cTn>
                              </p:par>
                            </p:childTnLst>
                          </p:cTn>
                        </p:par>
                        <p:par>
                          <p:cTn id="21" fill="hold">
                            <p:stCondLst>
                              <p:cond delay="500"/>
                            </p:stCondLst>
                            <p:childTnLst>
                              <p:par>
                                <p:cTn id="22" presetID="10" presetClass="exit" presetSubtype="0" fill="hold" nodeType="afterEffect">
                                  <p:stCondLst>
                                    <p:cond delay="0"/>
                                  </p:stCondLst>
                                  <p:childTnLst>
                                    <p:animEffect transition="out" filter="fade">
                                      <p:cBhvr>
                                        <p:cTn id="23" dur="500"/>
                                        <p:tgtEl>
                                          <p:spTgt spid="15"/>
                                        </p:tgtEl>
                                      </p:cBhvr>
                                    </p:animEffect>
                                    <p:set>
                                      <p:cBhvr>
                                        <p:cTn id="24" dur="1" fill="hold">
                                          <p:stCondLst>
                                            <p:cond delay="499"/>
                                          </p:stCondLst>
                                        </p:cTn>
                                        <p:tgtEl>
                                          <p:spTgt spid="15"/>
                                        </p:tgtEl>
                                        <p:attrNameLst>
                                          <p:attrName>style.visibility</p:attrName>
                                        </p:attrNameLst>
                                      </p:cBhvr>
                                      <p:to>
                                        <p:strVal val="hidden"/>
                                      </p:to>
                                    </p:set>
                                  </p:childTnLst>
                                </p:cTn>
                              </p:par>
                            </p:childTnLst>
                          </p:cTn>
                        </p:par>
                      </p:childTnLst>
                    </p:cTn>
                  </p:par>
                  <p:par>
                    <p:cTn id="25" fill="hold">
                      <p:stCondLst>
                        <p:cond delay="indefinite"/>
                      </p:stCondLst>
                      <p:childTnLst>
                        <p:par>
                          <p:cTn id="26" fill="hold">
                            <p:stCondLst>
                              <p:cond delay="0"/>
                            </p:stCondLst>
                            <p:childTnLst>
                              <p:par>
                                <p:cTn id="27" presetID="22" presetClass="entr" presetSubtype="2" fill="hold" nodeType="clickEffect">
                                  <p:stCondLst>
                                    <p:cond delay="0"/>
                                  </p:stCondLst>
                                  <p:childTnLst>
                                    <p:set>
                                      <p:cBhvr>
                                        <p:cTn id="28" dur="1" fill="hold">
                                          <p:stCondLst>
                                            <p:cond delay="0"/>
                                          </p:stCondLst>
                                        </p:cTn>
                                        <p:tgtEl>
                                          <p:spTgt spid="17"/>
                                        </p:tgtEl>
                                        <p:attrNameLst>
                                          <p:attrName>style.visibility</p:attrName>
                                        </p:attrNameLst>
                                      </p:cBhvr>
                                      <p:to>
                                        <p:strVal val="visible"/>
                                      </p:to>
                                    </p:set>
                                    <p:animEffect transition="in" filter="wipe(right)">
                                      <p:cBhvr>
                                        <p:cTn id="29" dur="500"/>
                                        <p:tgtEl>
                                          <p:spTgt spid="17"/>
                                        </p:tgtEl>
                                      </p:cBhvr>
                                    </p:animEffect>
                                  </p:childTnLst>
                                </p:cTn>
                              </p:par>
                            </p:childTnLst>
                          </p:cTn>
                        </p:par>
                        <p:par>
                          <p:cTn id="30" fill="hold">
                            <p:stCondLst>
                              <p:cond delay="500"/>
                            </p:stCondLst>
                            <p:childTnLst>
                              <p:par>
                                <p:cTn id="31" presetID="10" presetClass="entr" presetSubtype="0" fill="hold" grpId="0" nodeType="afterEffect">
                                  <p:stCondLst>
                                    <p:cond delay="0"/>
                                  </p:stCondLst>
                                  <p:childTnLst>
                                    <p:set>
                                      <p:cBhvr>
                                        <p:cTn id="32" dur="1" fill="hold">
                                          <p:stCondLst>
                                            <p:cond delay="0"/>
                                          </p:stCondLst>
                                        </p:cTn>
                                        <p:tgtEl>
                                          <p:spTgt spid="20"/>
                                        </p:tgtEl>
                                        <p:attrNameLst>
                                          <p:attrName>style.visibility</p:attrName>
                                        </p:attrNameLst>
                                      </p:cBhvr>
                                      <p:to>
                                        <p:strVal val="visible"/>
                                      </p:to>
                                    </p:set>
                                    <p:animEffect transition="in" filter="fade">
                                      <p:cBhvr>
                                        <p:cTn id="33" dur="500"/>
                                        <p:tgtEl>
                                          <p:spTgt spid="20"/>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23"/>
                                        </p:tgtEl>
                                        <p:attrNameLst>
                                          <p:attrName>style.visibility</p:attrName>
                                        </p:attrNameLst>
                                      </p:cBhvr>
                                      <p:to>
                                        <p:strVal val="visible"/>
                                      </p:to>
                                    </p:set>
                                    <p:animEffect transition="in" filter="fade">
                                      <p:cBhvr>
                                        <p:cTn id="38" dur="500"/>
                                        <p:tgtEl>
                                          <p:spTgt spid="23"/>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xit" presetSubtype="0" fill="hold" grpId="1" nodeType="clickEffect">
                                  <p:stCondLst>
                                    <p:cond delay="0"/>
                                  </p:stCondLst>
                                  <p:childTnLst>
                                    <p:animEffect transition="out" filter="fade">
                                      <p:cBhvr>
                                        <p:cTn id="42" dur="500"/>
                                        <p:tgtEl>
                                          <p:spTgt spid="20"/>
                                        </p:tgtEl>
                                      </p:cBhvr>
                                    </p:animEffect>
                                    <p:set>
                                      <p:cBhvr>
                                        <p:cTn id="43" dur="1" fill="hold">
                                          <p:stCondLst>
                                            <p:cond delay="499"/>
                                          </p:stCondLst>
                                        </p:cTn>
                                        <p:tgtEl>
                                          <p:spTgt spid="20"/>
                                        </p:tgtEl>
                                        <p:attrNameLst>
                                          <p:attrName>style.visibility</p:attrName>
                                        </p:attrNameLst>
                                      </p:cBhvr>
                                      <p:to>
                                        <p:strVal val="hidden"/>
                                      </p:to>
                                    </p:set>
                                  </p:childTnLst>
                                </p:cTn>
                              </p:par>
                              <p:par>
                                <p:cTn id="44" presetID="10" presetClass="exit" presetSubtype="0" fill="hold" grpId="1" nodeType="withEffect">
                                  <p:stCondLst>
                                    <p:cond delay="0"/>
                                  </p:stCondLst>
                                  <p:childTnLst>
                                    <p:animEffect transition="out" filter="fade">
                                      <p:cBhvr>
                                        <p:cTn id="45" dur="500"/>
                                        <p:tgtEl>
                                          <p:spTgt spid="23"/>
                                        </p:tgtEl>
                                      </p:cBhvr>
                                    </p:animEffect>
                                    <p:set>
                                      <p:cBhvr>
                                        <p:cTn id="46" dur="1" fill="hold">
                                          <p:stCondLst>
                                            <p:cond delay="499"/>
                                          </p:stCondLst>
                                        </p:cTn>
                                        <p:tgtEl>
                                          <p:spTgt spid="23"/>
                                        </p:tgtEl>
                                        <p:attrNameLst>
                                          <p:attrName>style.visibility</p:attrName>
                                        </p:attrNameLst>
                                      </p:cBhvr>
                                      <p:to>
                                        <p:strVal val="hidden"/>
                                      </p:to>
                                    </p:set>
                                  </p:childTnLst>
                                </p:cTn>
                              </p:par>
                            </p:childTnLst>
                          </p:cTn>
                        </p:par>
                        <p:par>
                          <p:cTn id="47" fill="hold">
                            <p:stCondLst>
                              <p:cond delay="500"/>
                            </p:stCondLst>
                            <p:childTnLst>
                              <p:par>
                                <p:cTn id="48" presetID="10" presetClass="exit" presetSubtype="0" fill="hold" nodeType="afterEffect">
                                  <p:stCondLst>
                                    <p:cond delay="0"/>
                                  </p:stCondLst>
                                  <p:childTnLst>
                                    <p:animEffect transition="out" filter="fade">
                                      <p:cBhvr>
                                        <p:cTn id="49" dur="500"/>
                                        <p:tgtEl>
                                          <p:spTgt spid="14"/>
                                        </p:tgtEl>
                                      </p:cBhvr>
                                    </p:animEffect>
                                    <p:set>
                                      <p:cBhvr>
                                        <p:cTn id="50" dur="1" fill="hold">
                                          <p:stCondLst>
                                            <p:cond delay="499"/>
                                          </p:stCondLst>
                                        </p:cTn>
                                        <p:tgtEl>
                                          <p:spTgt spid="14"/>
                                        </p:tgtEl>
                                        <p:attrNameLst>
                                          <p:attrName>style.visibility</p:attrName>
                                        </p:attrNameLst>
                                      </p:cBhvr>
                                      <p:to>
                                        <p:strVal val="hidden"/>
                                      </p:to>
                                    </p:set>
                                  </p:childTnLst>
                                </p:cTn>
                              </p:par>
                            </p:childTnLst>
                          </p:cTn>
                        </p:par>
                      </p:childTnLst>
                    </p:cTn>
                  </p:par>
                  <p:par>
                    <p:cTn id="51" fill="hold">
                      <p:stCondLst>
                        <p:cond delay="indefinite"/>
                      </p:stCondLst>
                      <p:childTnLst>
                        <p:par>
                          <p:cTn id="52" fill="hold">
                            <p:stCondLst>
                              <p:cond delay="0"/>
                            </p:stCondLst>
                            <p:childTnLst>
                              <p:par>
                                <p:cTn id="53" presetID="22" presetClass="entr" presetSubtype="2" fill="hold" nodeType="clickEffect">
                                  <p:stCondLst>
                                    <p:cond delay="0"/>
                                  </p:stCondLst>
                                  <p:childTnLst>
                                    <p:set>
                                      <p:cBhvr>
                                        <p:cTn id="54" dur="1" fill="hold">
                                          <p:stCondLst>
                                            <p:cond delay="0"/>
                                          </p:stCondLst>
                                        </p:cTn>
                                        <p:tgtEl>
                                          <p:spTgt spid="16"/>
                                        </p:tgtEl>
                                        <p:attrNameLst>
                                          <p:attrName>style.visibility</p:attrName>
                                        </p:attrNameLst>
                                      </p:cBhvr>
                                      <p:to>
                                        <p:strVal val="visible"/>
                                      </p:to>
                                    </p:set>
                                    <p:animEffect transition="in" filter="wipe(right)">
                                      <p:cBhvr>
                                        <p:cTn id="55" dur="500"/>
                                        <p:tgtEl>
                                          <p:spTgt spid="16"/>
                                        </p:tgtEl>
                                      </p:cBhvr>
                                    </p:animEffect>
                                  </p:childTnLst>
                                </p:cTn>
                              </p:par>
                            </p:childTnLst>
                          </p:cTn>
                        </p:par>
                        <p:par>
                          <p:cTn id="56" fill="hold">
                            <p:stCondLst>
                              <p:cond delay="500"/>
                            </p:stCondLst>
                            <p:childTnLst>
                              <p:par>
                                <p:cTn id="57" presetID="10" presetClass="entr" presetSubtype="0" fill="hold" grpId="0" nodeType="afterEffect">
                                  <p:stCondLst>
                                    <p:cond delay="0"/>
                                  </p:stCondLst>
                                  <p:childTnLst>
                                    <p:set>
                                      <p:cBhvr>
                                        <p:cTn id="58" dur="1" fill="hold">
                                          <p:stCondLst>
                                            <p:cond delay="0"/>
                                          </p:stCondLst>
                                        </p:cTn>
                                        <p:tgtEl>
                                          <p:spTgt spid="21"/>
                                        </p:tgtEl>
                                        <p:attrNameLst>
                                          <p:attrName>style.visibility</p:attrName>
                                        </p:attrNameLst>
                                      </p:cBhvr>
                                      <p:to>
                                        <p:strVal val="visible"/>
                                      </p:to>
                                    </p:set>
                                    <p:animEffect transition="in" filter="fade">
                                      <p:cBhvr>
                                        <p:cTn id="59" dur="500"/>
                                        <p:tgtEl>
                                          <p:spTgt spid="21"/>
                                        </p:tgtEl>
                                      </p:cBhvr>
                                    </p:animEffect>
                                  </p:childTnLst>
                                </p:cTn>
                              </p:par>
                            </p:childTnLst>
                          </p:cTn>
                        </p:par>
                      </p:childTnLst>
                    </p:cTn>
                  </p:par>
                  <p:par>
                    <p:cTn id="60" fill="hold">
                      <p:stCondLst>
                        <p:cond delay="indefinite"/>
                      </p:stCondLst>
                      <p:childTnLst>
                        <p:par>
                          <p:cTn id="61" fill="hold">
                            <p:stCondLst>
                              <p:cond delay="0"/>
                            </p:stCondLst>
                            <p:childTnLst>
                              <p:par>
                                <p:cTn id="62" presetID="10" presetClass="entr" presetSubtype="0" fill="hold" grpId="0" nodeType="clickEffect">
                                  <p:stCondLst>
                                    <p:cond delay="0"/>
                                  </p:stCondLst>
                                  <p:childTnLst>
                                    <p:set>
                                      <p:cBhvr>
                                        <p:cTn id="63" dur="1" fill="hold">
                                          <p:stCondLst>
                                            <p:cond delay="0"/>
                                          </p:stCondLst>
                                        </p:cTn>
                                        <p:tgtEl>
                                          <p:spTgt spid="24"/>
                                        </p:tgtEl>
                                        <p:attrNameLst>
                                          <p:attrName>style.visibility</p:attrName>
                                        </p:attrNameLst>
                                      </p:cBhvr>
                                      <p:to>
                                        <p:strVal val="visible"/>
                                      </p:to>
                                    </p:set>
                                    <p:animEffect transition="in" filter="fade">
                                      <p:cBhvr>
                                        <p:cTn id="64" dur="500"/>
                                        <p:tgtEl>
                                          <p:spTgt spid="24"/>
                                        </p:tgtEl>
                                      </p:cBhvr>
                                    </p:animEffect>
                                  </p:childTnLst>
                                </p:cTn>
                              </p:par>
                            </p:childTnLst>
                          </p:cTn>
                        </p:par>
                      </p:childTnLst>
                    </p:cTn>
                  </p:par>
                  <p:par>
                    <p:cTn id="65" fill="hold">
                      <p:stCondLst>
                        <p:cond delay="indefinite"/>
                      </p:stCondLst>
                      <p:childTnLst>
                        <p:par>
                          <p:cTn id="66" fill="hold">
                            <p:stCondLst>
                              <p:cond delay="0"/>
                            </p:stCondLst>
                            <p:childTnLst>
                              <p:par>
                                <p:cTn id="67" presetID="10" presetClass="exit" presetSubtype="0" fill="hold" grpId="1" nodeType="clickEffect">
                                  <p:stCondLst>
                                    <p:cond delay="0"/>
                                  </p:stCondLst>
                                  <p:childTnLst>
                                    <p:animEffect transition="out" filter="fade">
                                      <p:cBhvr>
                                        <p:cTn id="68" dur="500"/>
                                        <p:tgtEl>
                                          <p:spTgt spid="21"/>
                                        </p:tgtEl>
                                      </p:cBhvr>
                                    </p:animEffect>
                                    <p:set>
                                      <p:cBhvr>
                                        <p:cTn id="69" dur="1" fill="hold">
                                          <p:stCondLst>
                                            <p:cond delay="499"/>
                                          </p:stCondLst>
                                        </p:cTn>
                                        <p:tgtEl>
                                          <p:spTgt spid="21"/>
                                        </p:tgtEl>
                                        <p:attrNameLst>
                                          <p:attrName>style.visibility</p:attrName>
                                        </p:attrNameLst>
                                      </p:cBhvr>
                                      <p:to>
                                        <p:strVal val="hidden"/>
                                      </p:to>
                                    </p:set>
                                  </p:childTnLst>
                                </p:cTn>
                              </p:par>
                              <p:par>
                                <p:cTn id="70" presetID="10" presetClass="exit" presetSubtype="0" fill="hold" grpId="1" nodeType="withEffect">
                                  <p:stCondLst>
                                    <p:cond delay="0"/>
                                  </p:stCondLst>
                                  <p:childTnLst>
                                    <p:animEffect transition="out" filter="fade">
                                      <p:cBhvr>
                                        <p:cTn id="71" dur="500"/>
                                        <p:tgtEl>
                                          <p:spTgt spid="24"/>
                                        </p:tgtEl>
                                      </p:cBhvr>
                                    </p:animEffect>
                                    <p:set>
                                      <p:cBhvr>
                                        <p:cTn id="72" dur="1" fill="hold">
                                          <p:stCondLst>
                                            <p:cond delay="499"/>
                                          </p:stCondLst>
                                        </p:cTn>
                                        <p:tgtEl>
                                          <p:spTgt spid="24"/>
                                        </p:tgtEl>
                                        <p:attrNameLst>
                                          <p:attrName>style.visibility</p:attrName>
                                        </p:attrNameLst>
                                      </p:cBhvr>
                                      <p:to>
                                        <p:strVal val="hidden"/>
                                      </p:to>
                                    </p:set>
                                  </p:childTnLst>
                                </p:cTn>
                              </p:par>
                            </p:childTnLst>
                          </p:cTn>
                        </p:par>
                        <p:par>
                          <p:cTn id="73" fill="hold">
                            <p:stCondLst>
                              <p:cond delay="500"/>
                            </p:stCondLst>
                            <p:childTnLst>
                              <p:par>
                                <p:cTn id="74" presetID="10" presetClass="exit" presetSubtype="0" fill="hold" nodeType="afterEffect">
                                  <p:stCondLst>
                                    <p:cond delay="0"/>
                                  </p:stCondLst>
                                  <p:childTnLst>
                                    <p:animEffect transition="out" filter="fade">
                                      <p:cBhvr>
                                        <p:cTn id="75" dur="500"/>
                                        <p:tgtEl>
                                          <p:spTgt spid="12"/>
                                        </p:tgtEl>
                                      </p:cBhvr>
                                    </p:animEffect>
                                    <p:set>
                                      <p:cBhvr>
                                        <p:cTn id="76" dur="1" fill="hold">
                                          <p:stCondLst>
                                            <p:cond delay="499"/>
                                          </p:stCondLst>
                                        </p:cTn>
                                        <p:tgtEl>
                                          <p:spTgt spid="12"/>
                                        </p:tgtEl>
                                        <p:attrNameLst>
                                          <p:attrName>style.visibility</p:attrName>
                                        </p:attrNameLst>
                                      </p:cBhvr>
                                      <p:to>
                                        <p:strVal val="hidden"/>
                                      </p:to>
                                    </p:set>
                                  </p:childTnLst>
                                </p:cTn>
                              </p:par>
                            </p:childTnLst>
                          </p:cTn>
                        </p:par>
                      </p:childTnLst>
                    </p:cTn>
                  </p:par>
                  <p:par>
                    <p:cTn id="77" fill="hold">
                      <p:stCondLst>
                        <p:cond delay="indefinite"/>
                      </p:stCondLst>
                      <p:childTnLst>
                        <p:par>
                          <p:cTn id="78" fill="hold">
                            <p:stCondLst>
                              <p:cond delay="0"/>
                            </p:stCondLst>
                            <p:childTnLst>
                              <p:par>
                                <p:cTn id="79" presetID="22" presetClass="entr" presetSubtype="2" fill="hold" nodeType="clickEffect">
                                  <p:stCondLst>
                                    <p:cond delay="0"/>
                                  </p:stCondLst>
                                  <p:childTnLst>
                                    <p:set>
                                      <p:cBhvr>
                                        <p:cTn id="80" dur="1" fill="hold">
                                          <p:stCondLst>
                                            <p:cond delay="0"/>
                                          </p:stCondLst>
                                        </p:cTn>
                                        <p:tgtEl>
                                          <p:spTgt spid="10"/>
                                        </p:tgtEl>
                                        <p:attrNameLst>
                                          <p:attrName>style.visibility</p:attrName>
                                        </p:attrNameLst>
                                      </p:cBhvr>
                                      <p:to>
                                        <p:strVal val="visible"/>
                                      </p:to>
                                    </p:set>
                                    <p:animEffect transition="in" filter="wipe(right)">
                                      <p:cBhvr>
                                        <p:cTn id="81" dur="500"/>
                                        <p:tgtEl>
                                          <p:spTgt spid="10"/>
                                        </p:tgtEl>
                                      </p:cBhvr>
                                    </p:animEffect>
                                  </p:childTnLst>
                                </p:cTn>
                              </p:par>
                            </p:childTnLst>
                          </p:cTn>
                        </p:par>
                        <p:par>
                          <p:cTn id="82" fill="hold">
                            <p:stCondLst>
                              <p:cond delay="500"/>
                            </p:stCondLst>
                            <p:childTnLst>
                              <p:par>
                                <p:cTn id="83" presetID="10" presetClass="entr" presetSubtype="0" fill="hold" grpId="0" nodeType="afterEffect">
                                  <p:stCondLst>
                                    <p:cond delay="0"/>
                                  </p:stCondLst>
                                  <p:childTnLst>
                                    <p:set>
                                      <p:cBhvr>
                                        <p:cTn id="84" dur="1" fill="hold">
                                          <p:stCondLst>
                                            <p:cond delay="0"/>
                                          </p:stCondLst>
                                        </p:cTn>
                                        <p:tgtEl>
                                          <p:spTgt spid="22"/>
                                        </p:tgtEl>
                                        <p:attrNameLst>
                                          <p:attrName>style.visibility</p:attrName>
                                        </p:attrNameLst>
                                      </p:cBhvr>
                                      <p:to>
                                        <p:strVal val="visible"/>
                                      </p:to>
                                    </p:set>
                                    <p:animEffect transition="in" filter="fade">
                                      <p:cBhvr>
                                        <p:cTn id="85" dur="500"/>
                                        <p:tgtEl>
                                          <p:spTgt spid="22"/>
                                        </p:tgtEl>
                                      </p:cBhvr>
                                    </p:animEffect>
                                  </p:childTnLst>
                                </p:cTn>
                              </p:par>
                            </p:childTnLst>
                          </p:cTn>
                        </p:par>
                      </p:childTnLst>
                    </p:cTn>
                  </p:par>
                  <p:par>
                    <p:cTn id="86" fill="hold">
                      <p:stCondLst>
                        <p:cond delay="indefinite"/>
                      </p:stCondLst>
                      <p:childTnLst>
                        <p:par>
                          <p:cTn id="87" fill="hold">
                            <p:stCondLst>
                              <p:cond delay="0"/>
                            </p:stCondLst>
                            <p:childTnLst>
                              <p:par>
                                <p:cTn id="88" presetID="10" presetClass="entr" presetSubtype="0" fill="hold" grpId="0" nodeType="clickEffect">
                                  <p:stCondLst>
                                    <p:cond delay="0"/>
                                  </p:stCondLst>
                                  <p:childTnLst>
                                    <p:set>
                                      <p:cBhvr>
                                        <p:cTn id="89" dur="1" fill="hold">
                                          <p:stCondLst>
                                            <p:cond delay="0"/>
                                          </p:stCondLst>
                                        </p:cTn>
                                        <p:tgtEl>
                                          <p:spTgt spid="25"/>
                                        </p:tgtEl>
                                        <p:attrNameLst>
                                          <p:attrName>style.visibility</p:attrName>
                                        </p:attrNameLst>
                                      </p:cBhvr>
                                      <p:to>
                                        <p:strVal val="visible"/>
                                      </p:to>
                                    </p:set>
                                    <p:animEffect transition="in" filter="fade">
                                      <p:cBhvr>
                                        <p:cTn id="90"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3" grpId="1"/>
      <p:bldP spid="19" grpId="0" animBg="1"/>
      <p:bldP spid="19" grpId="1" animBg="1"/>
      <p:bldP spid="20" grpId="0" animBg="1"/>
      <p:bldP spid="20" grpId="1" animBg="1"/>
      <p:bldP spid="21" grpId="0" animBg="1"/>
      <p:bldP spid="21" grpId="1" animBg="1"/>
      <p:bldP spid="22" grpId="0" animBg="1"/>
      <p:bldP spid="23" grpId="0"/>
      <p:bldP spid="23" grpId="1"/>
      <p:bldP spid="24" grpId="0"/>
      <p:bldP spid="24" grpId="1"/>
      <p:bldP spid="25" grpId="0"/>
    </p:bld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0" name="Group 49">
            <a:extLst>
              <a:ext uri="{FF2B5EF4-FFF2-40B4-BE49-F238E27FC236}">
                <a16:creationId xmlns:a16="http://schemas.microsoft.com/office/drawing/2014/main" id="{04751469-F135-4960-B323-7DFF8DE031DD}"/>
              </a:ext>
            </a:extLst>
          </p:cNvPr>
          <p:cNvGrpSpPr/>
          <p:nvPr/>
        </p:nvGrpSpPr>
        <p:grpSpPr>
          <a:xfrm>
            <a:off x="1801812" y="2386916"/>
            <a:ext cx="500908" cy="726758"/>
            <a:chOff x="590477" y="2395743"/>
            <a:chExt cx="1001815" cy="1453515"/>
          </a:xfrm>
        </p:grpSpPr>
        <p:pic>
          <p:nvPicPr>
            <p:cNvPr id="29" name="Picture 28" descr="A picture containing object, clock&#10;&#10;Description automatically generated">
              <a:extLst>
                <a:ext uri="{FF2B5EF4-FFF2-40B4-BE49-F238E27FC236}">
                  <a16:creationId xmlns:a16="http://schemas.microsoft.com/office/drawing/2014/main" id="{EEB247B8-2549-4AAF-A931-9E9B411A2F4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61545" y="3207319"/>
              <a:ext cx="641939" cy="641939"/>
            </a:xfrm>
            <a:prstGeom prst="rect">
              <a:avLst/>
            </a:prstGeom>
          </p:spPr>
        </p:pic>
        <p:pic>
          <p:nvPicPr>
            <p:cNvPr id="21" name="Picture 20">
              <a:extLst>
                <a:ext uri="{FF2B5EF4-FFF2-40B4-BE49-F238E27FC236}">
                  <a16:creationId xmlns:a16="http://schemas.microsoft.com/office/drawing/2014/main" id="{4150234B-143B-4E34-9918-DE912FF87C5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0477" y="2395743"/>
              <a:ext cx="1001815" cy="680844"/>
            </a:xfrm>
            <a:prstGeom prst="rect">
              <a:avLst/>
            </a:prstGeom>
          </p:spPr>
        </p:pic>
      </p:grpSp>
      <p:grpSp>
        <p:nvGrpSpPr>
          <p:cNvPr id="51" name="Group 50">
            <a:extLst>
              <a:ext uri="{FF2B5EF4-FFF2-40B4-BE49-F238E27FC236}">
                <a16:creationId xmlns:a16="http://schemas.microsoft.com/office/drawing/2014/main" id="{8A294B7B-6D28-46F6-A524-C39DBAA923F9}"/>
              </a:ext>
            </a:extLst>
          </p:cNvPr>
          <p:cNvGrpSpPr/>
          <p:nvPr/>
        </p:nvGrpSpPr>
        <p:grpSpPr>
          <a:xfrm>
            <a:off x="2537070" y="2386916"/>
            <a:ext cx="500908" cy="726758"/>
            <a:chOff x="1985237" y="2395743"/>
            <a:chExt cx="1001815" cy="1453515"/>
          </a:xfrm>
        </p:grpSpPr>
        <p:pic>
          <p:nvPicPr>
            <p:cNvPr id="23" name="Picture 22">
              <a:extLst>
                <a:ext uri="{FF2B5EF4-FFF2-40B4-BE49-F238E27FC236}">
                  <a16:creationId xmlns:a16="http://schemas.microsoft.com/office/drawing/2014/main" id="{0E0C2FCC-AEAB-4727-9274-118D1AE8652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985237" y="2395743"/>
              <a:ext cx="1001815" cy="680844"/>
            </a:xfrm>
            <a:prstGeom prst="rect">
              <a:avLst/>
            </a:prstGeom>
          </p:spPr>
        </p:pic>
        <p:pic>
          <p:nvPicPr>
            <p:cNvPr id="32" name="Picture 31" descr="A picture containing object, clock&#10;&#10;Description automatically generated">
              <a:extLst>
                <a:ext uri="{FF2B5EF4-FFF2-40B4-BE49-F238E27FC236}">
                  <a16:creationId xmlns:a16="http://schemas.microsoft.com/office/drawing/2014/main" id="{26CC65D0-46D4-43C4-8713-59B46F99560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65175" y="3207319"/>
              <a:ext cx="641939" cy="641939"/>
            </a:xfrm>
            <a:prstGeom prst="rect">
              <a:avLst/>
            </a:prstGeom>
          </p:spPr>
        </p:pic>
      </p:grpSp>
      <p:grpSp>
        <p:nvGrpSpPr>
          <p:cNvPr id="52" name="Group 51">
            <a:extLst>
              <a:ext uri="{FF2B5EF4-FFF2-40B4-BE49-F238E27FC236}">
                <a16:creationId xmlns:a16="http://schemas.microsoft.com/office/drawing/2014/main" id="{4D815342-9031-4632-82E3-AE59DF126F97}"/>
              </a:ext>
            </a:extLst>
          </p:cNvPr>
          <p:cNvGrpSpPr/>
          <p:nvPr/>
        </p:nvGrpSpPr>
        <p:grpSpPr>
          <a:xfrm>
            <a:off x="3272328" y="2386916"/>
            <a:ext cx="500908" cy="726758"/>
            <a:chOff x="3379997" y="2395743"/>
            <a:chExt cx="1001815" cy="1453515"/>
          </a:xfrm>
        </p:grpSpPr>
        <p:pic>
          <p:nvPicPr>
            <p:cNvPr id="25" name="Picture 24">
              <a:extLst>
                <a:ext uri="{FF2B5EF4-FFF2-40B4-BE49-F238E27FC236}">
                  <a16:creationId xmlns:a16="http://schemas.microsoft.com/office/drawing/2014/main" id="{17784EF2-4519-4EA2-B07A-860A7F2138E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379997" y="2395743"/>
              <a:ext cx="1001815" cy="680844"/>
            </a:xfrm>
            <a:prstGeom prst="rect">
              <a:avLst/>
            </a:prstGeom>
          </p:spPr>
        </p:pic>
        <p:pic>
          <p:nvPicPr>
            <p:cNvPr id="33" name="Picture 32" descr="A picture containing object, clock&#10;&#10;Description automatically generated">
              <a:extLst>
                <a:ext uri="{FF2B5EF4-FFF2-40B4-BE49-F238E27FC236}">
                  <a16:creationId xmlns:a16="http://schemas.microsoft.com/office/drawing/2014/main" id="{AFF4D7B5-CCB5-4FDE-BE92-DCB087EB139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59935" y="3207319"/>
              <a:ext cx="641939" cy="641939"/>
            </a:xfrm>
            <a:prstGeom prst="rect">
              <a:avLst/>
            </a:prstGeom>
          </p:spPr>
        </p:pic>
      </p:grpSp>
      <p:grpSp>
        <p:nvGrpSpPr>
          <p:cNvPr id="53" name="Group 52">
            <a:extLst>
              <a:ext uri="{FF2B5EF4-FFF2-40B4-BE49-F238E27FC236}">
                <a16:creationId xmlns:a16="http://schemas.microsoft.com/office/drawing/2014/main" id="{8387FE1D-4700-461B-8C3D-CB3B865DD1E3}"/>
              </a:ext>
            </a:extLst>
          </p:cNvPr>
          <p:cNvGrpSpPr/>
          <p:nvPr/>
        </p:nvGrpSpPr>
        <p:grpSpPr>
          <a:xfrm>
            <a:off x="4007586" y="2386916"/>
            <a:ext cx="500908" cy="726758"/>
            <a:chOff x="4774757" y="2395743"/>
            <a:chExt cx="1001815" cy="1453515"/>
          </a:xfrm>
        </p:grpSpPr>
        <p:pic>
          <p:nvPicPr>
            <p:cNvPr id="27" name="Picture 26">
              <a:extLst>
                <a:ext uri="{FF2B5EF4-FFF2-40B4-BE49-F238E27FC236}">
                  <a16:creationId xmlns:a16="http://schemas.microsoft.com/office/drawing/2014/main" id="{B3370658-4177-42F5-B14F-246079262CE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774757" y="2395743"/>
              <a:ext cx="1001815" cy="680844"/>
            </a:xfrm>
            <a:prstGeom prst="rect">
              <a:avLst/>
            </a:prstGeom>
          </p:spPr>
        </p:pic>
        <p:pic>
          <p:nvPicPr>
            <p:cNvPr id="34" name="Picture 33" descr="A picture containing object, clock&#10;&#10;Description automatically generated">
              <a:extLst>
                <a:ext uri="{FF2B5EF4-FFF2-40B4-BE49-F238E27FC236}">
                  <a16:creationId xmlns:a16="http://schemas.microsoft.com/office/drawing/2014/main" id="{CA81CBF1-10D8-4229-B3B4-A0EC6590C73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954695" y="3207319"/>
              <a:ext cx="641939" cy="641939"/>
            </a:xfrm>
            <a:prstGeom prst="rect">
              <a:avLst/>
            </a:prstGeom>
          </p:spPr>
        </p:pic>
      </p:grpSp>
      <p:grpSp>
        <p:nvGrpSpPr>
          <p:cNvPr id="54" name="Group 53">
            <a:extLst>
              <a:ext uri="{FF2B5EF4-FFF2-40B4-BE49-F238E27FC236}">
                <a16:creationId xmlns:a16="http://schemas.microsoft.com/office/drawing/2014/main" id="{570D1581-990F-45D8-AA9F-7E6F4924D32C}"/>
              </a:ext>
            </a:extLst>
          </p:cNvPr>
          <p:cNvGrpSpPr/>
          <p:nvPr/>
        </p:nvGrpSpPr>
        <p:grpSpPr>
          <a:xfrm>
            <a:off x="4742844" y="2386916"/>
            <a:ext cx="500908" cy="726758"/>
            <a:chOff x="6169517" y="2395743"/>
            <a:chExt cx="1001815" cy="1453515"/>
          </a:xfrm>
        </p:grpSpPr>
        <p:pic>
          <p:nvPicPr>
            <p:cNvPr id="30" name="Picture 29">
              <a:extLst>
                <a:ext uri="{FF2B5EF4-FFF2-40B4-BE49-F238E27FC236}">
                  <a16:creationId xmlns:a16="http://schemas.microsoft.com/office/drawing/2014/main" id="{C7D28D55-DBAD-406D-87D5-0A07301A345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69517" y="2395743"/>
              <a:ext cx="1001815" cy="680844"/>
            </a:xfrm>
            <a:prstGeom prst="rect">
              <a:avLst/>
            </a:prstGeom>
          </p:spPr>
        </p:pic>
        <p:pic>
          <p:nvPicPr>
            <p:cNvPr id="35" name="Picture 34" descr="A picture containing object, clock&#10;&#10;Description automatically generated">
              <a:extLst>
                <a:ext uri="{FF2B5EF4-FFF2-40B4-BE49-F238E27FC236}">
                  <a16:creationId xmlns:a16="http://schemas.microsoft.com/office/drawing/2014/main" id="{895797EB-813D-4169-9942-02A90CC529F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349455" y="3207319"/>
              <a:ext cx="641939" cy="641939"/>
            </a:xfrm>
            <a:prstGeom prst="rect">
              <a:avLst/>
            </a:prstGeom>
          </p:spPr>
        </p:pic>
      </p:grpSp>
      <p:grpSp>
        <p:nvGrpSpPr>
          <p:cNvPr id="55" name="Group 54">
            <a:extLst>
              <a:ext uri="{FF2B5EF4-FFF2-40B4-BE49-F238E27FC236}">
                <a16:creationId xmlns:a16="http://schemas.microsoft.com/office/drawing/2014/main" id="{486C7F04-873A-4C97-B602-0F5B77672EF3}"/>
              </a:ext>
            </a:extLst>
          </p:cNvPr>
          <p:cNvGrpSpPr/>
          <p:nvPr/>
        </p:nvGrpSpPr>
        <p:grpSpPr>
          <a:xfrm>
            <a:off x="5478101" y="2386916"/>
            <a:ext cx="500908" cy="726758"/>
            <a:chOff x="7564276" y="2395743"/>
            <a:chExt cx="1001815" cy="1453515"/>
          </a:xfrm>
        </p:grpSpPr>
        <p:pic>
          <p:nvPicPr>
            <p:cNvPr id="31" name="Picture 30">
              <a:extLst>
                <a:ext uri="{FF2B5EF4-FFF2-40B4-BE49-F238E27FC236}">
                  <a16:creationId xmlns:a16="http://schemas.microsoft.com/office/drawing/2014/main" id="{1A86DB55-84AD-41CE-906F-427317BC00B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64276" y="2395743"/>
              <a:ext cx="1001815" cy="680844"/>
            </a:xfrm>
            <a:prstGeom prst="rect">
              <a:avLst/>
            </a:prstGeom>
          </p:spPr>
        </p:pic>
        <p:pic>
          <p:nvPicPr>
            <p:cNvPr id="36" name="Picture 35" descr="A picture containing object, clock&#10;&#10;Description automatically generated">
              <a:extLst>
                <a:ext uri="{FF2B5EF4-FFF2-40B4-BE49-F238E27FC236}">
                  <a16:creationId xmlns:a16="http://schemas.microsoft.com/office/drawing/2014/main" id="{E79B61C8-89E8-4F1A-8132-B71A4970330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744214" y="3207319"/>
              <a:ext cx="641939" cy="641939"/>
            </a:xfrm>
            <a:prstGeom prst="rect">
              <a:avLst/>
            </a:prstGeom>
          </p:spPr>
        </p:pic>
      </p:grpSp>
      <p:sp>
        <p:nvSpPr>
          <p:cNvPr id="2" name="Text Placeholder 1"/>
          <p:cNvSpPr>
            <a:spLocks noGrp="1"/>
          </p:cNvSpPr>
          <p:nvPr>
            <p:ph type="body" sz="quarter" idx="11"/>
          </p:nvPr>
        </p:nvSpPr>
        <p:spPr/>
        <p:txBody>
          <a:bodyPr/>
          <a:lstStyle/>
          <a:p>
            <a:r>
              <a:rPr lang="en-US" dirty="0"/>
              <a:t>2.4 The 10 and 5 time tables</a:t>
            </a:r>
            <a:r>
              <a:rPr lang="en-GB" dirty="0"/>
              <a:t>	</a:t>
            </a:r>
            <a:r>
              <a:rPr lang="en-US" dirty="0">
                <a:solidFill>
                  <a:srgbClr val="00628C"/>
                </a:solidFill>
              </a:rPr>
              <a:t>Step 1:4</a:t>
            </a:r>
          </a:p>
        </p:txBody>
      </p:sp>
      <p:graphicFrame>
        <p:nvGraphicFramePr>
          <p:cNvPr id="6" name="Table 5">
            <a:extLst>
              <a:ext uri="{FF2B5EF4-FFF2-40B4-BE49-F238E27FC236}">
                <a16:creationId xmlns:a16="http://schemas.microsoft.com/office/drawing/2014/main" id="{2F6680C1-8D47-4F60-B93E-3EB6184E7A33}"/>
              </a:ext>
            </a:extLst>
          </p:cNvPr>
          <p:cNvGraphicFramePr>
            <a:graphicFrameLocks noGrp="1"/>
          </p:cNvGraphicFramePr>
          <p:nvPr/>
        </p:nvGraphicFramePr>
        <p:xfrm>
          <a:off x="1738313" y="890785"/>
          <a:ext cx="8715377" cy="973931"/>
        </p:xfrm>
        <a:graphic>
          <a:graphicData uri="http://schemas.openxmlformats.org/drawingml/2006/table">
            <a:tbl>
              <a:tblPr firstRow="1" firstCol="1" bandRow="1">
                <a:tableStyleId>{5C22544A-7EE6-4342-B048-85BDC9FD1C3A}</a:tableStyleId>
              </a:tblPr>
              <a:tblGrid>
                <a:gridCol w="2955189">
                  <a:extLst>
                    <a:ext uri="{9D8B030D-6E8A-4147-A177-3AD203B41FA5}">
                      <a16:colId xmlns:a16="http://schemas.microsoft.com/office/drawing/2014/main" val="2547668977"/>
                    </a:ext>
                  </a:extLst>
                </a:gridCol>
                <a:gridCol w="822884">
                  <a:extLst>
                    <a:ext uri="{9D8B030D-6E8A-4147-A177-3AD203B41FA5}">
                      <a16:colId xmlns:a16="http://schemas.microsoft.com/office/drawing/2014/main" val="2727201233"/>
                    </a:ext>
                  </a:extLst>
                </a:gridCol>
                <a:gridCol w="822884">
                  <a:extLst>
                    <a:ext uri="{9D8B030D-6E8A-4147-A177-3AD203B41FA5}">
                      <a16:colId xmlns:a16="http://schemas.microsoft.com/office/drawing/2014/main" val="2879728655"/>
                    </a:ext>
                  </a:extLst>
                </a:gridCol>
                <a:gridCol w="822884">
                  <a:extLst>
                    <a:ext uri="{9D8B030D-6E8A-4147-A177-3AD203B41FA5}">
                      <a16:colId xmlns:a16="http://schemas.microsoft.com/office/drawing/2014/main" val="2918541058"/>
                    </a:ext>
                  </a:extLst>
                </a:gridCol>
                <a:gridCol w="822884">
                  <a:extLst>
                    <a:ext uri="{9D8B030D-6E8A-4147-A177-3AD203B41FA5}">
                      <a16:colId xmlns:a16="http://schemas.microsoft.com/office/drawing/2014/main" val="1998863701"/>
                    </a:ext>
                  </a:extLst>
                </a:gridCol>
                <a:gridCol w="822884">
                  <a:extLst>
                    <a:ext uri="{9D8B030D-6E8A-4147-A177-3AD203B41FA5}">
                      <a16:colId xmlns:a16="http://schemas.microsoft.com/office/drawing/2014/main" val="2033858592"/>
                    </a:ext>
                  </a:extLst>
                </a:gridCol>
                <a:gridCol w="822884">
                  <a:extLst>
                    <a:ext uri="{9D8B030D-6E8A-4147-A177-3AD203B41FA5}">
                      <a16:colId xmlns:a16="http://schemas.microsoft.com/office/drawing/2014/main" val="4009768708"/>
                    </a:ext>
                  </a:extLst>
                </a:gridCol>
                <a:gridCol w="822884">
                  <a:extLst>
                    <a:ext uri="{9D8B030D-6E8A-4147-A177-3AD203B41FA5}">
                      <a16:colId xmlns:a16="http://schemas.microsoft.com/office/drawing/2014/main" val="929601338"/>
                    </a:ext>
                  </a:extLst>
                </a:gridCol>
              </a:tblGrid>
              <a:tr h="518236">
                <a:tc>
                  <a:txBody>
                    <a:bodyPr/>
                    <a:lstStyle/>
                    <a:p>
                      <a:pPr algn="l">
                        <a:lnSpc>
                          <a:spcPct val="107000"/>
                        </a:lnSpc>
                        <a:spcAft>
                          <a:spcPts val="0"/>
                        </a:spcAft>
                      </a:pPr>
                      <a:r>
                        <a:rPr lang="en-GB" sz="2000" b="1" dirty="0">
                          <a:solidFill>
                            <a:schemeClr val="tx1"/>
                          </a:solidFill>
                          <a:effectLst/>
                          <a:latin typeface="Myriad Pro Semibold"/>
                        </a:rPr>
                        <a:t>Number of children</a:t>
                      </a:r>
                      <a:endParaRPr lang="en-GB" sz="2000" b="1"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7000"/>
                        </a:lnSpc>
                        <a:spcAft>
                          <a:spcPts val="0"/>
                        </a:spcAft>
                      </a:pPr>
                      <a:r>
                        <a:rPr lang="en-GB" sz="2000" b="0" dirty="0">
                          <a:solidFill>
                            <a:schemeClr val="tx1"/>
                          </a:solidFill>
                          <a:effectLst/>
                          <a:latin typeface="Myriad Pro Semibold"/>
                        </a:rPr>
                        <a:t>0</a:t>
                      </a:r>
                      <a:endParaRPr lang="en-GB" sz="20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7000"/>
                        </a:lnSpc>
                        <a:spcAft>
                          <a:spcPts val="0"/>
                        </a:spcAft>
                      </a:pPr>
                      <a:endParaRPr lang="en-GB" sz="2000" b="0" dirty="0">
                        <a:solidFill>
                          <a:srgbClr val="FF0000"/>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7000"/>
                        </a:lnSpc>
                        <a:spcAft>
                          <a:spcPts val="0"/>
                        </a:spcAft>
                      </a:pPr>
                      <a:endParaRPr lang="en-GB" sz="2000" b="0" dirty="0">
                        <a:solidFill>
                          <a:srgbClr val="FF0000"/>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7000"/>
                        </a:lnSpc>
                        <a:spcAft>
                          <a:spcPts val="0"/>
                        </a:spcAft>
                      </a:pPr>
                      <a:endParaRPr lang="en-GB" sz="2000" b="0" dirty="0">
                        <a:solidFill>
                          <a:srgbClr val="FF0000"/>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7000"/>
                        </a:lnSpc>
                        <a:spcAft>
                          <a:spcPts val="0"/>
                        </a:spcAft>
                      </a:pPr>
                      <a:endParaRPr lang="en-GB" sz="2000" b="0" dirty="0">
                        <a:solidFill>
                          <a:srgbClr val="FF0000"/>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7000"/>
                        </a:lnSpc>
                        <a:spcAft>
                          <a:spcPts val="0"/>
                        </a:spcAft>
                      </a:pPr>
                      <a:endParaRPr lang="en-GB" sz="2000" b="0" dirty="0">
                        <a:solidFill>
                          <a:srgbClr val="FF0000"/>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7000"/>
                        </a:lnSpc>
                        <a:spcAft>
                          <a:spcPts val="0"/>
                        </a:spcAft>
                      </a:pPr>
                      <a:endParaRPr lang="en-GB" sz="2000" b="0" dirty="0">
                        <a:solidFill>
                          <a:srgbClr val="FF0000"/>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764916583"/>
                  </a:ext>
                </a:extLst>
              </a:tr>
              <a:tr h="455695">
                <a:tc>
                  <a:txBody>
                    <a:bodyPr/>
                    <a:lstStyle/>
                    <a:p>
                      <a:pPr algn="l">
                        <a:lnSpc>
                          <a:spcPct val="107000"/>
                        </a:lnSpc>
                        <a:spcAft>
                          <a:spcPts val="0"/>
                        </a:spcAft>
                      </a:pPr>
                      <a:r>
                        <a:rPr lang="en-GB" sz="2000" b="1" dirty="0">
                          <a:solidFill>
                            <a:schemeClr val="tx1"/>
                          </a:solidFill>
                          <a:effectLst/>
                          <a:latin typeface="Myriad Pro Semibold"/>
                        </a:rPr>
                        <a:t>Number of fingers</a:t>
                      </a:r>
                      <a:endParaRPr lang="en-GB" sz="2000" b="1"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7000"/>
                        </a:lnSpc>
                        <a:spcAft>
                          <a:spcPts val="0"/>
                        </a:spcAft>
                      </a:pPr>
                      <a:r>
                        <a:rPr lang="en-GB" sz="2000" b="0" dirty="0">
                          <a:solidFill>
                            <a:schemeClr val="tx1"/>
                          </a:solidFill>
                          <a:effectLst/>
                          <a:latin typeface="Myriad Pro Semibold"/>
                        </a:rPr>
                        <a:t>0</a:t>
                      </a:r>
                      <a:endParaRPr lang="en-GB" sz="20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7000"/>
                        </a:lnSpc>
                        <a:spcAft>
                          <a:spcPts val="0"/>
                        </a:spcAft>
                      </a:pPr>
                      <a:endParaRPr lang="en-GB" sz="2000" b="0" dirty="0">
                        <a:solidFill>
                          <a:srgbClr val="FF0000"/>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7000"/>
                        </a:lnSpc>
                        <a:spcAft>
                          <a:spcPts val="0"/>
                        </a:spcAft>
                      </a:pPr>
                      <a:endParaRPr lang="en-GB" sz="2000" b="0" dirty="0">
                        <a:solidFill>
                          <a:srgbClr val="FF0000"/>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7000"/>
                        </a:lnSpc>
                        <a:spcAft>
                          <a:spcPts val="0"/>
                        </a:spcAft>
                      </a:pPr>
                      <a:endParaRPr lang="en-GB" sz="2000" b="0" dirty="0">
                        <a:solidFill>
                          <a:srgbClr val="FF0000"/>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7000"/>
                        </a:lnSpc>
                        <a:spcAft>
                          <a:spcPts val="0"/>
                        </a:spcAft>
                      </a:pPr>
                      <a:endParaRPr lang="en-GB" sz="2000" b="0" dirty="0">
                        <a:solidFill>
                          <a:srgbClr val="FF0000"/>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7000"/>
                        </a:lnSpc>
                        <a:spcAft>
                          <a:spcPts val="0"/>
                        </a:spcAft>
                      </a:pPr>
                      <a:endParaRPr lang="en-GB" sz="2000" b="0" dirty="0">
                        <a:solidFill>
                          <a:srgbClr val="FF0000"/>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7000"/>
                        </a:lnSpc>
                        <a:spcAft>
                          <a:spcPts val="0"/>
                        </a:spcAft>
                      </a:pPr>
                      <a:endParaRPr lang="en-GB" sz="2000" b="0" dirty="0">
                        <a:solidFill>
                          <a:srgbClr val="FF0000"/>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132478858"/>
                  </a:ext>
                </a:extLst>
              </a:tr>
            </a:tbl>
          </a:graphicData>
        </a:graphic>
      </p:graphicFrame>
      <p:sp>
        <p:nvSpPr>
          <p:cNvPr id="7" name="TextBox 6">
            <a:extLst>
              <a:ext uri="{FF2B5EF4-FFF2-40B4-BE49-F238E27FC236}">
                <a16:creationId xmlns:a16="http://schemas.microsoft.com/office/drawing/2014/main" id="{AA34C882-DABC-490D-A29F-302E6E608DFE}"/>
              </a:ext>
            </a:extLst>
          </p:cNvPr>
          <p:cNvSpPr txBox="1"/>
          <p:nvPr/>
        </p:nvSpPr>
        <p:spPr bwMode="auto">
          <a:xfrm>
            <a:off x="3814467" y="4019843"/>
            <a:ext cx="150554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dirty="0">
                <a:solidFill>
                  <a:srgbClr val="000000"/>
                </a:solidFill>
                <a:latin typeface="Myriad Pro Semibold" charset="0"/>
                <a:ea typeface="Myriad Pro Semibold" charset="0"/>
                <a:cs typeface="Myriad Pro Semibold" charset="0"/>
              </a:rPr>
              <a:t>1 × 10 = 10</a:t>
            </a:r>
          </a:p>
        </p:txBody>
      </p:sp>
      <p:sp>
        <p:nvSpPr>
          <p:cNvPr id="8" name="TextBox 7">
            <a:extLst>
              <a:ext uri="{FF2B5EF4-FFF2-40B4-BE49-F238E27FC236}">
                <a16:creationId xmlns:a16="http://schemas.microsoft.com/office/drawing/2014/main" id="{0FD514F8-76C3-4D4A-8B82-9FA5C3D591F7}"/>
              </a:ext>
            </a:extLst>
          </p:cNvPr>
          <p:cNvSpPr txBox="1"/>
          <p:nvPr/>
        </p:nvSpPr>
        <p:spPr bwMode="auto">
          <a:xfrm>
            <a:off x="3814467" y="4408197"/>
            <a:ext cx="150554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dirty="0">
                <a:solidFill>
                  <a:srgbClr val="000000"/>
                </a:solidFill>
                <a:latin typeface="Myriad Pro Semibold" charset="0"/>
                <a:ea typeface="Myriad Pro Semibold" charset="0"/>
                <a:cs typeface="Myriad Pro Semibold" charset="0"/>
              </a:rPr>
              <a:t>2 × 10 = 20</a:t>
            </a:r>
          </a:p>
        </p:txBody>
      </p:sp>
      <p:sp>
        <p:nvSpPr>
          <p:cNvPr id="9" name="TextBox 8">
            <a:extLst>
              <a:ext uri="{FF2B5EF4-FFF2-40B4-BE49-F238E27FC236}">
                <a16:creationId xmlns:a16="http://schemas.microsoft.com/office/drawing/2014/main" id="{2131925F-DFE8-4FF5-9DDF-3FFB747206F4}"/>
              </a:ext>
            </a:extLst>
          </p:cNvPr>
          <p:cNvSpPr txBox="1"/>
          <p:nvPr/>
        </p:nvSpPr>
        <p:spPr bwMode="auto">
          <a:xfrm>
            <a:off x="3814467" y="4796551"/>
            <a:ext cx="150554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dirty="0">
                <a:solidFill>
                  <a:srgbClr val="000000"/>
                </a:solidFill>
                <a:latin typeface="Myriad Pro Semibold" charset="0"/>
                <a:ea typeface="Myriad Pro Semibold" charset="0"/>
                <a:cs typeface="Myriad Pro Semibold" charset="0"/>
              </a:rPr>
              <a:t>3 × 10 = 30</a:t>
            </a:r>
          </a:p>
        </p:txBody>
      </p:sp>
      <p:sp>
        <p:nvSpPr>
          <p:cNvPr id="10" name="TextBox 9">
            <a:extLst>
              <a:ext uri="{FF2B5EF4-FFF2-40B4-BE49-F238E27FC236}">
                <a16:creationId xmlns:a16="http://schemas.microsoft.com/office/drawing/2014/main" id="{1AEE3FD4-E351-40A8-9759-C1F36F837B39}"/>
              </a:ext>
            </a:extLst>
          </p:cNvPr>
          <p:cNvSpPr txBox="1"/>
          <p:nvPr/>
        </p:nvSpPr>
        <p:spPr bwMode="auto">
          <a:xfrm>
            <a:off x="3814468" y="5184905"/>
            <a:ext cx="1505541"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dirty="0">
                <a:solidFill>
                  <a:srgbClr val="000000"/>
                </a:solidFill>
                <a:latin typeface="Myriad Pro Semibold" charset="0"/>
                <a:ea typeface="Myriad Pro Semibold" charset="0"/>
                <a:cs typeface="Myriad Pro Semibold" charset="0"/>
              </a:rPr>
              <a:t>4 × 10 = 40</a:t>
            </a:r>
          </a:p>
        </p:txBody>
      </p:sp>
      <p:sp>
        <p:nvSpPr>
          <p:cNvPr id="11" name="TextBox 10">
            <a:extLst>
              <a:ext uri="{FF2B5EF4-FFF2-40B4-BE49-F238E27FC236}">
                <a16:creationId xmlns:a16="http://schemas.microsoft.com/office/drawing/2014/main" id="{DC0D1627-F69A-4E3D-BA73-A22BCE8C2A18}"/>
              </a:ext>
            </a:extLst>
          </p:cNvPr>
          <p:cNvSpPr txBox="1"/>
          <p:nvPr/>
        </p:nvSpPr>
        <p:spPr bwMode="auto">
          <a:xfrm>
            <a:off x="3814468" y="5573259"/>
            <a:ext cx="1505541"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dirty="0">
                <a:solidFill>
                  <a:srgbClr val="000000"/>
                </a:solidFill>
                <a:latin typeface="Myriad Pro Semibold" charset="0"/>
                <a:ea typeface="Myriad Pro Semibold" charset="0"/>
                <a:cs typeface="Myriad Pro Semibold" charset="0"/>
              </a:rPr>
              <a:t>5 × 10 = 50</a:t>
            </a:r>
          </a:p>
        </p:txBody>
      </p:sp>
      <p:sp>
        <p:nvSpPr>
          <p:cNvPr id="12" name="TextBox 11">
            <a:extLst>
              <a:ext uri="{FF2B5EF4-FFF2-40B4-BE49-F238E27FC236}">
                <a16:creationId xmlns:a16="http://schemas.microsoft.com/office/drawing/2014/main" id="{4B899E2E-8489-4C66-85E5-5C4D4318FD9D}"/>
              </a:ext>
            </a:extLst>
          </p:cNvPr>
          <p:cNvSpPr txBox="1"/>
          <p:nvPr/>
        </p:nvSpPr>
        <p:spPr bwMode="auto">
          <a:xfrm>
            <a:off x="3814468" y="5961610"/>
            <a:ext cx="1505541"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dirty="0">
                <a:solidFill>
                  <a:srgbClr val="000000"/>
                </a:solidFill>
                <a:latin typeface="Myriad Pro Semibold" charset="0"/>
                <a:ea typeface="Myriad Pro Semibold" charset="0"/>
                <a:cs typeface="Myriad Pro Semibold" charset="0"/>
              </a:rPr>
              <a:t>6 × 10 = 60</a:t>
            </a:r>
          </a:p>
        </p:txBody>
      </p:sp>
      <p:sp>
        <p:nvSpPr>
          <p:cNvPr id="13" name="TextBox 12">
            <a:extLst>
              <a:ext uri="{FF2B5EF4-FFF2-40B4-BE49-F238E27FC236}">
                <a16:creationId xmlns:a16="http://schemas.microsoft.com/office/drawing/2014/main" id="{ADDFA381-936D-45A6-A20F-F596726837B8}"/>
              </a:ext>
            </a:extLst>
          </p:cNvPr>
          <p:cNvSpPr txBox="1"/>
          <p:nvPr/>
        </p:nvSpPr>
        <p:spPr bwMode="auto">
          <a:xfrm>
            <a:off x="6871992" y="4019843"/>
            <a:ext cx="150554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dirty="0">
                <a:solidFill>
                  <a:srgbClr val="000000"/>
                </a:solidFill>
                <a:latin typeface="Myriad Pro Semibold" charset="0"/>
                <a:ea typeface="Myriad Pro Semibold" charset="0"/>
                <a:cs typeface="Myriad Pro Semibold" charset="0"/>
              </a:rPr>
              <a:t>10 × 1 = 10</a:t>
            </a:r>
          </a:p>
        </p:txBody>
      </p:sp>
      <p:sp>
        <p:nvSpPr>
          <p:cNvPr id="14" name="TextBox 13">
            <a:extLst>
              <a:ext uri="{FF2B5EF4-FFF2-40B4-BE49-F238E27FC236}">
                <a16:creationId xmlns:a16="http://schemas.microsoft.com/office/drawing/2014/main" id="{AF7F0E4B-5542-46F5-9764-6CB79A00D3CA}"/>
              </a:ext>
            </a:extLst>
          </p:cNvPr>
          <p:cNvSpPr txBox="1"/>
          <p:nvPr/>
        </p:nvSpPr>
        <p:spPr bwMode="auto">
          <a:xfrm>
            <a:off x="6871993" y="4408197"/>
            <a:ext cx="1505541"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dirty="0">
                <a:solidFill>
                  <a:srgbClr val="000000"/>
                </a:solidFill>
                <a:latin typeface="Myriad Pro Semibold" charset="0"/>
                <a:ea typeface="Myriad Pro Semibold" charset="0"/>
                <a:cs typeface="Myriad Pro Semibold" charset="0"/>
              </a:rPr>
              <a:t>10 × 2 = 20</a:t>
            </a:r>
          </a:p>
        </p:txBody>
      </p:sp>
      <p:sp>
        <p:nvSpPr>
          <p:cNvPr id="15" name="TextBox 14">
            <a:extLst>
              <a:ext uri="{FF2B5EF4-FFF2-40B4-BE49-F238E27FC236}">
                <a16:creationId xmlns:a16="http://schemas.microsoft.com/office/drawing/2014/main" id="{2DE5B957-F501-4FE5-9C7F-BB3E3DFF5D5E}"/>
              </a:ext>
            </a:extLst>
          </p:cNvPr>
          <p:cNvSpPr txBox="1"/>
          <p:nvPr/>
        </p:nvSpPr>
        <p:spPr bwMode="auto">
          <a:xfrm>
            <a:off x="6871992" y="4796551"/>
            <a:ext cx="150554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dirty="0">
                <a:solidFill>
                  <a:srgbClr val="000000"/>
                </a:solidFill>
                <a:latin typeface="Myriad Pro Semibold" charset="0"/>
                <a:ea typeface="Myriad Pro Semibold" charset="0"/>
                <a:cs typeface="Myriad Pro Semibold" charset="0"/>
              </a:rPr>
              <a:t>10 × 3 = 30</a:t>
            </a:r>
          </a:p>
        </p:txBody>
      </p:sp>
      <p:sp>
        <p:nvSpPr>
          <p:cNvPr id="16" name="TextBox 15">
            <a:extLst>
              <a:ext uri="{FF2B5EF4-FFF2-40B4-BE49-F238E27FC236}">
                <a16:creationId xmlns:a16="http://schemas.microsoft.com/office/drawing/2014/main" id="{DD523F5B-9D65-4992-919D-2F6673FF3D97}"/>
              </a:ext>
            </a:extLst>
          </p:cNvPr>
          <p:cNvSpPr txBox="1"/>
          <p:nvPr/>
        </p:nvSpPr>
        <p:spPr bwMode="auto">
          <a:xfrm>
            <a:off x="6871992" y="5184905"/>
            <a:ext cx="150554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dirty="0">
                <a:solidFill>
                  <a:srgbClr val="000000"/>
                </a:solidFill>
                <a:latin typeface="Myriad Pro Semibold" charset="0"/>
                <a:ea typeface="Myriad Pro Semibold" charset="0"/>
                <a:cs typeface="Myriad Pro Semibold" charset="0"/>
              </a:rPr>
              <a:t>10 × 4 = 40</a:t>
            </a:r>
          </a:p>
        </p:txBody>
      </p:sp>
      <p:sp>
        <p:nvSpPr>
          <p:cNvPr id="17" name="TextBox 16">
            <a:extLst>
              <a:ext uri="{FF2B5EF4-FFF2-40B4-BE49-F238E27FC236}">
                <a16:creationId xmlns:a16="http://schemas.microsoft.com/office/drawing/2014/main" id="{D457FF88-A041-4B87-9850-08EBAF703E7E}"/>
              </a:ext>
            </a:extLst>
          </p:cNvPr>
          <p:cNvSpPr txBox="1"/>
          <p:nvPr/>
        </p:nvSpPr>
        <p:spPr bwMode="auto">
          <a:xfrm>
            <a:off x="6871993" y="5573259"/>
            <a:ext cx="1505541"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dirty="0">
                <a:solidFill>
                  <a:srgbClr val="000000"/>
                </a:solidFill>
                <a:latin typeface="Myriad Pro Semibold" charset="0"/>
                <a:ea typeface="Myriad Pro Semibold" charset="0"/>
                <a:cs typeface="Myriad Pro Semibold" charset="0"/>
              </a:rPr>
              <a:t>10 × 5 = 50</a:t>
            </a:r>
          </a:p>
        </p:txBody>
      </p:sp>
      <p:sp>
        <p:nvSpPr>
          <p:cNvPr id="18" name="TextBox 17">
            <a:extLst>
              <a:ext uri="{FF2B5EF4-FFF2-40B4-BE49-F238E27FC236}">
                <a16:creationId xmlns:a16="http://schemas.microsoft.com/office/drawing/2014/main" id="{EB0EB3CD-C2C6-4741-B1CF-16BF8072AA46}"/>
              </a:ext>
            </a:extLst>
          </p:cNvPr>
          <p:cNvSpPr txBox="1"/>
          <p:nvPr/>
        </p:nvSpPr>
        <p:spPr bwMode="auto">
          <a:xfrm>
            <a:off x="6871992" y="5961610"/>
            <a:ext cx="150554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dirty="0">
                <a:solidFill>
                  <a:srgbClr val="000000"/>
                </a:solidFill>
                <a:latin typeface="Myriad Pro Semibold" charset="0"/>
                <a:ea typeface="Myriad Pro Semibold" charset="0"/>
                <a:cs typeface="Myriad Pro Semibold" charset="0"/>
              </a:rPr>
              <a:t>10 × 6 = 60</a:t>
            </a:r>
          </a:p>
        </p:txBody>
      </p:sp>
      <p:sp>
        <p:nvSpPr>
          <p:cNvPr id="38" name="TextBox 37">
            <a:extLst>
              <a:ext uri="{FF2B5EF4-FFF2-40B4-BE49-F238E27FC236}">
                <a16:creationId xmlns:a16="http://schemas.microsoft.com/office/drawing/2014/main" id="{5CECC6F3-F77D-4383-ACA1-C78FEAD0333C}"/>
              </a:ext>
            </a:extLst>
          </p:cNvPr>
          <p:cNvSpPr txBox="1"/>
          <p:nvPr/>
        </p:nvSpPr>
        <p:spPr bwMode="auto">
          <a:xfrm>
            <a:off x="5766332" y="950114"/>
            <a:ext cx="32252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dirty="0">
                <a:solidFill>
                  <a:srgbClr val="000000"/>
                </a:solidFill>
                <a:latin typeface="Myriad Pro Semibold" charset="0"/>
                <a:ea typeface="Myriad Pro Semibold" charset="0"/>
                <a:cs typeface="Myriad Pro Semibold" charset="0"/>
              </a:rPr>
              <a:t>1</a:t>
            </a:r>
          </a:p>
        </p:txBody>
      </p:sp>
      <p:sp>
        <p:nvSpPr>
          <p:cNvPr id="39" name="TextBox 38">
            <a:extLst>
              <a:ext uri="{FF2B5EF4-FFF2-40B4-BE49-F238E27FC236}">
                <a16:creationId xmlns:a16="http://schemas.microsoft.com/office/drawing/2014/main" id="{C835FE26-FA6E-4450-9B68-96A7D9387FAC}"/>
              </a:ext>
            </a:extLst>
          </p:cNvPr>
          <p:cNvSpPr txBox="1"/>
          <p:nvPr/>
        </p:nvSpPr>
        <p:spPr bwMode="auto">
          <a:xfrm>
            <a:off x="6588953" y="950114"/>
            <a:ext cx="32252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dirty="0">
                <a:solidFill>
                  <a:srgbClr val="000000"/>
                </a:solidFill>
                <a:latin typeface="Myriad Pro Semibold" charset="0"/>
                <a:ea typeface="Myriad Pro Semibold" charset="0"/>
                <a:cs typeface="Myriad Pro Semibold" charset="0"/>
              </a:rPr>
              <a:t>2</a:t>
            </a:r>
          </a:p>
        </p:txBody>
      </p:sp>
      <p:sp>
        <p:nvSpPr>
          <p:cNvPr id="40" name="TextBox 39">
            <a:extLst>
              <a:ext uri="{FF2B5EF4-FFF2-40B4-BE49-F238E27FC236}">
                <a16:creationId xmlns:a16="http://schemas.microsoft.com/office/drawing/2014/main" id="{498567AD-9C81-4889-9C08-B718AA7F7F99}"/>
              </a:ext>
            </a:extLst>
          </p:cNvPr>
          <p:cNvSpPr txBox="1"/>
          <p:nvPr/>
        </p:nvSpPr>
        <p:spPr bwMode="auto">
          <a:xfrm>
            <a:off x="7411574" y="950114"/>
            <a:ext cx="32252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dirty="0">
                <a:solidFill>
                  <a:srgbClr val="000000"/>
                </a:solidFill>
                <a:latin typeface="Myriad Pro Semibold" charset="0"/>
                <a:ea typeface="Myriad Pro Semibold" charset="0"/>
                <a:cs typeface="Myriad Pro Semibold" charset="0"/>
              </a:rPr>
              <a:t>3</a:t>
            </a:r>
          </a:p>
        </p:txBody>
      </p:sp>
      <p:sp>
        <p:nvSpPr>
          <p:cNvPr id="41" name="TextBox 40">
            <a:extLst>
              <a:ext uri="{FF2B5EF4-FFF2-40B4-BE49-F238E27FC236}">
                <a16:creationId xmlns:a16="http://schemas.microsoft.com/office/drawing/2014/main" id="{D241E92E-A220-4C48-BC00-93B8C8D4F93B}"/>
              </a:ext>
            </a:extLst>
          </p:cNvPr>
          <p:cNvSpPr txBox="1"/>
          <p:nvPr/>
        </p:nvSpPr>
        <p:spPr bwMode="auto">
          <a:xfrm>
            <a:off x="8234195" y="950114"/>
            <a:ext cx="32252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dirty="0">
                <a:solidFill>
                  <a:srgbClr val="000000"/>
                </a:solidFill>
                <a:latin typeface="Myriad Pro Semibold" charset="0"/>
                <a:ea typeface="Myriad Pro Semibold" charset="0"/>
                <a:cs typeface="Myriad Pro Semibold" charset="0"/>
              </a:rPr>
              <a:t>4</a:t>
            </a:r>
          </a:p>
        </p:txBody>
      </p:sp>
      <p:sp>
        <p:nvSpPr>
          <p:cNvPr id="42" name="TextBox 41">
            <a:extLst>
              <a:ext uri="{FF2B5EF4-FFF2-40B4-BE49-F238E27FC236}">
                <a16:creationId xmlns:a16="http://schemas.microsoft.com/office/drawing/2014/main" id="{B99C2C1C-3D25-4BA1-942E-0F593FC7506B}"/>
              </a:ext>
            </a:extLst>
          </p:cNvPr>
          <p:cNvSpPr txBox="1"/>
          <p:nvPr/>
        </p:nvSpPr>
        <p:spPr bwMode="auto">
          <a:xfrm>
            <a:off x="9056816" y="950114"/>
            <a:ext cx="32252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dirty="0">
                <a:solidFill>
                  <a:srgbClr val="000000"/>
                </a:solidFill>
                <a:latin typeface="Myriad Pro Semibold" charset="0"/>
                <a:ea typeface="Myriad Pro Semibold" charset="0"/>
                <a:cs typeface="Myriad Pro Semibold" charset="0"/>
              </a:rPr>
              <a:t>5</a:t>
            </a:r>
          </a:p>
        </p:txBody>
      </p:sp>
      <p:sp>
        <p:nvSpPr>
          <p:cNvPr id="43" name="TextBox 42">
            <a:extLst>
              <a:ext uri="{FF2B5EF4-FFF2-40B4-BE49-F238E27FC236}">
                <a16:creationId xmlns:a16="http://schemas.microsoft.com/office/drawing/2014/main" id="{BCAD1FC0-1D40-4F0A-B45C-DABFB8065FCE}"/>
              </a:ext>
            </a:extLst>
          </p:cNvPr>
          <p:cNvSpPr txBox="1"/>
          <p:nvPr/>
        </p:nvSpPr>
        <p:spPr bwMode="auto">
          <a:xfrm>
            <a:off x="9879437" y="950114"/>
            <a:ext cx="32252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dirty="0">
                <a:solidFill>
                  <a:srgbClr val="000000"/>
                </a:solidFill>
                <a:latin typeface="Myriad Pro Semibold" charset="0"/>
                <a:ea typeface="Myriad Pro Semibold" charset="0"/>
                <a:cs typeface="Myriad Pro Semibold" charset="0"/>
              </a:rPr>
              <a:t>6</a:t>
            </a:r>
          </a:p>
        </p:txBody>
      </p:sp>
      <p:sp>
        <p:nvSpPr>
          <p:cNvPr id="44" name="TextBox 43">
            <a:extLst>
              <a:ext uri="{FF2B5EF4-FFF2-40B4-BE49-F238E27FC236}">
                <a16:creationId xmlns:a16="http://schemas.microsoft.com/office/drawing/2014/main" id="{3894019A-2216-439F-ADB9-7D5C8B38794D}"/>
              </a:ext>
            </a:extLst>
          </p:cNvPr>
          <p:cNvSpPr txBox="1"/>
          <p:nvPr/>
        </p:nvSpPr>
        <p:spPr bwMode="auto">
          <a:xfrm>
            <a:off x="5695125" y="1438414"/>
            <a:ext cx="46038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dirty="0">
                <a:solidFill>
                  <a:srgbClr val="000000"/>
                </a:solidFill>
                <a:latin typeface="Myriad Pro Semibold" charset="0"/>
                <a:ea typeface="Myriad Pro Semibold" charset="0"/>
                <a:cs typeface="Myriad Pro Semibold" charset="0"/>
              </a:rPr>
              <a:t>10</a:t>
            </a:r>
          </a:p>
        </p:txBody>
      </p:sp>
      <p:sp>
        <p:nvSpPr>
          <p:cNvPr id="45" name="TextBox 44">
            <a:extLst>
              <a:ext uri="{FF2B5EF4-FFF2-40B4-BE49-F238E27FC236}">
                <a16:creationId xmlns:a16="http://schemas.microsoft.com/office/drawing/2014/main" id="{44DEB009-8FB0-4DD2-BDB8-665D32A888A6}"/>
              </a:ext>
            </a:extLst>
          </p:cNvPr>
          <p:cNvSpPr txBox="1"/>
          <p:nvPr/>
        </p:nvSpPr>
        <p:spPr bwMode="auto">
          <a:xfrm>
            <a:off x="6520024" y="1438414"/>
            <a:ext cx="46038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dirty="0">
                <a:solidFill>
                  <a:srgbClr val="000000"/>
                </a:solidFill>
                <a:latin typeface="Myriad Pro Semibold" charset="0"/>
                <a:ea typeface="Myriad Pro Semibold" charset="0"/>
                <a:cs typeface="Myriad Pro Semibold" charset="0"/>
              </a:rPr>
              <a:t>20</a:t>
            </a:r>
          </a:p>
        </p:txBody>
      </p:sp>
      <p:sp>
        <p:nvSpPr>
          <p:cNvPr id="46" name="TextBox 45">
            <a:extLst>
              <a:ext uri="{FF2B5EF4-FFF2-40B4-BE49-F238E27FC236}">
                <a16:creationId xmlns:a16="http://schemas.microsoft.com/office/drawing/2014/main" id="{0747B2A4-9C63-49A4-98B0-4CAEECF953CB}"/>
              </a:ext>
            </a:extLst>
          </p:cNvPr>
          <p:cNvSpPr txBox="1"/>
          <p:nvPr/>
        </p:nvSpPr>
        <p:spPr bwMode="auto">
          <a:xfrm>
            <a:off x="7342954" y="1438414"/>
            <a:ext cx="46038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dirty="0">
                <a:solidFill>
                  <a:srgbClr val="000000"/>
                </a:solidFill>
                <a:latin typeface="Myriad Pro Semibold" charset="0"/>
                <a:ea typeface="Myriad Pro Semibold" charset="0"/>
                <a:cs typeface="Myriad Pro Semibold" charset="0"/>
              </a:rPr>
              <a:t>30</a:t>
            </a:r>
          </a:p>
        </p:txBody>
      </p:sp>
      <p:sp>
        <p:nvSpPr>
          <p:cNvPr id="47" name="TextBox 46">
            <a:extLst>
              <a:ext uri="{FF2B5EF4-FFF2-40B4-BE49-F238E27FC236}">
                <a16:creationId xmlns:a16="http://schemas.microsoft.com/office/drawing/2014/main" id="{E6636578-2F00-4CA5-9FEE-59B4A8647015}"/>
              </a:ext>
            </a:extLst>
          </p:cNvPr>
          <p:cNvSpPr txBox="1"/>
          <p:nvPr/>
        </p:nvSpPr>
        <p:spPr bwMode="auto">
          <a:xfrm>
            <a:off x="8167853" y="1438414"/>
            <a:ext cx="46038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dirty="0">
                <a:solidFill>
                  <a:srgbClr val="000000"/>
                </a:solidFill>
                <a:latin typeface="Myriad Pro Semibold" charset="0"/>
                <a:ea typeface="Myriad Pro Semibold" charset="0"/>
                <a:cs typeface="Myriad Pro Semibold" charset="0"/>
              </a:rPr>
              <a:t>40</a:t>
            </a:r>
          </a:p>
        </p:txBody>
      </p:sp>
      <p:sp>
        <p:nvSpPr>
          <p:cNvPr id="48" name="TextBox 47">
            <a:extLst>
              <a:ext uri="{FF2B5EF4-FFF2-40B4-BE49-F238E27FC236}">
                <a16:creationId xmlns:a16="http://schemas.microsoft.com/office/drawing/2014/main" id="{BF3A50D1-7649-42D4-A11E-E80F41A2E9BC}"/>
              </a:ext>
            </a:extLst>
          </p:cNvPr>
          <p:cNvSpPr txBox="1"/>
          <p:nvPr/>
        </p:nvSpPr>
        <p:spPr bwMode="auto">
          <a:xfrm>
            <a:off x="8990371" y="1438414"/>
            <a:ext cx="46038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dirty="0">
                <a:solidFill>
                  <a:srgbClr val="000000"/>
                </a:solidFill>
                <a:latin typeface="Myriad Pro Semibold" charset="0"/>
                <a:ea typeface="Myriad Pro Semibold" charset="0"/>
                <a:cs typeface="Myriad Pro Semibold" charset="0"/>
              </a:rPr>
              <a:t>50</a:t>
            </a:r>
          </a:p>
        </p:txBody>
      </p:sp>
      <p:sp>
        <p:nvSpPr>
          <p:cNvPr id="49" name="TextBox 48">
            <a:extLst>
              <a:ext uri="{FF2B5EF4-FFF2-40B4-BE49-F238E27FC236}">
                <a16:creationId xmlns:a16="http://schemas.microsoft.com/office/drawing/2014/main" id="{ED5FC2C0-6A9B-4E3F-B7D5-5487E31BF634}"/>
              </a:ext>
            </a:extLst>
          </p:cNvPr>
          <p:cNvSpPr txBox="1"/>
          <p:nvPr/>
        </p:nvSpPr>
        <p:spPr bwMode="auto">
          <a:xfrm>
            <a:off x="9812889" y="1438414"/>
            <a:ext cx="46038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dirty="0">
                <a:solidFill>
                  <a:srgbClr val="000000"/>
                </a:solidFill>
                <a:latin typeface="Myriad Pro Semibold" charset="0"/>
                <a:ea typeface="Myriad Pro Semibold" charset="0"/>
                <a:cs typeface="Myriad Pro Semibold" charset="0"/>
              </a:rPr>
              <a:t>60</a:t>
            </a:r>
          </a:p>
        </p:txBody>
      </p:sp>
      <p:sp>
        <p:nvSpPr>
          <p:cNvPr id="56" name="TextBox 55">
            <a:extLst>
              <a:ext uri="{FF2B5EF4-FFF2-40B4-BE49-F238E27FC236}">
                <a16:creationId xmlns:a16="http://schemas.microsoft.com/office/drawing/2014/main" id="{113E0345-3C34-4079-8461-7AAA983DDDE8}"/>
              </a:ext>
            </a:extLst>
          </p:cNvPr>
          <p:cNvSpPr txBox="1"/>
          <p:nvPr/>
        </p:nvSpPr>
        <p:spPr bwMode="auto">
          <a:xfrm>
            <a:off x="3814467" y="3631489"/>
            <a:ext cx="136768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dirty="0">
                <a:solidFill>
                  <a:srgbClr val="000000"/>
                </a:solidFill>
                <a:latin typeface="Myriad Pro Semibold" charset="0"/>
                <a:ea typeface="Myriad Pro Semibold" charset="0"/>
                <a:cs typeface="Myriad Pro Semibold" charset="0"/>
              </a:rPr>
              <a:t>0 × 10 = 0</a:t>
            </a:r>
          </a:p>
        </p:txBody>
      </p:sp>
      <p:sp>
        <p:nvSpPr>
          <p:cNvPr id="57" name="TextBox 56">
            <a:extLst>
              <a:ext uri="{FF2B5EF4-FFF2-40B4-BE49-F238E27FC236}">
                <a16:creationId xmlns:a16="http://schemas.microsoft.com/office/drawing/2014/main" id="{B6992E55-BCB7-4FC3-B8E4-D2A618EE5216}"/>
              </a:ext>
            </a:extLst>
          </p:cNvPr>
          <p:cNvSpPr txBox="1"/>
          <p:nvPr/>
        </p:nvSpPr>
        <p:spPr bwMode="auto">
          <a:xfrm>
            <a:off x="6871992" y="3631489"/>
            <a:ext cx="136768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dirty="0">
                <a:solidFill>
                  <a:srgbClr val="000000"/>
                </a:solidFill>
                <a:latin typeface="Myriad Pro Semibold" charset="0"/>
                <a:ea typeface="Myriad Pro Semibold" charset="0"/>
                <a:cs typeface="Myriad Pro Semibold" charset="0"/>
              </a:rPr>
              <a:t>10 × 0 = 0</a:t>
            </a:r>
          </a:p>
        </p:txBody>
      </p:sp>
    </p:spTree>
    <p:extLst>
      <p:ext uri="{BB962C8B-B14F-4D97-AF65-F5344CB8AC3E}">
        <p14:creationId xmlns:p14="http://schemas.microsoft.com/office/powerpoint/2010/main" val="20964866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fade">
                                      <p:cBhvr>
                                        <p:cTn id="7" dur="500"/>
                                        <p:tgtEl>
                                          <p:spTgt spid="5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8"/>
                                        </p:tgtEl>
                                        <p:attrNameLst>
                                          <p:attrName>style.visibility</p:attrName>
                                        </p:attrNameLst>
                                      </p:cBhvr>
                                      <p:to>
                                        <p:strVal val="visible"/>
                                      </p:to>
                                    </p:set>
                                    <p:animEffect transition="in" filter="fade">
                                      <p:cBhvr>
                                        <p:cTn id="12" dur="500"/>
                                        <p:tgtEl>
                                          <p:spTgt spid="38"/>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44"/>
                                        </p:tgtEl>
                                        <p:attrNameLst>
                                          <p:attrName>style.visibility</p:attrName>
                                        </p:attrNameLst>
                                      </p:cBhvr>
                                      <p:to>
                                        <p:strVal val="visible"/>
                                      </p:to>
                                    </p:set>
                                    <p:animEffect transition="in" filter="fade">
                                      <p:cBhvr>
                                        <p:cTn id="15" dur="500"/>
                                        <p:tgtEl>
                                          <p:spTgt spid="44"/>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fade">
                                      <p:cBhvr>
                                        <p:cTn id="20" dur="500"/>
                                        <p:tgtEl>
                                          <p:spTgt spid="7"/>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fade">
                                      <p:cBhvr>
                                        <p:cTn id="23" dur="500"/>
                                        <p:tgtEl>
                                          <p:spTgt spid="13"/>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51"/>
                                        </p:tgtEl>
                                        <p:attrNameLst>
                                          <p:attrName>style.visibility</p:attrName>
                                        </p:attrNameLst>
                                      </p:cBhvr>
                                      <p:to>
                                        <p:strVal val="visible"/>
                                      </p:to>
                                    </p:set>
                                    <p:animEffect transition="in" filter="fade">
                                      <p:cBhvr>
                                        <p:cTn id="28" dur="500"/>
                                        <p:tgtEl>
                                          <p:spTgt spid="51"/>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39"/>
                                        </p:tgtEl>
                                        <p:attrNameLst>
                                          <p:attrName>style.visibility</p:attrName>
                                        </p:attrNameLst>
                                      </p:cBhvr>
                                      <p:to>
                                        <p:strVal val="visible"/>
                                      </p:to>
                                    </p:set>
                                    <p:animEffect transition="in" filter="fade">
                                      <p:cBhvr>
                                        <p:cTn id="33" dur="500"/>
                                        <p:tgtEl>
                                          <p:spTgt spid="39"/>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45"/>
                                        </p:tgtEl>
                                        <p:attrNameLst>
                                          <p:attrName>style.visibility</p:attrName>
                                        </p:attrNameLst>
                                      </p:cBhvr>
                                      <p:to>
                                        <p:strVal val="visible"/>
                                      </p:to>
                                    </p:set>
                                    <p:animEffect transition="in" filter="fade">
                                      <p:cBhvr>
                                        <p:cTn id="36" dur="500"/>
                                        <p:tgtEl>
                                          <p:spTgt spid="45"/>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grpId="0" nodeType="clickEffect">
                                  <p:stCondLst>
                                    <p:cond delay="0"/>
                                  </p:stCondLst>
                                  <p:childTnLst>
                                    <p:set>
                                      <p:cBhvr>
                                        <p:cTn id="40" dur="1" fill="hold">
                                          <p:stCondLst>
                                            <p:cond delay="0"/>
                                          </p:stCondLst>
                                        </p:cTn>
                                        <p:tgtEl>
                                          <p:spTgt spid="8"/>
                                        </p:tgtEl>
                                        <p:attrNameLst>
                                          <p:attrName>style.visibility</p:attrName>
                                        </p:attrNameLst>
                                      </p:cBhvr>
                                      <p:to>
                                        <p:strVal val="visible"/>
                                      </p:to>
                                    </p:set>
                                    <p:animEffect transition="in" filter="fade">
                                      <p:cBhvr>
                                        <p:cTn id="41" dur="500"/>
                                        <p:tgtEl>
                                          <p:spTgt spid="8"/>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14"/>
                                        </p:tgtEl>
                                        <p:attrNameLst>
                                          <p:attrName>style.visibility</p:attrName>
                                        </p:attrNameLst>
                                      </p:cBhvr>
                                      <p:to>
                                        <p:strVal val="visible"/>
                                      </p:to>
                                    </p:set>
                                    <p:animEffect transition="in" filter="fade">
                                      <p:cBhvr>
                                        <p:cTn id="44" dur="500"/>
                                        <p:tgtEl>
                                          <p:spTgt spid="14"/>
                                        </p:tgtEl>
                                      </p:cBhvr>
                                    </p:animEffect>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nodeType="clickEffect">
                                  <p:stCondLst>
                                    <p:cond delay="0"/>
                                  </p:stCondLst>
                                  <p:childTnLst>
                                    <p:set>
                                      <p:cBhvr>
                                        <p:cTn id="48" dur="1" fill="hold">
                                          <p:stCondLst>
                                            <p:cond delay="0"/>
                                          </p:stCondLst>
                                        </p:cTn>
                                        <p:tgtEl>
                                          <p:spTgt spid="52"/>
                                        </p:tgtEl>
                                        <p:attrNameLst>
                                          <p:attrName>style.visibility</p:attrName>
                                        </p:attrNameLst>
                                      </p:cBhvr>
                                      <p:to>
                                        <p:strVal val="visible"/>
                                      </p:to>
                                    </p:set>
                                    <p:animEffect transition="in" filter="fade">
                                      <p:cBhvr>
                                        <p:cTn id="49" dur="500"/>
                                        <p:tgtEl>
                                          <p:spTgt spid="52"/>
                                        </p:tgtEl>
                                      </p:cBhvr>
                                    </p:animEffect>
                                  </p:childTnLst>
                                </p:cTn>
                              </p:par>
                            </p:childTnLst>
                          </p:cTn>
                        </p:par>
                      </p:childTnLst>
                    </p:cTn>
                  </p:par>
                  <p:par>
                    <p:cTn id="50" fill="hold">
                      <p:stCondLst>
                        <p:cond delay="indefinite"/>
                      </p:stCondLst>
                      <p:childTnLst>
                        <p:par>
                          <p:cTn id="51" fill="hold">
                            <p:stCondLst>
                              <p:cond delay="0"/>
                            </p:stCondLst>
                            <p:childTnLst>
                              <p:par>
                                <p:cTn id="52" presetID="10" presetClass="entr" presetSubtype="0" fill="hold" grpId="0" nodeType="clickEffect">
                                  <p:stCondLst>
                                    <p:cond delay="0"/>
                                  </p:stCondLst>
                                  <p:childTnLst>
                                    <p:set>
                                      <p:cBhvr>
                                        <p:cTn id="53" dur="1" fill="hold">
                                          <p:stCondLst>
                                            <p:cond delay="0"/>
                                          </p:stCondLst>
                                        </p:cTn>
                                        <p:tgtEl>
                                          <p:spTgt spid="40"/>
                                        </p:tgtEl>
                                        <p:attrNameLst>
                                          <p:attrName>style.visibility</p:attrName>
                                        </p:attrNameLst>
                                      </p:cBhvr>
                                      <p:to>
                                        <p:strVal val="visible"/>
                                      </p:to>
                                    </p:set>
                                    <p:animEffect transition="in" filter="fade">
                                      <p:cBhvr>
                                        <p:cTn id="54" dur="500"/>
                                        <p:tgtEl>
                                          <p:spTgt spid="40"/>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46"/>
                                        </p:tgtEl>
                                        <p:attrNameLst>
                                          <p:attrName>style.visibility</p:attrName>
                                        </p:attrNameLst>
                                      </p:cBhvr>
                                      <p:to>
                                        <p:strVal val="visible"/>
                                      </p:to>
                                    </p:set>
                                    <p:animEffect transition="in" filter="fade">
                                      <p:cBhvr>
                                        <p:cTn id="57" dur="500"/>
                                        <p:tgtEl>
                                          <p:spTgt spid="46"/>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grpId="0" nodeType="clickEffect">
                                  <p:stCondLst>
                                    <p:cond delay="0"/>
                                  </p:stCondLst>
                                  <p:childTnLst>
                                    <p:set>
                                      <p:cBhvr>
                                        <p:cTn id="61" dur="1" fill="hold">
                                          <p:stCondLst>
                                            <p:cond delay="0"/>
                                          </p:stCondLst>
                                        </p:cTn>
                                        <p:tgtEl>
                                          <p:spTgt spid="9"/>
                                        </p:tgtEl>
                                        <p:attrNameLst>
                                          <p:attrName>style.visibility</p:attrName>
                                        </p:attrNameLst>
                                      </p:cBhvr>
                                      <p:to>
                                        <p:strVal val="visible"/>
                                      </p:to>
                                    </p:set>
                                    <p:animEffect transition="in" filter="fade">
                                      <p:cBhvr>
                                        <p:cTn id="62" dur="500"/>
                                        <p:tgtEl>
                                          <p:spTgt spid="9"/>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15"/>
                                        </p:tgtEl>
                                        <p:attrNameLst>
                                          <p:attrName>style.visibility</p:attrName>
                                        </p:attrNameLst>
                                      </p:cBhvr>
                                      <p:to>
                                        <p:strVal val="visible"/>
                                      </p:to>
                                    </p:set>
                                    <p:animEffect transition="in" filter="fade">
                                      <p:cBhvr>
                                        <p:cTn id="65" dur="500"/>
                                        <p:tgtEl>
                                          <p:spTgt spid="15"/>
                                        </p:tgtEl>
                                      </p:cBhvr>
                                    </p:animEffect>
                                  </p:childTnLst>
                                </p:cTn>
                              </p:par>
                            </p:childTnLst>
                          </p:cTn>
                        </p:par>
                      </p:childTnLst>
                    </p:cTn>
                  </p:par>
                  <p:par>
                    <p:cTn id="66" fill="hold">
                      <p:stCondLst>
                        <p:cond delay="indefinite"/>
                      </p:stCondLst>
                      <p:childTnLst>
                        <p:par>
                          <p:cTn id="67" fill="hold">
                            <p:stCondLst>
                              <p:cond delay="0"/>
                            </p:stCondLst>
                            <p:childTnLst>
                              <p:par>
                                <p:cTn id="68" presetID="10" presetClass="entr" presetSubtype="0" fill="hold" nodeType="clickEffect">
                                  <p:stCondLst>
                                    <p:cond delay="0"/>
                                  </p:stCondLst>
                                  <p:childTnLst>
                                    <p:set>
                                      <p:cBhvr>
                                        <p:cTn id="69" dur="1" fill="hold">
                                          <p:stCondLst>
                                            <p:cond delay="0"/>
                                          </p:stCondLst>
                                        </p:cTn>
                                        <p:tgtEl>
                                          <p:spTgt spid="53"/>
                                        </p:tgtEl>
                                        <p:attrNameLst>
                                          <p:attrName>style.visibility</p:attrName>
                                        </p:attrNameLst>
                                      </p:cBhvr>
                                      <p:to>
                                        <p:strVal val="visible"/>
                                      </p:to>
                                    </p:set>
                                    <p:animEffect transition="in" filter="fade">
                                      <p:cBhvr>
                                        <p:cTn id="70" dur="500"/>
                                        <p:tgtEl>
                                          <p:spTgt spid="53"/>
                                        </p:tgtEl>
                                      </p:cBhvr>
                                    </p:animEffect>
                                  </p:childTnLst>
                                </p:cTn>
                              </p:par>
                            </p:childTnLst>
                          </p:cTn>
                        </p:par>
                      </p:childTnLst>
                    </p:cTn>
                  </p:par>
                  <p:par>
                    <p:cTn id="71" fill="hold">
                      <p:stCondLst>
                        <p:cond delay="indefinite"/>
                      </p:stCondLst>
                      <p:childTnLst>
                        <p:par>
                          <p:cTn id="72" fill="hold">
                            <p:stCondLst>
                              <p:cond delay="0"/>
                            </p:stCondLst>
                            <p:childTnLst>
                              <p:par>
                                <p:cTn id="73" presetID="10" presetClass="entr" presetSubtype="0" fill="hold" grpId="0" nodeType="clickEffect">
                                  <p:stCondLst>
                                    <p:cond delay="0"/>
                                  </p:stCondLst>
                                  <p:childTnLst>
                                    <p:set>
                                      <p:cBhvr>
                                        <p:cTn id="74" dur="1" fill="hold">
                                          <p:stCondLst>
                                            <p:cond delay="0"/>
                                          </p:stCondLst>
                                        </p:cTn>
                                        <p:tgtEl>
                                          <p:spTgt spid="41"/>
                                        </p:tgtEl>
                                        <p:attrNameLst>
                                          <p:attrName>style.visibility</p:attrName>
                                        </p:attrNameLst>
                                      </p:cBhvr>
                                      <p:to>
                                        <p:strVal val="visible"/>
                                      </p:to>
                                    </p:set>
                                    <p:animEffect transition="in" filter="fade">
                                      <p:cBhvr>
                                        <p:cTn id="75" dur="500"/>
                                        <p:tgtEl>
                                          <p:spTgt spid="41"/>
                                        </p:tgtEl>
                                      </p:cBhvr>
                                    </p:animEffect>
                                  </p:childTnLst>
                                </p:cTn>
                              </p:par>
                              <p:par>
                                <p:cTn id="76" presetID="10" presetClass="entr" presetSubtype="0" fill="hold" grpId="0" nodeType="withEffect">
                                  <p:stCondLst>
                                    <p:cond delay="0"/>
                                  </p:stCondLst>
                                  <p:childTnLst>
                                    <p:set>
                                      <p:cBhvr>
                                        <p:cTn id="77" dur="1" fill="hold">
                                          <p:stCondLst>
                                            <p:cond delay="0"/>
                                          </p:stCondLst>
                                        </p:cTn>
                                        <p:tgtEl>
                                          <p:spTgt spid="47"/>
                                        </p:tgtEl>
                                        <p:attrNameLst>
                                          <p:attrName>style.visibility</p:attrName>
                                        </p:attrNameLst>
                                      </p:cBhvr>
                                      <p:to>
                                        <p:strVal val="visible"/>
                                      </p:to>
                                    </p:set>
                                    <p:animEffect transition="in" filter="fade">
                                      <p:cBhvr>
                                        <p:cTn id="78" dur="500"/>
                                        <p:tgtEl>
                                          <p:spTgt spid="47"/>
                                        </p:tgtEl>
                                      </p:cBhvr>
                                    </p:animEffect>
                                  </p:childTnLst>
                                </p:cTn>
                              </p:par>
                            </p:childTnLst>
                          </p:cTn>
                        </p:par>
                      </p:childTnLst>
                    </p:cTn>
                  </p:par>
                  <p:par>
                    <p:cTn id="79" fill="hold">
                      <p:stCondLst>
                        <p:cond delay="indefinite"/>
                      </p:stCondLst>
                      <p:childTnLst>
                        <p:par>
                          <p:cTn id="80" fill="hold">
                            <p:stCondLst>
                              <p:cond delay="0"/>
                            </p:stCondLst>
                            <p:childTnLst>
                              <p:par>
                                <p:cTn id="81" presetID="10" presetClass="entr" presetSubtype="0" fill="hold" grpId="0" nodeType="clickEffect">
                                  <p:stCondLst>
                                    <p:cond delay="0"/>
                                  </p:stCondLst>
                                  <p:childTnLst>
                                    <p:set>
                                      <p:cBhvr>
                                        <p:cTn id="82" dur="1" fill="hold">
                                          <p:stCondLst>
                                            <p:cond delay="0"/>
                                          </p:stCondLst>
                                        </p:cTn>
                                        <p:tgtEl>
                                          <p:spTgt spid="10"/>
                                        </p:tgtEl>
                                        <p:attrNameLst>
                                          <p:attrName>style.visibility</p:attrName>
                                        </p:attrNameLst>
                                      </p:cBhvr>
                                      <p:to>
                                        <p:strVal val="visible"/>
                                      </p:to>
                                    </p:set>
                                    <p:animEffect transition="in" filter="fade">
                                      <p:cBhvr>
                                        <p:cTn id="83" dur="500"/>
                                        <p:tgtEl>
                                          <p:spTgt spid="10"/>
                                        </p:tgtEl>
                                      </p:cBhvr>
                                    </p:animEffect>
                                  </p:childTnLst>
                                </p:cTn>
                              </p:par>
                              <p:par>
                                <p:cTn id="84" presetID="10" presetClass="entr" presetSubtype="0" fill="hold" grpId="0" nodeType="withEffect">
                                  <p:stCondLst>
                                    <p:cond delay="0"/>
                                  </p:stCondLst>
                                  <p:childTnLst>
                                    <p:set>
                                      <p:cBhvr>
                                        <p:cTn id="85" dur="1" fill="hold">
                                          <p:stCondLst>
                                            <p:cond delay="0"/>
                                          </p:stCondLst>
                                        </p:cTn>
                                        <p:tgtEl>
                                          <p:spTgt spid="16"/>
                                        </p:tgtEl>
                                        <p:attrNameLst>
                                          <p:attrName>style.visibility</p:attrName>
                                        </p:attrNameLst>
                                      </p:cBhvr>
                                      <p:to>
                                        <p:strVal val="visible"/>
                                      </p:to>
                                    </p:set>
                                    <p:animEffect transition="in" filter="fade">
                                      <p:cBhvr>
                                        <p:cTn id="86" dur="500"/>
                                        <p:tgtEl>
                                          <p:spTgt spid="16"/>
                                        </p:tgtEl>
                                      </p:cBhvr>
                                    </p:animEffect>
                                  </p:childTnLst>
                                </p:cTn>
                              </p:par>
                            </p:childTnLst>
                          </p:cTn>
                        </p:par>
                      </p:childTnLst>
                    </p:cTn>
                  </p:par>
                  <p:par>
                    <p:cTn id="87" fill="hold">
                      <p:stCondLst>
                        <p:cond delay="indefinite"/>
                      </p:stCondLst>
                      <p:childTnLst>
                        <p:par>
                          <p:cTn id="88" fill="hold">
                            <p:stCondLst>
                              <p:cond delay="0"/>
                            </p:stCondLst>
                            <p:childTnLst>
                              <p:par>
                                <p:cTn id="89" presetID="10" presetClass="entr" presetSubtype="0" fill="hold" nodeType="clickEffect">
                                  <p:stCondLst>
                                    <p:cond delay="0"/>
                                  </p:stCondLst>
                                  <p:childTnLst>
                                    <p:set>
                                      <p:cBhvr>
                                        <p:cTn id="90" dur="1" fill="hold">
                                          <p:stCondLst>
                                            <p:cond delay="0"/>
                                          </p:stCondLst>
                                        </p:cTn>
                                        <p:tgtEl>
                                          <p:spTgt spid="54"/>
                                        </p:tgtEl>
                                        <p:attrNameLst>
                                          <p:attrName>style.visibility</p:attrName>
                                        </p:attrNameLst>
                                      </p:cBhvr>
                                      <p:to>
                                        <p:strVal val="visible"/>
                                      </p:to>
                                    </p:set>
                                    <p:animEffect transition="in" filter="fade">
                                      <p:cBhvr>
                                        <p:cTn id="91" dur="500"/>
                                        <p:tgtEl>
                                          <p:spTgt spid="54"/>
                                        </p:tgtEl>
                                      </p:cBhvr>
                                    </p:animEffect>
                                  </p:childTnLst>
                                </p:cTn>
                              </p:par>
                            </p:childTnLst>
                          </p:cTn>
                        </p:par>
                      </p:childTnLst>
                    </p:cTn>
                  </p:par>
                  <p:par>
                    <p:cTn id="92" fill="hold">
                      <p:stCondLst>
                        <p:cond delay="indefinite"/>
                      </p:stCondLst>
                      <p:childTnLst>
                        <p:par>
                          <p:cTn id="93" fill="hold">
                            <p:stCondLst>
                              <p:cond delay="0"/>
                            </p:stCondLst>
                            <p:childTnLst>
                              <p:par>
                                <p:cTn id="94" presetID="10" presetClass="entr" presetSubtype="0" fill="hold" grpId="0" nodeType="clickEffect">
                                  <p:stCondLst>
                                    <p:cond delay="0"/>
                                  </p:stCondLst>
                                  <p:childTnLst>
                                    <p:set>
                                      <p:cBhvr>
                                        <p:cTn id="95" dur="1" fill="hold">
                                          <p:stCondLst>
                                            <p:cond delay="0"/>
                                          </p:stCondLst>
                                        </p:cTn>
                                        <p:tgtEl>
                                          <p:spTgt spid="42"/>
                                        </p:tgtEl>
                                        <p:attrNameLst>
                                          <p:attrName>style.visibility</p:attrName>
                                        </p:attrNameLst>
                                      </p:cBhvr>
                                      <p:to>
                                        <p:strVal val="visible"/>
                                      </p:to>
                                    </p:set>
                                    <p:animEffect transition="in" filter="fade">
                                      <p:cBhvr>
                                        <p:cTn id="96" dur="500"/>
                                        <p:tgtEl>
                                          <p:spTgt spid="42"/>
                                        </p:tgtEl>
                                      </p:cBhvr>
                                    </p:animEffect>
                                  </p:childTnLst>
                                </p:cTn>
                              </p:par>
                              <p:par>
                                <p:cTn id="97" presetID="10" presetClass="entr" presetSubtype="0" fill="hold" grpId="0" nodeType="withEffect">
                                  <p:stCondLst>
                                    <p:cond delay="0"/>
                                  </p:stCondLst>
                                  <p:childTnLst>
                                    <p:set>
                                      <p:cBhvr>
                                        <p:cTn id="98" dur="1" fill="hold">
                                          <p:stCondLst>
                                            <p:cond delay="0"/>
                                          </p:stCondLst>
                                        </p:cTn>
                                        <p:tgtEl>
                                          <p:spTgt spid="48"/>
                                        </p:tgtEl>
                                        <p:attrNameLst>
                                          <p:attrName>style.visibility</p:attrName>
                                        </p:attrNameLst>
                                      </p:cBhvr>
                                      <p:to>
                                        <p:strVal val="visible"/>
                                      </p:to>
                                    </p:set>
                                    <p:animEffect transition="in" filter="fade">
                                      <p:cBhvr>
                                        <p:cTn id="99" dur="500"/>
                                        <p:tgtEl>
                                          <p:spTgt spid="48"/>
                                        </p:tgtEl>
                                      </p:cBhvr>
                                    </p:animEffect>
                                  </p:childTnLst>
                                </p:cTn>
                              </p:par>
                            </p:childTnLst>
                          </p:cTn>
                        </p:par>
                      </p:childTnLst>
                    </p:cTn>
                  </p:par>
                  <p:par>
                    <p:cTn id="100" fill="hold">
                      <p:stCondLst>
                        <p:cond delay="indefinite"/>
                      </p:stCondLst>
                      <p:childTnLst>
                        <p:par>
                          <p:cTn id="101" fill="hold">
                            <p:stCondLst>
                              <p:cond delay="0"/>
                            </p:stCondLst>
                            <p:childTnLst>
                              <p:par>
                                <p:cTn id="102" presetID="10" presetClass="entr" presetSubtype="0" fill="hold" grpId="0" nodeType="clickEffect">
                                  <p:stCondLst>
                                    <p:cond delay="0"/>
                                  </p:stCondLst>
                                  <p:childTnLst>
                                    <p:set>
                                      <p:cBhvr>
                                        <p:cTn id="103" dur="1" fill="hold">
                                          <p:stCondLst>
                                            <p:cond delay="0"/>
                                          </p:stCondLst>
                                        </p:cTn>
                                        <p:tgtEl>
                                          <p:spTgt spid="11"/>
                                        </p:tgtEl>
                                        <p:attrNameLst>
                                          <p:attrName>style.visibility</p:attrName>
                                        </p:attrNameLst>
                                      </p:cBhvr>
                                      <p:to>
                                        <p:strVal val="visible"/>
                                      </p:to>
                                    </p:set>
                                    <p:animEffect transition="in" filter="fade">
                                      <p:cBhvr>
                                        <p:cTn id="104" dur="500"/>
                                        <p:tgtEl>
                                          <p:spTgt spid="11"/>
                                        </p:tgtEl>
                                      </p:cBhvr>
                                    </p:animEffect>
                                  </p:childTnLst>
                                </p:cTn>
                              </p:par>
                              <p:par>
                                <p:cTn id="105" presetID="10" presetClass="entr" presetSubtype="0" fill="hold" grpId="0" nodeType="withEffect">
                                  <p:stCondLst>
                                    <p:cond delay="0"/>
                                  </p:stCondLst>
                                  <p:childTnLst>
                                    <p:set>
                                      <p:cBhvr>
                                        <p:cTn id="106" dur="1" fill="hold">
                                          <p:stCondLst>
                                            <p:cond delay="0"/>
                                          </p:stCondLst>
                                        </p:cTn>
                                        <p:tgtEl>
                                          <p:spTgt spid="17"/>
                                        </p:tgtEl>
                                        <p:attrNameLst>
                                          <p:attrName>style.visibility</p:attrName>
                                        </p:attrNameLst>
                                      </p:cBhvr>
                                      <p:to>
                                        <p:strVal val="visible"/>
                                      </p:to>
                                    </p:set>
                                    <p:animEffect transition="in" filter="fade">
                                      <p:cBhvr>
                                        <p:cTn id="107" dur="500"/>
                                        <p:tgtEl>
                                          <p:spTgt spid="17"/>
                                        </p:tgtEl>
                                      </p:cBhvr>
                                    </p:animEffect>
                                  </p:childTnLst>
                                </p:cTn>
                              </p:par>
                            </p:childTnLst>
                          </p:cTn>
                        </p:par>
                      </p:childTnLst>
                    </p:cTn>
                  </p:par>
                  <p:par>
                    <p:cTn id="108" fill="hold">
                      <p:stCondLst>
                        <p:cond delay="indefinite"/>
                      </p:stCondLst>
                      <p:childTnLst>
                        <p:par>
                          <p:cTn id="109" fill="hold">
                            <p:stCondLst>
                              <p:cond delay="0"/>
                            </p:stCondLst>
                            <p:childTnLst>
                              <p:par>
                                <p:cTn id="110" presetID="10" presetClass="entr" presetSubtype="0" fill="hold" nodeType="clickEffect">
                                  <p:stCondLst>
                                    <p:cond delay="0"/>
                                  </p:stCondLst>
                                  <p:childTnLst>
                                    <p:set>
                                      <p:cBhvr>
                                        <p:cTn id="111" dur="1" fill="hold">
                                          <p:stCondLst>
                                            <p:cond delay="0"/>
                                          </p:stCondLst>
                                        </p:cTn>
                                        <p:tgtEl>
                                          <p:spTgt spid="55"/>
                                        </p:tgtEl>
                                        <p:attrNameLst>
                                          <p:attrName>style.visibility</p:attrName>
                                        </p:attrNameLst>
                                      </p:cBhvr>
                                      <p:to>
                                        <p:strVal val="visible"/>
                                      </p:to>
                                    </p:set>
                                    <p:animEffect transition="in" filter="fade">
                                      <p:cBhvr>
                                        <p:cTn id="112" dur="500"/>
                                        <p:tgtEl>
                                          <p:spTgt spid="55"/>
                                        </p:tgtEl>
                                      </p:cBhvr>
                                    </p:animEffect>
                                  </p:childTnLst>
                                </p:cTn>
                              </p:par>
                            </p:childTnLst>
                          </p:cTn>
                        </p:par>
                      </p:childTnLst>
                    </p:cTn>
                  </p:par>
                  <p:par>
                    <p:cTn id="113" fill="hold">
                      <p:stCondLst>
                        <p:cond delay="indefinite"/>
                      </p:stCondLst>
                      <p:childTnLst>
                        <p:par>
                          <p:cTn id="114" fill="hold">
                            <p:stCondLst>
                              <p:cond delay="0"/>
                            </p:stCondLst>
                            <p:childTnLst>
                              <p:par>
                                <p:cTn id="115" presetID="10" presetClass="entr" presetSubtype="0" fill="hold" grpId="0" nodeType="clickEffect">
                                  <p:stCondLst>
                                    <p:cond delay="0"/>
                                  </p:stCondLst>
                                  <p:childTnLst>
                                    <p:set>
                                      <p:cBhvr>
                                        <p:cTn id="116" dur="1" fill="hold">
                                          <p:stCondLst>
                                            <p:cond delay="0"/>
                                          </p:stCondLst>
                                        </p:cTn>
                                        <p:tgtEl>
                                          <p:spTgt spid="43"/>
                                        </p:tgtEl>
                                        <p:attrNameLst>
                                          <p:attrName>style.visibility</p:attrName>
                                        </p:attrNameLst>
                                      </p:cBhvr>
                                      <p:to>
                                        <p:strVal val="visible"/>
                                      </p:to>
                                    </p:set>
                                    <p:animEffect transition="in" filter="fade">
                                      <p:cBhvr>
                                        <p:cTn id="117" dur="500"/>
                                        <p:tgtEl>
                                          <p:spTgt spid="43"/>
                                        </p:tgtEl>
                                      </p:cBhvr>
                                    </p:animEffect>
                                  </p:childTnLst>
                                </p:cTn>
                              </p:par>
                              <p:par>
                                <p:cTn id="118" presetID="10" presetClass="entr" presetSubtype="0" fill="hold" grpId="0" nodeType="withEffect">
                                  <p:stCondLst>
                                    <p:cond delay="0"/>
                                  </p:stCondLst>
                                  <p:childTnLst>
                                    <p:set>
                                      <p:cBhvr>
                                        <p:cTn id="119" dur="1" fill="hold">
                                          <p:stCondLst>
                                            <p:cond delay="0"/>
                                          </p:stCondLst>
                                        </p:cTn>
                                        <p:tgtEl>
                                          <p:spTgt spid="49"/>
                                        </p:tgtEl>
                                        <p:attrNameLst>
                                          <p:attrName>style.visibility</p:attrName>
                                        </p:attrNameLst>
                                      </p:cBhvr>
                                      <p:to>
                                        <p:strVal val="visible"/>
                                      </p:to>
                                    </p:set>
                                    <p:animEffect transition="in" filter="fade">
                                      <p:cBhvr>
                                        <p:cTn id="120" dur="500"/>
                                        <p:tgtEl>
                                          <p:spTgt spid="49"/>
                                        </p:tgtEl>
                                      </p:cBhvr>
                                    </p:animEffect>
                                  </p:childTnLst>
                                </p:cTn>
                              </p:par>
                            </p:childTnLst>
                          </p:cTn>
                        </p:par>
                      </p:childTnLst>
                    </p:cTn>
                  </p:par>
                  <p:par>
                    <p:cTn id="121" fill="hold">
                      <p:stCondLst>
                        <p:cond delay="indefinite"/>
                      </p:stCondLst>
                      <p:childTnLst>
                        <p:par>
                          <p:cTn id="122" fill="hold">
                            <p:stCondLst>
                              <p:cond delay="0"/>
                            </p:stCondLst>
                            <p:childTnLst>
                              <p:par>
                                <p:cTn id="123" presetID="10" presetClass="entr" presetSubtype="0" fill="hold" grpId="0" nodeType="clickEffect">
                                  <p:stCondLst>
                                    <p:cond delay="0"/>
                                  </p:stCondLst>
                                  <p:childTnLst>
                                    <p:set>
                                      <p:cBhvr>
                                        <p:cTn id="124" dur="1" fill="hold">
                                          <p:stCondLst>
                                            <p:cond delay="0"/>
                                          </p:stCondLst>
                                        </p:cTn>
                                        <p:tgtEl>
                                          <p:spTgt spid="12"/>
                                        </p:tgtEl>
                                        <p:attrNameLst>
                                          <p:attrName>style.visibility</p:attrName>
                                        </p:attrNameLst>
                                      </p:cBhvr>
                                      <p:to>
                                        <p:strVal val="visible"/>
                                      </p:to>
                                    </p:set>
                                    <p:animEffect transition="in" filter="fade">
                                      <p:cBhvr>
                                        <p:cTn id="125" dur="500"/>
                                        <p:tgtEl>
                                          <p:spTgt spid="12"/>
                                        </p:tgtEl>
                                      </p:cBhvr>
                                    </p:animEffect>
                                  </p:childTnLst>
                                </p:cTn>
                              </p:par>
                              <p:par>
                                <p:cTn id="126" presetID="10" presetClass="entr" presetSubtype="0" fill="hold" grpId="0" nodeType="withEffect">
                                  <p:stCondLst>
                                    <p:cond delay="0"/>
                                  </p:stCondLst>
                                  <p:childTnLst>
                                    <p:set>
                                      <p:cBhvr>
                                        <p:cTn id="127" dur="1" fill="hold">
                                          <p:stCondLst>
                                            <p:cond delay="0"/>
                                          </p:stCondLst>
                                        </p:cTn>
                                        <p:tgtEl>
                                          <p:spTgt spid="18"/>
                                        </p:tgtEl>
                                        <p:attrNameLst>
                                          <p:attrName>style.visibility</p:attrName>
                                        </p:attrNameLst>
                                      </p:cBhvr>
                                      <p:to>
                                        <p:strVal val="visible"/>
                                      </p:to>
                                    </p:set>
                                    <p:animEffect transition="in" filter="fade">
                                      <p:cBhvr>
                                        <p:cTn id="128"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P spid="11" grpId="0"/>
      <p:bldP spid="12" grpId="0"/>
      <p:bldP spid="13" grpId="0"/>
      <p:bldP spid="14" grpId="0"/>
      <p:bldP spid="15" grpId="0"/>
      <p:bldP spid="16" grpId="0"/>
      <p:bldP spid="17" grpId="0"/>
      <p:bldP spid="18" grpId="0"/>
      <p:bldP spid="38" grpId="0"/>
      <p:bldP spid="39" grpId="0"/>
      <p:bldP spid="40" grpId="0"/>
      <p:bldP spid="41" grpId="0"/>
      <p:bldP spid="42" grpId="0"/>
      <p:bldP spid="43" grpId="0"/>
      <p:bldP spid="44" grpId="0"/>
      <p:bldP spid="45" grpId="0"/>
      <p:bldP spid="46" grpId="0"/>
      <p:bldP spid="47" grpId="0"/>
      <p:bldP spid="48" grpId="0"/>
      <p:bldP spid="49" grpId="0"/>
    </p:bld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2.4 The 10 and 5 time tables</a:t>
            </a:r>
            <a:r>
              <a:rPr lang="en-GB" dirty="0"/>
              <a:t>	</a:t>
            </a:r>
            <a:r>
              <a:rPr lang="en-US" dirty="0">
                <a:solidFill>
                  <a:srgbClr val="00628C"/>
                </a:solidFill>
              </a:rPr>
              <a:t>Step 1:4</a:t>
            </a:r>
          </a:p>
        </p:txBody>
      </p:sp>
      <p:graphicFrame>
        <p:nvGraphicFramePr>
          <p:cNvPr id="6" name="Table 5">
            <a:extLst>
              <a:ext uri="{FF2B5EF4-FFF2-40B4-BE49-F238E27FC236}">
                <a16:creationId xmlns:a16="http://schemas.microsoft.com/office/drawing/2014/main" id="{2F6680C1-8D47-4F60-B93E-3EB6184E7A33}"/>
              </a:ext>
            </a:extLst>
          </p:cNvPr>
          <p:cNvGraphicFramePr>
            <a:graphicFrameLocks noGrp="1"/>
          </p:cNvGraphicFramePr>
          <p:nvPr/>
        </p:nvGraphicFramePr>
        <p:xfrm>
          <a:off x="1738313" y="890785"/>
          <a:ext cx="8715375" cy="973931"/>
        </p:xfrm>
        <a:graphic>
          <a:graphicData uri="http://schemas.openxmlformats.org/drawingml/2006/table">
            <a:tbl>
              <a:tblPr firstRow="1" firstCol="1" bandRow="1">
                <a:tableStyleId>{5C22544A-7EE6-4342-B048-85BDC9FD1C3A}</a:tableStyleId>
              </a:tblPr>
              <a:tblGrid>
                <a:gridCol w="2955189">
                  <a:extLst>
                    <a:ext uri="{9D8B030D-6E8A-4147-A177-3AD203B41FA5}">
                      <a16:colId xmlns:a16="http://schemas.microsoft.com/office/drawing/2014/main" val="2547668977"/>
                    </a:ext>
                  </a:extLst>
                </a:gridCol>
                <a:gridCol w="960031">
                  <a:extLst>
                    <a:ext uri="{9D8B030D-6E8A-4147-A177-3AD203B41FA5}">
                      <a16:colId xmlns:a16="http://schemas.microsoft.com/office/drawing/2014/main" val="2727201233"/>
                    </a:ext>
                  </a:extLst>
                </a:gridCol>
                <a:gridCol w="960031">
                  <a:extLst>
                    <a:ext uri="{9D8B030D-6E8A-4147-A177-3AD203B41FA5}">
                      <a16:colId xmlns:a16="http://schemas.microsoft.com/office/drawing/2014/main" val="2879728655"/>
                    </a:ext>
                  </a:extLst>
                </a:gridCol>
                <a:gridCol w="960031">
                  <a:extLst>
                    <a:ext uri="{9D8B030D-6E8A-4147-A177-3AD203B41FA5}">
                      <a16:colId xmlns:a16="http://schemas.microsoft.com/office/drawing/2014/main" val="2918541058"/>
                    </a:ext>
                  </a:extLst>
                </a:gridCol>
                <a:gridCol w="960031">
                  <a:extLst>
                    <a:ext uri="{9D8B030D-6E8A-4147-A177-3AD203B41FA5}">
                      <a16:colId xmlns:a16="http://schemas.microsoft.com/office/drawing/2014/main" val="1998863701"/>
                    </a:ext>
                  </a:extLst>
                </a:gridCol>
                <a:gridCol w="960031">
                  <a:extLst>
                    <a:ext uri="{9D8B030D-6E8A-4147-A177-3AD203B41FA5}">
                      <a16:colId xmlns:a16="http://schemas.microsoft.com/office/drawing/2014/main" val="2033858592"/>
                    </a:ext>
                  </a:extLst>
                </a:gridCol>
                <a:gridCol w="960031">
                  <a:extLst>
                    <a:ext uri="{9D8B030D-6E8A-4147-A177-3AD203B41FA5}">
                      <a16:colId xmlns:a16="http://schemas.microsoft.com/office/drawing/2014/main" val="4009768708"/>
                    </a:ext>
                  </a:extLst>
                </a:gridCol>
              </a:tblGrid>
              <a:tr h="518236">
                <a:tc>
                  <a:txBody>
                    <a:bodyPr/>
                    <a:lstStyle/>
                    <a:p>
                      <a:pPr algn="l">
                        <a:lnSpc>
                          <a:spcPct val="107000"/>
                        </a:lnSpc>
                        <a:spcAft>
                          <a:spcPts val="0"/>
                        </a:spcAft>
                      </a:pPr>
                      <a:r>
                        <a:rPr lang="en-GB" sz="2000" b="1" dirty="0">
                          <a:solidFill>
                            <a:schemeClr val="tx1"/>
                          </a:solidFill>
                          <a:effectLst/>
                          <a:latin typeface="Myriad Pro Semibold"/>
                        </a:rPr>
                        <a:t>Number of children</a:t>
                      </a:r>
                      <a:endParaRPr lang="en-GB" sz="2000" b="1"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7000"/>
                        </a:lnSpc>
                        <a:spcAft>
                          <a:spcPts val="0"/>
                        </a:spcAft>
                      </a:pPr>
                      <a:endParaRPr lang="en-GB" sz="2000" b="0" dirty="0">
                        <a:solidFill>
                          <a:srgbClr val="FF0000"/>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7000"/>
                        </a:lnSpc>
                        <a:spcAft>
                          <a:spcPts val="0"/>
                        </a:spcAft>
                      </a:pPr>
                      <a:endParaRPr lang="en-GB" sz="2000" b="0" dirty="0">
                        <a:solidFill>
                          <a:srgbClr val="FF0000"/>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7000"/>
                        </a:lnSpc>
                        <a:spcAft>
                          <a:spcPts val="0"/>
                        </a:spcAft>
                      </a:pPr>
                      <a:endParaRPr lang="en-GB" sz="2000" b="0" dirty="0">
                        <a:solidFill>
                          <a:srgbClr val="FF0000"/>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7000"/>
                        </a:lnSpc>
                        <a:spcAft>
                          <a:spcPts val="0"/>
                        </a:spcAft>
                      </a:pPr>
                      <a:endParaRPr lang="en-GB" sz="2000" b="0" dirty="0">
                        <a:solidFill>
                          <a:srgbClr val="FF0000"/>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7000"/>
                        </a:lnSpc>
                        <a:spcAft>
                          <a:spcPts val="0"/>
                        </a:spcAft>
                      </a:pPr>
                      <a:endParaRPr lang="en-GB" sz="2000" b="0" dirty="0">
                        <a:solidFill>
                          <a:srgbClr val="FF0000"/>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7000"/>
                        </a:lnSpc>
                        <a:spcAft>
                          <a:spcPts val="0"/>
                        </a:spcAft>
                      </a:pPr>
                      <a:endParaRPr lang="en-GB" sz="2000" b="0" dirty="0">
                        <a:solidFill>
                          <a:srgbClr val="FF0000"/>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764916583"/>
                  </a:ext>
                </a:extLst>
              </a:tr>
              <a:tr h="455695">
                <a:tc>
                  <a:txBody>
                    <a:bodyPr/>
                    <a:lstStyle/>
                    <a:p>
                      <a:pPr algn="l">
                        <a:lnSpc>
                          <a:spcPct val="107000"/>
                        </a:lnSpc>
                        <a:spcAft>
                          <a:spcPts val="0"/>
                        </a:spcAft>
                      </a:pPr>
                      <a:r>
                        <a:rPr lang="en-GB" sz="2000" b="1" dirty="0">
                          <a:solidFill>
                            <a:schemeClr val="tx1"/>
                          </a:solidFill>
                          <a:effectLst/>
                          <a:latin typeface="Myriad Pro Semibold"/>
                        </a:rPr>
                        <a:t>Number of fingers</a:t>
                      </a:r>
                      <a:endParaRPr lang="en-GB" sz="2000" b="1"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7000"/>
                        </a:lnSpc>
                        <a:spcAft>
                          <a:spcPts val="0"/>
                        </a:spcAft>
                      </a:pPr>
                      <a:endParaRPr lang="en-GB" sz="2000" b="0" dirty="0">
                        <a:solidFill>
                          <a:srgbClr val="FF0000"/>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7000"/>
                        </a:lnSpc>
                        <a:spcAft>
                          <a:spcPts val="0"/>
                        </a:spcAft>
                      </a:pPr>
                      <a:endParaRPr lang="en-GB" sz="2000" b="0" dirty="0">
                        <a:solidFill>
                          <a:srgbClr val="FF0000"/>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7000"/>
                        </a:lnSpc>
                        <a:spcAft>
                          <a:spcPts val="0"/>
                        </a:spcAft>
                      </a:pPr>
                      <a:endParaRPr lang="en-GB" sz="2000" b="0" dirty="0">
                        <a:solidFill>
                          <a:srgbClr val="FF0000"/>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7000"/>
                        </a:lnSpc>
                        <a:spcAft>
                          <a:spcPts val="0"/>
                        </a:spcAft>
                      </a:pPr>
                      <a:endParaRPr lang="en-GB" sz="2000" b="0" dirty="0">
                        <a:solidFill>
                          <a:srgbClr val="FF0000"/>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7000"/>
                        </a:lnSpc>
                        <a:spcAft>
                          <a:spcPts val="0"/>
                        </a:spcAft>
                      </a:pPr>
                      <a:endParaRPr lang="en-GB" sz="2000" b="0" dirty="0">
                        <a:solidFill>
                          <a:srgbClr val="FF0000"/>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7000"/>
                        </a:lnSpc>
                        <a:spcAft>
                          <a:spcPts val="0"/>
                        </a:spcAft>
                      </a:pPr>
                      <a:endParaRPr lang="en-GB" sz="2000" b="0" dirty="0">
                        <a:solidFill>
                          <a:srgbClr val="FF0000"/>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132478858"/>
                  </a:ext>
                </a:extLst>
              </a:tr>
            </a:tbl>
          </a:graphicData>
        </a:graphic>
      </p:graphicFrame>
      <p:sp>
        <p:nvSpPr>
          <p:cNvPr id="7" name="TextBox 6">
            <a:extLst>
              <a:ext uri="{FF2B5EF4-FFF2-40B4-BE49-F238E27FC236}">
                <a16:creationId xmlns:a16="http://schemas.microsoft.com/office/drawing/2014/main" id="{AA34C882-DABC-490D-A29F-302E6E608DFE}"/>
              </a:ext>
            </a:extLst>
          </p:cNvPr>
          <p:cNvSpPr txBox="1"/>
          <p:nvPr/>
        </p:nvSpPr>
        <p:spPr bwMode="auto">
          <a:xfrm>
            <a:off x="3814468" y="4019843"/>
            <a:ext cx="1505541"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dirty="0">
                <a:solidFill>
                  <a:srgbClr val="000000"/>
                </a:solidFill>
                <a:latin typeface="Myriad Pro Semibold" charset="0"/>
                <a:ea typeface="Myriad Pro Semibold" charset="0"/>
                <a:cs typeface="Myriad Pro Semibold" charset="0"/>
              </a:rPr>
              <a:t>7 × 10 = 70</a:t>
            </a:r>
          </a:p>
        </p:txBody>
      </p:sp>
      <p:sp>
        <p:nvSpPr>
          <p:cNvPr id="8" name="TextBox 7">
            <a:extLst>
              <a:ext uri="{FF2B5EF4-FFF2-40B4-BE49-F238E27FC236}">
                <a16:creationId xmlns:a16="http://schemas.microsoft.com/office/drawing/2014/main" id="{0FD514F8-76C3-4D4A-8B82-9FA5C3D591F7}"/>
              </a:ext>
            </a:extLst>
          </p:cNvPr>
          <p:cNvSpPr txBox="1"/>
          <p:nvPr/>
        </p:nvSpPr>
        <p:spPr bwMode="auto">
          <a:xfrm>
            <a:off x="3814468" y="4408197"/>
            <a:ext cx="1505541"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dirty="0">
                <a:solidFill>
                  <a:srgbClr val="000000"/>
                </a:solidFill>
                <a:latin typeface="Myriad Pro Semibold" charset="0"/>
                <a:ea typeface="Myriad Pro Semibold" charset="0"/>
                <a:cs typeface="Myriad Pro Semibold" charset="0"/>
              </a:rPr>
              <a:t>8 × 10 = 80</a:t>
            </a:r>
          </a:p>
        </p:txBody>
      </p:sp>
      <p:sp>
        <p:nvSpPr>
          <p:cNvPr id="9" name="TextBox 8">
            <a:extLst>
              <a:ext uri="{FF2B5EF4-FFF2-40B4-BE49-F238E27FC236}">
                <a16:creationId xmlns:a16="http://schemas.microsoft.com/office/drawing/2014/main" id="{2131925F-DFE8-4FF5-9DDF-3FFB747206F4}"/>
              </a:ext>
            </a:extLst>
          </p:cNvPr>
          <p:cNvSpPr txBox="1"/>
          <p:nvPr/>
        </p:nvSpPr>
        <p:spPr bwMode="auto">
          <a:xfrm>
            <a:off x="3814468" y="4796551"/>
            <a:ext cx="1505541"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dirty="0">
                <a:solidFill>
                  <a:srgbClr val="000000"/>
                </a:solidFill>
                <a:latin typeface="Myriad Pro Semibold" charset="0"/>
                <a:ea typeface="Myriad Pro Semibold" charset="0"/>
                <a:cs typeface="Myriad Pro Semibold" charset="0"/>
              </a:rPr>
              <a:t>9 × 10 = 90</a:t>
            </a:r>
          </a:p>
        </p:txBody>
      </p:sp>
      <p:sp>
        <p:nvSpPr>
          <p:cNvPr id="10" name="TextBox 9">
            <a:extLst>
              <a:ext uri="{FF2B5EF4-FFF2-40B4-BE49-F238E27FC236}">
                <a16:creationId xmlns:a16="http://schemas.microsoft.com/office/drawing/2014/main" id="{1AEE3FD4-E351-40A8-9759-C1F36F837B39}"/>
              </a:ext>
            </a:extLst>
          </p:cNvPr>
          <p:cNvSpPr txBox="1"/>
          <p:nvPr/>
        </p:nvSpPr>
        <p:spPr bwMode="auto">
          <a:xfrm>
            <a:off x="3745539" y="5184905"/>
            <a:ext cx="178125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dirty="0">
                <a:solidFill>
                  <a:srgbClr val="000000"/>
                </a:solidFill>
                <a:latin typeface="Myriad Pro Semibold" charset="0"/>
                <a:ea typeface="Myriad Pro Semibold" charset="0"/>
                <a:cs typeface="Myriad Pro Semibold" charset="0"/>
              </a:rPr>
              <a:t>10 × 10 = 100</a:t>
            </a:r>
          </a:p>
        </p:txBody>
      </p:sp>
      <p:sp>
        <p:nvSpPr>
          <p:cNvPr id="11" name="TextBox 10">
            <a:extLst>
              <a:ext uri="{FF2B5EF4-FFF2-40B4-BE49-F238E27FC236}">
                <a16:creationId xmlns:a16="http://schemas.microsoft.com/office/drawing/2014/main" id="{DC0D1627-F69A-4E3D-BA73-A22BCE8C2A18}"/>
              </a:ext>
            </a:extLst>
          </p:cNvPr>
          <p:cNvSpPr txBox="1"/>
          <p:nvPr/>
        </p:nvSpPr>
        <p:spPr bwMode="auto">
          <a:xfrm>
            <a:off x="3745539" y="5573259"/>
            <a:ext cx="178125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dirty="0">
                <a:solidFill>
                  <a:srgbClr val="000000"/>
                </a:solidFill>
                <a:latin typeface="Myriad Pro Semibold" charset="0"/>
                <a:ea typeface="Myriad Pro Semibold" charset="0"/>
                <a:cs typeface="Myriad Pro Semibold" charset="0"/>
              </a:rPr>
              <a:t>11 × 10 = 110</a:t>
            </a:r>
          </a:p>
        </p:txBody>
      </p:sp>
      <p:sp>
        <p:nvSpPr>
          <p:cNvPr id="12" name="TextBox 11">
            <a:extLst>
              <a:ext uri="{FF2B5EF4-FFF2-40B4-BE49-F238E27FC236}">
                <a16:creationId xmlns:a16="http://schemas.microsoft.com/office/drawing/2014/main" id="{4B899E2E-8489-4C66-85E5-5C4D4318FD9D}"/>
              </a:ext>
            </a:extLst>
          </p:cNvPr>
          <p:cNvSpPr txBox="1"/>
          <p:nvPr/>
        </p:nvSpPr>
        <p:spPr bwMode="auto">
          <a:xfrm>
            <a:off x="3745539" y="5961610"/>
            <a:ext cx="178125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dirty="0">
                <a:solidFill>
                  <a:srgbClr val="000000"/>
                </a:solidFill>
                <a:latin typeface="Myriad Pro Semibold" charset="0"/>
                <a:ea typeface="Myriad Pro Semibold" charset="0"/>
                <a:cs typeface="Myriad Pro Semibold" charset="0"/>
              </a:rPr>
              <a:t>12 × 10 = 120</a:t>
            </a:r>
          </a:p>
        </p:txBody>
      </p:sp>
      <p:sp>
        <p:nvSpPr>
          <p:cNvPr id="13" name="TextBox 12">
            <a:extLst>
              <a:ext uri="{FF2B5EF4-FFF2-40B4-BE49-F238E27FC236}">
                <a16:creationId xmlns:a16="http://schemas.microsoft.com/office/drawing/2014/main" id="{ADDFA381-936D-45A6-A20F-F596726837B8}"/>
              </a:ext>
            </a:extLst>
          </p:cNvPr>
          <p:cNvSpPr txBox="1"/>
          <p:nvPr/>
        </p:nvSpPr>
        <p:spPr bwMode="auto">
          <a:xfrm>
            <a:off x="6871993" y="4019843"/>
            <a:ext cx="1505541"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dirty="0">
                <a:solidFill>
                  <a:srgbClr val="000000"/>
                </a:solidFill>
                <a:latin typeface="Myriad Pro Semibold" charset="0"/>
                <a:ea typeface="Myriad Pro Semibold" charset="0"/>
                <a:cs typeface="Myriad Pro Semibold" charset="0"/>
              </a:rPr>
              <a:t>10 × 7 = 70</a:t>
            </a:r>
          </a:p>
        </p:txBody>
      </p:sp>
      <p:sp>
        <p:nvSpPr>
          <p:cNvPr id="14" name="TextBox 13">
            <a:extLst>
              <a:ext uri="{FF2B5EF4-FFF2-40B4-BE49-F238E27FC236}">
                <a16:creationId xmlns:a16="http://schemas.microsoft.com/office/drawing/2014/main" id="{AF7F0E4B-5542-46F5-9764-6CB79A00D3CA}"/>
              </a:ext>
            </a:extLst>
          </p:cNvPr>
          <p:cNvSpPr txBox="1"/>
          <p:nvPr/>
        </p:nvSpPr>
        <p:spPr bwMode="auto">
          <a:xfrm>
            <a:off x="6871993" y="4408197"/>
            <a:ext cx="1505541"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dirty="0">
                <a:solidFill>
                  <a:srgbClr val="000000"/>
                </a:solidFill>
                <a:latin typeface="Myriad Pro Semibold" charset="0"/>
                <a:ea typeface="Myriad Pro Semibold" charset="0"/>
                <a:cs typeface="Myriad Pro Semibold" charset="0"/>
              </a:rPr>
              <a:t>10 × 8 = 80</a:t>
            </a:r>
          </a:p>
        </p:txBody>
      </p:sp>
      <p:sp>
        <p:nvSpPr>
          <p:cNvPr id="15" name="TextBox 14">
            <a:extLst>
              <a:ext uri="{FF2B5EF4-FFF2-40B4-BE49-F238E27FC236}">
                <a16:creationId xmlns:a16="http://schemas.microsoft.com/office/drawing/2014/main" id="{2DE5B957-F501-4FE5-9C7F-BB3E3DFF5D5E}"/>
              </a:ext>
            </a:extLst>
          </p:cNvPr>
          <p:cNvSpPr txBox="1"/>
          <p:nvPr/>
        </p:nvSpPr>
        <p:spPr bwMode="auto">
          <a:xfrm>
            <a:off x="6871993" y="4796551"/>
            <a:ext cx="1505541"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dirty="0">
                <a:solidFill>
                  <a:srgbClr val="000000"/>
                </a:solidFill>
                <a:latin typeface="Myriad Pro Semibold" charset="0"/>
                <a:ea typeface="Myriad Pro Semibold" charset="0"/>
                <a:cs typeface="Myriad Pro Semibold" charset="0"/>
              </a:rPr>
              <a:t>10 × 9 = 90</a:t>
            </a:r>
          </a:p>
        </p:txBody>
      </p:sp>
      <p:sp>
        <p:nvSpPr>
          <p:cNvPr id="16" name="TextBox 15">
            <a:extLst>
              <a:ext uri="{FF2B5EF4-FFF2-40B4-BE49-F238E27FC236}">
                <a16:creationId xmlns:a16="http://schemas.microsoft.com/office/drawing/2014/main" id="{DD523F5B-9D65-4992-919D-2F6673FF3D97}"/>
              </a:ext>
            </a:extLst>
          </p:cNvPr>
          <p:cNvSpPr txBox="1"/>
          <p:nvPr/>
        </p:nvSpPr>
        <p:spPr bwMode="auto">
          <a:xfrm>
            <a:off x="6871993" y="5184905"/>
            <a:ext cx="178125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dirty="0">
                <a:solidFill>
                  <a:srgbClr val="000000"/>
                </a:solidFill>
                <a:latin typeface="Myriad Pro Semibold" charset="0"/>
                <a:ea typeface="Myriad Pro Semibold" charset="0"/>
                <a:cs typeface="Myriad Pro Semibold" charset="0"/>
              </a:rPr>
              <a:t>10 × 10 = 100</a:t>
            </a:r>
          </a:p>
        </p:txBody>
      </p:sp>
      <p:sp>
        <p:nvSpPr>
          <p:cNvPr id="17" name="TextBox 16">
            <a:extLst>
              <a:ext uri="{FF2B5EF4-FFF2-40B4-BE49-F238E27FC236}">
                <a16:creationId xmlns:a16="http://schemas.microsoft.com/office/drawing/2014/main" id="{D457FF88-A041-4B87-9850-08EBAF703E7E}"/>
              </a:ext>
            </a:extLst>
          </p:cNvPr>
          <p:cNvSpPr txBox="1"/>
          <p:nvPr/>
        </p:nvSpPr>
        <p:spPr bwMode="auto">
          <a:xfrm>
            <a:off x="6871993" y="5573259"/>
            <a:ext cx="178125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dirty="0">
                <a:solidFill>
                  <a:srgbClr val="000000"/>
                </a:solidFill>
                <a:latin typeface="Myriad Pro Semibold" charset="0"/>
                <a:ea typeface="Myriad Pro Semibold" charset="0"/>
                <a:cs typeface="Myriad Pro Semibold" charset="0"/>
              </a:rPr>
              <a:t>10 × 11 = 110</a:t>
            </a:r>
          </a:p>
        </p:txBody>
      </p:sp>
      <p:sp>
        <p:nvSpPr>
          <p:cNvPr id="18" name="TextBox 17">
            <a:extLst>
              <a:ext uri="{FF2B5EF4-FFF2-40B4-BE49-F238E27FC236}">
                <a16:creationId xmlns:a16="http://schemas.microsoft.com/office/drawing/2014/main" id="{EB0EB3CD-C2C6-4741-B1CF-16BF8072AA46}"/>
              </a:ext>
            </a:extLst>
          </p:cNvPr>
          <p:cNvSpPr txBox="1"/>
          <p:nvPr/>
        </p:nvSpPr>
        <p:spPr bwMode="auto">
          <a:xfrm>
            <a:off x="6871993" y="5961610"/>
            <a:ext cx="178125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dirty="0">
                <a:solidFill>
                  <a:srgbClr val="000000"/>
                </a:solidFill>
                <a:latin typeface="Myriad Pro Semibold" charset="0"/>
                <a:ea typeface="Myriad Pro Semibold" charset="0"/>
                <a:cs typeface="Myriad Pro Semibold" charset="0"/>
              </a:rPr>
              <a:t>10 × 12 = 120</a:t>
            </a:r>
          </a:p>
        </p:txBody>
      </p:sp>
      <p:grpSp>
        <p:nvGrpSpPr>
          <p:cNvPr id="50" name="Group 49">
            <a:extLst>
              <a:ext uri="{FF2B5EF4-FFF2-40B4-BE49-F238E27FC236}">
                <a16:creationId xmlns:a16="http://schemas.microsoft.com/office/drawing/2014/main" id="{04751469-F135-4960-B323-7DFF8DE031DD}"/>
              </a:ext>
            </a:extLst>
          </p:cNvPr>
          <p:cNvGrpSpPr>
            <a:grpSpLocks noChangeAspect="1"/>
          </p:cNvGrpSpPr>
          <p:nvPr/>
        </p:nvGrpSpPr>
        <p:grpSpPr>
          <a:xfrm>
            <a:off x="6212994" y="2386474"/>
            <a:ext cx="501212" cy="727200"/>
            <a:chOff x="590477" y="2395743"/>
            <a:chExt cx="1001815" cy="1453515"/>
          </a:xfrm>
        </p:grpSpPr>
        <p:pic>
          <p:nvPicPr>
            <p:cNvPr id="29" name="Picture 28" descr="A picture containing object, clock&#10;&#10;Description automatically generated">
              <a:extLst>
                <a:ext uri="{FF2B5EF4-FFF2-40B4-BE49-F238E27FC236}">
                  <a16:creationId xmlns:a16="http://schemas.microsoft.com/office/drawing/2014/main" id="{EEB247B8-2549-4AAF-A931-9E9B411A2F4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61545" y="3207319"/>
              <a:ext cx="641939" cy="641939"/>
            </a:xfrm>
            <a:prstGeom prst="rect">
              <a:avLst/>
            </a:prstGeom>
          </p:spPr>
        </p:pic>
        <p:pic>
          <p:nvPicPr>
            <p:cNvPr id="21" name="Picture 20">
              <a:extLst>
                <a:ext uri="{FF2B5EF4-FFF2-40B4-BE49-F238E27FC236}">
                  <a16:creationId xmlns:a16="http://schemas.microsoft.com/office/drawing/2014/main" id="{4150234B-143B-4E34-9918-DE912FF87C5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0477" y="2395743"/>
              <a:ext cx="1001815" cy="680844"/>
            </a:xfrm>
            <a:prstGeom prst="rect">
              <a:avLst/>
            </a:prstGeom>
          </p:spPr>
        </p:pic>
      </p:grpSp>
      <p:grpSp>
        <p:nvGrpSpPr>
          <p:cNvPr id="51" name="Group 50">
            <a:extLst>
              <a:ext uri="{FF2B5EF4-FFF2-40B4-BE49-F238E27FC236}">
                <a16:creationId xmlns:a16="http://schemas.microsoft.com/office/drawing/2014/main" id="{8A294B7B-6D28-46F6-A524-C39DBAA923F9}"/>
              </a:ext>
            </a:extLst>
          </p:cNvPr>
          <p:cNvGrpSpPr>
            <a:grpSpLocks noChangeAspect="1"/>
          </p:cNvGrpSpPr>
          <p:nvPr/>
        </p:nvGrpSpPr>
        <p:grpSpPr>
          <a:xfrm>
            <a:off x="6948191" y="2386474"/>
            <a:ext cx="501212" cy="727200"/>
            <a:chOff x="1985237" y="2395743"/>
            <a:chExt cx="1001815" cy="1453515"/>
          </a:xfrm>
        </p:grpSpPr>
        <p:pic>
          <p:nvPicPr>
            <p:cNvPr id="23" name="Picture 22">
              <a:extLst>
                <a:ext uri="{FF2B5EF4-FFF2-40B4-BE49-F238E27FC236}">
                  <a16:creationId xmlns:a16="http://schemas.microsoft.com/office/drawing/2014/main" id="{0E0C2FCC-AEAB-4727-9274-118D1AE8652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985237" y="2395743"/>
              <a:ext cx="1001815" cy="680844"/>
            </a:xfrm>
            <a:prstGeom prst="rect">
              <a:avLst/>
            </a:prstGeom>
          </p:spPr>
        </p:pic>
        <p:pic>
          <p:nvPicPr>
            <p:cNvPr id="32" name="Picture 31" descr="A picture containing object, clock&#10;&#10;Description automatically generated">
              <a:extLst>
                <a:ext uri="{FF2B5EF4-FFF2-40B4-BE49-F238E27FC236}">
                  <a16:creationId xmlns:a16="http://schemas.microsoft.com/office/drawing/2014/main" id="{26CC65D0-46D4-43C4-8713-59B46F99560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65175" y="3207319"/>
              <a:ext cx="641939" cy="641939"/>
            </a:xfrm>
            <a:prstGeom prst="rect">
              <a:avLst/>
            </a:prstGeom>
          </p:spPr>
        </p:pic>
      </p:grpSp>
      <p:grpSp>
        <p:nvGrpSpPr>
          <p:cNvPr id="52" name="Group 51">
            <a:extLst>
              <a:ext uri="{FF2B5EF4-FFF2-40B4-BE49-F238E27FC236}">
                <a16:creationId xmlns:a16="http://schemas.microsoft.com/office/drawing/2014/main" id="{4D815342-9031-4632-82E3-AE59DF126F97}"/>
              </a:ext>
            </a:extLst>
          </p:cNvPr>
          <p:cNvGrpSpPr>
            <a:grpSpLocks noChangeAspect="1"/>
          </p:cNvGrpSpPr>
          <p:nvPr/>
        </p:nvGrpSpPr>
        <p:grpSpPr>
          <a:xfrm>
            <a:off x="7683388" y="2386474"/>
            <a:ext cx="501212" cy="727200"/>
            <a:chOff x="3379997" y="2395743"/>
            <a:chExt cx="1001815" cy="1453515"/>
          </a:xfrm>
        </p:grpSpPr>
        <p:pic>
          <p:nvPicPr>
            <p:cNvPr id="25" name="Picture 24">
              <a:extLst>
                <a:ext uri="{FF2B5EF4-FFF2-40B4-BE49-F238E27FC236}">
                  <a16:creationId xmlns:a16="http://schemas.microsoft.com/office/drawing/2014/main" id="{17784EF2-4519-4EA2-B07A-860A7F2138E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379997" y="2395743"/>
              <a:ext cx="1001815" cy="680844"/>
            </a:xfrm>
            <a:prstGeom prst="rect">
              <a:avLst/>
            </a:prstGeom>
          </p:spPr>
        </p:pic>
        <p:pic>
          <p:nvPicPr>
            <p:cNvPr id="33" name="Picture 32" descr="A picture containing object, clock&#10;&#10;Description automatically generated">
              <a:extLst>
                <a:ext uri="{FF2B5EF4-FFF2-40B4-BE49-F238E27FC236}">
                  <a16:creationId xmlns:a16="http://schemas.microsoft.com/office/drawing/2014/main" id="{AFF4D7B5-CCB5-4FDE-BE92-DCB087EB139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59935" y="3207319"/>
              <a:ext cx="641939" cy="641939"/>
            </a:xfrm>
            <a:prstGeom prst="rect">
              <a:avLst/>
            </a:prstGeom>
          </p:spPr>
        </p:pic>
      </p:grpSp>
      <p:grpSp>
        <p:nvGrpSpPr>
          <p:cNvPr id="53" name="Group 52">
            <a:extLst>
              <a:ext uri="{FF2B5EF4-FFF2-40B4-BE49-F238E27FC236}">
                <a16:creationId xmlns:a16="http://schemas.microsoft.com/office/drawing/2014/main" id="{8387FE1D-4700-461B-8C3D-CB3B865DD1E3}"/>
              </a:ext>
            </a:extLst>
          </p:cNvPr>
          <p:cNvGrpSpPr>
            <a:grpSpLocks noChangeAspect="1"/>
          </p:cNvGrpSpPr>
          <p:nvPr/>
        </p:nvGrpSpPr>
        <p:grpSpPr>
          <a:xfrm>
            <a:off x="8418585" y="2386474"/>
            <a:ext cx="501212" cy="727200"/>
            <a:chOff x="4774757" y="2395743"/>
            <a:chExt cx="1001815" cy="1453515"/>
          </a:xfrm>
        </p:grpSpPr>
        <p:pic>
          <p:nvPicPr>
            <p:cNvPr id="27" name="Picture 26">
              <a:extLst>
                <a:ext uri="{FF2B5EF4-FFF2-40B4-BE49-F238E27FC236}">
                  <a16:creationId xmlns:a16="http://schemas.microsoft.com/office/drawing/2014/main" id="{B3370658-4177-42F5-B14F-246079262CE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774757" y="2395743"/>
              <a:ext cx="1001815" cy="680844"/>
            </a:xfrm>
            <a:prstGeom prst="rect">
              <a:avLst/>
            </a:prstGeom>
          </p:spPr>
        </p:pic>
        <p:pic>
          <p:nvPicPr>
            <p:cNvPr id="34" name="Picture 33" descr="A picture containing object, clock&#10;&#10;Description automatically generated">
              <a:extLst>
                <a:ext uri="{FF2B5EF4-FFF2-40B4-BE49-F238E27FC236}">
                  <a16:creationId xmlns:a16="http://schemas.microsoft.com/office/drawing/2014/main" id="{CA81CBF1-10D8-4229-B3B4-A0EC6590C73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954695" y="3207319"/>
              <a:ext cx="641939" cy="641939"/>
            </a:xfrm>
            <a:prstGeom prst="rect">
              <a:avLst/>
            </a:prstGeom>
          </p:spPr>
        </p:pic>
      </p:grpSp>
      <p:grpSp>
        <p:nvGrpSpPr>
          <p:cNvPr id="54" name="Group 53">
            <a:extLst>
              <a:ext uri="{FF2B5EF4-FFF2-40B4-BE49-F238E27FC236}">
                <a16:creationId xmlns:a16="http://schemas.microsoft.com/office/drawing/2014/main" id="{570D1581-990F-45D8-AA9F-7E6F4924D32C}"/>
              </a:ext>
            </a:extLst>
          </p:cNvPr>
          <p:cNvGrpSpPr>
            <a:grpSpLocks noChangeAspect="1"/>
          </p:cNvGrpSpPr>
          <p:nvPr/>
        </p:nvGrpSpPr>
        <p:grpSpPr>
          <a:xfrm>
            <a:off x="9153782" y="2386474"/>
            <a:ext cx="501212" cy="727200"/>
            <a:chOff x="6169517" y="2395743"/>
            <a:chExt cx="1001815" cy="1453515"/>
          </a:xfrm>
        </p:grpSpPr>
        <p:pic>
          <p:nvPicPr>
            <p:cNvPr id="30" name="Picture 29">
              <a:extLst>
                <a:ext uri="{FF2B5EF4-FFF2-40B4-BE49-F238E27FC236}">
                  <a16:creationId xmlns:a16="http://schemas.microsoft.com/office/drawing/2014/main" id="{C7D28D55-DBAD-406D-87D5-0A07301A345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69517" y="2395743"/>
              <a:ext cx="1001815" cy="680844"/>
            </a:xfrm>
            <a:prstGeom prst="rect">
              <a:avLst/>
            </a:prstGeom>
          </p:spPr>
        </p:pic>
        <p:pic>
          <p:nvPicPr>
            <p:cNvPr id="35" name="Picture 34" descr="A picture containing object, clock&#10;&#10;Description automatically generated">
              <a:extLst>
                <a:ext uri="{FF2B5EF4-FFF2-40B4-BE49-F238E27FC236}">
                  <a16:creationId xmlns:a16="http://schemas.microsoft.com/office/drawing/2014/main" id="{895797EB-813D-4169-9942-02A90CC529F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349455" y="3207319"/>
              <a:ext cx="641939" cy="641939"/>
            </a:xfrm>
            <a:prstGeom prst="rect">
              <a:avLst/>
            </a:prstGeom>
          </p:spPr>
        </p:pic>
      </p:grpSp>
      <p:grpSp>
        <p:nvGrpSpPr>
          <p:cNvPr id="55" name="Group 54">
            <a:extLst>
              <a:ext uri="{FF2B5EF4-FFF2-40B4-BE49-F238E27FC236}">
                <a16:creationId xmlns:a16="http://schemas.microsoft.com/office/drawing/2014/main" id="{486C7F04-873A-4C97-B602-0F5B77672EF3}"/>
              </a:ext>
            </a:extLst>
          </p:cNvPr>
          <p:cNvGrpSpPr>
            <a:grpSpLocks noChangeAspect="1"/>
          </p:cNvGrpSpPr>
          <p:nvPr/>
        </p:nvGrpSpPr>
        <p:grpSpPr>
          <a:xfrm>
            <a:off x="9888975" y="2386474"/>
            <a:ext cx="501212" cy="727200"/>
            <a:chOff x="7564276" y="2395743"/>
            <a:chExt cx="1001815" cy="1453515"/>
          </a:xfrm>
        </p:grpSpPr>
        <p:pic>
          <p:nvPicPr>
            <p:cNvPr id="31" name="Picture 30">
              <a:extLst>
                <a:ext uri="{FF2B5EF4-FFF2-40B4-BE49-F238E27FC236}">
                  <a16:creationId xmlns:a16="http://schemas.microsoft.com/office/drawing/2014/main" id="{1A86DB55-84AD-41CE-906F-427317BC00B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64276" y="2395743"/>
              <a:ext cx="1001815" cy="680844"/>
            </a:xfrm>
            <a:prstGeom prst="rect">
              <a:avLst/>
            </a:prstGeom>
          </p:spPr>
        </p:pic>
        <p:pic>
          <p:nvPicPr>
            <p:cNvPr id="36" name="Picture 35" descr="A picture containing object, clock&#10;&#10;Description automatically generated">
              <a:extLst>
                <a:ext uri="{FF2B5EF4-FFF2-40B4-BE49-F238E27FC236}">
                  <a16:creationId xmlns:a16="http://schemas.microsoft.com/office/drawing/2014/main" id="{E79B61C8-89E8-4F1A-8132-B71A4970330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744214" y="3207319"/>
              <a:ext cx="641939" cy="641939"/>
            </a:xfrm>
            <a:prstGeom prst="rect">
              <a:avLst/>
            </a:prstGeom>
          </p:spPr>
        </p:pic>
      </p:grpSp>
      <p:sp>
        <p:nvSpPr>
          <p:cNvPr id="38" name="TextBox 37">
            <a:extLst>
              <a:ext uri="{FF2B5EF4-FFF2-40B4-BE49-F238E27FC236}">
                <a16:creationId xmlns:a16="http://schemas.microsoft.com/office/drawing/2014/main" id="{5CECC6F3-F77D-4383-ACA1-C78FEAD0333C}"/>
              </a:ext>
            </a:extLst>
          </p:cNvPr>
          <p:cNvSpPr txBox="1"/>
          <p:nvPr/>
        </p:nvSpPr>
        <p:spPr bwMode="auto">
          <a:xfrm>
            <a:off x="5973502" y="950114"/>
            <a:ext cx="32252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dirty="0">
                <a:solidFill>
                  <a:srgbClr val="000000"/>
                </a:solidFill>
                <a:latin typeface="Myriad Pro Semibold" charset="0"/>
                <a:ea typeface="Myriad Pro Semibold" charset="0"/>
                <a:cs typeface="Myriad Pro Semibold" charset="0"/>
              </a:rPr>
              <a:t>8</a:t>
            </a:r>
          </a:p>
        </p:txBody>
      </p:sp>
      <p:sp>
        <p:nvSpPr>
          <p:cNvPr id="39" name="TextBox 38">
            <a:extLst>
              <a:ext uri="{FF2B5EF4-FFF2-40B4-BE49-F238E27FC236}">
                <a16:creationId xmlns:a16="http://schemas.microsoft.com/office/drawing/2014/main" id="{C835FE26-FA6E-4450-9B68-96A7D9387FAC}"/>
              </a:ext>
            </a:extLst>
          </p:cNvPr>
          <p:cNvSpPr txBox="1"/>
          <p:nvPr/>
        </p:nvSpPr>
        <p:spPr bwMode="auto">
          <a:xfrm>
            <a:off x="6931854" y="950114"/>
            <a:ext cx="32252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dirty="0">
                <a:solidFill>
                  <a:srgbClr val="000000"/>
                </a:solidFill>
                <a:latin typeface="Myriad Pro Semibold" charset="0"/>
                <a:ea typeface="Myriad Pro Semibold" charset="0"/>
                <a:cs typeface="Myriad Pro Semibold" charset="0"/>
              </a:rPr>
              <a:t>9</a:t>
            </a:r>
          </a:p>
        </p:txBody>
      </p:sp>
      <p:sp>
        <p:nvSpPr>
          <p:cNvPr id="40" name="TextBox 39">
            <a:extLst>
              <a:ext uri="{FF2B5EF4-FFF2-40B4-BE49-F238E27FC236}">
                <a16:creationId xmlns:a16="http://schemas.microsoft.com/office/drawing/2014/main" id="{498567AD-9C81-4889-9C08-B718AA7F7F99}"/>
              </a:ext>
            </a:extLst>
          </p:cNvPr>
          <p:cNvSpPr txBox="1"/>
          <p:nvPr/>
        </p:nvSpPr>
        <p:spPr bwMode="auto">
          <a:xfrm>
            <a:off x="7823660" y="950114"/>
            <a:ext cx="46038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dirty="0">
                <a:solidFill>
                  <a:srgbClr val="000000"/>
                </a:solidFill>
                <a:latin typeface="Myriad Pro Semibold" charset="0"/>
                <a:ea typeface="Myriad Pro Semibold" charset="0"/>
                <a:cs typeface="Myriad Pro Semibold" charset="0"/>
              </a:rPr>
              <a:t>10</a:t>
            </a:r>
          </a:p>
        </p:txBody>
      </p:sp>
      <p:sp>
        <p:nvSpPr>
          <p:cNvPr id="41" name="TextBox 40">
            <a:extLst>
              <a:ext uri="{FF2B5EF4-FFF2-40B4-BE49-F238E27FC236}">
                <a16:creationId xmlns:a16="http://schemas.microsoft.com/office/drawing/2014/main" id="{D241E92E-A220-4C48-BC00-93B8C8D4F93B}"/>
              </a:ext>
            </a:extLst>
          </p:cNvPr>
          <p:cNvSpPr txBox="1"/>
          <p:nvPr/>
        </p:nvSpPr>
        <p:spPr bwMode="auto">
          <a:xfrm>
            <a:off x="8784395" y="950114"/>
            <a:ext cx="46038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dirty="0">
                <a:solidFill>
                  <a:srgbClr val="000000"/>
                </a:solidFill>
                <a:latin typeface="Myriad Pro Semibold" charset="0"/>
                <a:ea typeface="Myriad Pro Semibold" charset="0"/>
                <a:cs typeface="Myriad Pro Semibold" charset="0"/>
              </a:rPr>
              <a:t>11</a:t>
            </a:r>
          </a:p>
        </p:txBody>
      </p:sp>
      <p:sp>
        <p:nvSpPr>
          <p:cNvPr id="42" name="TextBox 41">
            <a:extLst>
              <a:ext uri="{FF2B5EF4-FFF2-40B4-BE49-F238E27FC236}">
                <a16:creationId xmlns:a16="http://schemas.microsoft.com/office/drawing/2014/main" id="{B99C2C1C-3D25-4BA1-942E-0F593FC7506B}"/>
              </a:ext>
            </a:extLst>
          </p:cNvPr>
          <p:cNvSpPr txBox="1"/>
          <p:nvPr/>
        </p:nvSpPr>
        <p:spPr bwMode="auto">
          <a:xfrm>
            <a:off x="9742747" y="950114"/>
            <a:ext cx="46038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dirty="0">
                <a:solidFill>
                  <a:srgbClr val="000000"/>
                </a:solidFill>
                <a:latin typeface="Myriad Pro Semibold" charset="0"/>
                <a:ea typeface="Myriad Pro Semibold" charset="0"/>
                <a:cs typeface="Myriad Pro Semibold" charset="0"/>
              </a:rPr>
              <a:t>12</a:t>
            </a:r>
          </a:p>
        </p:txBody>
      </p:sp>
      <p:sp>
        <p:nvSpPr>
          <p:cNvPr id="44" name="TextBox 43">
            <a:extLst>
              <a:ext uri="{FF2B5EF4-FFF2-40B4-BE49-F238E27FC236}">
                <a16:creationId xmlns:a16="http://schemas.microsoft.com/office/drawing/2014/main" id="{3894019A-2216-439F-ADB9-7D5C8B38794D}"/>
              </a:ext>
            </a:extLst>
          </p:cNvPr>
          <p:cNvSpPr txBox="1"/>
          <p:nvPr/>
        </p:nvSpPr>
        <p:spPr bwMode="auto">
          <a:xfrm>
            <a:off x="5902295" y="1438414"/>
            <a:ext cx="46038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dirty="0">
                <a:solidFill>
                  <a:srgbClr val="000000"/>
                </a:solidFill>
                <a:latin typeface="Myriad Pro Semibold" charset="0"/>
                <a:ea typeface="Myriad Pro Semibold" charset="0"/>
                <a:cs typeface="Myriad Pro Semibold" charset="0"/>
              </a:rPr>
              <a:t>80</a:t>
            </a:r>
          </a:p>
        </p:txBody>
      </p:sp>
      <p:sp>
        <p:nvSpPr>
          <p:cNvPr id="45" name="TextBox 44">
            <a:extLst>
              <a:ext uri="{FF2B5EF4-FFF2-40B4-BE49-F238E27FC236}">
                <a16:creationId xmlns:a16="http://schemas.microsoft.com/office/drawing/2014/main" id="{44DEB009-8FB0-4DD2-BDB8-665D32A888A6}"/>
              </a:ext>
            </a:extLst>
          </p:cNvPr>
          <p:cNvSpPr txBox="1"/>
          <p:nvPr/>
        </p:nvSpPr>
        <p:spPr bwMode="auto">
          <a:xfrm>
            <a:off x="6862925" y="1438414"/>
            <a:ext cx="46038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dirty="0">
                <a:solidFill>
                  <a:srgbClr val="000000"/>
                </a:solidFill>
                <a:latin typeface="Myriad Pro Semibold" charset="0"/>
                <a:ea typeface="Myriad Pro Semibold" charset="0"/>
                <a:cs typeface="Myriad Pro Semibold" charset="0"/>
              </a:rPr>
              <a:t>90</a:t>
            </a:r>
          </a:p>
        </p:txBody>
      </p:sp>
      <p:sp>
        <p:nvSpPr>
          <p:cNvPr id="46" name="TextBox 45">
            <a:extLst>
              <a:ext uri="{FF2B5EF4-FFF2-40B4-BE49-F238E27FC236}">
                <a16:creationId xmlns:a16="http://schemas.microsoft.com/office/drawing/2014/main" id="{0747B2A4-9C63-49A4-98B0-4CAEECF953CB}"/>
              </a:ext>
            </a:extLst>
          </p:cNvPr>
          <p:cNvSpPr txBox="1"/>
          <p:nvPr/>
        </p:nvSpPr>
        <p:spPr bwMode="auto">
          <a:xfrm>
            <a:off x="7755041" y="1438414"/>
            <a:ext cx="598241"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dirty="0">
                <a:solidFill>
                  <a:srgbClr val="000000"/>
                </a:solidFill>
                <a:latin typeface="Myriad Pro Semibold" charset="0"/>
                <a:ea typeface="Myriad Pro Semibold" charset="0"/>
                <a:cs typeface="Myriad Pro Semibold" charset="0"/>
              </a:rPr>
              <a:t>100</a:t>
            </a:r>
          </a:p>
        </p:txBody>
      </p:sp>
      <p:sp>
        <p:nvSpPr>
          <p:cNvPr id="47" name="TextBox 46">
            <a:extLst>
              <a:ext uri="{FF2B5EF4-FFF2-40B4-BE49-F238E27FC236}">
                <a16:creationId xmlns:a16="http://schemas.microsoft.com/office/drawing/2014/main" id="{E6636578-2F00-4CA5-9FEE-59B4A8647015}"/>
              </a:ext>
            </a:extLst>
          </p:cNvPr>
          <p:cNvSpPr txBox="1"/>
          <p:nvPr/>
        </p:nvSpPr>
        <p:spPr bwMode="auto">
          <a:xfrm>
            <a:off x="8718054" y="1438414"/>
            <a:ext cx="598241"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dirty="0">
                <a:solidFill>
                  <a:srgbClr val="000000"/>
                </a:solidFill>
                <a:latin typeface="Myriad Pro Semibold" charset="0"/>
                <a:ea typeface="Myriad Pro Semibold" charset="0"/>
                <a:cs typeface="Myriad Pro Semibold" charset="0"/>
              </a:rPr>
              <a:t>110</a:t>
            </a:r>
          </a:p>
        </p:txBody>
      </p:sp>
      <p:sp>
        <p:nvSpPr>
          <p:cNvPr id="48" name="TextBox 47">
            <a:extLst>
              <a:ext uri="{FF2B5EF4-FFF2-40B4-BE49-F238E27FC236}">
                <a16:creationId xmlns:a16="http://schemas.microsoft.com/office/drawing/2014/main" id="{BF3A50D1-7649-42D4-A11E-E80F41A2E9BC}"/>
              </a:ext>
            </a:extLst>
          </p:cNvPr>
          <p:cNvSpPr txBox="1"/>
          <p:nvPr/>
        </p:nvSpPr>
        <p:spPr bwMode="auto">
          <a:xfrm>
            <a:off x="9676303" y="1438414"/>
            <a:ext cx="598241"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dirty="0">
                <a:solidFill>
                  <a:srgbClr val="000000"/>
                </a:solidFill>
                <a:latin typeface="Myriad Pro Semibold" charset="0"/>
                <a:ea typeface="Myriad Pro Semibold" charset="0"/>
                <a:cs typeface="Myriad Pro Semibold" charset="0"/>
              </a:rPr>
              <a:t>120</a:t>
            </a:r>
          </a:p>
        </p:txBody>
      </p:sp>
      <p:sp>
        <p:nvSpPr>
          <p:cNvPr id="58" name="TextBox 57">
            <a:extLst>
              <a:ext uri="{FF2B5EF4-FFF2-40B4-BE49-F238E27FC236}">
                <a16:creationId xmlns:a16="http://schemas.microsoft.com/office/drawing/2014/main" id="{53F8DCCA-7DBD-4108-A423-3566B27DE4FB}"/>
              </a:ext>
            </a:extLst>
          </p:cNvPr>
          <p:cNvSpPr txBox="1"/>
          <p:nvPr/>
        </p:nvSpPr>
        <p:spPr bwMode="auto">
          <a:xfrm>
            <a:off x="5012542" y="950114"/>
            <a:ext cx="32252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dirty="0">
                <a:solidFill>
                  <a:srgbClr val="000000"/>
                </a:solidFill>
                <a:latin typeface="Myriad Pro Semibold" charset="0"/>
                <a:ea typeface="Myriad Pro Semibold" charset="0"/>
                <a:cs typeface="Myriad Pro Semibold" charset="0"/>
              </a:rPr>
              <a:t>7</a:t>
            </a:r>
          </a:p>
        </p:txBody>
      </p:sp>
      <p:sp>
        <p:nvSpPr>
          <p:cNvPr id="59" name="TextBox 58">
            <a:extLst>
              <a:ext uri="{FF2B5EF4-FFF2-40B4-BE49-F238E27FC236}">
                <a16:creationId xmlns:a16="http://schemas.microsoft.com/office/drawing/2014/main" id="{A79672A9-C310-44F7-9513-D9D7FE2A41A8}"/>
              </a:ext>
            </a:extLst>
          </p:cNvPr>
          <p:cNvSpPr txBox="1"/>
          <p:nvPr/>
        </p:nvSpPr>
        <p:spPr bwMode="auto">
          <a:xfrm>
            <a:off x="4941335" y="1438414"/>
            <a:ext cx="46038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dirty="0">
                <a:solidFill>
                  <a:srgbClr val="000000"/>
                </a:solidFill>
                <a:latin typeface="Myriad Pro Semibold" charset="0"/>
                <a:ea typeface="Myriad Pro Semibold" charset="0"/>
                <a:cs typeface="Myriad Pro Semibold" charset="0"/>
              </a:rPr>
              <a:t>70</a:t>
            </a:r>
          </a:p>
        </p:txBody>
      </p:sp>
      <p:sp>
        <p:nvSpPr>
          <p:cNvPr id="81" name="TextBox 80">
            <a:extLst>
              <a:ext uri="{FF2B5EF4-FFF2-40B4-BE49-F238E27FC236}">
                <a16:creationId xmlns:a16="http://schemas.microsoft.com/office/drawing/2014/main" id="{E51EC6FB-5CC9-46B1-BF05-365BB44B6B55}"/>
              </a:ext>
            </a:extLst>
          </p:cNvPr>
          <p:cNvSpPr txBox="1"/>
          <p:nvPr/>
        </p:nvSpPr>
        <p:spPr bwMode="auto">
          <a:xfrm>
            <a:off x="3814467" y="3631489"/>
            <a:ext cx="150554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dirty="0">
                <a:solidFill>
                  <a:srgbClr val="000000"/>
                </a:solidFill>
                <a:latin typeface="Myriad Pro Semibold" charset="0"/>
                <a:ea typeface="Myriad Pro Semibold" charset="0"/>
                <a:cs typeface="Myriad Pro Semibold" charset="0"/>
              </a:rPr>
              <a:t>6 × 10 = 60</a:t>
            </a:r>
          </a:p>
        </p:txBody>
      </p:sp>
      <p:sp>
        <p:nvSpPr>
          <p:cNvPr id="82" name="TextBox 81">
            <a:extLst>
              <a:ext uri="{FF2B5EF4-FFF2-40B4-BE49-F238E27FC236}">
                <a16:creationId xmlns:a16="http://schemas.microsoft.com/office/drawing/2014/main" id="{50729421-AEA7-4D0C-808A-6E83219A01F2}"/>
              </a:ext>
            </a:extLst>
          </p:cNvPr>
          <p:cNvSpPr txBox="1"/>
          <p:nvPr/>
        </p:nvSpPr>
        <p:spPr bwMode="auto">
          <a:xfrm>
            <a:off x="6871992" y="3631489"/>
            <a:ext cx="150554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dirty="0">
                <a:solidFill>
                  <a:srgbClr val="000000"/>
                </a:solidFill>
                <a:latin typeface="Myriad Pro Semibold" charset="0"/>
                <a:ea typeface="Myriad Pro Semibold" charset="0"/>
                <a:cs typeface="Myriad Pro Semibold" charset="0"/>
              </a:rPr>
              <a:t>10 × 6 = 60</a:t>
            </a:r>
          </a:p>
        </p:txBody>
      </p:sp>
      <p:grpSp>
        <p:nvGrpSpPr>
          <p:cNvPr id="3" name="Group 2">
            <a:extLst>
              <a:ext uri="{FF2B5EF4-FFF2-40B4-BE49-F238E27FC236}">
                <a16:creationId xmlns:a16="http://schemas.microsoft.com/office/drawing/2014/main" id="{EEE5758A-C751-46BF-8686-245864D4C2C3}"/>
              </a:ext>
            </a:extLst>
          </p:cNvPr>
          <p:cNvGrpSpPr/>
          <p:nvPr/>
        </p:nvGrpSpPr>
        <p:grpSpPr>
          <a:xfrm>
            <a:off x="1801813" y="2386916"/>
            <a:ext cx="4177197" cy="726758"/>
            <a:chOff x="277812" y="2577416"/>
            <a:chExt cx="4177197" cy="726758"/>
          </a:xfrm>
        </p:grpSpPr>
        <p:grpSp>
          <p:nvGrpSpPr>
            <p:cNvPr id="78" name="Group 77">
              <a:extLst>
                <a:ext uri="{FF2B5EF4-FFF2-40B4-BE49-F238E27FC236}">
                  <a16:creationId xmlns:a16="http://schemas.microsoft.com/office/drawing/2014/main" id="{B98E1AB6-D6A8-4DD3-ADAD-B6ABE2D25524}"/>
                </a:ext>
              </a:extLst>
            </p:cNvPr>
            <p:cNvGrpSpPr/>
            <p:nvPr/>
          </p:nvGrpSpPr>
          <p:grpSpPr>
            <a:xfrm>
              <a:off x="277812" y="2577416"/>
              <a:ext cx="500908" cy="726758"/>
              <a:chOff x="590477" y="2395743"/>
              <a:chExt cx="1001815" cy="1453515"/>
            </a:xfrm>
          </p:grpSpPr>
          <p:pic>
            <p:nvPicPr>
              <p:cNvPr id="79" name="Picture 78" descr="A picture containing object, clock&#10;&#10;Description automatically generated">
                <a:extLst>
                  <a:ext uri="{FF2B5EF4-FFF2-40B4-BE49-F238E27FC236}">
                    <a16:creationId xmlns:a16="http://schemas.microsoft.com/office/drawing/2014/main" id="{6C7972A1-A560-41F4-A432-00564AA0D51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61545" y="3207319"/>
                <a:ext cx="641939" cy="641939"/>
              </a:xfrm>
              <a:prstGeom prst="rect">
                <a:avLst/>
              </a:prstGeom>
            </p:spPr>
          </p:pic>
          <p:pic>
            <p:nvPicPr>
              <p:cNvPr id="80" name="Picture 79">
                <a:extLst>
                  <a:ext uri="{FF2B5EF4-FFF2-40B4-BE49-F238E27FC236}">
                    <a16:creationId xmlns:a16="http://schemas.microsoft.com/office/drawing/2014/main" id="{96CAB959-CCD1-4E1D-BB3D-895C62EE6E9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0477" y="2395743"/>
                <a:ext cx="1001815" cy="680844"/>
              </a:xfrm>
              <a:prstGeom prst="rect">
                <a:avLst/>
              </a:prstGeom>
            </p:spPr>
          </p:pic>
        </p:grpSp>
        <p:grpSp>
          <p:nvGrpSpPr>
            <p:cNvPr id="83" name="Group 82">
              <a:extLst>
                <a:ext uri="{FF2B5EF4-FFF2-40B4-BE49-F238E27FC236}">
                  <a16:creationId xmlns:a16="http://schemas.microsoft.com/office/drawing/2014/main" id="{4020FD21-0AE0-475A-B97B-66EF54C6AC73}"/>
                </a:ext>
              </a:extLst>
            </p:cNvPr>
            <p:cNvGrpSpPr/>
            <p:nvPr/>
          </p:nvGrpSpPr>
          <p:grpSpPr>
            <a:xfrm>
              <a:off x="1013070" y="2577416"/>
              <a:ext cx="500908" cy="726758"/>
              <a:chOff x="1985237" y="2395743"/>
              <a:chExt cx="1001815" cy="1453515"/>
            </a:xfrm>
          </p:grpSpPr>
          <p:pic>
            <p:nvPicPr>
              <p:cNvPr id="84" name="Picture 83">
                <a:extLst>
                  <a:ext uri="{FF2B5EF4-FFF2-40B4-BE49-F238E27FC236}">
                    <a16:creationId xmlns:a16="http://schemas.microsoft.com/office/drawing/2014/main" id="{D815CC65-1581-4170-9963-CDE3094A507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985237" y="2395743"/>
                <a:ext cx="1001815" cy="680844"/>
              </a:xfrm>
              <a:prstGeom prst="rect">
                <a:avLst/>
              </a:prstGeom>
            </p:spPr>
          </p:pic>
          <p:pic>
            <p:nvPicPr>
              <p:cNvPr id="85" name="Picture 84" descr="A picture containing object, clock&#10;&#10;Description automatically generated">
                <a:extLst>
                  <a:ext uri="{FF2B5EF4-FFF2-40B4-BE49-F238E27FC236}">
                    <a16:creationId xmlns:a16="http://schemas.microsoft.com/office/drawing/2014/main" id="{C2BFD6DE-3A48-4273-BC4A-EE70937BB07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65175" y="3207319"/>
                <a:ext cx="641939" cy="641939"/>
              </a:xfrm>
              <a:prstGeom prst="rect">
                <a:avLst/>
              </a:prstGeom>
            </p:spPr>
          </p:pic>
        </p:grpSp>
        <p:grpSp>
          <p:nvGrpSpPr>
            <p:cNvPr id="86" name="Group 85">
              <a:extLst>
                <a:ext uri="{FF2B5EF4-FFF2-40B4-BE49-F238E27FC236}">
                  <a16:creationId xmlns:a16="http://schemas.microsoft.com/office/drawing/2014/main" id="{DF7632D7-EC4A-4DAD-99A1-2C12F493490C}"/>
                </a:ext>
              </a:extLst>
            </p:cNvPr>
            <p:cNvGrpSpPr/>
            <p:nvPr/>
          </p:nvGrpSpPr>
          <p:grpSpPr>
            <a:xfrm>
              <a:off x="1748328" y="2577416"/>
              <a:ext cx="500908" cy="726758"/>
              <a:chOff x="3379997" y="2395743"/>
              <a:chExt cx="1001815" cy="1453515"/>
            </a:xfrm>
          </p:grpSpPr>
          <p:pic>
            <p:nvPicPr>
              <p:cNvPr id="87" name="Picture 86">
                <a:extLst>
                  <a:ext uri="{FF2B5EF4-FFF2-40B4-BE49-F238E27FC236}">
                    <a16:creationId xmlns:a16="http://schemas.microsoft.com/office/drawing/2014/main" id="{52DB5B4E-4C82-4076-9991-E463ED627F4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379997" y="2395743"/>
                <a:ext cx="1001815" cy="680844"/>
              </a:xfrm>
              <a:prstGeom prst="rect">
                <a:avLst/>
              </a:prstGeom>
            </p:spPr>
          </p:pic>
          <p:pic>
            <p:nvPicPr>
              <p:cNvPr id="88" name="Picture 87" descr="A picture containing object, clock&#10;&#10;Description automatically generated">
                <a:extLst>
                  <a:ext uri="{FF2B5EF4-FFF2-40B4-BE49-F238E27FC236}">
                    <a16:creationId xmlns:a16="http://schemas.microsoft.com/office/drawing/2014/main" id="{3F845241-E6DE-49F7-B7F0-FC5162FDB6E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59935" y="3207319"/>
                <a:ext cx="641939" cy="641939"/>
              </a:xfrm>
              <a:prstGeom prst="rect">
                <a:avLst/>
              </a:prstGeom>
            </p:spPr>
          </p:pic>
        </p:grpSp>
        <p:grpSp>
          <p:nvGrpSpPr>
            <p:cNvPr id="89" name="Group 88">
              <a:extLst>
                <a:ext uri="{FF2B5EF4-FFF2-40B4-BE49-F238E27FC236}">
                  <a16:creationId xmlns:a16="http://schemas.microsoft.com/office/drawing/2014/main" id="{B904FF1E-FB7E-4919-B709-85905E914163}"/>
                </a:ext>
              </a:extLst>
            </p:cNvPr>
            <p:cNvGrpSpPr/>
            <p:nvPr/>
          </p:nvGrpSpPr>
          <p:grpSpPr>
            <a:xfrm>
              <a:off x="2483586" y="2577416"/>
              <a:ext cx="500908" cy="726758"/>
              <a:chOff x="4774757" y="2395743"/>
              <a:chExt cx="1001815" cy="1453515"/>
            </a:xfrm>
          </p:grpSpPr>
          <p:pic>
            <p:nvPicPr>
              <p:cNvPr id="90" name="Picture 89">
                <a:extLst>
                  <a:ext uri="{FF2B5EF4-FFF2-40B4-BE49-F238E27FC236}">
                    <a16:creationId xmlns:a16="http://schemas.microsoft.com/office/drawing/2014/main" id="{E445C7F1-577F-4717-8888-2EFEBCEF970F}"/>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774757" y="2395743"/>
                <a:ext cx="1001815" cy="680844"/>
              </a:xfrm>
              <a:prstGeom prst="rect">
                <a:avLst/>
              </a:prstGeom>
            </p:spPr>
          </p:pic>
          <p:pic>
            <p:nvPicPr>
              <p:cNvPr id="91" name="Picture 90" descr="A picture containing object, clock&#10;&#10;Description automatically generated">
                <a:extLst>
                  <a:ext uri="{FF2B5EF4-FFF2-40B4-BE49-F238E27FC236}">
                    <a16:creationId xmlns:a16="http://schemas.microsoft.com/office/drawing/2014/main" id="{45BE0CF4-65F2-4804-9F4C-BB85A443CDC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954695" y="3207319"/>
                <a:ext cx="641939" cy="641939"/>
              </a:xfrm>
              <a:prstGeom prst="rect">
                <a:avLst/>
              </a:prstGeom>
            </p:spPr>
          </p:pic>
        </p:grpSp>
        <p:grpSp>
          <p:nvGrpSpPr>
            <p:cNvPr id="92" name="Group 91">
              <a:extLst>
                <a:ext uri="{FF2B5EF4-FFF2-40B4-BE49-F238E27FC236}">
                  <a16:creationId xmlns:a16="http://schemas.microsoft.com/office/drawing/2014/main" id="{1E56DA77-3B7D-4C0D-BE6E-F79A70F9221E}"/>
                </a:ext>
              </a:extLst>
            </p:cNvPr>
            <p:cNvGrpSpPr/>
            <p:nvPr/>
          </p:nvGrpSpPr>
          <p:grpSpPr>
            <a:xfrm>
              <a:off x="3218844" y="2577416"/>
              <a:ext cx="500908" cy="726758"/>
              <a:chOff x="6169517" y="2395743"/>
              <a:chExt cx="1001815" cy="1453515"/>
            </a:xfrm>
          </p:grpSpPr>
          <p:pic>
            <p:nvPicPr>
              <p:cNvPr id="93" name="Picture 92">
                <a:extLst>
                  <a:ext uri="{FF2B5EF4-FFF2-40B4-BE49-F238E27FC236}">
                    <a16:creationId xmlns:a16="http://schemas.microsoft.com/office/drawing/2014/main" id="{83D38F19-6BA6-4EF8-AAC3-6BA4CFCA598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69517" y="2395743"/>
                <a:ext cx="1001815" cy="680844"/>
              </a:xfrm>
              <a:prstGeom prst="rect">
                <a:avLst/>
              </a:prstGeom>
            </p:spPr>
          </p:pic>
          <p:pic>
            <p:nvPicPr>
              <p:cNvPr id="94" name="Picture 93" descr="A picture containing object, clock&#10;&#10;Description automatically generated">
                <a:extLst>
                  <a:ext uri="{FF2B5EF4-FFF2-40B4-BE49-F238E27FC236}">
                    <a16:creationId xmlns:a16="http://schemas.microsoft.com/office/drawing/2014/main" id="{AA4205AB-65B2-4085-8850-2996512CCC8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349455" y="3207319"/>
                <a:ext cx="641939" cy="641939"/>
              </a:xfrm>
              <a:prstGeom prst="rect">
                <a:avLst/>
              </a:prstGeom>
            </p:spPr>
          </p:pic>
        </p:grpSp>
        <p:grpSp>
          <p:nvGrpSpPr>
            <p:cNvPr id="95" name="Group 94">
              <a:extLst>
                <a:ext uri="{FF2B5EF4-FFF2-40B4-BE49-F238E27FC236}">
                  <a16:creationId xmlns:a16="http://schemas.microsoft.com/office/drawing/2014/main" id="{63E75A2B-C61C-4C0F-A904-1AE0DF9CDDC0}"/>
                </a:ext>
              </a:extLst>
            </p:cNvPr>
            <p:cNvGrpSpPr/>
            <p:nvPr/>
          </p:nvGrpSpPr>
          <p:grpSpPr>
            <a:xfrm>
              <a:off x="3954101" y="2577416"/>
              <a:ext cx="500908" cy="726758"/>
              <a:chOff x="7564276" y="2395743"/>
              <a:chExt cx="1001815" cy="1453515"/>
            </a:xfrm>
          </p:grpSpPr>
          <p:pic>
            <p:nvPicPr>
              <p:cNvPr id="96" name="Picture 95">
                <a:extLst>
                  <a:ext uri="{FF2B5EF4-FFF2-40B4-BE49-F238E27FC236}">
                    <a16:creationId xmlns:a16="http://schemas.microsoft.com/office/drawing/2014/main" id="{FD9205B1-5782-4B24-BF7B-91CEF6326FC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64276" y="2395743"/>
                <a:ext cx="1001815" cy="680844"/>
              </a:xfrm>
              <a:prstGeom prst="rect">
                <a:avLst/>
              </a:prstGeom>
            </p:spPr>
          </p:pic>
          <p:pic>
            <p:nvPicPr>
              <p:cNvPr id="97" name="Picture 96" descr="A picture containing object, clock&#10;&#10;Description automatically generated">
                <a:extLst>
                  <a:ext uri="{FF2B5EF4-FFF2-40B4-BE49-F238E27FC236}">
                    <a16:creationId xmlns:a16="http://schemas.microsoft.com/office/drawing/2014/main" id="{4D096450-ED91-4F53-B408-6848676859D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744214" y="3207319"/>
                <a:ext cx="641939" cy="641939"/>
              </a:xfrm>
              <a:prstGeom prst="rect">
                <a:avLst/>
              </a:prstGeom>
            </p:spPr>
          </p:pic>
        </p:grpSp>
      </p:grpSp>
    </p:spTree>
    <p:extLst>
      <p:ext uri="{BB962C8B-B14F-4D97-AF65-F5344CB8AC3E}">
        <p14:creationId xmlns:p14="http://schemas.microsoft.com/office/powerpoint/2010/main" val="28334028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fade">
                                      <p:cBhvr>
                                        <p:cTn id="7" dur="500"/>
                                        <p:tgtEl>
                                          <p:spTgt spid="5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8"/>
                                        </p:tgtEl>
                                        <p:attrNameLst>
                                          <p:attrName>style.visibility</p:attrName>
                                        </p:attrNameLst>
                                      </p:cBhvr>
                                      <p:to>
                                        <p:strVal val="visible"/>
                                      </p:to>
                                    </p:set>
                                    <p:animEffect transition="in" filter="fade">
                                      <p:cBhvr>
                                        <p:cTn id="12" dur="500"/>
                                        <p:tgtEl>
                                          <p:spTgt spid="58"/>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59"/>
                                        </p:tgtEl>
                                        <p:attrNameLst>
                                          <p:attrName>style.visibility</p:attrName>
                                        </p:attrNameLst>
                                      </p:cBhvr>
                                      <p:to>
                                        <p:strVal val="visible"/>
                                      </p:to>
                                    </p:set>
                                    <p:animEffect transition="in" filter="fade">
                                      <p:cBhvr>
                                        <p:cTn id="15" dur="500"/>
                                        <p:tgtEl>
                                          <p:spTgt spid="59"/>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fade">
                                      <p:cBhvr>
                                        <p:cTn id="20" dur="500"/>
                                        <p:tgtEl>
                                          <p:spTgt spid="7"/>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fade">
                                      <p:cBhvr>
                                        <p:cTn id="23" dur="500"/>
                                        <p:tgtEl>
                                          <p:spTgt spid="13"/>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51"/>
                                        </p:tgtEl>
                                        <p:attrNameLst>
                                          <p:attrName>style.visibility</p:attrName>
                                        </p:attrNameLst>
                                      </p:cBhvr>
                                      <p:to>
                                        <p:strVal val="visible"/>
                                      </p:to>
                                    </p:set>
                                    <p:animEffect transition="in" filter="fade">
                                      <p:cBhvr>
                                        <p:cTn id="28" dur="500"/>
                                        <p:tgtEl>
                                          <p:spTgt spid="51"/>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38"/>
                                        </p:tgtEl>
                                        <p:attrNameLst>
                                          <p:attrName>style.visibility</p:attrName>
                                        </p:attrNameLst>
                                      </p:cBhvr>
                                      <p:to>
                                        <p:strVal val="visible"/>
                                      </p:to>
                                    </p:set>
                                    <p:animEffect transition="in" filter="fade">
                                      <p:cBhvr>
                                        <p:cTn id="33" dur="500"/>
                                        <p:tgtEl>
                                          <p:spTgt spid="38"/>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44"/>
                                        </p:tgtEl>
                                        <p:attrNameLst>
                                          <p:attrName>style.visibility</p:attrName>
                                        </p:attrNameLst>
                                      </p:cBhvr>
                                      <p:to>
                                        <p:strVal val="visible"/>
                                      </p:to>
                                    </p:set>
                                    <p:animEffect transition="in" filter="fade">
                                      <p:cBhvr>
                                        <p:cTn id="36" dur="500"/>
                                        <p:tgtEl>
                                          <p:spTgt spid="44"/>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grpId="0" nodeType="clickEffect">
                                  <p:stCondLst>
                                    <p:cond delay="0"/>
                                  </p:stCondLst>
                                  <p:childTnLst>
                                    <p:set>
                                      <p:cBhvr>
                                        <p:cTn id="40" dur="1" fill="hold">
                                          <p:stCondLst>
                                            <p:cond delay="0"/>
                                          </p:stCondLst>
                                        </p:cTn>
                                        <p:tgtEl>
                                          <p:spTgt spid="8"/>
                                        </p:tgtEl>
                                        <p:attrNameLst>
                                          <p:attrName>style.visibility</p:attrName>
                                        </p:attrNameLst>
                                      </p:cBhvr>
                                      <p:to>
                                        <p:strVal val="visible"/>
                                      </p:to>
                                    </p:set>
                                    <p:animEffect transition="in" filter="fade">
                                      <p:cBhvr>
                                        <p:cTn id="41" dur="500"/>
                                        <p:tgtEl>
                                          <p:spTgt spid="8"/>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14"/>
                                        </p:tgtEl>
                                        <p:attrNameLst>
                                          <p:attrName>style.visibility</p:attrName>
                                        </p:attrNameLst>
                                      </p:cBhvr>
                                      <p:to>
                                        <p:strVal val="visible"/>
                                      </p:to>
                                    </p:set>
                                    <p:animEffect transition="in" filter="fade">
                                      <p:cBhvr>
                                        <p:cTn id="44" dur="500"/>
                                        <p:tgtEl>
                                          <p:spTgt spid="14"/>
                                        </p:tgtEl>
                                      </p:cBhvr>
                                    </p:animEffect>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nodeType="clickEffect">
                                  <p:stCondLst>
                                    <p:cond delay="0"/>
                                  </p:stCondLst>
                                  <p:childTnLst>
                                    <p:set>
                                      <p:cBhvr>
                                        <p:cTn id="48" dur="1" fill="hold">
                                          <p:stCondLst>
                                            <p:cond delay="0"/>
                                          </p:stCondLst>
                                        </p:cTn>
                                        <p:tgtEl>
                                          <p:spTgt spid="52"/>
                                        </p:tgtEl>
                                        <p:attrNameLst>
                                          <p:attrName>style.visibility</p:attrName>
                                        </p:attrNameLst>
                                      </p:cBhvr>
                                      <p:to>
                                        <p:strVal val="visible"/>
                                      </p:to>
                                    </p:set>
                                    <p:animEffect transition="in" filter="fade">
                                      <p:cBhvr>
                                        <p:cTn id="49" dur="500"/>
                                        <p:tgtEl>
                                          <p:spTgt spid="52"/>
                                        </p:tgtEl>
                                      </p:cBhvr>
                                    </p:animEffect>
                                  </p:childTnLst>
                                </p:cTn>
                              </p:par>
                            </p:childTnLst>
                          </p:cTn>
                        </p:par>
                      </p:childTnLst>
                    </p:cTn>
                  </p:par>
                  <p:par>
                    <p:cTn id="50" fill="hold">
                      <p:stCondLst>
                        <p:cond delay="indefinite"/>
                      </p:stCondLst>
                      <p:childTnLst>
                        <p:par>
                          <p:cTn id="51" fill="hold">
                            <p:stCondLst>
                              <p:cond delay="0"/>
                            </p:stCondLst>
                            <p:childTnLst>
                              <p:par>
                                <p:cTn id="52" presetID="10" presetClass="entr" presetSubtype="0" fill="hold" grpId="0" nodeType="clickEffect">
                                  <p:stCondLst>
                                    <p:cond delay="0"/>
                                  </p:stCondLst>
                                  <p:childTnLst>
                                    <p:set>
                                      <p:cBhvr>
                                        <p:cTn id="53" dur="1" fill="hold">
                                          <p:stCondLst>
                                            <p:cond delay="0"/>
                                          </p:stCondLst>
                                        </p:cTn>
                                        <p:tgtEl>
                                          <p:spTgt spid="39"/>
                                        </p:tgtEl>
                                        <p:attrNameLst>
                                          <p:attrName>style.visibility</p:attrName>
                                        </p:attrNameLst>
                                      </p:cBhvr>
                                      <p:to>
                                        <p:strVal val="visible"/>
                                      </p:to>
                                    </p:set>
                                    <p:animEffect transition="in" filter="fade">
                                      <p:cBhvr>
                                        <p:cTn id="54" dur="500"/>
                                        <p:tgtEl>
                                          <p:spTgt spid="39"/>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45"/>
                                        </p:tgtEl>
                                        <p:attrNameLst>
                                          <p:attrName>style.visibility</p:attrName>
                                        </p:attrNameLst>
                                      </p:cBhvr>
                                      <p:to>
                                        <p:strVal val="visible"/>
                                      </p:to>
                                    </p:set>
                                    <p:animEffect transition="in" filter="fade">
                                      <p:cBhvr>
                                        <p:cTn id="57" dur="500"/>
                                        <p:tgtEl>
                                          <p:spTgt spid="45"/>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grpId="0" nodeType="clickEffect">
                                  <p:stCondLst>
                                    <p:cond delay="0"/>
                                  </p:stCondLst>
                                  <p:childTnLst>
                                    <p:set>
                                      <p:cBhvr>
                                        <p:cTn id="61" dur="1" fill="hold">
                                          <p:stCondLst>
                                            <p:cond delay="0"/>
                                          </p:stCondLst>
                                        </p:cTn>
                                        <p:tgtEl>
                                          <p:spTgt spid="9"/>
                                        </p:tgtEl>
                                        <p:attrNameLst>
                                          <p:attrName>style.visibility</p:attrName>
                                        </p:attrNameLst>
                                      </p:cBhvr>
                                      <p:to>
                                        <p:strVal val="visible"/>
                                      </p:to>
                                    </p:set>
                                    <p:animEffect transition="in" filter="fade">
                                      <p:cBhvr>
                                        <p:cTn id="62" dur="500"/>
                                        <p:tgtEl>
                                          <p:spTgt spid="9"/>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15"/>
                                        </p:tgtEl>
                                        <p:attrNameLst>
                                          <p:attrName>style.visibility</p:attrName>
                                        </p:attrNameLst>
                                      </p:cBhvr>
                                      <p:to>
                                        <p:strVal val="visible"/>
                                      </p:to>
                                    </p:set>
                                    <p:animEffect transition="in" filter="fade">
                                      <p:cBhvr>
                                        <p:cTn id="65" dur="500"/>
                                        <p:tgtEl>
                                          <p:spTgt spid="15"/>
                                        </p:tgtEl>
                                      </p:cBhvr>
                                    </p:animEffect>
                                  </p:childTnLst>
                                </p:cTn>
                              </p:par>
                            </p:childTnLst>
                          </p:cTn>
                        </p:par>
                      </p:childTnLst>
                    </p:cTn>
                  </p:par>
                  <p:par>
                    <p:cTn id="66" fill="hold">
                      <p:stCondLst>
                        <p:cond delay="indefinite"/>
                      </p:stCondLst>
                      <p:childTnLst>
                        <p:par>
                          <p:cTn id="67" fill="hold">
                            <p:stCondLst>
                              <p:cond delay="0"/>
                            </p:stCondLst>
                            <p:childTnLst>
                              <p:par>
                                <p:cTn id="68" presetID="10" presetClass="entr" presetSubtype="0" fill="hold" nodeType="clickEffect">
                                  <p:stCondLst>
                                    <p:cond delay="0"/>
                                  </p:stCondLst>
                                  <p:childTnLst>
                                    <p:set>
                                      <p:cBhvr>
                                        <p:cTn id="69" dur="1" fill="hold">
                                          <p:stCondLst>
                                            <p:cond delay="0"/>
                                          </p:stCondLst>
                                        </p:cTn>
                                        <p:tgtEl>
                                          <p:spTgt spid="53"/>
                                        </p:tgtEl>
                                        <p:attrNameLst>
                                          <p:attrName>style.visibility</p:attrName>
                                        </p:attrNameLst>
                                      </p:cBhvr>
                                      <p:to>
                                        <p:strVal val="visible"/>
                                      </p:to>
                                    </p:set>
                                    <p:animEffect transition="in" filter="fade">
                                      <p:cBhvr>
                                        <p:cTn id="70" dur="500"/>
                                        <p:tgtEl>
                                          <p:spTgt spid="53"/>
                                        </p:tgtEl>
                                      </p:cBhvr>
                                    </p:animEffect>
                                  </p:childTnLst>
                                </p:cTn>
                              </p:par>
                            </p:childTnLst>
                          </p:cTn>
                        </p:par>
                      </p:childTnLst>
                    </p:cTn>
                  </p:par>
                  <p:par>
                    <p:cTn id="71" fill="hold">
                      <p:stCondLst>
                        <p:cond delay="indefinite"/>
                      </p:stCondLst>
                      <p:childTnLst>
                        <p:par>
                          <p:cTn id="72" fill="hold">
                            <p:stCondLst>
                              <p:cond delay="0"/>
                            </p:stCondLst>
                            <p:childTnLst>
                              <p:par>
                                <p:cTn id="73" presetID="10" presetClass="entr" presetSubtype="0" fill="hold" grpId="0" nodeType="clickEffect">
                                  <p:stCondLst>
                                    <p:cond delay="0"/>
                                  </p:stCondLst>
                                  <p:childTnLst>
                                    <p:set>
                                      <p:cBhvr>
                                        <p:cTn id="74" dur="1" fill="hold">
                                          <p:stCondLst>
                                            <p:cond delay="0"/>
                                          </p:stCondLst>
                                        </p:cTn>
                                        <p:tgtEl>
                                          <p:spTgt spid="40"/>
                                        </p:tgtEl>
                                        <p:attrNameLst>
                                          <p:attrName>style.visibility</p:attrName>
                                        </p:attrNameLst>
                                      </p:cBhvr>
                                      <p:to>
                                        <p:strVal val="visible"/>
                                      </p:to>
                                    </p:set>
                                    <p:animEffect transition="in" filter="fade">
                                      <p:cBhvr>
                                        <p:cTn id="75" dur="500"/>
                                        <p:tgtEl>
                                          <p:spTgt spid="40"/>
                                        </p:tgtEl>
                                      </p:cBhvr>
                                    </p:animEffect>
                                  </p:childTnLst>
                                </p:cTn>
                              </p:par>
                              <p:par>
                                <p:cTn id="76" presetID="10" presetClass="entr" presetSubtype="0" fill="hold" grpId="0" nodeType="withEffect">
                                  <p:stCondLst>
                                    <p:cond delay="0"/>
                                  </p:stCondLst>
                                  <p:childTnLst>
                                    <p:set>
                                      <p:cBhvr>
                                        <p:cTn id="77" dur="1" fill="hold">
                                          <p:stCondLst>
                                            <p:cond delay="0"/>
                                          </p:stCondLst>
                                        </p:cTn>
                                        <p:tgtEl>
                                          <p:spTgt spid="46"/>
                                        </p:tgtEl>
                                        <p:attrNameLst>
                                          <p:attrName>style.visibility</p:attrName>
                                        </p:attrNameLst>
                                      </p:cBhvr>
                                      <p:to>
                                        <p:strVal val="visible"/>
                                      </p:to>
                                    </p:set>
                                    <p:animEffect transition="in" filter="fade">
                                      <p:cBhvr>
                                        <p:cTn id="78" dur="500"/>
                                        <p:tgtEl>
                                          <p:spTgt spid="46"/>
                                        </p:tgtEl>
                                      </p:cBhvr>
                                    </p:animEffect>
                                  </p:childTnLst>
                                </p:cTn>
                              </p:par>
                            </p:childTnLst>
                          </p:cTn>
                        </p:par>
                      </p:childTnLst>
                    </p:cTn>
                  </p:par>
                  <p:par>
                    <p:cTn id="79" fill="hold">
                      <p:stCondLst>
                        <p:cond delay="indefinite"/>
                      </p:stCondLst>
                      <p:childTnLst>
                        <p:par>
                          <p:cTn id="80" fill="hold">
                            <p:stCondLst>
                              <p:cond delay="0"/>
                            </p:stCondLst>
                            <p:childTnLst>
                              <p:par>
                                <p:cTn id="81" presetID="10" presetClass="entr" presetSubtype="0" fill="hold" grpId="0" nodeType="clickEffect">
                                  <p:stCondLst>
                                    <p:cond delay="0"/>
                                  </p:stCondLst>
                                  <p:childTnLst>
                                    <p:set>
                                      <p:cBhvr>
                                        <p:cTn id="82" dur="1" fill="hold">
                                          <p:stCondLst>
                                            <p:cond delay="0"/>
                                          </p:stCondLst>
                                        </p:cTn>
                                        <p:tgtEl>
                                          <p:spTgt spid="10"/>
                                        </p:tgtEl>
                                        <p:attrNameLst>
                                          <p:attrName>style.visibility</p:attrName>
                                        </p:attrNameLst>
                                      </p:cBhvr>
                                      <p:to>
                                        <p:strVal val="visible"/>
                                      </p:to>
                                    </p:set>
                                    <p:animEffect transition="in" filter="fade">
                                      <p:cBhvr>
                                        <p:cTn id="83" dur="500"/>
                                        <p:tgtEl>
                                          <p:spTgt spid="10"/>
                                        </p:tgtEl>
                                      </p:cBhvr>
                                    </p:animEffect>
                                  </p:childTnLst>
                                </p:cTn>
                              </p:par>
                              <p:par>
                                <p:cTn id="84" presetID="10" presetClass="entr" presetSubtype="0" fill="hold" grpId="0" nodeType="withEffect">
                                  <p:stCondLst>
                                    <p:cond delay="0"/>
                                  </p:stCondLst>
                                  <p:childTnLst>
                                    <p:set>
                                      <p:cBhvr>
                                        <p:cTn id="85" dur="1" fill="hold">
                                          <p:stCondLst>
                                            <p:cond delay="0"/>
                                          </p:stCondLst>
                                        </p:cTn>
                                        <p:tgtEl>
                                          <p:spTgt spid="16"/>
                                        </p:tgtEl>
                                        <p:attrNameLst>
                                          <p:attrName>style.visibility</p:attrName>
                                        </p:attrNameLst>
                                      </p:cBhvr>
                                      <p:to>
                                        <p:strVal val="visible"/>
                                      </p:to>
                                    </p:set>
                                    <p:animEffect transition="in" filter="fade">
                                      <p:cBhvr>
                                        <p:cTn id="86" dur="500"/>
                                        <p:tgtEl>
                                          <p:spTgt spid="16"/>
                                        </p:tgtEl>
                                      </p:cBhvr>
                                    </p:animEffect>
                                  </p:childTnLst>
                                </p:cTn>
                              </p:par>
                            </p:childTnLst>
                          </p:cTn>
                        </p:par>
                      </p:childTnLst>
                    </p:cTn>
                  </p:par>
                  <p:par>
                    <p:cTn id="87" fill="hold">
                      <p:stCondLst>
                        <p:cond delay="indefinite"/>
                      </p:stCondLst>
                      <p:childTnLst>
                        <p:par>
                          <p:cTn id="88" fill="hold">
                            <p:stCondLst>
                              <p:cond delay="0"/>
                            </p:stCondLst>
                            <p:childTnLst>
                              <p:par>
                                <p:cTn id="89" presetID="10" presetClass="entr" presetSubtype="0" fill="hold" nodeType="clickEffect">
                                  <p:stCondLst>
                                    <p:cond delay="0"/>
                                  </p:stCondLst>
                                  <p:childTnLst>
                                    <p:set>
                                      <p:cBhvr>
                                        <p:cTn id="90" dur="1" fill="hold">
                                          <p:stCondLst>
                                            <p:cond delay="0"/>
                                          </p:stCondLst>
                                        </p:cTn>
                                        <p:tgtEl>
                                          <p:spTgt spid="54"/>
                                        </p:tgtEl>
                                        <p:attrNameLst>
                                          <p:attrName>style.visibility</p:attrName>
                                        </p:attrNameLst>
                                      </p:cBhvr>
                                      <p:to>
                                        <p:strVal val="visible"/>
                                      </p:to>
                                    </p:set>
                                    <p:animEffect transition="in" filter="fade">
                                      <p:cBhvr>
                                        <p:cTn id="91" dur="500"/>
                                        <p:tgtEl>
                                          <p:spTgt spid="54"/>
                                        </p:tgtEl>
                                      </p:cBhvr>
                                    </p:animEffect>
                                  </p:childTnLst>
                                </p:cTn>
                              </p:par>
                            </p:childTnLst>
                          </p:cTn>
                        </p:par>
                      </p:childTnLst>
                    </p:cTn>
                  </p:par>
                  <p:par>
                    <p:cTn id="92" fill="hold">
                      <p:stCondLst>
                        <p:cond delay="indefinite"/>
                      </p:stCondLst>
                      <p:childTnLst>
                        <p:par>
                          <p:cTn id="93" fill="hold">
                            <p:stCondLst>
                              <p:cond delay="0"/>
                            </p:stCondLst>
                            <p:childTnLst>
                              <p:par>
                                <p:cTn id="94" presetID="10" presetClass="entr" presetSubtype="0" fill="hold" grpId="0" nodeType="clickEffect">
                                  <p:stCondLst>
                                    <p:cond delay="0"/>
                                  </p:stCondLst>
                                  <p:childTnLst>
                                    <p:set>
                                      <p:cBhvr>
                                        <p:cTn id="95" dur="1" fill="hold">
                                          <p:stCondLst>
                                            <p:cond delay="0"/>
                                          </p:stCondLst>
                                        </p:cTn>
                                        <p:tgtEl>
                                          <p:spTgt spid="41"/>
                                        </p:tgtEl>
                                        <p:attrNameLst>
                                          <p:attrName>style.visibility</p:attrName>
                                        </p:attrNameLst>
                                      </p:cBhvr>
                                      <p:to>
                                        <p:strVal val="visible"/>
                                      </p:to>
                                    </p:set>
                                    <p:animEffect transition="in" filter="fade">
                                      <p:cBhvr>
                                        <p:cTn id="96" dur="500"/>
                                        <p:tgtEl>
                                          <p:spTgt spid="41"/>
                                        </p:tgtEl>
                                      </p:cBhvr>
                                    </p:animEffect>
                                  </p:childTnLst>
                                </p:cTn>
                              </p:par>
                              <p:par>
                                <p:cTn id="97" presetID="10" presetClass="entr" presetSubtype="0" fill="hold" grpId="0" nodeType="withEffect">
                                  <p:stCondLst>
                                    <p:cond delay="0"/>
                                  </p:stCondLst>
                                  <p:childTnLst>
                                    <p:set>
                                      <p:cBhvr>
                                        <p:cTn id="98" dur="1" fill="hold">
                                          <p:stCondLst>
                                            <p:cond delay="0"/>
                                          </p:stCondLst>
                                        </p:cTn>
                                        <p:tgtEl>
                                          <p:spTgt spid="47"/>
                                        </p:tgtEl>
                                        <p:attrNameLst>
                                          <p:attrName>style.visibility</p:attrName>
                                        </p:attrNameLst>
                                      </p:cBhvr>
                                      <p:to>
                                        <p:strVal val="visible"/>
                                      </p:to>
                                    </p:set>
                                    <p:animEffect transition="in" filter="fade">
                                      <p:cBhvr>
                                        <p:cTn id="99" dur="500"/>
                                        <p:tgtEl>
                                          <p:spTgt spid="47"/>
                                        </p:tgtEl>
                                      </p:cBhvr>
                                    </p:animEffect>
                                  </p:childTnLst>
                                </p:cTn>
                              </p:par>
                            </p:childTnLst>
                          </p:cTn>
                        </p:par>
                      </p:childTnLst>
                    </p:cTn>
                  </p:par>
                  <p:par>
                    <p:cTn id="100" fill="hold">
                      <p:stCondLst>
                        <p:cond delay="indefinite"/>
                      </p:stCondLst>
                      <p:childTnLst>
                        <p:par>
                          <p:cTn id="101" fill="hold">
                            <p:stCondLst>
                              <p:cond delay="0"/>
                            </p:stCondLst>
                            <p:childTnLst>
                              <p:par>
                                <p:cTn id="102" presetID="10" presetClass="entr" presetSubtype="0" fill="hold" grpId="0" nodeType="clickEffect">
                                  <p:stCondLst>
                                    <p:cond delay="0"/>
                                  </p:stCondLst>
                                  <p:childTnLst>
                                    <p:set>
                                      <p:cBhvr>
                                        <p:cTn id="103" dur="1" fill="hold">
                                          <p:stCondLst>
                                            <p:cond delay="0"/>
                                          </p:stCondLst>
                                        </p:cTn>
                                        <p:tgtEl>
                                          <p:spTgt spid="11"/>
                                        </p:tgtEl>
                                        <p:attrNameLst>
                                          <p:attrName>style.visibility</p:attrName>
                                        </p:attrNameLst>
                                      </p:cBhvr>
                                      <p:to>
                                        <p:strVal val="visible"/>
                                      </p:to>
                                    </p:set>
                                    <p:animEffect transition="in" filter="fade">
                                      <p:cBhvr>
                                        <p:cTn id="104" dur="500"/>
                                        <p:tgtEl>
                                          <p:spTgt spid="11"/>
                                        </p:tgtEl>
                                      </p:cBhvr>
                                    </p:animEffect>
                                  </p:childTnLst>
                                </p:cTn>
                              </p:par>
                              <p:par>
                                <p:cTn id="105" presetID="10" presetClass="entr" presetSubtype="0" fill="hold" grpId="0" nodeType="withEffect">
                                  <p:stCondLst>
                                    <p:cond delay="0"/>
                                  </p:stCondLst>
                                  <p:childTnLst>
                                    <p:set>
                                      <p:cBhvr>
                                        <p:cTn id="106" dur="1" fill="hold">
                                          <p:stCondLst>
                                            <p:cond delay="0"/>
                                          </p:stCondLst>
                                        </p:cTn>
                                        <p:tgtEl>
                                          <p:spTgt spid="17"/>
                                        </p:tgtEl>
                                        <p:attrNameLst>
                                          <p:attrName>style.visibility</p:attrName>
                                        </p:attrNameLst>
                                      </p:cBhvr>
                                      <p:to>
                                        <p:strVal val="visible"/>
                                      </p:to>
                                    </p:set>
                                    <p:animEffect transition="in" filter="fade">
                                      <p:cBhvr>
                                        <p:cTn id="107" dur="500"/>
                                        <p:tgtEl>
                                          <p:spTgt spid="17"/>
                                        </p:tgtEl>
                                      </p:cBhvr>
                                    </p:animEffect>
                                  </p:childTnLst>
                                </p:cTn>
                              </p:par>
                            </p:childTnLst>
                          </p:cTn>
                        </p:par>
                      </p:childTnLst>
                    </p:cTn>
                  </p:par>
                  <p:par>
                    <p:cTn id="108" fill="hold">
                      <p:stCondLst>
                        <p:cond delay="indefinite"/>
                      </p:stCondLst>
                      <p:childTnLst>
                        <p:par>
                          <p:cTn id="109" fill="hold">
                            <p:stCondLst>
                              <p:cond delay="0"/>
                            </p:stCondLst>
                            <p:childTnLst>
                              <p:par>
                                <p:cTn id="110" presetID="10" presetClass="entr" presetSubtype="0" fill="hold" nodeType="clickEffect">
                                  <p:stCondLst>
                                    <p:cond delay="0"/>
                                  </p:stCondLst>
                                  <p:childTnLst>
                                    <p:set>
                                      <p:cBhvr>
                                        <p:cTn id="111" dur="1" fill="hold">
                                          <p:stCondLst>
                                            <p:cond delay="0"/>
                                          </p:stCondLst>
                                        </p:cTn>
                                        <p:tgtEl>
                                          <p:spTgt spid="55"/>
                                        </p:tgtEl>
                                        <p:attrNameLst>
                                          <p:attrName>style.visibility</p:attrName>
                                        </p:attrNameLst>
                                      </p:cBhvr>
                                      <p:to>
                                        <p:strVal val="visible"/>
                                      </p:to>
                                    </p:set>
                                    <p:animEffect transition="in" filter="fade">
                                      <p:cBhvr>
                                        <p:cTn id="112" dur="500"/>
                                        <p:tgtEl>
                                          <p:spTgt spid="55"/>
                                        </p:tgtEl>
                                      </p:cBhvr>
                                    </p:animEffect>
                                  </p:childTnLst>
                                </p:cTn>
                              </p:par>
                            </p:childTnLst>
                          </p:cTn>
                        </p:par>
                      </p:childTnLst>
                    </p:cTn>
                  </p:par>
                  <p:par>
                    <p:cTn id="113" fill="hold">
                      <p:stCondLst>
                        <p:cond delay="indefinite"/>
                      </p:stCondLst>
                      <p:childTnLst>
                        <p:par>
                          <p:cTn id="114" fill="hold">
                            <p:stCondLst>
                              <p:cond delay="0"/>
                            </p:stCondLst>
                            <p:childTnLst>
                              <p:par>
                                <p:cTn id="115" presetID="10" presetClass="entr" presetSubtype="0" fill="hold" grpId="0" nodeType="clickEffect">
                                  <p:stCondLst>
                                    <p:cond delay="0"/>
                                  </p:stCondLst>
                                  <p:childTnLst>
                                    <p:set>
                                      <p:cBhvr>
                                        <p:cTn id="116" dur="1" fill="hold">
                                          <p:stCondLst>
                                            <p:cond delay="0"/>
                                          </p:stCondLst>
                                        </p:cTn>
                                        <p:tgtEl>
                                          <p:spTgt spid="42"/>
                                        </p:tgtEl>
                                        <p:attrNameLst>
                                          <p:attrName>style.visibility</p:attrName>
                                        </p:attrNameLst>
                                      </p:cBhvr>
                                      <p:to>
                                        <p:strVal val="visible"/>
                                      </p:to>
                                    </p:set>
                                    <p:animEffect transition="in" filter="fade">
                                      <p:cBhvr>
                                        <p:cTn id="117" dur="500"/>
                                        <p:tgtEl>
                                          <p:spTgt spid="42"/>
                                        </p:tgtEl>
                                      </p:cBhvr>
                                    </p:animEffect>
                                  </p:childTnLst>
                                </p:cTn>
                              </p:par>
                              <p:par>
                                <p:cTn id="118" presetID="10" presetClass="entr" presetSubtype="0" fill="hold" grpId="0" nodeType="withEffect">
                                  <p:stCondLst>
                                    <p:cond delay="0"/>
                                  </p:stCondLst>
                                  <p:childTnLst>
                                    <p:set>
                                      <p:cBhvr>
                                        <p:cTn id="119" dur="1" fill="hold">
                                          <p:stCondLst>
                                            <p:cond delay="0"/>
                                          </p:stCondLst>
                                        </p:cTn>
                                        <p:tgtEl>
                                          <p:spTgt spid="48"/>
                                        </p:tgtEl>
                                        <p:attrNameLst>
                                          <p:attrName>style.visibility</p:attrName>
                                        </p:attrNameLst>
                                      </p:cBhvr>
                                      <p:to>
                                        <p:strVal val="visible"/>
                                      </p:to>
                                    </p:set>
                                    <p:animEffect transition="in" filter="fade">
                                      <p:cBhvr>
                                        <p:cTn id="120" dur="500"/>
                                        <p:tgtEl>
                                          <p:spTgt spid="48"/>
                                        </p:tgtEl>
                                      </p:cBhvr>
                                    </p:animEffect>
                                  </p:childTnLst>
                                </p:cTn>
                              </p:par>
                            </p:childTnLst>
                          </p:cTn>
                        </p:par>
                      </p:childTnLst>
                    </p:cTn>
                  </p:par>
                  <p:par>
                    <p:cTn id="121" fill="hold">
                      <p:stCondLst>
                        <p:cond delay="indefinite"/>
                      </p:stCondLst>
                      <p:childTnLst>
                        <p:par>
                          <p:cTn id="122" fill="hold">
                            <p:stCondLst>
                              <p:cond delay="0"/>
                            </p:stCondLst>
                            <p:childTnLst>
                              <p:par>
                                <p:cTn id="123" presetID="10" presetClass="entr" presetSubtype="0" fill="hold" grpId="0" nodeType="clickEffect">
                                  <p:stCondLst>
                                    <p:cond delay="0"/>
                                  </p:stCondLst>
                                  <p:childTnLst>
                                    <p:set>
                                      <p:cBhvr>
                                        <p:cTn id="124" dur="1" fill="hold">
                                          <p:stCondLst>
                                            <p:cond delay="0"/>
                                          </p:stCondLst>
                                        </p:cTn>
                                        <p:tgtEl>
                                          <p:spTgt spid="12"/>
                                        </p:tgtEl>
                                        <p:attrNameLst>
                                          <p:attrName>style.visibility</p:attrName>
                                        </p:attrNameLst>
                                      </p:cBhvr>
                                      <p:to>
                                        <p:strVal val="visible"/>
                                      </p:to>
                                    </p:set>
                                    <p:animEffect transition="in" filter="fade">
                                      <p:cBhvr>
                                        <p:cTn id="125" dur="500"/>
                                        <p:tgtEl>
                                          <p:spTgt spid="12"/>
                                        </p:tgtEl>
                                      </p:cBhvr>
                                    </p:animEffect>
                                  </p:childTnLst>
                                </p:cTn>
                              </p:par>
                              <p:par>
                                <p:cTn id="126" presetID="10" presetClass="entr" presetSubtype="0" fill="hold" grpId="0" nodeType="withEffect">
                                  <p:stCondLst>
                                    <p:cond delay="0"/>
                                  </p:stCondLst>
                                  <p:childTnLst>
                                    <p:set>
                                      <p:cBhvr>
                                        <p:cTn id="127" dur="1" fill="hold">
                                          <p:stCondLst>
                                            <p:cond delay="0"/>
                                          </p:stCondLst>
                                        </p:cTn>
                                        <p:tgtEl>
                                          <p:spTgt spid="18"/>
                                        </p:tgtEl>
                                        <p:attrNameLst>
                                          <p:attrName>style.visibility</p:attrName>
                                        </p:attrNameLst>
                                      </p:cBhvr>
                                      <p:to>
                                        <p:strVal val="visible"/>
                                      </p:to>
                                    </p:set>
                                    <p:animEffect transition="in" filter="fade">
                                      <p:cBhvr>
                                        <p:cTn id="128"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P spid="11" grpId="0"/>
      <p:bldP spid="12" grpId="0"/>
      <p:bldP spid="13" grpId="0"/>
      <p:bldP spid="14" grpId="0"/>
      <p:bldP spid="15" grpId="0"/>
      <p:bldP spid="16" grpId="0"/>
      <p:bldP spid="17" grpId="0"/>
      <p:bldP spid="18" grpId="0"/>
      <p:bldP spid="38" grpId="0"/>
      <p:bldP spid="39" grpId="0"/>
      <p:bldP spid="40" grpId="0"/>
      <p:bldP spid="41" grpId="0"/>
      <p:bldP spid="42" grpId="0"/>
      <p:bldP spid="44" grpId="0"/>
      <p:bldP spid="45" grpId="0"/>
      <p:bldP spid="46" grpId="0"/>
      <p:bldP spid="47" grpId="0"/>
      <p:bldP spid="48" grpId="0"/>
      <p:bldP spid="58" grpId="0"/>
      <p:bldP spid="59" grpId="0"/>
    </p:bld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2.4 The 10 and 5 time tables</a:t>
            </a:r>
            <a:r>
              <a:rPr lang="en-GB" dirty="0"/>
              <a:t>	</a:t>
            </a:r>
            <a:r>
              <a:rPr lang="en-US" dirty="0">
                <a:solidFill>
                  <a:srgbClr val="00628C"/>
                </a:solidFill>
              </a:rPr>
              <a:t>Step 1:5</a:t>
            </a:r>
          </a:p>
        </p:txBody>
      </p:sp>
      <p:graphicFrame>
        <p:nvGraphicFramePr>
          <p:cNvPr id="9" name="Table 8">
            <a:extLst>
              <a:ext uri="{FF2B5EF4-FFF2-40B4-BE49-F238E27FC236}">
                <a16:creationId xmlns:a16="http://schemas.microsoft.com/office/drawing/2014/main" id="{17F75EDB-8609-4FED-84A8-C3E4A71938AF}"/>
              </a:ext>
            </a:extLst>
          </p:cNvPr>
          <p:cNvGraphicFramePr>
            <a:graphicFrameLocks noGrp="1"/>
          </p:cNvGraphicFramePr>
          <p:nvPr/>
        </p:nvGraphicFramePr>
        <p:xfrm>
          <a:off x="1819275" y="979039"/>
          <a:ext cx="3860750" cy="5115438"/>
        </p:xfrm>
        <a:graphic>
          <a:graphicData uri="http://schemas.openxmlformats.org/drawingml/2006/table">
            <a:tbl>
              <a:tblPr firstRow="1" firstCol="1" bandRow="1">
                <a:tableStyleId>{5C22544A-7EE6-4342-B048-85BDC9FD1C3A}</a:tableStyleId>
              </a:tblPr>
              <a:tblGrid>
                <a:gridCol w="1951198">
                  <a:extLst>
                    <a:ext uri="{9D8B030D-6E8A-4147-A177-3AD203B41FA5}">
                      <a16:colId xmlns:a16="http://schemas.microsoft.com/office/drawing/2014/main" val="798612558"/>
                    </a:ext>
                  </a:extLst>
                </a:gridCol>
                <a:gridCol w="1909552">
                  <a:extLst>
                    <a:ext uri="{9D8B030D-6E8A-4147-A177-3AD203B41FA5}">
                      <a16:colId xmlns:a16="http://schemas.microsoft.com/office/drawing/2014/main" val="1206225632"/>
                    </a:ext>
                  </a:extLst>
                </a:gridCol>
              </a:tblGrid>
              <a:tr h="0">
                <a:tc>
                  <a:txBody>
                    <a:bodyPr/>
                    <a:lstStyle/>
                    <a:p>
                      <a:pPr algn="ctr">
                        <a:lnSpc>
                          <a:spcPct val="107000"/>
                        </a:lnSpc>
                        <a:spcAft>
                          <a:spcPts val="0"/>
                        </a:spcAft>
                      </a:pPr>
                      <a:r>
                        <a:rPr lang="en-GB" sz="2000" b="1" dirty="0">
                          <a:solidFill>
                            <a:schemeClr val="tx1"/>
                          </a:solidFill>
                          <a:effectLst/>
                          <a:latin typeface="Myriad Pro Semibold"/>
                        </a:rPr>
                        <a:t>Number of children</a:t>
                      </a:r>
                      <a:endParaRPr lang="en-GB" sz="2000" b="1" dirty="0">
                        <a:solidFill>
                          <a:schemeClr val="tx1"/>
                        </a:solidFill>
                        <a:effectLst/>
                        <a:latin typeface="Myriad Pro Semibold"/>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7000"/>
                        </a:lnSpc>
                        <a:spcAft>
                          <a:spcPts val="0"/>
                        </a:spcAft>
                      </a:pPr>
                      <a:r>
                        <a:rPr lang="en-GB" sz="2000" b="1" dirty="0">
                          <a:solidFill>
                            <a:schemeClr val="tx1"/>
                          </a:solidFill>
                          <a:effectLst/>
                          <a:latin typeface="Myriad Pro Semibold"/>
                        </a:rPr>
                        <a:t>Number of fingers</a:t>
                      </a:r>
                      <a:endParaRPr lang="en-GB" sz="2000" b="1" dirty="0">
                        <a:solidFill>
                          <a:schemeClr val="tx1"/>
                        </a:solidFill>
                        <a:effectLst/>
                        <a:latin typeface="Myriad Pro Semibold"/>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42502189"/>
                  </a:ext>
                </a:extLst>
              </a:tr>
              <a:tr h="0">
                <a:tc>
                  <a:txBody>
                    <a:bodyPr/>
                    <a:lstStyle/>
                    <a:p>
                      <a:pPr algn="ctr">
                        <a:lnSpc>
                          <a:spcPct val="107000"/>
                        </a:lnSpc>
                        <a:spcAft>
                          <a:spcPts val="0"/>
                        </a:spcAft>
                      </a:pPr>
                      <a:r>
                        <a:rPr lang="en-GB" sz="2000" b="0" dirty="0">
                          <a:solidFill>
                            <a:schemeClr val="tx1"/>
                          </a:solidFill>
                          <a:effectLst/>
                          <a:latin typeface="Myriad Pro Semibold"/>
                        </a:rPr>
                        <a:t>0</a:t>
                      </a:r>
                      <a:endParaRPr lang="en-GB" sz="20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45720" marR="45720" marT="18000" marB="18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7000"/>
                        </a:lnSpc>
                        <a:spcAft>
                          <a:spcPts val="0"/>
                        </a:spcAft>
                      </a:pPr>
                      <a:r>
                        <a:rPr lang="en-GB" sz="2000" b="0" dirty="0">
                          <a:solidFill>
                            <a:schemeClr val="tx1"/>
                          </a:solidFill>
                          <a:effectLst/>
                          <a:latin typeface="Myriad Pro Semibold"/>
                        </a:rPr>
                        <a:t>0</a:t>
                      </a:r>
                      <a:endParaRPr lang="en-GB" sz="20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45720" marR="45720" marT="18000" marB="18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88781842"/>
                  </a:ext>
                </a:extLst>
              </a:tr>
              <a:tr h="0">
                <a:tc>
                  <a:txBody>
                    <a:bodyPr/>
                    <a:lstStyle/>
                    <a:p>
                      <a:pPr algn="ctr">
                        <a:lnSpc>
                          <a:spcPct val="107000"/>
                        </a:lnSpc>
                        <a:spcAft>
                          <a:spcPts val="0"/>
                        </a:spcAft>
                      </a:pPr>
                      <a:r>
                        <a:rPr lang="en-GB" sz="2000" b="0" dirty="0">
                          <a:solidFill>
                            <a:schemeClr val="tx1"/>
                          </a:solidFill>
                          <a:effectLst/>
                          <a:latin typeface="Myriad Pro Semibold"/>
                        </a:rPr>
                        <a:t>1</a:t>
                      </a:r>
                      <a:endParaRPr lang="en-GB" sz="20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45720" marR="45720" marT="18000" marB="18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7000"/>
                        </a:lnSpc>
                        <a:spcAft>
                          <a:spcPts val="0"/>
                        </a:spcAft>
                      </a:pPr>
                      <a:r>
                        <a:rPr lang="en-GB" sz="2000" b="0" dirty="0">
                          <a:solidFill>
                            <a:schemeClr val="tx1"/>
                          </a:solidFill>
                          <a:effectLst/>
                          <a:latin typeface="Myriad Pro Semibold"/>
                        </a:rPr>
                        <a:t>10</a:t>
                      </a:r>
                      <a:endParaRPr lang="en-GB" sz="20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45720" marR="45720" marT="18000" marB="18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900443599"/>
                  </a:ext>
                </a:extLst>
              </a:tr>
              <a:tr h="0">
                <a:tc>
                  <a:txBody>
                    <a:bodyPr/>
                    <a:lstStyle/>
                    <a:p>
                      <a:pPr algn="ctr">
                        <a:lnSpc>
                          <a:spcPct val="107000"/>
                        </a:lnSpc>
                        <a:spcAft>
                          <a:spcPts val="0"/>
                        </a:spcAft>
                      </a:pPr>
                      <a:r>
                        <a:rPr lang="en-GB" sz="2000" b="0">
                          <a:solidFill>
                            <a:schemeClr val="tx1"/>
                          </a:solidFill>
                          <a:effectLst/>
                          <a:latin typeface="Myriad Pro Semibold"/>
                        </a:rPr>
                        <a:t>2</a:t>
                      </a:r>
                      <a:endParaRPr lang="en-GB" sz="2000" b="0">
                        <a:solidFill>
                          <a:schemeClr val="tx1"/>
                        </a:solidFill>
                        <a:effectLst/>
                        <a:latin typeface="Myriad Pro Semibold"/>
                        <a:ea typeface="Calibri" panose="020F0502020204030204" pitchFamily="34" charset="0"/>
                        <a:cs typeface="Times New Roman" panose="02020603050405020304" pitchFamily="18" charset="0"/>
                      </a:endParaRPr>
                    </a:p>
                  </a:txBody>
                  <a:tcPr marL="45720" marR="45720" marT="18000" marB="18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7000"/>
                        </a:lnSpc>
                        <a:spcAft>
                          <a:spcPts val="0"/>
                        </a:spcAft>
                      </a:pPr>
                      <a:r>
                        <a:rPr lang="en-GB" sz="2000" b="0" dirty="0">
                          <a:solidFill>
                            <a:schemeClr val="tx1"/>
                          </a:solidFill>
                          <a:effectLst/>
                          <a:latin typeface="Myriad Pro Semibold"/>
                        </a:rPr>
                        <a:t>20</a:t>
                      </a:r>
                      <a:endParaRPr lang="en-GB" sz="20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45720" marR="45720" marT="18000" marB="18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58644771"/>
                  </a:ext>
                </a:extLst>
              </a:tr>
              <a:tr h="0">
                <a:tc>
                  <a:txBody>
                    <a:bodyPr/>
                    <a:lstStyle/>
                    <a:p>
                      <a:pPr algn="ctr">
                        <a:lnSpc>
                          <a:spcPct val="107000"/>
                        </a:lnSpc>
                        <a:spcAft>
                          <a:spcPts val="0"/>
                        </a:spcAft>
                      </a:pPr>
                      <a:r>
                        <a:rPr lang="en-GB" sz="2000" b="0">
                          <a:solidFill>
                            <a:schemeClr val="tx1"/>
                          </a:solidFill>
                          <a:effectLst/>
                          <a:latin typeface="Myriad Pro Semibold"/>
                        </a:rPr>
                        <a:t>3</a:t>
                      </a:r>
                      <a:endParaRPr lang="en-GB" sz="2000" b="0">
                        <a:solidFill>
                          <a:schemeClr val="tx1"/>
                        </a:solidFill>
                        <a:effectLst/>
                        <a:latin typeface="Myriad Pro Semibold"/>
                        <a:ea typeface="Calibri" panose="020F0502020204030204" pitchFamily="34" charset="0"/>
                        <a:cs typeface="Times New Roman" panose="02020603050405020304" pitchFamily="18" charset="0"/>
                      </a:endParaRPr>
                    </a:p>
                  </a:txBody>
                  <a:tcPr marL="45720" marR="45720" marT="18000" marB="18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7000"/>
                        </a:lnSpc>
                        <a:spcAft>
                          <a:spcPts val="0"/>
                        </a:spcAft>
                      </a:pPr>
                      <a:r>
                        <a:rPr lang="en-GB" sz="2000" b="0" dirty="0">
                          <a:solidFill>
                            <a:schemeClr val="tx1"/>
                          </a:solidFill>
                          <a:effectLst/>
                          <a:latin typeface="Myriad Pro Semibold"/>
                        </a:rPr>
                        <a:t>30</a:t>
                      </a:r>
                      <a:endParaRPr lang="en-GB" sz="20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45720" marR="45720" marT="18000" marB="18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703519447"/>
                  </a:ext>
                </a:extLst>
              </a:tr>
              <a:tr h="0">
                <a:tc>
                  <a:txBody>
                    <a:bodyPr/>
                    <a:lstStyle/>
                    <a:p>
                      <a:pPr algn="ctr">
                        <a:lnSpc>
                          <a:spcPct val="107000"/>
                        </a:lnSpc>
                        <a:spcAft>
                          <a:spcPts val="0"/>
                        </a:spcAft>
                      </a:pPr>
                      <a:r>
                        <a:rPr lang="en-GB" sz="2000" b="0" dirty="0">
                          <a:solidFill>
                            <a:schemeClr val="tx1"/>
                          </a:solidFill>
                          <a:effectLst/>
                          <a:latin typeface="Myriad Pro Semibold"/>
                        </a:rPr>
                        <a:t>4</a:t>
                      </a:r>
                      <a:endParaRPr lang="en-GB" sz="20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45720" marR="45720" marT="18000" marB="18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7000"/>
                        </a:lnSpc>
                        <a:spcAft>
                          <a:spcPts val="0"/>
                        </a:spcAft>
                      </a:pPr>
                      <a:r>
                        <a:rPr lang="en-GB" sz="2000" b="0" dirty="0">
                          <a:solidFill>
                            <a:schemeClr val="tx1"/>
                          </a:solidFill>
                          <a:effectLst/>
                          <a:latin typeface="Myriad Pro Semibold"/>
                        </a:rPr>
                        <a:t>40</a:t>
                      </a:r>
                      <a:endParaRPr lang="en-GB" sz="20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45720" marR="45720" marT="18000" marB="18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616876742"/>
                  </a:ext>
                </a:extLst>
              </a:tr>
              <a:tr h="0">
                <a:tc>
                  <a:txBody>
                    <a:bodyPr/>
                    <a:lstStyle/>
                    <a:p>
                      <a:pPr algn="ctr">
                        <a:lnSpc>
                          <a:spcPct val="107000"/>
                        </a:lnSpc>
                        <a:spcAft>
                          <a:spcPts val="0"/>
                        </a:spcAft>
                      </a:pPr>
                      <a:r>
                        <a:rPr lang="en-GB" sz="2000" b="0">
                          <a:solidFill>
                            <a:schemeClr val="tx1"/>
                          </a:solidFill>
                          <a:effectLst/>
                          <a:latin typeface="Myriad Pro Semibold"/>
                        </a:rPr>
                        <a:t>5</a:t>
                      </a:r>
                      <a:endParaRPr lang="en-GB" sz="2000" b="0">
                        <a:solidFill>
                          <a:schemeClr val="tx1"/>
                        </a:solidFill>
                        <a:effectLst/>
                        <a:latin typeface="Myriad Pro Semibold"/>
                        <a:ea typeface="Calibri" panose="020F0502020204030204" pitchFamily="34" charset="0"/>
                        <a:cs typeface="Times New Roman" panose="02020603050405020304" pitchFamily="18" charset="0"/>
                      </a:endParaRPr>
                    </a:p>
                  </a:txBody>
                  <a:tcPr marL="45720" marR="45720" marT="18000" marB="18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7000"/>
                        </a:lnSpc>
                        <a:spcAft>
                          <a:spcPts val="0"/>
                        </a:spcAft>
                      </a:pPr>
                      <a:r>
                        <a:rPr lang="en-GB" sz="2000" b="0">
                          <a:solidFill>
                            <a:schemeClr val="tx1"/>
                          </a:solidFill>
                          <a:effectLst/>
                          <a:latin typeface="Myriad Pro Semibold"/>
                        </a:rPr>
                        <a:t>50</a:t>
                      </a:r>
                      <a:endParaRPr lang="en-GB" sz="2000" b="0">
                        <a:solidFill>
                          <a:schemeClr val="tx1"/>
                        </a:solidFill>
                        <a:effectLst/>
                        <a:latin typeface="Myriad Pro Semibold"/>
                        <a:ea typeface="Calibri" panose="020F0502020204030204" pitchFamily="34" charset="0"/>
                        <a:cs typeface="Times New Roman" panose="02020603050405020304" pitchFamily="18" charset="0"/>
                      </a:endParaRPr>
                    </a:p>
                  </a:txBody>
                  <a:tcPr marL="45720" marR="45720" marT="18000" marB="18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24339620"/>
                  </a:ext>
                </a:extLst>
              </a:tr>
              <a:tr h="0">
                <a:tc>
                  <a:txBody>
                    <a:bodyPr/>
                    <a:lstStyle/>
                    <a:p>
                      <a:pPr algn="ctr">
                        <a:lnSpc>
                          <a:spcPct val="107000"/>
                        </a:lnSpc>
                        <a:spcAft>
                          <a:spcPts val="0"/>
                        </a:spcAft>
                      </a:pPr>
                      <a:r>
                        <a:rPr lang="en-GB" sz="2000" b="0">
                          <a:solidFill>
                            <a:schemeClr val="tx1"/>
                          </a:solidFill>
                          <a:effectLst/>
                          <a:latin typeface="Myriad Pro Semibold"/>
                        </a:rPr>
                        <a:t>6</a:t>
                      </a:r>
                      <a:endParaRPr lang="en-GB" sz="2000" b="0">
                        <a:solidFill>
                          <a:schemeClr val="tx1"/>
                        </a:solidFill>
                        <a:effectLst/>
                        <a:latin typeface="Myriad Pro Semibold"/>
                        <a:ea typeface="Calibri" panose="020F0502020204030204" pitchFamily="34" charset="0"/>
                        <a:cs typeface="Times New Roman" panose="02020603050405020304" pitchFamily="18" charset="0"/>
                      </a:endParaRPr>
                    </a:p>
                  </a:txBody>
                  <a:tcPr marL="45720" marR="45720" marT="18000" marB="18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7000"/>
                        </a:lnSpc>
                        <a:spcAft>
                          <a:spcPts val="0"/>
                        </a:spcAft>
                      </a:pPr>
                      <a:r>
                        <a:rPr lang="en-GB" sz="2000" b="0" dirty="0">
                          <a:solidFill>
                            <a:schemeClr val="tx1"/>
                          </a:solidFill>
                          <a:effectLst/>
                          <a:latin typeface="Myriad Pro Semibold"/>
                        </a:rPr>
                        <a:t>60</a:t>
                      </a:r>
                      <a:endParaRPr lang="en-GB" sz="20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45720" marR="45720" marT="18000" marB="18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095881728"/>
                  </a:ext>
                </a:extLst>
              </a:tr>
              <a:tr h="0">
                <a:tc>
                  <a:txBody>
                    <a:bodyPr/>
                    <a:lstStyle/>
                    <a:p>
                      <a:pPr algn="ctr">
                        <a:lnSpc>
                          <a:spcPct val="107000"/>
                        </a:lnSpc>
                        <a:spcAft>
                          <a:spcPts val="0"/>
                        </a:spcAft>
                      </a:pPr>
                      <a:r>
                        <a:rPr lang="en-GB" sz="2000" b="0">
                          <a:solidFill>
                            <a:schemeClr val="tx1"/>
                          </a:solidFill>
                          <a:effectLst/>
                          <a:latin typeface="Myriad Pro Semibold"/>
                        </a:rPr>
                        <a:t>7</a:t>
                      </a:r>
                      <a:endParaRPr lang="en-GB" sz="2000" b="0">
                        <a:solidFill>
                          <a:schemeClr val="tx1"/>
                        </a:solidFill>
                        <a:effectLst/>
                        <a:latin typeface="Myriad Pro Semibold"/>
                        <a:ea typeface="Calibri" panose="020F0502020204030204" pitchFamily="34" charset="0"/>
                        <a:cs typeface="Times New Roman" panose="02020603050405020304" pitchFamily="18" charset="0"/>
                      </a:endParaRPr>
                    </a:p>
                  </a:txBody>
                  <a:tcPr marL="45720" marR="45720" marT="18000" marB="18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7000"/>
                        </a:lnSpc>
                        <a:spcAft>
                          <a:spcPts val="0"/>
                        </a:spcAft>
                      </a:pPr>
                      <a:r>
                        <a:rPr lang="en-GB" sz="2000" b="0" dirty="0">
                          <a:solidFill>
                            <a:schemeClr val="tx1"/>
                          </a:solidFill>
                          <a:effectLst/>
                          <a:latin typeface="Myriad Pro Semibold"/>
                        </a:rPr>
                        <a:t>70</a:t>
                      </a:r>
                      <a:endParaRPr lang="en-GB" sz="20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45720" marR="45720" marT="18000" marB="18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530087937"/>
                  </a:ext>
                </a:extLst>
              </a:tr>
              <a:tr h="0">
                <a:tc>
                  <a:txBody>
                    <a:bodyPr/>
                    <a:lstStyle/>
                    <a:p>
                      <a:pPr algn="ctr">
                        <a:lnSpc>
                          <a:spcPct val="107000"/>
                        </a:lnSpc>
                        <a:spcAft>
                          <a:spcPts val="0"/>
                        </a:spcAft>
                      </a:pPr>
                      <a:r>
                        <a:rPr lang="en-GB" sz="2000" b="0">
                          <a:solidFill>
                            <a:schemeClr val="tx1"/>
                          </a:solidFill>
                          <a:effectLst/>
                          <a:latin typeface="Myriad Pro Semibold"/>
                        </a:rPr>
                        <a:t>8</a:t>
                      </a:r>
                      <a:endParaRPr lang="en-GB" sz="2000" b="0">
                        <a:solidFill>
                          <a:schemeClr val="tx1"/>
                        </a:solidFill>
                        <a:effectLst/>
                        <a:latin typeface="Myriad Pro Semibold"/>
                        <a:ea typeface="Calibri" panose="020F0502020204030204" pitchFamily="34" charset="0"/>
                        <a:cs typeface="Times New Roman" panose="02020603050405020304" pitchFamily="18" charset="0"/>
                      </a:endParaRPr>
                    </a:p>
                  </a:txBody>
                  <a:tcPr marL="45720" marR="45720" marT="18000" marB="18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7000"/>
                        </a:lnSpc>
                        <a:spcAft>
                          <a:spcPts val="0"/>
                        </a:spcAft>
                      </a:pPr>
                      <a:r>
                        <a:rPr lang="en-GB" sz="2000" b="0" dirty="0">
                          <a:solidFill>
                            <a:schemeClr val="tx1"/>
                          </a:solidFill>
                          <a:effectLst/>
                          <a:latin typeface="Myriad Pro Semibold"/>
                        </a:rPr>
                        <a:t>80</a:t>
                      </a:r>
                      <a:endParaRPr lang="en-GB" sz="20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45720" marR="45720" marT="18000" marB="18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689677809"/>
                  </a:ext>
                </a:extLst>
              </a:tr>
              <a:tr h="0">
                <a:tc>
                  <a:txBody>
                    <a:bodyPr/>
                    <a:lstStyle/>
                    <a:p>
                      <a:pPr algn="ctr">
                        <a:lnSpc>
                          <a:spcPct val="107000"/>
                        </a:lnSpc>
                        <a:spcAft>
                          <a:spcPts val="0"/>
                        </a:spcAft>
                      </a:pPr>
                      <a:r>
                        <a:rPr lang="en-GB" sz="2000" b="0">
                          <a:solidFill>
                            <a:schemeClr val="tx1"/>
                          </a:solidFill>
                          <a:effectLst/>
                          <a:latin typeface="Myriad Pro Semibold"/>
                        </a:rPr>
                        <a:t>9</a:t>
                      </a:r>
                      <a:endParaRPr lang="en-GB" sz="2000" b="0">
                        <a:solidFill>
                          <a:schemeClr val="tx1"/>
                        </a:solidFill>
                        <a:effectLst/>
                        <a:latin typeface="Myriad Pro Semibold"/>
                        <a:ea typeface="Calibri" panose="020F0502020204030204" pitchFamily="34" charset="0"/>
                        <a:cs typeface="Times New Roman" panose="02020603050405020304" pitchFamily="18" charset="0"/>
                      </a:endParaRPr>
                    </a:p>
                  </a:txBody>
                  <a:tcPr marL="45720" marR="45720" marT="18000" marB="18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7000"/>
                        </a:lnSpc>
                        <a:spcAft>
                          <a:spcPts val="0"/>
                        </a:spcAft>
                      </a:pPr>
                      <a:r>
                        <a:rPr lang="en-GB" sz="2000" b="0" dirty="0">
                          <a:solidFill>
                            <a:schemeClr val="tx1"/>
                          </a:solidFill>
                          <a:effectLst/>
                          <a:latin typeface="Myriad Pro Semibold"/>
                        </a:rPr>
                        <a:t>90</a:t>
                      </a:r>
                      <a:endParaRPr lang="en-GB" sz="20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45720" marR="45720" marT="18000" marB="18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87487473"/>
                  </a:ext>
                </a:extLst>
              </a:tr>
              <a:tr h="0">
                <a:tc>
                  <a:txBody>
                    <a:bodyPr/>
                    <a:lstStyle/>
                    <a:p>
                      <a:pPr algn="ctr">
                        <a:lnSpc>
                          <a:spcPct val="107000"/>
                        </a:lnSpc>
                        <a:spcAft>
                          <a:spcPts val="0"/>
                        </a:spcAft>
                      </a:pPr>
                      <a:r>
                        <a:rPr lang="en-GB" sz="2000" b="0">
                          <a:solidFill>
                            <a:schemeClr val="tx1"/>
                          </a:solidFill>
                          <a:effectLst/>
                          <a:latin typeface="Myriad Pro Semibold"/>
                        </a:rPr>
                        <a:t>10</a:t>
                      </a:r>
                      <a:endParaRPr lang="en-GB" sz="2000" b="0">
                        <a:solidFill>
                          <a:schemeClr val="tx1"/>
                        </a:solidFill>
                        <a:effectLst/>
                        <a:latin typeface="Myriad Pro Semibold"/>
                        <a:ea typeface="Calibri" panose="020F0502020204030204" pitchFamily="34" charset="0"/>
                        <a:cs typeface="Times New Roman" panose="02020603050405020304" pitchFamily="18" charset="0"/>
                      </a:endParaRPr>
                    </a:p>
                  </a:txBody>
                  <a:tcPr marL="45720" marR="45720" marT="18000" marB="18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7000"/>
                        </a:lnSpc>
                        <a:spcAft>
                          <a:spcPts val="0"/>
                        </a:spcAft>
                      </a:pPr>
                      <a:r>
                        <a:rPr lang="en-GB" sz="2000" b="0" dirty="0">
                          <a:solidFill>
                            <a:schemeClr val="tx1"/>
                          </a:solidFill>
                          <a:effectLst/>
                          <a:latin typeface="Myriad Pro Semibold"/>
                        </a:rPr>
                        <a:t>100</a:t>
                      </a:r>
                      <a:endParaRPr lang="en-GB" sz="20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45720" marR="45720" marT="18000" marB="18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535837279"/>
                  </a:ext>
                </a:extLst>
              </a:tr>
              <a:tr h="0">
                <a:tc>
                  <a:txBody>
                    <a:bodyPr/>
                    <a:lstStyle/>
                    <a:p>
                      <a:pPr algn="ctr">
                        <a:lnSpc>
                          <a:spcPct val="107000"/>
                        </a:lnSpc>
                        <a:spcAft>
                          <a:spcPts val="0"/>
                        </a:spcAft>
                      </a:pPr>
                      <a:r>
                        <a:rPr lang="en-GB" sz="2000" b="0">
                          <a:solidFill>
                            <a:schemeClr val="tx1"/>
                          </a:solidFill>
                          <a:effectLst/>
                          <a:latin typeface="Myriad Pro Semibold"/>
                        </a:rPr>
                        <a:t>11</a:t>
                      </a:r>
                      <a:endParaRPr lang="en-GB" sz="2000" b="0">
                        <a:solidFill>
                          <a:schemeClr val="tx1"/>
                        </a:solidFill>
                        <a:effectLst/>
                        <a:latin typeface="Myriad Pro Semibold"/>
                        <a:ea typeface="Calibri" panose="020F0502020204030204" pitchFamily="34" charset="0"/>
                        <a:cs typeface="Times New Roman" panose="02020603050405020304" pitchFamily="18" charset="0"/>
                      </a:endParaRPr>
                    </a:p>
                  </a:txBody>
                  <a:tcPr marL="45720" marR="45720" marT="18000" marB="18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7000"/>
                        </a:lnSpc>
                        <a:spcAft>
                          <a:spcPts val="0"/>
                        </a:spcAft>
                      </a:pPr>
                      <a:r>
                        <a:rPr lang="en-GB" sz="2000" b="0" dirty="0">
                          <a:solidFill>
                            <a:schemeClr val="tx1"/>
                          </a:solidFill>
                          <a:effectLst/>
                          <a:latin typeface="Myriad Pro Semibold"/>
                        </a:rPr>
                        <a:t>110</a:t>
                      </a:r>
                      <a:endParaRPr lang="en-GB" sz="20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45720" marR="45720" marT="18000" marB="18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838327013"/>
                  </a:ext>
                </a:extLst>
              </a:tr>
              <a:tr h="0">
                <a:tc>
                  <a:txBody>
                    <a:bodyPr/>
                    <a:lstStyle/>
                    <a:p>
                      <a:pPr algn="ctr">
                        <a:lnSpc>
                          <a:spcPct val="107000"/>
                        </a:lnSpc>
                        <a:spcAft>
                          <a:spcPts val="0"/>
                        </a:spcAft>
                      </a:pPr>
                      <a:r>
                        <a:rPr lang="en-GB" sz="2000" b="0">
                          <a:solidFill>
                            <a:schemeClr val="tx1"/>
                          </a:solidFill>
                          <a:effectLst/>
                          <a:latin typeface="Myriad Pro Semibold"/>
                        </a:rPr>
                        <a:t>12</a:t>
                      </a:r>
                      <a:endParaRPr lang="en-GB" sz="2000" b="0">
                        <a:solidFill>
                          <a:schemeClr val="tx1"/>
                        </a:solidFill>
                        <a:effectLst/>
                        <a:latin typeface="Myriad Pro Semibold"/>
                        <a:ea typeface="Calibri" panose="020F0502020204030204" pitchFamily="34" charset="0"/>
                        <a:cs typeface="Times New Roman" panose="02020603050405020304" pitchFamily="18" charset="0"/>
                      </a:endParaRPr>
                    </a:p>
                  </a:txBody>
                  <a:tcPr marL="45720" marR="45720" marT="18000" marB="18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7000"/>
                        </a:lnSpc>
                        <a:spcAft>
                          <a:spcPts val="0"/>
                        </a:spcAft>
                      </a:pPr>
                      <a:r>
                        <a:rPr lang="en-GB" sz="2000" b="0" dirty="0">
                          <a:solidFill>
                            <a:schemeClr val="tx1"/>
                          </a:solidFill>
                          <a:effectLst/>
                          <a:latin typeface="Myriad Pro Semibold"/>
                        </a:rPr>
                        <a:t>120</a:t>
                      </a:r>
                      <a:endParaRPr lang="en-GB" sz="20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45720" marR="45720" marT="18000" marB="18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248775520"/>
                  </a:ext>
                </a:extLst>
              </a:tr>
            </a:tbl>
          </a:graphicData>
        </a:graphic>
      </p:graphicFrame>
      <p:graphicFrame>
        <p:nvGraphicFramePr>
          <p:cNvPr id="12" name="Table 11">
            <a:extLst>
              <a:ext uri="{FF2B5EF4-FFF2-40B4-BE49-F238E27FC236}">
                <a16:creationId xmlns:a16="http://schemas.microsoft.com/office/drawing/2014/main" id="{B56C015F-37D6-412E-80BD-B6C2C55A167F}"/>
              </a:ext>
            </a:extLst>
          </p:cNvPr>
          <p:cNvGraphicFramePr>
            <a:graphicFrameLocks noGrp="1"/>
          </p:cNvGraphicFramePr>
          <p:nvPr/>
        </p:nvGraphicFramePr>
        <p:xfrm>
          <a:off x="6096000" y="1698749"/>
          <a:ext cx="4136870" cy="4395729"/>
        </p:xfrm>
        <a:graphic>
          <a:graphicData uri="http://schemas.openxmlformats.org/drawingml/2006/table">
            <a:tbl>
              <a:tblPr firstRow="1" firstCol="1" bandRow="1">
                <a:tableStyleId>{5C22544A-7EE6-4342-B048-85BDC9FD1C3A}</a:tableStyleId>
              </a:tblPr>
              <a:tblGrid>
                <a:gridCol w="2068034">
                  <a:extLst>
                    <a:ext uri="{9D8B030D-6E8A-4147-A177-3AD203B41FA5}">
                      <a16:colId xmlns:a16="http://schemas.microsoft.com/office/drawing/2014/main" val="529241110"/>
                    </a:ext>
                  </a:extLst>
                </a:gridCol>
                <a:gridCol w="2068836">
                  <a:extLst>
                    <a:ext uri="{9D8B030D-6E8A-4147-A177-3AD203B41FA5}">
                      <a16:colId xmlns:a16="http://schemas.microsoft.com/office/drawing/2014/main" val="3903664608"/>
                    </a:ext>
                  </a:extLst>
                </a:gridCol>
              </a:tblGrid>
              <a:tr h="0">
                <a:tc>
                  <a:txBody>
                    <a:bodyPr/>
                    <a:lstStyle/>
                    <a:p>
                      <a:pPr>
                        <a:lnSpc>
                          <a:spcPct val="107000"/>
                        </a:lnSpc>
                        <a:spcBef>
                          <a:spcPts val="200"/>
                        </a:spcBef>
                        <a:spcAft>
                          <a:spcPts val="200"/>
                        </a:spcAft>
                      </a:pPr>
                      <a:r>
                        <a:rPr lang="en-GB" sz="2000" b="0" dirty="0">
                          <a:solidFill>
                            <a:schemeClr val="tx1"/>
                          </a:solidFill>
                          <a:effectLst/>
                          <a:latin typeface="Myriad Pro Semibold"/>
                        </a:rPr>
                        <a:t>0 × 10 = 0 </a:t>
                      </a:r>
                      <a:endParaRPr lang="en-GB" sz="20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108000" marR="108000" marT="18000" marB="18000" anchor="b">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107000"/>
                        </a:lnSpc>
                        <a:spcBef>
                          <a:spcPts val="200"/>
                        </a:spcBef>
                        <a:spcAft>
                          <a:spcPts val="200"/>
                        </a:spcAft>
                      </a:pPr>
                      <a:r>
                        <a:rPr lang="en-GB" sz="2000" b="0">
                          <a:solidFill>
                            <a:schemeClr val="tx1"/>
                          </a:solidFill>
                          <a:effectLst/>
                          <a:latin typeface="Myriad Pro Semibold"/>
                        </a:rPr>
                        <a:t>10 × 0 = 0</a:t>
                      </a:r>
                      <a:endParaRPr lang="en-GB" sz="2000" b="0">
                        <a:solidFill>
                          <a:schemeClr val="tx1"/>
                        </a:solidFill>
                        <a:effectLst/>
                        <a:latin typeface="Myriad Pro Semibold"/>
                        <a:ea typeface="Calibri" panose="020F0502020204030204" pitchFamily="34" charset="0"/>
                        <a:cs typeface="Times New Roman" panose="02020603050405020304" pitchFamily="18" charset="0"/>
                      </a:endParaRPr>
                    </a:p>
                  </a:txBody>
                  <a:tcPr marL="108000" marR="108000" marT="18000" marB="18000" anchor="b">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628072249"/>
                  </a:ext>
                </a:extLst>
              </a:tr>
              <a:tr h="0">
                <a:tc>
                  <a:txBody>
                    <a:bodyPr/>
                    <a:lstStyle/>
                    <a:p>
                      <a:pPr>
                        <a:lnSpc>
                          <a:spcPct val="107000"/>
                        </a:lnSpc>
                        <a:spcBef>
                          <a:spcPts val="200"/>
                        </a:spcBef>
                        <a:spcAft>
                          <a:spcPts val="200"/>
                        </a:spcAft>
                      </a:pPr>
                      <a:r>
                        <a:rPr lang="en-GB" sz="2000" b="0" dirty="0">
                          <a:solidFill>
                            <a:schemeClr val="tx1"/>
                          </a:solidFill>
                          <a:effectLst/>
                          <a:latin typeface="Myriad Pro Semibold"/>
                        </a:rPr>
                        <a:t>1 × 10 = 10</a:t>
                      </a:r>
                      <a:endParaRPr lang="en-GB" sz="20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108000" marR="108000" marT="18000" marB="18000" anchor="b">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107000"/>
                        </a:lnSpc>
                        <a:spcBef>
                          <a:spcPts val="200"/>
                        </a:spcBef>
                        <a:spcAft>
                          <a:spcPts val="200"/>
                        </a:spcAft>
                      </a:pPr>
                      <a:r>
                        <a:rPr lang="en-GB" sz="2000" b="0">
                          <a:solidFill>
                            <a:schemeClr val="tx1"/>
                          </a:solidFill>
                          <a:effectLst/>
                          <a:latin typeface="Myriad Pro Semibold"/>
                        </a:rPr>
                        <a:t>10 × 1 = 10</a:t>
                      </a:r>
                      <a:endParaRPr lang="en-GB" sz="2000" b="0">
                        <a:solidFill>
                          <a:schemeClr val="tx1"/>
                        </a:solidFill>
                        <a:effectLst/>
                        <a:latin typeface="Myriad Pro Semibold"/>
                        <a:ea typeface="Calibri" panose="020F0502020204030204" pitchFamily="34" charset="0"/>
                        <a:cs typeface="Times New Roman" panose="02020603050405020304" pitchFamily="18" charset="0"/>
                      </a:endParaRPr>
                    </a:p>
                  </a:txBody>
                  <a:tcPr marL="108000" marR="108000" marT="18000" marB="18000" anchor="b">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624410978"/>
                  </a:ext>
                </a:extLst>
              </a:tr>
              <a:tr h="0">
                <a:tc>
                  <a:txBody>
                    <a:bodyPr/>
                    <a:lstStyle/>
                    <a:p>
                      <a:pPr>
                        <a:lnSpc>
                          <a:spcPct val="107000"/>
                        </a:lnSpc>
                        <a:spcBef>
                          <a:spcPts val="200"/>
                        </a:spcBef>
                        <a:spcAft>
                          <a:spcPts val="200"/>
                        </a:spcAft>
                      </a:pPr>
                      <a:r>
                        <a:rPr lang="en-GB" sz="2000" b="0" dirty="0">
                          <a:solidFill>
                            <a:schemeClr val="tx1"/>
                          </a:solidFill>
                          <a:effectLst/>
                          <a:latin typeface="Myriad Pro Semibold"/>
                        </a:rPr>
                        <a:t>2 × 10 = 20</a:t>
                      </a:r>
                      <a:endParaRPr lang="en-GB" sz="20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108000" marR="108000" marT="18000" marB="18000" anchor="b">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107000"/>
                        </a:lnSpc>
                        <a:spcBef>
                          <a:spcPts val="200"/>
                        </a:spcBef>
                        <a:spcAft>
                          <a:spcPts val="200"/>
                        </a:spcAft>
                      </a:pPr>
                      <a:r>
                        <a:rPr lang="en-GB" sz="2000" b="0">
                          <a:solidFill>
                            <a:schemeClr val="tx1"/>
                          </a:solidFill>
                          <a:effectLst/>
                          <a:latin typeface="Myriad Pro Semibold"/>
                        </a:rPr>
                        <a:t>10 × 2 = 20</a:t>
                      </a:r>
                      <a:endParaRPr lang="en-GB" sz="2000" b="0">
                        <a:solidFill>
                          <a:schemeClr val="tx1"/>
                        </a:solidFill>
                        <a:effectLst/>
                        <a:latin typeface="Myriad Pro Semibold"/>
                        <a:ea typeface="Calibri" panose="020F0502020204030204" pitchFamily="34" charset="0"/>
                        <a:cs typeface="Times New Roman" panose="02020603050405020304" pitchFamily="18" charset="0"/>
                      </a:endParaRPr>
                    </a:p>
                  </a:txBody>
                  <a:tcPr marL="108000" marR="108000" marT="18000" marB="18000" anchor="b">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676049314"/>
                  </a:ext>
                </a:extLst>
              </a:tr>
              <a:tr h="0">
                <a:tc>
                  <a:txBody>
                    <a:bodyPr/>
                    <a:lstStyle/>
                    <a:p>
                      <a:pPr>
                        <a:lnSpc>
                          <a:spcPct val="107000"/>
                        </a:lnSpc>
                        <a:spcBef>
                          <a:spcPts val="200"/>
                        </a:spcBef>
                        <a:spcAft>
                          <a:spcPts val="200"/>
                        </a:spcAft>
                      </a:pPr>
                      <a:r>
                        <a:rPr lang="en-GB" sz="2000" b="0">
                          <a:solidFill>
                            <a:schemeClr val="tx1"/>
                          </a:solidFill>
                          <a:effectLst/>
                          <a:latin typeface="Myriad Pro Semibold"/>
                        </a:rPr>
                        <a:t>3 × 10 = 30</a:t>
                      </a:r>
                      <a:endParaRPr lang="en-GB" sz="2000" b="0">
                        <a:solidFill>
                          <a:schemeClr val="tx1"/>
                        </a:solidFill>
                        <a:effectLst/>
                        <a:latin typeface="Myriad Pro Semibold"/>
                        <a:ea typeface="Calibri" panose="020F0502020204030204" pitchFamily="34" charset="0"/>
                        <a:cs typeface="Times New Roman" panose="02020603050405020304" pitchFamily="18" charset="0"/>
                      </a:endParaRPr>
                    </a:p>
                  </a:txBody>
                  <a:tcPr marL="108000" marR="108000" marT="18000" marB="18000" anchor="b">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107000"/>
                        </a:lnSpc>
                        <a:spcBef>
                          <a:spcPts val="200"/>
                        </a:spcBef>
                        <a:spcAft>
                          <a:spcPts val="200"/>
                        </a:spcAft>
                      </a:pPr>
                      <a:r>
                        <a:rPr lang="en-GB" sz="2000" b="0">
                          <a:solidFill>
                            <a:schemeClr val="tx1"/>
                          </a:solidFill>
                          <a:effectLst/>
                          <a:latin typeface="Myriad Pro Semibold"/>
                        </a:rPr>
                        <a:t>10 × 3 = 30</a:t>
                      </a:r>
                      <a:endParaRPr lang="en-GB" sz="2000" b="0">
                        <a:solidFill>
                          <a:schemeClr val="tx1"/>
                        </a:solidFill>
                        <a:effectLst/>
                        <a:latin typeface="Myriad Pro Semibold"/>
                        <a:ea typeface="Calibri" panose="020F0502020204030204" pitchFamily="34" charset="0"/>
                        <a:cs typeface="Times New Roman" panose="02020603050405020304" pitchFamily="18" charset="0"/>
                      </a:endParaRPr>
                    </a:p>
                  </a:txBody>
                  <a:tcPr marL="108000" marR="108000" marT="18000" marB="18000" anchor="b">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239494334"/>
                  </a:ext>
                </a:extLst>
              </a:tr>
              <a:tr h="0">
                <a:tc>
                  <a:txBody>
                    <a:bodyPr/>
                    <a:lstStyle/>
                    <a:p>
                      <a:pPr>
                        <a:lnSpc>
                          <a:spcPct val="107000"/>
                        </a:lnSpc>
                        <a:spcBef>
                          <a:spcPts val="200"/>
                        </a:spcBef>
                        <a:spcAft>
                          <a:spcPts val="200"/>
                        </a:spcAft>
                      </a:pPr>
                      <a:r>
                        <a:rPr lang="en-GB" sz="2000" b="0" dirty="0">
                          <a:solidFill>
                            <a:schemeClr val="tx1"/>
                          </a:solidFill>
                          <a:effectLst/>
                          <a:latin typeface="Myriad Pro Semibold"/>
                        </a:rPr>
                        <a:t>4 × 10 = 40</a:t>
                      </a:r>
                      <a:endParaRPr lang="en-GB" sz="20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108000" marR="108000" marT="18000" marB="18000" anchor="b">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107000"/>
                        </a:lnSpc>
                        <a:spcBef>
                          <a:spcPts val="200"/>
                        </a:spcBef>
                        <a:spcAft>
                          <a:spcPts val="200"/>
                        </a:spcAft>
                      </a:pPr>
                      <a:r>
                        <a:rPr lang="en-GB" sz="2000" b="0" dirty="0">
                          <a:solidFill>
                            <a:schemeClr val="tx1"/>
                          </a:solidFill>
                          <a:effectLst/>
                          <a:latin typeface="Myriad Pro Semibold"/>
                        </a:rPr>
                        <a:t>10 × 4 = 40</a:t>
                      </a:r>
                      <a:endParaRPr lang="en-GB" sz="20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108000" marR="108000" marT="18000" marB="18000" anchor="b">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667786380"/>
                  </a:ext>
                </a:extLst>
              </a:tr>
              <a:tr h="0">
                <a:tc>
                  <a:txBody>
                    <a:bodyPr/>
                    <a:lstStyle/>
                    <a:p>
                      <a:pPr>
                        <a:lnSpc>
                          <a:spcPct val="107000"/>
                        </a:lnSpc>
                        <a:spcBef>
                          <a:spcPts val="200"/>
                        </a:spcBef>
                        <a:spcAft>
                          <a:spcPts val="200"/>
                        </a:spcAft>
                      </a:pPr>
                      <a:r>
                        <a:rPr lang="en-GB" sz="2000" b="0">
                          <a:solidFill>
                            <a:schemeClr val="tx1"/>
                          </a:solidFill>
                          <a:effectLst/>
                          <a:latin typeface="Myriad Pro Semibold"/>
                        </a:rPr>
                        <a:t>5 × 10 = 50</a:t>
                      </a:r>
                      <a:endParaRPr lang="en-GB" sz="2000" b="0">
                        <a:solidFill>
                          <a:schemeClr val="tx1"/>
                        </a:solidFill>
                        <a:effectLst/>
                        <a:latin typeface="Myriad Pro Semibold"/>
                        <a:ea typeface="Calibri" panose="020F0502020204030204" pitchFamily="34" charset="0"/>
                        <a:cs typeface="Times New Roman" panose="02020603050405020304" pitchFamily="18" charset="0"/>
                      </a:endParaRPr>
                    </a:p>
                  </a:txBody>
                  <a:tcPr marL="108000" marR="108000" marT="18000" marB="18000" anchor="b">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107000"/>
                        </a:lnSpc>
                        <a:spcBef>
                          <a:spcPts val="200"/>
                        </a:spcBef>
                        <a:spcAft>
                          <a:spcPts val="200"/>
                        </a:spcAft>
                      </a:pPr>
                      <a:r>
                        <a:rPr lang="en-GB" sz="2000" b="0" dirty="0">
                          <a:solidFill>
                            <a:schemeClr val="tx1"/>
                          </a:solidFill>
                          <a:effectLst/>
                          <a:latin typeface="Myriad Pro Semibold"/>
                        </a:rPr>
                        <a:t>10 × 5 = 50</a:t>
                      </a:r>
                      <a:endParaRPr lang="en-GB" sz="20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108000" marR="108000" marT="18000" marB="18000" anchor="b">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943200960"/>
                  </a:ext>
                </a:extLst>
              </a:tr>
              <a:tr h="0">
                <a:tc>
                  <a:txBody>
                    <a:bodyPr/>
                    <a:lstStyle/>
                    <a:p>
                      <a:pPr>
                        <a:lnSpc>
                          <a:spcPct val="107000"/>
                        </a:lnSpc>
                        <a:spcBef>
                          <a:spcPts val="200"/>
                        </a:spcBef>
                        <a:spcAft>
                          <a:spcPts val="200"/>
                        </a:spcAft>
                      </a:pPr>
                      <a:r>
                        <a:rPr lang="en-GB" sz="2000" b="0">
                          <a:solidFill>
                            <a:schemeClr val="tx1"/>
                          </a:solidFill>
                          <a:effectLst/>
                          <a:latin typeface="Myriad Pro Semibold"/>
                        </a:rPr>
                        <a:t>6 × 10 = 60</a:t>
                      </a:r>
                      <a:endParaRPr lang="en-GB" sz="2000" b="0">
                        <a:solidFill>
                          <a:schemeClr val="tx1"/>
                        </a:solidFill>
                        <a:effectLst/>
                        <a:latin typeface="Myriad Pro Semibold"/>
                        <a:ea typeface="Calibri" panose="020F0502020204030204" pitchFamily="34" charset="0"/>
                        <a:cs typeface="Times New Roman" panose="02020603050405020304" pitchFamily="18" charset="0"/>
                      </a:endParaRPr>
                    </a:p>
                  </a:txBody>
                  <a:tcPr marL="108000" marR="108000" marT="18000" marB="18000" anchor="b">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107000"/>
                        </a:lnSpc>
                        <a:spcBef>
                          <a:spcPts val="200"/>
                        </a:spcBef>
                        <a:spcAft>
                          <a:spcPts val="200"/>
                        </a:spcAft>
                      </a:pPr>
                      <a:r>
                        <a:rPr lang="en-GB" sz="2000" b="0">
                          <a:solidFill>
                            <a:schemeClr val="tx1"/>
                          </a:solidFill>
                          <a:effectLst/>
                          <a:latin typeface="Myriad Pro Semibold"/>
                        </a:rPr>
                        <a:t>10 × 6 = 60</a:t>
                      </a:r>
                      <a:endParaRPr lang="en-GB" sz="2000" b="0">
                        <a:solidFill>
                          <a:schemeClr val="tx1"/>
                        </a:solidFill>
                        <a:effectLst/>
                        <a:latin typeface="Myriad Pro Semibold"/>
                        <a:ea typeface="Calibri" panose="020F0502020204030204" pitchFamily="34" charset="0"/>
                        <a:cs typeface="Times New Roman" panose="02020603050405020304" pitchFamily="18" charset="0"/>
                      </a:endParaRPr>
                    </a:p>
                  </a:txBody>
                  <a:tcPr marL="108000" marR="108000" marT="18000" marB="18000" anchor="b">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050706264"/>
                  </a:ext>
                </a:extLst>
              </a:tr>
              <a:tr h="0">
                <a:tc>
                  <a:txBody>
                    <a:bodyPr/>
                    <a:lstStyle/>
                    <a:p>
                      <a:pPr>
                        <a:lnSpc>
                          <a:spcPct val="107000"/>
                        </a:lnSpc>
                        <a:spcBef>
                          <a:spcPts val="200"/>
                        </a:spcBef>
                        <a:spcAft>
                          <a:spcPts val="200"/>
                        </a:spcAft>
                      </a:pPr>
                      <a:r>
                        <a:rPr lang="en-GB" sz="2000" b="0">
                          <a:solidFill>
                            <a:schemeClr val="tx1"/>
                          </a:solidFill>
                          <a:effectLst/>
                          <a:latin typeface="Myriad Pro Semibold"/>
                        </a:rPr>
                        <a:t>7 × 10 = 70</a:t>
                      </a:r>
                      <a:endParaRPr lang="en-GB" sz="2000" b="0">
                        <a:solidFill>
                          <a:schemeClr val="tx1"/>
                        </a:solidFill>
                        <a:effectLst/>
                        <a:latin typeface="Myriad Pro Semibold"/>
                        <a:ea typeface="Calibri" panose="020F0502020204030204" pitchFamily="34" charset="0"/>
                        <a:cs typeface="Times New Roman" panose="02020603050405020304" pitchFamily="18" charset="0"/>
                      </a:endParaRPr>
                    </a:p>
                  </a:txBody>
                  <a:tcPr marL="108000" marR="108000" marT="18000" marB="18000" anchor="b">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107000"/>
                        </a:lnSpc>
                        <a:spcBef>
                          <a:spcPts val="200"/>
                        </a:spcBef>
                        <a:spcAft>
                          <a:spcPts val="200"/>
                        </a:spcAft>
                      </a:pPr>
                      <a:r>
                        <a:rPr lang="en-GB" sz="2000" b="0" dirty="0">
                          <a:solidFill>
                            <a:schemeClr val="tx1"/>
                          </a:solidFill>
                          <a:effectLst/>
                          <a:latin typeface="Myriad Pro Semibold"/>
                        </a:rPr>
                        <a:t>10 × 7 = 70</a:t>
                      </a:r>
                      <a:endParaRPr lang="en-GB" sz="20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108000" marR="108000" marT="18000" marB="18000" anchor="b">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997341920"/>
                  </a:ext>
                </a:extLst>
              </a:tr>
              <a:tr h="0">
                <a:tc>
                  <a:txBody>
                    <a:bodyPr/>
                    <a:lstStyle/>
                    <a:p>
                      <a:pPr>
                        <a:lnSpc>
                          <a:spcPct val="107000"/>
                        </a:lnSpc>
                        <a:spcBef>
                          <a:spcPts val="200"/>
                        </a:spcBef>
                        <a:spcAft>
                          <a:spcPts val="200"/>
                        </a:spcAft>
                      </a:pPr>
                      <a:r>
                        <a:rPr lang="en-GB" sz="2000" b="0">
                          <a:solidFill>
                            <a:schemeClr val="tx1"/>
                          </a:solidFill>
                          <a:effectLst/>
                          <a:latin typeface="Myriad Pro Semibold"/>
                        </a:rPr>
                        <a:t>8 × 10 = 80</a:t>
                      </a:r>
                      <a:endParaRPr lang="en-GB" sz="2000" b="0">
                        <a:solidFill>
                          <a:schemeClr val="tx1"/>
                        </a:solidFill>
                        <a:effectLst/>
                        <a:latin typeface="Myriad Pro Semibold"/>
                        <a:ea typeface="Calibri" panose="020F0502020204030204" pitchFamily="34" charset="0"/>
                        <a:cs typeface="Times New Roman" panose="02020603050405020304" pitchFamily="18" charset="0"/>
                      </a:endParaRPr>
                    </a:p>
                  </a:txBody>
                  <a:tcPr marL="108000" marR="108000" marT="18000" marB="18000" anchor="b">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107000"/>
                        </a:lnSpc>
                        <a:spcBef>
                          <a:spcPts val="200"/>
                        </a:spcBef>
                        <a:spcAft>
                          <a:spcPts val="200"/>
                        </a:spcAft>
                      </a:pPr>
                      <a:r>
                        <a:rPr lang="en-GB" sz="2000" b="0" dirty="0">
                          <a:solidFill>
                            <a:schemeClr val="tx1"/>
                          </a:solidFill>
                          <a:effectLst/>
                          <a:latin typeface="Myriad Pro Semibold"/>
                        </a:rPr>
                        <a:t>10 × 8 = 80</a:t>
                      </a:r>
                      <a:endParaRPr lang="en-GB" sz="20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108000" marR="108000" marT="18000" marB="18000" anchor="b">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948475270"/>
                  </a:ext>
                </a:extLst>
              </a:tr>
              <a:tr h="0">
                <a:tc>
                  <a:txBody>
                    <a:bodyPr/>
                    <a:lstStyle/>
                    <a:p>
                      <a:pPr>
                        <a:lnSpc>
                          <a:spcPct val="107000"/>
                        </a:lnSpc>
                        <a:spcBef>
                          <a:spcPts val="200"/>
                        </a:spcBef>
                        <a:spcAft>
                          <a:spcPts val="200"/>
                        </a:spcAft>
                      </a:pPr>
                      <a:r>
                        <a:rPr lang="en-GB" sz="2000" b="0">
                          <a:solidFill>
                            <a:schemeClr val="tx1"/>
                          </a:solidFill>
                          <a:effectLst/>
                          <a:latin typeface="Myriad Pro Semibold"/>
                        </a:rPr>
                        <a:t>9 × 10 = 90</a:t>
                      </a:r>
                      <a:endParaRPr lang="en-GB" sz="2000" b="0">
                        <a:solidFill>
                          <a:schemeClr val="tx1"/>
                        </a:solidFill>
                        <a:effectLst/>
                        <a:latin typeface="Myriad Pro Semibold"/>
                        <a:ea typeface="Calibri" panose="020F0502020204030204" pitchFamily="34" charset="0"/>
                        <a:cs typeface="Times New Roman" panose="02020603050405020304" pitchFamily="18" charset="0"/>
                      </a:endParaRPr>
                    </a:p>
                  </a:txBody>
                  <a:tcPr marL="108000" marR="108000" marT="18000" marB="18000" anchor="b">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107000"/>
                        </a:lnSpc>
                        <a:spcBef>
                          <a:spcPts val="200"/>
                        </a:spcBef>
                        <a:spcAft>
                          <a:spcPts val="200"/>
                        </a:spcAft>
                      </a:pPr>
                      <a:r>
                        <a:rPr lang="en-GB" sz="2000" b="0" dirty="0">
                          <a:solidFill>
                            <a:schemeClr val="tx1"/>
                          </a:solidFill>
                          <a:effectLst/>
                          <a:latin typeface="Myriad Pro Semibold"/>
                        </a:rPr>
                        <a:t>10 × 9 = 90</a:t>
                      </a:r>
                      <a:endParaRPr lang="en-GB" sz="20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108000" marR="108000" marT="18000" marB="18000" anchor="b">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58445506"/>
                  </a:ext>
                </a:extLst>
              </a:tr>
              <a:tr h="0">
                <a:tc>
                  <a:txBody>
                    <a:bodyPr/>
                    <a:lstStyle/>
                    <a:p>
                      <a:pPr>
                        <a:lnSpc>
                          <a:spcPct val="107000"/>
                        </a:lnSpc>
                        <a:spcBef>
                          <a:spcPts val="200"/>
                        </a:spcBef>
                        <a:spcAft>
                          <a:spcPts val="200"/>
                        </a:spcAft>
                      </a:pPr>
                      <a:r>
                        <a:rPr lang="en-GB" sz="2000" b="0">
                          <a:solidFill>
                            <a:schemeClr val="tx1"/>
                          </a:solidFill>
                          <a:effectLst/>
                          <a:latin typeface="Myriad Pro Semibold"/>
                        </a:rPr>
                        <a:t>10 × 10 = 100</a:t>
                      </a:r>
                      <a:endParaRPr lang="en-GB" sz="2000" b="0">
                        <a:solidFill>
                          <a:schemeClr val="tx1"/>
                        </a:solidFill>
                        <a:effectLst/>
                        <a:latin typeface="Myriad Pro Semibold"/>
                        <a:ea typeface="Calibri" panose="020F0502020204030204" pitchFamily="34" charset="0"/>
                        <a:cs typeface="Times New Roman" panose="02020603050405020304" pitchFamily="18" charset="0"/>
                      </a:endParaRPr>
                    </a:p>
                  </a:txBody>
                  <a:tcPr marL="108000" marR="108000" marT="18000" marB="18000" anchor="b">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107000"/>
                        </a:lnSpc>
                        <a:spcBef>
                          <a:spcPts val="200"/>
                        </a:spcBef>
                        <a:spcAft>
                          <a:spcPts val="200"/>
                        </a:spcAft>
                      </a:pPr>
                      <a:r>
                        <a:rPr lang="en-GB" sz="2000" b="0" dirty="0">
                          <a:solidFill>
                            <a:schemeClr val="tx1"/>
                          </a:solidFill>
                          <a:effectLst/>
                          <a:latin typeface="Myriad Pro Semibold"/>
                        </a:rPr>
                        <a:t>10 × 10 = 100</a:t>
                      </a:r>
                      <a:endParaRPr lang="en-GB" sz="20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108000" marR="108000" marT="18000" marB="18000" anchor="b">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828552452"/>
                  </a:ext>
                </a:extLst>
              </a:tr>
              <a:tr h="0">
                <a:tc>
                  <a:txBody>
                    <a:bodyPr/>
                    <a:lstStyle/>
                    <a:p>
                      <a:pPr>
                        <a:lnSpc>
                          <a:spcPct val="107000"/>
                        </a:lnSpc>
                        <a:spcBef>
                          <a:spcPts val="200"/>
                        </a:spcBef>
                        <a:spcAft>
                          <a:spcPts val="200"/>
                        </a:spcAft>
                      </a:pPr>
                      <a:r>
                        <a:rPr lang="en-GB" sz="2000" b="0">
                          <a:solidFill>
                            <a:schemeClr val="tx1"/>
                          </a:solidFill>
                          <a:effectLst/>
                          <a:latin typeface="Myriad Pro Semibold"/>
                        </a:rPr>
                        <a:t>11 × 10 = 110</a:t>
                      </a:r>
                      <a:endParaRPr lang="en-GB" sz="2000" b="0">
                        <a:solidFill>
                          <a:schemeClr val="tx1"/>
                        </a:solidFill>
                        <a:effectLst/>
                        <a:latin typeface="Myriad Pro Semibold"/>
                        <a:ea typeface="Calibri" panose="020F0502020204030204" pitchFamily="34" charset="0"/>
                        <a:cs typeface="Times New Roman" panose="02020603050405020304" pitchFamily="18" charset="0"/>
                      </a:endParaRPr>
                    </a:p>
                  </a:txBody>
                  <a:tcPr marL="108000" marR="108000" marT="18000" marB="18000" anchor="b">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107000"/>
                        </a:lnSpc>
                        <a:spcBef>
                          <a:spcPts val="200"/>
                        </a:spcBef>
                        <a:spcAft>
                          <a:spcPts val="200"/>
                        </a:spcAft>
                      </a:pPr>
                      <a:r>
                        <a:rPr lang="en-GB" sz="2000" b="0" dirty="0">
                          <a:solidFill>
                            <a:schemeClr val="tx1"/>
                          </a:solidFill>
                          <a:effectLst/>
                          <a:latin typeface="Myriad Pro Semibold"/>
                        </a:rPr>
                        <a:t>10 × 11 = 110</a:t>
                      </a:r>
                      <a:endParaRPr lang="en-GB" sz="20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108000" marR="108000" marT="18000" marB="18000" anchor="b">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526995238"/>
                  </a:ext>
                </a:extLst>
              </a:tr>
              <a:tr h="0">
                <a:tc>
                  <a:txBody>
                    <a:bodyPr/>
                    <a:lstStyle/>
                    <a:p>
                      <a:pPr>
                        <a:lnSpc>
                          <a:spcPct val="107000"/>
                        </a:lnSpc>
                        <a:spcBef>
                          <a:spcPts val="200"/>
                        </a:spcBef>
                        <a:spcAft>
                          <a:spcPts val="200"/>
                        </a:spcAft>
                      </a:pPr>
                      <a:r>
                        <a:rPr lang="en-GB" sz="2000" b="0">
                          <a:solidFill>
                            <a:schemeClr val="tx1"/>
                          </a:solidFill>
                          <a:effectLst/>
                          <a:latin typeface="Myriad Pro Semibold"/>
                        </a:rPr>
                        <a:t>12 × 10 = 120</a:t>
                      </a:r>
                      <a:endParaRPr lang="en-GB" sz="2000" b="0">
                        <a:solidFill>
                          <a:schemeClr val="tx1"/>
                        </a:solidFill>
                        <a:effectLst/>
                        <a:latin typeface="Myriad Pro Semibold"/>
                        <a:ea typeface="Calibri" panose="020F0502020204030204" pitchFamily="34" charset="0"/>
                        <a:cs typeface="Times New Roman" panose="02020603050405020304" pitchFamily="18" charset="0"/>
                      </a:endParaRPr>
                    </a:p>
                  </a:txBody>
                  <a:tcPr marL="108000" marR="108000" marT="18000" marB="18000" anchor="b">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107000"/>
                        </a:lnSpc>
                        <a:spcBef>
                          <a:spcPts val="200"/>
                        </a:spcBef>
                        <a:spcAft>
                          <a:spcPts val="200"/>
                        </a:spcAft>
                      </a:pPr>
                      <a:r>
                        <a:rPr lang="en-GB" sz="2000" b="0" dirty="0">
                          <a:solidFill>
                            <a:schemeClr val="tx1"/>
                          </a:solidFill>
                          <a:effectLst/>
                          <a:latin typeface="Myriad Pro Semibold"/>
                        </a:rPr>
                        <a:t>10 × 12 = 120</a:t>
                      </a:r>
                      <a:endParaRPr lang="en-GB" sz="20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108000" marR="108000" marT="18000" marB="18000" anchor="b">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651099384"/>
                  </a:ext>
                </a:extLst>
              </a:tr>
            </a:tbl>
          </a:graphicData>
        </a:graphic>
      </p:graphicFrame>
    </p:spTree>
    <p:extLst>
      <p:ext uri="{BB962C8B-B14F-4D97-AF65-F5344CB8AC3E}">
        <p14:creationId xmlns:p14="http://schemas.microsoft.com/office/powerpoint/2010/main" val="691943368"/>
      </p:ext>
    </p:extLst>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C096B6F-ECEA-4A3E-ABF6-6A527E7E5377}"/>
              </a:ext>
            </a:extLst>
          </p:cNvPr>
          <p:cNvSpPr>
            <a:spLocks noGrp="1"/>
          </p:cNvSpPr>
          <p:nvPr>
            <p:ph type="title"/>
          </p:nvPr>
        </p:nvSpPr>
        <p:spPr/>
        <p:txBody>
          <a:bodyPr/>
          <a:lstStyle/>
          <a:p>
            <a:r>
              <a:rPr lang="en-GB" dirty="0"/>
              <a:t>2MD-1 Multiplication as repeated addition</a:t>
            </a:r>
          </a:p>
        </p:txBody>
      </p:sp>
      <p:sp>
        <p:nvSpPr>
          <p:cNvPr id="18" name="Content Placeholder 2">
            <a:extLst>
              <a:ext uri="{FF2B5EF4-FFF2-40B4-BE49-F238E27FC236}">
                <a16:creationId xmlns:a16="http://schemas.microsoft.com/office/drawing/2014/main" id="{92D9A2FD-9F5B-4C0D-8431-4D285D6A7B9D}"/>
              </a:ext>
            </a:extLst>
          </p:cNvPr>
          <p:cNvSpPr txBox="1">
            <a:spLocks/>
          </p:cNvSpPr>
          <p:nvPr/>
        </p:nvSpPr>
        <p:spPr>
          <a:xfrm>
            <a:off x="6247096" y="1361027"/>
            <a:ext cx="5454367" cy="410196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Can you say what the expression to match the picture should be?</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What multiple do we need to skip count in to find out </a:t>
            </a:r>
            <a:r>
              <a:rPr kumimoji="0" lang="en-GB" sz="2000" b="0" i="1" u="none" strike="noStrike" kern="1200" cap="none" spc="0" normalizeH="0" baseline="0" noProof="0" dirty="0">
                <a:ln>
                  <a:noFill/>
                </a:ln>
                <a:solidFill>
                  <a:srgbClr val="585858"/>
                </a:solidFill>
                <a:effectLst/>
                <a:uLnTx/>
                <a:uFillTx/>
                <a:latin typeface="Arial"/>
                <a:ea typeface="+mn-ea"/>
                <a:cs typeface="+mn-cs"/>
              </a:rPr>
              <a:t>how many pencils </a:t>
            </a:r>
            <a:r>
              <a:rPr kumimoji="0" lang="en-GB" sz="2000" b="0" i="0" u="none" strike="noStrike" kern="1200" cap="none" spc="0" normalizeH="0" baseline="0" noProof="0" dirty="0">
                <a:ln>
                  <a:noFill/>
                </a:ln>
                <a:solidFill>
                  <a:srgbClr val="585858"/>
                </a:solidFill>
                <a:effectLst/>
                <a:uLnTx/>
                <a:uFillTx/>
                <a:latin typeface="Arial"/>
                <a:ea typeface="+mn-ea"/>
                <a:cs typeface="+mn-cs"/>
              </a:rPr>
              <a:t>there are </a:t>
            </a:r>
            <a:r>
              <a:rPr kumimoji="0" lang="en-GB" sz="2000" b="0" i="1" u="none" strike="noStrike" kern="1200" cap="none" spc="0" normalizeH="0" baseline="0" noProof="0" dirty="0">
                <a:ln>
                  <a:noFill/>
                </a:ln>
                <a:solidFill>
                  <a:srgbClr val="585858"/>
                </a:solidFill>
                <a:effectLst/>
                <a:uLnTx/>
                <a:uFillTx/>
                <a:latin typeface="Arial"/>
                <a:ea typeface="+mn-ea"/>
                <a:cs typeface="+mn-cs"/>
              </a:rPr>
              <a:t>altogether?</a:t>
            </a: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If we skip count in multiples of 10, how many 10s will we need to count?</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So, 10, 20, 30, 40, 50, 60, 70, 80, 90… there are ____ pencils altogether.</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pic>
        <p:nvPicPr>
          <p:cNvPr id="7" name="Picture 6">
            <a:extLst>
              <a:ext uri="{FF2B5EF4-FFF2-40B4-BE49-F238E27FC236}">
                <a16:creationId xmlns:a16="http://schemas.microsoft.com/office/drawing/2014/main" id="{3F22F782-44BB-42C0-A4AB-23C3F97DD115}"/>
              </a:ext>
            </a:extLst>
          </p:cNvPr>
          <p:cNvPicPr>
            <a:picLocks noChangeAspect="1"/>
          </p:cNvPicPr>
          <p:nvPr/>
        </p:nvPicPr>
        <p:blipFill>
          <a:blip r:embed="rId4"/>
          <a:stretch>
            <a:fillRect/>
          </a:stretch>
        </p:blipFill>
        <p:spPr>
          <a:xfrm>
            <a:off x="731846" y="1514326"/>
            <a:ext cx="979995" cy="1534607"/>
          </a:xfrm>
          <a:prstGeom prst="rect">
            <a:avLst/>
          </a:prstGeom>
        </p:spPr>
      </p:pic>
      <p:pic>
        <p:nvPicPr>
          <p:cNvPr id="58" name="Picture 57">
            <a:extLst>
              <a:ext uri="{FF2B5EF4-FFF2-40B4-BE49-F238E27FC236}">
                <a16:creationId xmlns:a16="http://schemas.microsoft.com/office/drawing/2014/main" id="{A24AAE87-DD8B-47F9-BA33-7336E013D613}"/>
              </a:ext>
            </a:extLst>
          </p:cNvPr>
          <p:cNvPicPr>
            <a:picLocks noChangeAspect="1"/>
          </p:cNvPicPr>
          <p:nvPr/>
        </p:nvPicPr>
        <p:blipFill>
          <a:blip r:embed="rId4"/>
          <a:stretch>
            <a:fillRect/>
          </a:stretch>
        </p:blipFill>
        <p:spPr>
          <a:xfrm>
            <a:off x="1791022" y="1514326"/>
            <a:ext cx="979995" cy="1534607"/>
          </a:xfrm>
          <a:prstGeom prst="rect">
            <a:avLst/>
          </a:prstGeom>
        </p:spPr>
      </p:pic>
      <p:pic>
        <p:nvPicPr>
          <p:cNvPr id="59" name="Picture 58">
            <a:extLst>
              <a:ext uri="{FF2B5EF4-FFF2-40B4-BE49-F238E27FC236}">
                <a16:creationId xmlns:a16="http://schemas.microsoft.com/office/drawing/2014/main" id="{48271A41-F037-4008-B9F7-6EF2BD6DE910}"/>
              </a:ext>
            </a:extLst>
          </p:cNvPr>
          <p:cNvPicPr>
            <a:picLocks noChangeAspect="1"/>
          </p:cNvPicPr>
          <p:nvPr/>
        </p:nvPicPr>
        <p:blipFill>
          <a:blip r:embed="rId4"/>
          <a:stretch>
            <a:fillRect/>
          </a:stretch>
        </p:blipFill>
        <p:spPr>
          <a:xfrm>
            <a:off x="2908278" y="1514326"/>
            <a:ext cx="979995" cy="1534607"/>
          </a:xfrm>
          <a:prstGeom prst="rect">
            <a:avLst/>
          </a:prstGeom>
        </p:spPr>
      </p:pic>
      <p:pic>
        <p:nvPicPr>
          <p:cNvPr id="60" name="Picture 59">
            <a:extLst>
              <a:ext uri="{FF2B5EF4-FFF2-40B4-BE49-F238E27FC236}">
                <a16:creationId xmlns:a16="http://schemas.microsoft.com/office/drawing/2014/main" id="{B6BAA4C1-CF15-444F-9212-021EFBE3D16B}"/>
              </a:ext>
            </a:extLst>
          </p:cNvPr>
          <p:cNvPicPr>
            <a:picLocks noChangeAspect="1"/>
          </p:cNvPicPr>
          <p:nvPr/>
        </p:nvPicPr>
        <p:blipFill>
          <a:blip r:embed="rId4"/>
          <a:stretch>
            <a:fillRect/>
          </a:stretch>
        </p:blipFill>
        <p:spPr>
          <a:xfrm>
            <a:off x="3967454" y="1514326"/>
            <a:ext cx="979995" cy="1534607"/>
          </a:xfrm>
          <a:prstGeom prst="rect">
            <a:avLst/>
          </a:prstGeom>
        </p:spPr>
      </p:pic>
      <p:pic>
        <p:nvPicPr>
          <p:cNvPr id="61" name="Picture 60">
            <a:extLst>
              <a:ext uri="{FF2B5EF4-FFF2-40B4-BE49-F238E27FC236}">
                <a16:creationId xmlns:a16="http://schemas.microsoft.com/office/drawing/2014/main" id="{A58C4FFC-677E-4673-93B1-A18D3476DB43}"/>
              </a:ext>
            </a:extLst>
          </p:cNvPr>
          <p:cNvPicPr>
            <a:picLocks noChangeAspect="1"/>
          </p:cNvPicPr>
          <p:nvPr/>
        </p:nvPicPr>
        <p:blipFill>
          <a:blip r:embed="rId4"/>
          <a:stretch>
            <a:fillRect/>
          </a:stretch>
        </p:blipFill>
        <p:spPr>
          <a:xfrm>
            <a:off x="5039442" y="1514326"/>
            <a:ext cx="979995" cy="1534607"/>
          </a:xfrm>
          <a:prstGeom prst="rect">
            <a:avLst/>
          </a:prstGeom>
        </p:spPr>
      </p:pic>
      <p:pic>
        <p:nvPicPr>
          <p:cNvPr id="62" name="Picture 61">
            <a:extLst>
              <a:ext uri="{FF2B5EF4-FFF2-40B4-BE49-F238E27FC236}">
                <a16:creationId xmlns:a16="http://schemas.microsoft.com/office/drawing/2014/main" id="{634FF092-A218-42DB-B468-972423A311D3}"/>
              </a:ext>
            </a:extLst>
          </p:cNvPr>
          <p:cNvPicPr>
            <a:picLocks noChangeAspect="1"/>
          </p:cNvPicPr>
          <p:nvPr/>
        </p:nvPicPr>
        <p:blipFill>
          <a:blip r:embed="rId4"/>
          <a:stretch>
            <a:fillRect/>
          </a:stretch>
        </p:blipFill>
        <p:spPr>
          <a:xfrm>
            <a:off x="731846" y="3156960"/>
            <a:ext cx="979995" cy="1534607"/>
          </a:xfrm>
          <a:prstGeom prst="rect">
            <a:avLst/>
          </a:prstGeom>
        </p:spPr>
      </p:pic>
      <p:pic>
        <p:nvPicPr>
          <p:cNvPr id="63" name="Picture 62">
            <a:extLst>
              <a:ext uri="{FF2B5EF4-FFF2-40B4-BE49-F238E27FC236}">
                <a16:creationId xmlns:a16="http://schemas.microsoft.com/office/drawing/2014/main" id="{728D02A3-AFB3-4362-A154-A6FDDD0FA9BE}"/>
              </a:ext>
            </a:extLst>
          </p:cNvPr>
          <p:cNvPicPr>
            <a:picLocks noChangeAspect="1"/>
          </p:cNvPicPr>
          <p:nvPr/>
        </p:nvPicPr>
        <p:blipFill>
          <a:blip r:embed="rId4"/>
          <a:stretch>
            <a:fillRect/>
          </a:stretch>
        </p:blipFill>
        <p:spPr>
          <a:xfrm>
            <a:off x="1791022" y="3156960"/>
            <a:ext cx="979995" cy="1534607"/>
          </a:xfrm>
          <a:prstGeom prst="rect">
            <a:avLst/>
          </a:prstGeom>
        </p:spPr>
      </p:pic>
      <p:pic>
        <p:nvPicPr>
          <p:cNvPr id="64" name="Picture 63">
            <a:extLst>
              <a:ext uri="{FF2B5EF4-FFF2-40B4-BE49-F238E27FC236}">
                <a16:creationId xmlns:a16="http://schemas.microsoft.com/office/drawing/2014/main" id="{71A1F482-C932-4764-B718-968956945050}"/>
              </a:ext>
            </a:extLst>
          </p:cNvPr>
          <p:cNvPicPr>
            <a:picLocks noChangeAspect="1"/>
          </p:cNvPicPr>
          <p:nvPr/>
        </p:nvPicPr>
        <p:blipFill>
          <a:blip r:embed="rId4"/>
          <a:stretch>
            <a:fillRect/>
          </a:stretch>
        </p:blipFill>
        <p:spPr>
          <a:xfrm>
            <a:off x="2908278" y="3156960"/>
            <a:ext cx="979995" cy="1534607"/>
          </a:xfrm>
          <a:prstGeom prst="rect">
            <a:avLst/>
          </a:prstGeom>
        </p:spPr>
      </p:pic>
      <p:pic>
        <p:nvPicPr>
          <p:cNvPr id="65" name="Picture 64">
            <a:extLst>
              <a:ext uri="{FF2B5EF4-FFF2-40B4-BE49-F238E27FC236}">
                <a16:creationId xmlns:a16="http://schemas.microsoft.com/office/drawing/2014/main" id="{1DD7D387-30ED-45FB-8985-94CEDE2ED004}"/>
              </a:ext>
            </a:extLst>
          </p:cNvPr>
          <p:cNvPicPr>
            <a:picLocks noChangeAspect="1"/>
          </p:cNvPicPr>
          <p:nvPr/>
        </p:nvPicPr>
        <p:blipFill>
          <a:blip r:embed="rId4"/>
          <a:stretch>
            <a:fillRect/>
          </a:stretch>
        </p:blipFill>
        <p:spPr>
          <a:xfrm>
            <a:off x="3967454" y="3156960"/>
            <a:ext cx="979995" cy="1534607"/>
          </a:xfrm>
          <a:prstGeom prst="rect">
            <a:avLst/>
          </a:prstGeom>
        </p:spPr>
      </p:pic>
      <p:sp>
        <p:nvSpPr>
          <p:cNvPr id="66" name="TextBox 65">
            <a:extLst>
              <a:ext uri="{FF2B5EF4-FFF2-40B4-BE49-F238E27FC236}">
                <a16:creationId xmlns:a16="http://schemas.microsoft.com/office/drawing/2014/main" id="{00757607-801B-44D6-AA28-645CBB1C91A2}"/>
              </a:ext>
            </a:extLst>
          </p:cNvPr>
          <p:cNvSpPr txBox="1"/>
          <p:nvPr/>
        </p:nvSpPr>
        <p:spPr>
          <a:xfrm>
            <a:off x="1988289" y="4879203"/>
            <a:ext cx="2455860" cy="584775"/>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32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9 × 10 = 90</a:t>
            </a:r>
          </a:p>
        </p:txBody>
      </p:sp>
      <p:sp>
        <p:nvSpPr>
          <p:cNvPr id="67" name="Rectangle 66">
            <a:extLst>
              <a:ext uri="{FF2B5EF4-FFF2-40B4-BE49-F238E27FC236}">
                <a16:creationId xmlns:a16="http://schemas.microsoft.com/office/drawing/2014/main" id="{E433C8A6-2F22-408A-A11A-FB8CF57B348D}"/>
              </a:ext>
            </a:extLst>
          </p:cNvPr>
          <p:cNvSpPr/>
          <p:nvPr/>
        </p:nvSpPr>
        <p:spPr>
          <a:xfrm>
            <a:off x="3448485" y="4924705"/>
            <a:ext cx="1105989" cy="60016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2" name="TextBox 19">
            <a:extLst>
              <a:ext uri="{FF2B5EF4-FFF2-40B4-BE49-F238E27FC236}">
                <a16:creationId xmlns:a16="http://schemas.microsoft.com/office/drawing/2014/main" id="{6345FE13-F91E-44E4-AE99-AEFC476028DE}"/>
              </a:ext>
            </a:extLst>
          </p:cNvPr>
          <p:cNvSpPr txBox="1"/>
          <p:nvPr/>
        </p:nvSpPr>
        <p:spPr>
          <a:xfrm>
            <a:off x="1812730" y="5570371"/>
            <a:ext cx="8374517" cy="1138773"/>
          </a:xfrm>
          <a:prstGeom prst="rect">
            <a:avLst/>
          </a:prstGeom>
          <a:solidFill>
            <a:schemeClr val="accent2"/>
          </a:solidFill>
          <a:ln w="12700">
            <a:noFill/>
          </a:ln>
        </p:spPr>
        <p:txBody>
          <a:bodyPr wrap="square" rtlCol="0">
            <a:spAutoFit/>
          </a:bodyPr>
          <a:lstStyle>
            <a:defPPr>
              <a:defRPr lang="en-GB"/>
            </a:defPPr>
            <a:lvl1pPr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4572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9144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3pPr>
            <a:lvl4pPr marL="13716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4pPr>
            <a:lvl5pPr marL="18288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5pPr>
            <a:lvl6pPr marL="2286000" algn="l" defTabSz="914400" rtl="0" eaLnBrk="1" latinLnBrk="0" hangingPunct="1">
              <a:defRPr sz="2800" kern="1200">
                <a:solidFill>
                  <a:schemeClr val="tx1"/>
                </a:solidFill>
                <a:latin typeface="Arial" panose="020B0604020202020204" pitchFamily="34" charset="0"/>
                <a:ea typeface="+mn-ea"/>
                <a:cs typeface="+mn-cs"/>
              </a:defRPr>
            </a:lvl6pPr>
            <a:lvl7pPr marL="2743200" algn="l" defTabSz="914400" rtl="0" eaLnBrk="1" latinLnBrk="0" hangingPunct="1">
              <a:defRPr sz="2800" kern="1200">
                <a:solidFill>
                  <a:schemeClr val="tx1"/>
                </a:solidFill>
                <a:latin typeface="Arial" panose="020B0604020202020204" pitchFamily="34" charset="0"/>
                <a:ea typeface="+mn-ea"/>
                <a:cs typeface="+mn-cs"/>
              </a:defRPr>
            </a:lvl7pPr>
            <a:lvl8pPr marL="3200400" algn="l" defTabSz="914400" rtl="0" eaLnBrk="1" latinLnBrk="0" hangingPunct="1">
              <a:defRPr sz="2800" kern="1200">
                <a:solidFill>
                  <a:schemeClr val="tx1"/>
                </a:solidFill>
                <a:latin typeface="Arial" panose="020B0604020202020204" pitchFamily="34" charset="0"/>
                <a:ea typeface="+mn-ea"/>
                <a:cs typeface="+mn-cs"/>
              </a:defRPr>
            </a:lvl8pPr>
            <a:lvl9pPr marL="3657600" algn="l" defTabSz="914400" rtl="0" eaLnBrk="1" latinLnBrk="0" hangingPunct="1">
              <a:defRPr sz="2800" kern="1200">
                <a:solidFill>
                  <a:schemeClr val="tx1"/>
                </a:solidFill>
                <a:latin typeface="Arial" panose="020B0604020202020204" pitchFamily="34" charset="0"/>
                <a:ea typeface="+mn-ea"/>
                <a:cs typeface="+mn-cs"/>
              </a:defRPr>
            </a:lvl9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US"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The 9 represents the number of groups.</a:t>
            </a:r>
          </a:p>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US"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The 10 represents the number of pencils in each group.</a:t>
            </a:r>
          </a:p>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The 90 represents the total number of pencils.</a:t>
            </a:r>
          </a:p>
        </p:txBody>
      </p:sp>
      <p:sp>
        <p:nvSpPr>
          <p:cNvPr id="19" name="TextBox 18">
            <a:extLst>
              <a:ext uri="{FF2B5EF4-FFF2-40B4-BE49-F238E27FC236}">
                <a16:creationId xmlns:a16="http://schemas.microsoft.com/office/drawing/2014/main" id="{C002D0AF-C36D-4836-955D-1033CFCF6DD3}"/>
              </a:ext>
            </a:extLst>
          </p:cNvPr>
          <p:cNvSpPr txBox="1"/>
          <p:nvPr/>
        </p:nvSpPr>
        <p:spPr>
          <a:xfrm>
            <a:off x="7055900" y="4724650"/>
            <a:ext cx="500743" cy="400110"/>
          </a:xfrm>
          <a:prstGeom prst="rect">
            <a:avLst/>
          </a:prstGeom>
          <a:noFill/>
        </p:spPr>
        <p:txBody>
          <a:bodyPr wrap="squar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US" sz="20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90</a:t>
            </a:r>
            <a:endParaRPr kumimoji="0" lang="en-GB" sz="20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p:spTree>
    <p:custDataLst>
      <p:tags r:id="rId1"/>
    </p:custDataLst>
    <p:extLst>
      <p:ext uri="{BB962C8B-B14F-4D97-AF65-F5344CB8AC3E}">
        <p14:creationId xmlns:p14="http://schemas.microsoft.com/office/powerpoint/2010/main" val="17619604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6" presetClass="emph" presetSubtype="0" fill="hold" nodeType="clickEffect">
                                  <p:stCondLst>
                                    <p:cond delay="0"/>
                                  </p:stCondLst>
                                  <p:childTnLst>
                                    <p:animEffect transition="out" filter="fade">
                                      <p:cBhvr>
                                        <p:cTn id="10" dur="500" tmFilter="0, 0; .2, .5; .8, .5; 1, 0"/>
                                        <p:tgtEl>
                                          <p:spTgt spid="7"/>
                                        </p:tgtEl>
                                      </p:cBhvr>
                                    </p:animEffect>
                                    <p:animScale>
                                      <p:cBhvr>
                                        <p:cTn id="11" dur="250" autoRev="1" fill="hold"/>
                                        <p:tgtEl>
                                          <p:spTgt spid="7"/>
                                        </p:tgtEl>
                                      </p:cBhvr>
                                      <p:by x="105000" y="105000"/>
                                    </p:animScale>
                                  </p:childTnLst>
                                </p:cTn>
                              </p:par>
                            </p:childTnLst>
                          </p:cTn>
                        </p:par>
                      </p:childTnLst>
                    </p:cTn>
                  </p:par>
                  <p:par>
                    <p:cTn id="12" fill="hold">
                      <p:stCondLst>
                        <p:cond delay="indefinite"/>
                      </p:stCondLst>
                      <p:childTnLst>
                        <p:par>
                          <p:cTn id="13" fill="hold">
                            <p:stCondLst>
                              <p:cond delay="0"/>
                            </p:stCondLst>
                            <p:childTnLst>
                              <p:par>
                                <p:cTn id="14" presetID="26" presetClass="emph" presetSubtype="0" fill="hold" nodeType="clickEffect">
                                  <p:stCondLst>
                                    <p:cond delay="0"/>
                                  </p:stCondLst>
                                  <p:childTnLst>
                                    <p:animEffect transition="out" filter="fade">
                                      <p:cBhvr>
                                        <p:cTn id="15" dur="500" tmFilter="0, 0; .2, .5; .8, .5; 1, 0"/>
                                        <p:tgtEl>
                                          <p:spTgt spid="58"/>
                                        </p:tgtEl>
                                      </p:cBhvr>
                                    </p:animEffect>
                                    <p:animScale>
                                      <p:cBhvr>
                                        <p:cTn id="16" dur="250" autoRev="1" fill="hold"/>
                                        <p:tgtEl>
                                          <p:spTgt spid="58"/>
                                        </p:tgtEl>
                                      </p:cBhvr>
                                      <p:by x="105000" y="105000"/>
                                    </p:animScale>
                                  </p:childTnLst>
                                </p:cTn>
                              </p:par>
                            </p:childTnLst>
                          </p:cTn>
                        </p:par>
                      </p:childTnLst>
                    </p:cTn>
                  </p:par>
                  <p:par>
                    <p:cTn id="17" fill="hold">
                      <p:stCondLst>
                        <p:cond delay="indefinite"/>
                      </p:stCondLst>
                      <p:childTnLst>
                        <p:par>
                          <p:cTn id="18" fill="hold">
                            <p:stCondLst>
                              <p:cond delay="0"/>
                            </p:stCondLst>
                            <p:childTnLst>
                              <p:par>
                                <p:cTn id="19" presetID="26" presetClass="emph" presetSubtype="0" fill="hold" nodeType="clickEffect">
                                  <p:stCondLst>
                                    <p:cond delay="0"/>
                                  </p:stCondLst>
                                  <p:childTnLst>
                                    <p:animEffect transition="out" filter="fade">
                                      <p:cBhvr>
                                        <p:cTn id="20" dur="500" tmFilter="0, 0; .2, .5; .8, .5; 1, 0"/>
                                        <p:tgtEl>
                                          <p:spTgt spid="59"/>
                                        </p:tgtEl>
                                      </p:cBhvr>
                                    </p:animEffect>
                                    <p:animScale>
                                      <p:cBhvr>
                                        <p:cTn id="21" dur="250" autoRev="1" fill="hold"/>
                                        <p:tgtEl>
                                          <p:spTgt spid="59"/>
                                        </p:tgtEl>
                                      </p:cBhvr>
                                      <p:by x="105000" y="105000"/>
                                    </p:animScale>
                                  </p:childTnLst>
                                </p:cTn>
                              </p:par>
                            </p:childTnLst>
                          </p:cTn>
                        </p:par>
                      </p:childTnLst>
                    </p:cTn>
                  </p:par>
                  <p:par>
                    <p:cTn id="22" fill="hold">
                      <p:stCondLst>
                        <p:cond delay="indefinite"/>
                      </p:stCondLst>
                      <p:childTnLst>
                        <p:par>
                          <p:cTn id="23" fill="hold">
                            <p:stCondLst>
                              <p:cond delay="0"/>
                            </p:stCondLst>
                            <p:childTnLst>
                              <p:par>
                                <p:cTn id="24" presetID="26" presetClass="emph" presetSubtype="0" fill="hold" nodeType="clickEffect">
                                  <p:stCondLst>
                                    <p:cond delay="0"/>
                                  </p:stCondLst>
                                  <p:childTnLst>
                                    <p:animEffect transition="out" filter="fade">
                                      <p:cBhvr>
                                        <p:cTn id="25" dur="500" tmFilter="0, 0; .2, .5; .8, .5; 1, 0"/>
                                        <p:tgtEl>
                                          <p:spTgt spid="60"/>
                                        </p:tgtEl>
                                      </p:cBhvr>
                                    </p:animEffect>
                                    <p:animScale>
                                      <p:cBhvr>
                                        <p:cTn id="26" dur="250" autoRev="1" fill="hold"/>
                                        <p:tgtEl>
                                          <p:spTgt spid="60"/>
                                        </p:tgtEl>
                                      </p:cBhvr>
                                      <p:by x="105000" y="105000"/>
                                    </p:animScale>
                                  </p:childTnLst>
                                </p:cTn>
                              </p:par>
                            </p:childTnLst>
                          </p:cTn>
                        </p:par>
                      </p:childTnLst>
                    </p:cTn>
                  </p:par>
                  <p:par>
                    <p:cTn id="27" fill="hold">
                      <p:stCondLst>
                        <p:cond delay="indefinite"/>
                      </p:stCondLst>
                      <p:childTnLst>
                        <p:par>
                          <p:cTn id="28" fill="hold">
                            <p:stCondLst>
                              <p:cond delay="0"/>
                            </p:stCondLst>
                            <p:childTnLst>
                              <p:par>
                                <p:cTn id="29" presetID="26" presetClass="emph" presetSubtype="0" fill="hold" nodeType="clickEffect">
                                  <p:stCondLst>
                                    <p:cond delay="0"/>
                                  </p:stCondLst>
                                  <p:childTnLst>
                                    <p:animEffect transition="out" filter="fade">
                                      <p:cBhvr>
                                        <p:cTn id="30" dur="500" tmFilter="0, 0; .2, .5; .8, .5; 1, 0"/>
                                        <p:tgtEl>
                                          <p:spTgt spid="61"/>
                                        </p:tgtEl>
                                      </p:cBhvr>
                                    </p:animEffect>
                                    <p:animScale>
                                      <p:cBhvr>
                                        <p:cTn id="31" dur="250" autoRev="1" fill="hold"/>
                                        <p:tgtEl>
                                          <p:spTgt spid="61"/>
                                        </p:tgtEl>
                                      </p:cBhvr>
                                      <p:by x="105000" y="105000"/>
                                    </p:animScale>
                                  </p:childTnLst>
                                </p:cTn>
                              </p:par>
                            </p:childTnLst>
                          </p:cTn>
                        </p:par>
                      </p:childTnLst>
                    </p:cTn>
                  </p:par>
                  <p:par>
                    <p:cTn id="32" fill="hold">
                      <p:stCondLst>
                        <p:cond delay="indefinite"/>
                      </p:stCondLst>
                      <p:childTnLst>
                        <p:par>
                          <p:cTn id="33" fill="hold">
                            <p:stCondLst>
                              <p:cond delay="0"/>
                            </p:stCondLst>
                            <p:childTnLst>
                              <p:par>
                                <p:cTn id="34" presetID="26" presetClass="emph" presetSubtype="0" fill="hold" nodeType="clickEffect">
                                  <p:stCondLst>
                                    <p:cond delay="0"/>
                                  </p:stCondLst>
                                  <p:childTnLst>
                                    <p:animEffect transition="out" filter="fade">
                                      <p:cBhvr>
                                        <p:cTn id="35" dur="500" tmFilter="0, 0; .2, .5; .8, .5; 1, 0"/>
                                        <p:tgtEl>
                                          <p:spTgt spid="62"/>
                                        </p:tgtEl>
                                      </p:cBhvr>
                                    </p:animEffect>
                                    <p:animScale>
                                      <p:cBhvr>
                                        <p:cTn id="36" dur="250" autoRev="1" fill="hold"/>
                                        <p:tgtEl>
                                          <p:spTgt spid="62"/>
                                        </p:tgtEl>
                                      </p:cBhvr>
                                      <p:by x="105000" y="105000"/>
                                    </p:animScale>
                                  </p:childTnLst>
                                </p:cTn>
                              </p:par>
                            </p:childTnLst>
                          </p:cTn>
                        </p:par>
                      </p:childTnLst>
                    </p:cTn>
                  </p:par>
                  <p:par>
                    <p:cTn id="37" fill="hold">
                      <p:stCondLst>
                        <p:cond delay="indefinite"/>
                      </p:stCondLst>
                      <p:childTnLst>
                        <p:par>
                          <p:cTn id="38" fill="hold">
                            <p:stCondLst>
                              <p:cond delay="0"/>
                            </p:stCondLst>
                            <p:childTnLst>
                              <p:par>
                                <p:cTn id="39" presetID="26" presetClass="emph" presetSubtype="0" fill="hold" nodeType="clickEffect">
                                  <p:stCondLst>
                                    <p:cond delay="0"/>
                                  </p:stCondLst>
                                  <p:childTnLst>
                                    <p:animEffect transition="out" filter="fade">
                                      <p:cBhvr>
                                        <p:cTn id="40" dur="500" tmFilter="0, 0; .2, .5; .8, .5; 1, 0"/>
                                        <p:tgtEl>
                                          <p:spTgt spid="63"/>
                                        </p:tgtEl>
                                      </p:cBhvr>
                                    </p:animEffect>
                                    <p:animScale>
                                      <p:cBhvr>
                                        <p:cTn id="41" dur="250" autoRev="1" fill="hold"/>
                                        <p:tgtEl>
                                          <p:spTgt spid="63"/>
                                        </p:tgtEl>
                                      </p:cBhvr>
                                      <p:by x="105000" y="105000"/>
                                    </p:animScale>
                                  </p:childTnLst>
                                </p:cTn>
                              </p:par>
                            </p:childTnLst>
                          </p:cTn>
                        </p:par>
                      </p:childTnLst>
                    </p:cTn>
                  </p:par>
                  <p:par>
                    <p:cTn id="42" fill="hold">
                      <p:stCondLst>
                        <p:cond delay="indefinite"/>
                      </p:stCondLst>
                      <p:childTnLst>
                        <p:par>
                          <p:cTn id="43" fill="hold">
                            <p:stCondLst>
                              <p:cond delay="0"/>
                            </p:stCondLst>
                            <p:childTnLst>
                              <p:par>
                                <p:cTn id="44" presetID="26" presetClass="emph" presetSubtype="0" fill="hold" nodeType="clickEffect">
                                  <p:stCondLst>
                                    <p:cond delay="0"/>
                                  </p:stCondLst>
                                  <p:childTnLst>
                                    <p:animEffect transition="out" filter="fade">
                                      <p:cBhvr>
                                        <p:cTn id="45" dur="500" tmFilter="0, 0; .2, .5; .8, .5; 1, 0"/>
                                        <p:tgtEl>
                                          <p:spTgt spid="64"/>
                                        </p:tgtEl>
                                      </p:cBhvr>
                                    </p:animEffect>
                                    <p:animScale>
                                      <p:cBhvr>
                                        <p:cTn id="46" dur="250" autoRev="1" fill="hold"/>
                                        <p:tgtEl>
                                          <p:spTgt spid="64"/>
                                        </p:tgtEl>
                                      </p:cBhvr>
                                      <p:by x="105000" y="105000"/>
                                    </p:animScale>
                                  </p:childTnLst>
                                </p:cTn>
                              </p:par>
                            </p:childTnLst>
                          </p:cTn>
                        </p:par>
                      </p:childTnLst>
                    </p:cTn>
                  </p:par>
                  <p:par>
                    <p:cTn id="47" fill="hold">
                      <p:stCondLst>
                        <p:cond delay="indefinite"/>
                      </p:stCondLst>
                      <p:childTnLst>
                        <p:par>
                          <p:cTn id="48" fill="hold">
                            <p:stCondLst>
                              <p:cond delay="0"/>
                            </p:stCondLst>
                            <p:childTnLst>
                              <p:par>
                                <p:cTn id="49" presetID="26" presetClass="emph" presetSubtype="0" fill="hold" nodeType="clickEffect">
                                  <p:stCondLst>
                                    <p:cond delay="0"/>
                                  </p:stCondLst>
                                  <p:childTnLst>
                                    <p:animEffect transition="out" filter="fade">
                                      <p:cBhvr>
                                        <p:cTn id="50" dur="500" tmFilter="0, 0; .2, .5; .8, .5; 1, 0"/>
                                        <p:tgtEl>
                                          <p:spTgt spid="65"/>
                                        </p:tgtEl>
                                      </p:cBhvr>
                                    </p:animEffect>
                                    <p:animScale>
                                      <p:cBhvr>
                                        <p:cTn id="51" dur="250" autoRev="1" fill="hold"/>
                                        <p:tgtEl>
                                          <p:spTgt spid="65"/>
                                        </p:tgtEl>
                                      </p:cBhvr>
                                      <p:by x="105000" y="105000"/>
                                    </p:animScale>
                                  </p:childTnLst>
                                </p:cTn>
                              </p:par>
                            </p:childTnLst>
                          </p:cTn>
                        </p:par>
                      </p:childTnLst>
                    </p:cTn>
                  </p:par>
                  <p:par>
                    <p:cTn id="52" fill="hold">
                      <p:stCondLst>
                        <p:cond delay="indefinite"/>
                      </p:stCondLst>
                      <p:childTnLst>
                        <p:par>
                          <p:cTn id="53" fill="hold">
                            <p:stCondLst>
                              <p:cond delay="0"/>
                            </p:stCondLst>
                            <p:childTnLst>
                              <p:par>
                                <p:cTn id="54" presetID="1" presetClass="exit" presetSubtype="0" fill="hold" grpId="0" nodeType="clickEffect">
                                  <p:stCondLst>
                                    <p:cond delay="0"/>
                                  </p:stCondLst>
                                  <p:childTnLst>
                                    <p:set>
                                      <p:cBhvr>
                                        <p:cTn id="55" dur="1" fill="hold">
                                          <p:stCondLst>
                                            <p:cond delay="0"/>
                                          </p:stCondLst>
                                        </p:cTn>
                                        <p:tgtEl>
                                          <p:spTgt spid="67"/>
                                        </p:tgtEl>
                                        <p:attrNameLst>
                                          <p:attrName>style.visibility</p:attrName>
                                        </p:attrNameLst>
                                      </p:cBhvr>
                                      <p:to>
                                        <p:strVal val="hidden"/>
                                      </p:to>
                                    </p:set>
                                  </p:childTnLst>
                                </p:cTn>
                              </p:par>
                            </p:childTnLst>
                          </p:cTn>
                        </p:par>
                      </p:childTnLst>
                    </p:cTn>
                  </p:par>
                  <p:par>
                    <p:cTn id="56" fill="hold">
                      <p:stCondLst>
                        <p:cond delay="indefinite"/>
                      </p:stCondLst>
                      <p:childTnLst>
                        <p:par>
                          <p:cTn id="57" fill="hold">
                            <p:stCondLst>
                              <p:cond delay="0"/>
                            </p:stCondLst>
                            <p:childTnLst>
                              <p:par>
                                <p:cTn id="58" presetID="1" presetClass="entr" presetSubtype="0" fill="hold" grpId="0" nodeType="clickEffect">
                                  <p:stCondLst>
                                    <p:cond delay="0"/>
                                  </p:stCondLst>
                                  <p:childTnLst>
                                    <p:set>
                                      <p:cBhvr>
                                        <p:cTn id="59"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p:bldP spid="67" grpId="0" animBg="1"/>
      <p:bldP spid="19" grpId="0"/>
    </p:bld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a:t>
            </a:r>
            <a:r>
              <a:rPr lang="en-GB" sz="2400" b="1" dirty="0"/>
              <a:t>2</a:t>
            </a:r>
            <a:r>
              <a:rPr lang="en-GB" sz="2400" b="1" i="0" u="none" strike="noStrike" dirty="0">
                <a:effectLst/>
              </a:rPr>
              <a:t>, Unit </a:t>
            </a:r>
            <a:r>
              <a:rPr lang="en-GB" sz="2400" b="1" dirty="0"/>
              <a:t>5</a:t>
            </a:r>
            <a:r>
              <a:rPr lang="en-GB" sz="2400" b="1" i="0" u="none" strike="noStrike" dirty="0">
                <a:effectLst/>
              </a:rPr>
              <a:t>, Learning Outcome 1</a:t>
            </a:r>
            <a:r>
              <a:rPr lang="en-GB" sz="2400" b="1" dirty="0"/>
              <a:t>4</a:t>
            </a:r>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1742451737"/>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14</a:t>
                      </a:r>
                    </a:p>
                  </a:txBody>
                  <a:tcPr anchor="ctr">
                    <a:solidFill>
                      <a:srgbClr val="327473"/>
                    </a:solidFill>
                  </a:tcPr>
                </a:tc>
                <a:extLst>
                  <a:ext uri="{0D108BD9-81ED-4DB2-BD59-A6C34878D82A}">
                    <a16:rowId xmlns:a16="http://schemas.microsoft.com/office/drawing/2014/main" val="2928509842"/>
                  </a:ext>
                </a:extLst>
              </a:tr>
              <a:tr h="1607131">
                <a:tc>
                  <a:txBody>
                    <a:bodyPr/>
                    <a:lstStyle/>
                    <a:p>
                      <a:r>
                        <a:rPr lang="en-GB" sz="2400" b="1" dirty="0">
                          <a:solidFill>
                            <a:schemeClr val="tx1">
                              <a:lumMod val="65000"/>
                              <a:lumOff val="35000"/>
                            </a:schemeClr>
                          </a:solidFill>
                          <a:latin typeface="Arial" panose="020B0604020202020204" pitchFamily="34" charset="0"/>
                          <a:cs typeface="Arial" panose="020B0604020202020204" pitchFamily="34" charset="0"/>
                        </a:rPr>
                        <a:t>Pupils represent the ten times table in different ways</a:t>
                      </a: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72296552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2, Unit 5, Learning Outcome 14</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a:lnSpc>
                <a:spcPct val="120000"/>
              </a:lnSpc>
              <a:buClr>
                <a:srgbClr val="585858"/>
              </a:buClr>
            </a:pPr>
            <a:r>
              <a:rPr lang="en-GB" sz="2000" dirty="0"/>
              <a:t>Additional teacher guidance for this outcome should be read first and can be found in this segment of the NCETM Primary Mastery Professional Development Materials:</a:t>
            </a:r>
          </a:p>
          <a:p>
            <a:pPr>
              <a:lnSpc>
                <a:spcPct val="120000"/>
              </a:lnSpc>
              <a:buClr>
                <a:srgbClr val="585858"/>
              </a:buClr>
            </a:pPr>
            <a:r>
              <a:rPr lang="en-GB" sz="2000" dirty="0">
                <a:hlinkClick r:id="rId3"/>
              </a:rPr>
              <a:t>2.4 Times tables: groups of 10 and of 5, and factors of 0 and 1</a:t>
            </a:r>
            <a:endParaRPr lang="en-GB" sz="2000" dirty="0"/>
          </a:p>
          <a:p>
            <a:pPr>
              <a:lnSpc>
                <a:spcPct val="120000"/>
              </a:lnSpc>
              <a:buClr>
                <a:srgbClr val="585858"/>
              </a:buClr>
            </a:pPr>
            <a:r>
              <a:rPr lang="en-GB" sz="2000" dirty="0"/>
              <a:t>The spine materials are divided into ‘teaching points’ and ‘steps in learning’.</a:t>
            </a:r>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3056521822"/>
              </p:ext>
            </p:extLst>
          </p:nvPr>
        </p:nvGraphicFramePr>
        <p:xfrm>
          <a:off x="4514850" y="4258491"/>
          <a:ext cx="6886575" cy="79248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319314">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319314">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1</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1:6 - 1:7</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7-11</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4"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pic>
        <p:nvPicPr>
          <p:cNvPr id="9" name="Picture Placeholder 8">
            <a:extLst>
              <a:ext uri="{FF2B5EF4-FFF2-40B4-BE49-F238E27FC236}">
                <a16:creationId xmlns:a16="http://schemas.microsoft.com/office/drawing/2014/main" id="{0C0D84E1-6839-450E-83CC-91A083B6FC73}"/>
              </a:ext>
            </a:extLst>
          </p:cNvPr>
          <p:cNvPicPr>
            <a:picLocks noGrp="1" noChangeAspect="1"/>
          </p:cNvPicPr>
          <p:nvPr>
            <p:ph type="pic" sz="quarter" idx="12"/>
          </p:nvPr>
        </p:nvPicPr>
        <p:blipFill>
          <a:blip r:embed="rId5">
            <a:extLst>
              <a:ext uri="{28A0092B-C50C-407E-A947-70E740481C1C}">
                <a14:useLocalDpi xmlns:a14="http://schemas.microsoft.com/office/drawing/2010/main" val="0"/>
              </a:ext>
            </a:extLst>
          </a:blip>
          <a:srcRect t="222" b="222"/>
          <a:stretch>
            <a:fillRect/>
          </a:stretch>
        </p:blipFill>
        <p:spPr/>
      </p:pic>
    </p:spTree>
    <p:extLst>
      <p:ext uri="{BB962C8B-B14F-4D97-AF65-F5344CB8AC3E}">
        <p14:creationId xmlns:p14="http://schemas.microsoft.com/office/powerpoint/2010/main" val="19605324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2.4 The 10 and 5 time tables</a:t>
            </a:r>
            <a:r>
              <a:rPr lang="en-GB" dirty="0"/>
              <a:t>	</a:t>
            </a:r>
            <a:r>
              <a:rPr lang="en-US" dirty="0">
                <a:solidFill>
                  <a:srgbClr val="00628C"/>
                </a:solidFill>
              </a:rPr>
              <a:t>Step 1:6</a:t>
            </a:r>
          </a:p>
        </p:txBody>
      </p:sp>
      <p:pic>
        <p:nvPicPr>
          <p:cNvPr id="4" name="Picture 3">
            <a:extLst>
              <a:ext uri="{FF2B5EF4-FFF2-40B4-BE49-F238E27FC236}">
                <a16:creationId xmlns:a16="http://schemas.microsoft.com/office/drawing/2014/main" id="{F763BEE1-8B5B-455F-A9C8-B41AFF05CA8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08193" y="2432048"/>
            <a:ext cx="7975614" cy="1993904"/>
          </a:xfrm>
          <a:prstGeom prst="rect">
            <a:avLst/>
          </a:prstGeom>
        </p:spPr>
      </p:pic>
    </p:spTree>
    <p:extLst>
      <p:ext uri="{BB962C8B-B14F-4D97-AF65-F5344CB8AC3E}">
        <p14:creationId xmlns:p14="http://schemas.microsoft.com/office/powerpoint/2010/main" val="382807216"/>
      </p:ext>
    </p:extLst>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2.4 The 10 and 5 time tables</a:t>
            </a:r>
            <a:r>
              <a:rPr lang="en-GB" dirty="0"/>
              <a:t>	</a:t>
            </a:r>
            <a:r>
              <a:rPr lang="en-US" dirty="0">
                <a:solidFill>
                  <a:srgbClr val="00628C"/>
                </a:solidFill>
              </a:rPr>
              <a:t>Step 1:7</a:t>
            </a:r>
          </a:p>
        </p:txBody>
      </p:sp>
      <p:pic>
        <p:nvPicPr>
          <p:cNvPr id="4" name="Picture 3">
            <a:extLst>
              <a:ext uri="{FF2B5EF4-FFF2-40B4-BE49-F238E27FC236}">
                <a16:creationId xmlns:a16="http://schemas.microsoft.com/office/drawing/2014/main" id="{48B7B013-4866-48B8-BF50-54839B637A6E}"/>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2108193" y="1849562"/>
            <a:ext cx="5276066" cy="2042535"/>
          </a:xfrm>
          <a:prstGeom prst="rect">
            <a:avLst/>
          </a:prstGeom>
        </p:spPr>
      </p:pic>
      <p:sp>
        <p:nvSpPr>
          <p:cNvPr id="5" name="TextBox 4">
            <a:extLst>
              <a:ext uri="{FF2B5EF4-FFF2-40B4-BE49-F238E27FC236}">
                <a16:creationId xmlns:a16="http://schemas.microsoft.com/office/drawing/2014/main" id="{7762E6AD-8796-4E22-80ED-A9B676E358E8}"/>
              </a:ext>
            </a:extLst>
          </p:cNvPr>
          <p:cNvSpPr txBox="1"/>
          <p:nvPr/>
        </p:nvSpPr>
        <p:spPr bwMode="auto">
          <a:xfrm>
            <a:off x="2038621" y="4468390"/>
            <a:ext cx="161454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4  ×  10  =</a:t>
            </a:r>
            <a:endParaRPr lang="en-GB" sz="2400" dirty="0">
              <a:solidFill>
                <a:srgbClr val="C00000"/>
              </a:solidFill>
              <a:latin typeface="Myriad Pro Semibold" charset="0"/>
              <a:ea typeface="Myriad Pro Semibold" charset="0"/>
              <a:cs typeface="Myriad Pro Semibold" charset="0"/>
            </a:endParaRPr>
          </a:p>
        </p:txBody>
      </p:sp>
      <p:sp>
        <p:nvSpPr>
          <p:cNvPr id="6" name="Rectangle 5">
            <a:extLst>
              <a:ext uri="{FF2B5EF4-FFF2-40B4-BE49-F238E27FC236}">
                <a16:creationId xmlns:a16="http://schemas.microsoft.com/office/drawing/2014/main" id="{FDBF772C-D15A-44C8-8D34-E696A1D03839}"/>
              </a:ext>
            </a:extLst>
          </p:cNvPr>
          <p:cNvSpPr/>
          <p:nvPr/>
        </p:nvSpPr>
        <p:spPr bwMode="auto">
          <a:xfrm>
            <a:off x="3745596" y="4468390"/>
            <a:ext cx="461665" cy="461665"/>
          </a:xfrm>
          <a:prstGeom prst="rect">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7" name="TextBox 6">
            <a:extLst>
              <a:ext uri="{FF2B5EF4-FFF2-40B4-BE49-F238E27FC236}">
                <a16:creationId xmlns:a16="http://schemas.microsoft.com/office/drawing/2014/main" id="{5C8BBAB4-70DF-401A-B4C2-05986924CD8B}"/>
              </a:ext>
            </a:extLst>
          </p:cNvPr>
          <p:cNvSpPr txBox="1"/>
          <p:nvPr/>
        </p:nvSpPr>
        <p:spPr bwMode="auto">
          <a:xfrm>
            <a:off x="3717382" y="4468389"/>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40</a:t>
            </a:r>
          </a:p>
        </p:txBody>
      </p:sp>
      <p:sp>
        <p:nvSpPr>
          <p:cNvPr id="13" name="TextBox 12">
            <a:extLst>
              <a:ext uri="{FF2B5EF4-FFF2-40B4-BE49-F238E27FC236}">
                <a16:creationId xmlns:a16="http://schemas.microsoft.com/office/drawing/2014/main" id="{B3D9F747-FA4F-4E93-8F00-13CE277C140A}"/>
              </a:ext>
            </a:extLst>
          </p:cNvPr>
          <p:cNvSpPr txBox="1"/>
          <p:nvPr/>
        </p:nvSpPr>
        <p:spPr bwMode="auto">
          <a:xfrm>
            <a:off x="5201189" y="4467272"/>
            <a:ext cx="161454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10  ×  4  =</a:t>
            </a:r>
            <a:endParaRPr lang="en-GB" sz="2400" dirty="0">
              <a:solidFill>
                <a:srgbClr val="C00000"/>
              </a:solidFill>
              <a:latin typeface="Myriad Pro Semibold" charset="0"/>
              <a:ea typeface="Myriad Pro Semibold" charset="0"/>
              <a:cs typeface="Myriad Pro Semibold" charset="0"/>
            </a:endParaRPr>
          </a:p>
        </p:txBody>
      </p:sp>
      <p:sp>
        <p:nvSpPr>
          <p:cNvPr id="14" name="Rectangle 13">
            <a:extLst>
              <a:ext uri="{FF2B5EF4-FFF2-40B4-BE49-F238E27FC236}">
                <a16:creationId xmlns:a16="http://schemas.microsoft.com/office/drawing/2014/main" id="{E70B1593-096F-444B-9D73-6E8C0980D3FF}"/>
              </a:ext>
            </a:extLst>
          </p:cNvPr>
          <p:cNvSpPr/>
          <p:nvPr/>
        </p:nvSpPr>
        <p:spPr bwMode="auto">
          <a:xfrm>
            <a:off x="6908164" y="4467272"/>
            <a:ext cx="461665" cy="461665"/>
          </a:xfrm>
          <a:prstGeom prst="rect">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15" name="TextBox 14">
            <a:extLst>
              <a:ext uri="{FF2B5EF4-FFF2-40B4-BE49-F238E27FC236}">
                <a16:creationId xmlns:a16="http://schemas.microsoft.com/office/drawing/2014/main" id="{5329E822-BACF-4D68-A2D7-D63ECD7FBB3A}"/>
              </a:ext>
            </a:extLst>
          </p:cNvPr>
          <p:cNvSpPr txBox="1"/>
          <p:nvPr/>
        </p:nvSpPr>
        <p:spPr bwMode="auto">
          <a:xfrm>
            <a:off x="6879950" y="4467271"/>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40</a:t>
            </a:r>
          </a:p>
        </p:txBody>
      </p:sp>
    </p:spTree>
    <p:extLst>
      <p:ext uri="{BB962C8B-B14F-4D97-AF65-F5344CB8AC3E}">
        <p14:creationId xmlns:p14="http://schemas.microsoft.com/office/powerpoint/2010/main" val="37706032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fade">
                                      <p:cBhvr>
                                        <p:cTn id="10"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ext Placeholder 1">
            <a:extLst>
              <a:ext uri="{FF2B5EF4-FFF2-40B4-BE49-F238E27FC236}">
                <a16:creationId xmlns:a16="http://schemas.microsoft.com/office/drawing/2014/main" id="{64CF0510-47E4-4C4E-9874-964DB66F7C30}"/>
              </a:ext>
            </a:extLst>
          </p:cNvPr>
          <p:cNvSpPr>
            <a:spLocks noGrp="1" noChangeArrowheads="1"/>
          </p:cNvSpPr>
          <p:nvPr>
            <p:ph type="body" sz="quarter" idx="11"/>
          </p:nvPr>
        </p:nvSpPr>
        <p:spPr>
          <a:xfrm>
            <a:off x="0" y="0"/>
            <a:ext cx="12192000" cy="630238"/>
          </a:xfrm>
        </p:spPr>
        <p:txBody>
          <a:bodyPr/>
          <a:lstStyle/>
          <a:p>
            <a:pPr marL="0" indent="0">
              <a:tabLst>
                <a:tab pos="2243138" algn="l"/>
              </a:tabLst>
            </a:pPr>
            <a:r>
              <a:rPr lang="en-GB" altLang="en-US">
                <a:latin typeface="Myriad Pro" panose="020B0503030403020204" pitchFamily="34" charset="0"/>
                <a:ea typeface="Myriad Pro" panose="020B0503030403020204" pitchFamily="34" charset="0"/>
                <a:cs typeface="Myriad Pro" panose="020B0503030403020204" pitchFamily="34" charset="0"/>
              </a:rPr>
              <a:t>2.2 Multiplication: equal groups</a:t>
            </a:r>
            <a:r>
              <a:rPr lang="en-US" altLang="en-US">
                <a:latin typeface="Myriad Pro" panose="020B0503030403020204" pitchFamily="34" charset="0"/>
                <a:ea typeface="Myriad Pro" panose="020B0503030403020204" pitchFamily="34" charset="0"/>
                <a:cs typeface="Myriad Pro" panose="020B0503030403020204" pitchFamily="34" charset="0"/>
              </a:rPr>
              <a:t>   </a:t>
            </a:r>
            <a:r>
              <a:rPr lang="en-US" altLang="en-US">
                <a:solidFill>
                  <a:srgbClr val="00628C"/>
                </a:solidFill>
                <a:latin typeface="Myriad Pro" panose="020B0503030403020204" pitchFamily="34" charset="0"/>
                <a:ea typeface="Myriad Pro" panose="020B0503030403020204" pitchFamily="34" charset="0"/>
                <a:cs typeface="Myriad Pro" panose="020B0503030403020204" pitchFamily="34" charset="0"/>
              </a:rPr>
              <a:t>Step 1:3</a:t>
            </a:r>
          </a:p>
        </p:txBody>
      </p:sp>
      <p:pic>
        <p:nvPicPr>
          <p:cNvPr id="19459" name="Picture 3">
            <a:extLst>
              <a:ext uri="{FF2B5EF4-FFF2-40B4-BE49-F238E27FC236}">
                <a16:creationId xmlns:a16="http://schemas.microsoft.com/office/drawing/2014/main" id="{D4C3EC8A-BAE8-46A8-8D3E-F844BE0D752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67139" y="1711326"/>
            <a:ext cx="4657725" cy="987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Box 5">
            <a:extLst>
              <a:ext uri="{FF2B5EF4-FFF2-40B4-BE49-F238E27FC236}">
                <a16:creationId xmlns:a16="http://schemas.microsoft.com/office/drawing/2014/main" id="{B45FC498-DE58-4F1F-929F-D5A775321853}"/>
              </a:ext>
            </a:extLst>
          </p:cNvPr>
          <p:cNvSpPr txBox="1">
            <a:spLocks noChangeArrowheads="1"/>
          </p:cNvSpPr>
          <p:nvPr/>
        </p:nvSpPr>
        <p:spPr bwMode="auto">
          <a:xfrm>
            <a:off x="2496071" y="4086226"/>
            <a:ext cx="2328862"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fontAlgn="base">
              <a:spcAft>
                <a:spcPct val="0"/>
              </a:spcAft>
              <a:buClr>
                <a:srgbClr val="82CBDD"/>
              </a:buClr>
              <a:buNone/>
            </a:pPr>
            <a:r>
              <a:rPr lang="en-GB" altLang="en-US" sz="2400" dirty="0">
                <a:solidFill>
                  <a:srgbClr val="000000"/>
                </a:solidFill>
                <a:latin typeface="Myriad Pro Semibold"/>
                <a:ea typeface="Myriad Pro Semibold"/>
                <a:cs typeface="Myriad Pro Semibold"/>
              </a:rPr>
              <a:t>Equal groups</a:t>
            </a:r>
          </a:p>
        </p:txBody>
      </p:sp>
      <p:sp>
        <p:nvSpPr>
          <p:cNvPr id="10" name="TextBox 6">
            <a:extLst>
              <a:ext uri="{FF2B5EF4-FFF2-40B4-BE49-F238E27FC236}">
                <a16:creationId xmlns:a16="http://schemas.microsoft.com/office/drawing/2014/main" id="{BCDC0128-7C23-40ED-88B7-72B42E5CE645}"/>
              </a:ext>
            </a:extLst>
          </p:cNvPr>
          <p:cNvSpPr txBox="1">
            <a:spLocks noChangeArrowheads="1"/>
          </p:cNvSpPr>
          <p:nvPr/>
        </p:nvSpPr>
        <p:spPr bwMode="auto">
          <a:xfrm>
            <a:off x="2496072" y="5056189"/>
            <a:ext cx="266382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fontAlgn="base">
              <a:spcAft>
                <a:spcPct val="0"/>
              </a:spcAft>
              <a:buClr>
                <a:srgbClr val="82CBDD"/>
              </a:buClr>
              <a:buNone/>
            </a:pPr>
            <a:r>
              <a:rPr lang="en-GB" altLang="en-US" sz="2400" dirty="0">
                <a:solidFill>
                  <a:srgbClr val="000000"/>
                </a:solidFill>
                <a:latin typeface="Myriad Pro Semibold"/>
                <a:ea typeface="Myriad Pro Semibold"/>
                <a:cs typeface="Myriad Pro Semibold"/>
              </a:rPr>
              <a:t>Unequal groups</a:t>
            </a:r>
          </a:p>
        </p:txBody>
      </p:sp>
      <p:sp>
        <p:nvSpPr>
          <p:cNvPr id="12" name="TextBox 11">
            <a:extLst>
              <a:ext uri="{FF2B5EF4-FFF2-40B4-BE49-F238E27FC236}">
                <a16:creationId xmlns:a16="http://schemas.microsoft.com/office/drawing/2014/main" id="{FAA71C26-F14F-4C3B-A1E3-A61D09EF280F}"/>
              </a:ext>
            </a:extLst>
          </p:cNvPr>
          <p:cNvSpPr txBox="1">
            <a:spLocks noChangeArrowheads="1"/>
          </p:cNvSpPr>
          <p:nvPr/>
        </p:nvSpPr>
        <p:spPr bwMode="auto">
          <a:xfrm>
            <a:off x="4324375" y="4008080"/>
            <a:ext cx="487634"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fontAlgn="base">
              <a:spcAft>
                <a:spcPct val="0"/>
              </a:spcAft>
              <a:buClr>
                <a:srgbClr val="82CBDD"/>
              </a:buClr>
              <a:buNone/>
            </a:pPr>
            <a:r>
              <a:rPr lang="en-GB" altLang="en-US" sz="3000" dirty="0">
                <a:solidFill>
                  <a:srgbClr val="008000"/>
                </a:solidFill>
                <a:latin typeface="Myriad Pro Semibold"/>
                <a:ea typeface="Myriad Pro Semibold"/>
                <a:cs typeface="Myriad Pro Semibold"/>
                <a:sym typeface="Wingdings" panose="05000000000000000000" pitchFamily="2" charset="2"/>
              </a:rPr>
              <a:t></a:t>
            </a:r>
            <a:endParaRPr lang="en-GB" altLang="en-US" sz="3000" dirty="0">
              <a:solidFill>
                <a:srgbClr val="008000"/>
              </a:solidFill>
              <a:latin typeface="Myriad Pro Semibold"/>
              <a:ea typeface="Myriad Pro Semibold"/>
              <a:cs typeface="Myriad Pro Semibold"/>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2.4 The 10 and 5 time tables</a:t>
            </a:r>
            <a:r>
              <a:rPr lang="en-GB" dirty="0"/>
              <a:t>	</a:t>
            </a:r>
            <a:r>
              <a:rPr lang="en-US" dirty="0">
                <a:solidFill>
                  <a:srgbClr val="00628C"/>
                </a:solidFill>
              </a:rPr>
              <a:t>Step 1:7</a:t>
            </a:r>
          </a:p>
        </p:txBody>
      </p:sp>
      <p:pic>
        <p:nvPicPr>
          <p:cNvPr id="11" name="Picture 10">
            <a:extLst>
              <a:ext uri="{FF2B5EF4-FFF2-40B4-BE49-F238E27FC236}">
                <a16:creationId xmlns:a16="http://schemas.microsoft.com/office/drawing/2014/main" id="{BDC1ACE6-3E64-46AD-8A43-6520156652BE}"/>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2108193" y="1849561"/>
            <a:ext cx="6647980" cy="2042535"/>
          </a:xfrm>
          <a:prstGeom prst="rect">
            <a:avLst/>
          </a:prstGeom>
        </p:spPr>
      </p:pic>
      <p:sp>
        <p:nvSpPr>
          <p:cNvPr id="12" name="Rectangle 11">
            <a:extLst>
              <a:ext uri="{FF2B5EF4-FFF2-40B4-BE49-F238E27FC236}">
                <a16:creationId xmlns:a16="http://schemas.microsoft.com/office/drawing/2014/main" id="{22354931-8981-47BF-B50E-CD42DF0AE60F}"/>
              </a:ext>
            </a:extLst>
          </p:cNvPr>
          <p:cNvSpPr/>
          <p:nvPr/>
        </p:nvSpPr>
        <p:spPr bwMode="auto">
          <a:xfrm>
            <a:off x="4379221" y="4467274"/>
            <a:ext cx="461665" cy="461665"/>
          </a:xfrm>
          <a:prstGeom prst="rect">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13" name="TextBox 12">
            <a:extLst>
              <a:ext uri="{FF2B5EF4-FFF2-40B4-BE49-F238E27FC236}">
                <a16:creationId xmlns:a16="http://schemas.microsoft.com/office/drawing/2014/main" id="{75878963-F33A-4FEA-8FB4-A9E8CF3243D1}"/>
              </a:ext>
            </a:extLst>
          </p:cNvPr>
          <p:cNvSpPr txBox="1"/>
          <p:nvPr/>
        </p:nvSpPr>
        <p:spPr bwMode="auto">
          <a:xfrm>
            <a:off x="4351007" y="4467273"/>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50</a:t>
            </a:r>
          </a:p>
        </p:txBody>
      </p:sp>
      <p:sp>
        <p:nvSpPr>
          <p:cNvPr id="14" name="TextBox 13">
            <a:extLst>
              <a:ext uri="{FF2B5EF4-FFF2-40B4-BE49-F238E27FC236}">
                <a16:creationId xmlns:a16="http://schemas.microsoft.com/office/drawing/2014/main" id="{D3247E79-4E5F-4AAD-8951-AEB1597DB642}"/>
              </a:ext>
            </a:extLst>
          </p:cNvPr>
          <p:cNvSpPr txBox="1"/>
          <p:nvPr/>
        </p:nvSpPr>
        <p:spPr bwMode="auto">
          <a:xfrm>
            <a:off x="2526116" y="4467271"/>
            <a:ext cx="3513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5</a:t>
            </a:r>
          </a:p>
        </p:txBody>
      </p:sp>
      <p:sp>
        <p:nvSpPr>
          <p:cNvPr id="15" name="Rectangle 14">
            <a:extLst>
              <a:ext uri="{FF2B5EF4-FFF2-40B4-BE49-F238E27FC236}">
                <a16:creationId xmlns:a16="http://schemas.microsoft.com/office/drawing/2014/main" id="{22F15D8F-3CF9-4A03-B5C8-B1E7B6FF8981}"/>
              </a:ext>
            </a:extLst>
          </p:cNvPr>
          <p:cNvSpPr/>
          <p:nvPr/>
        </p:nvSpPr>
        <p:spPr bwMode="auto">
          <a:xfrm>
            <a:off x="2472905" y="4467272"/>
            <a:ext cx="461665" cy="461665"/>
          </a:xfrm>
          <a:prstGeom prst="rect">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16" name="TextBox 15">
            <a:extLst>
              <a:ext uri="{FF2B5EF4-FFF2-40B4-BE49-F238E27FC236}">
                <a16:creationId xmlns:a16="http://schemas.microsoft.com/office/drawing/2014/main" id="{413A3C5D-C11F-48DF-9D45-A16A6B096C91}"/>
              </a:ext>
            </a:extLst>
          </p:cNvPr>
          <p:cNvSpPr txBox="1"/>
          <p:nvPr/>
        </p:nvSpPr>
        <p:spPr bwMode="auto">
          <a:xfrm>
            <a:off x="3008876" y="4467272"/>
            <a:ext cx="127791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  10  =</a:t>
            </a:r>
            <a:endParaRPr lang="en-GB" sz="2400" dirty="0">
              <a:solidFill>
                <a:srgbClr val="C00000"/>
              </a:solidFill>
              <a:latin typeface="Myriad Pro Semibold" charset="0"/>
              <a:ea typeface="Myriad Pro Semibold" charset="0"/>
              <a:cs typeface="Myriad Pro Semibold" charset="0"/>
            </a:endParaRPr>
          </a:p>
        </p:txBody>
      </p:sp>
      <p:sp>
        <p:nvSpPr>
          <p:cNvPr id="17" name="Rectangle 16">
            <a:extLst>
              <a:ext uri="{FF2B5EF4-FFF2-40B4-BE49-F238E27FC236}">
                <a16:creationId xmlns:a16="http://schemas.microsoft.com/office/drawing/2014/main" id="{22D0158D-A3BC-4840-A735-31E628E27AB0}"/>
              </a:ext>
            </a:extLst>
          </p:cNvPr>
          <p:cNvSpPr/>
          <p:nvPr/>
        </p:nvSpPr>
        <p:spPr bwMode="auto">
          <a:xfrm>
            <a:off x="7882776" y="4467273"/>
            <a:ext cx="461665" cy="461665"/>
          </a:xfrm>
          <a:prstGeom prst="rect">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18" name="TextBox 17">
            <a:extLst>
              <a:ext uri="{FF2B5EF4-FFF2-40B4-BE49-F238E27FC236}">
                <a16:creationId xmlns:a16="http://schemas.microsoft.com/office/drawing/2014/main" id="{FB2F6BA7-A99F-4868-816D-7566263708D9}"/>
              </a:ext>
            </a:extLst>
          </p:cNvPr>
          <p:cNvSpPr txBox="1"/>
          <p:nvPr/>
        </p:nvSpPr>
        <p:spPr bwMode="auto">
          <a:xfrm>
            <a:off x="7854562" y="4467272"/>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50</a:t>
            </a:r>
          </a:p>
        </p:txBody>
      </p:sp>
      <p:sp>
        <p:nvSpPr>
          <p:cNvPr id="19" name="TextBox 18">
            <a:extLst>
              <a:ext uri="{FF2B5EF4-FFF2-40B4-BE49-F238E27FC236}">
                <a16:creationId xmlns:a16="http://schemas.microsoft.com/office/drawing/2014/main" id="{DE91B6E7-02C5-48ED-AD87-E8883A5C3F8D}"/>
              </a:ext>
            </a:extLst>
          </p:cNvPr>
          <p:cNvSpPr txBox="1"/>
          <p:nvPr/>
        </p:nvSpPr>
        <p:spPr bwMode="auto">
          <a:xfrm>
            <a:off x="6916209" y="4467270"/>
            <a:ext cx="3513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5</a:t>
            </a:r>
          </a:p>
        </p:txBody>
      </p:sp>
      <p:sp>
        <p:nvSpPr>
          <p:cNvPr id="20" name="Rectangle 19">
            <a:extLst>
              <a:ext uri="{FF2B5EF4-FFF2-40B4-BE49-F238E27FC236}">
                <a16:creationId xmlns:a16="http://schemas.microsoft.com/office/drawing/2014/main" id="{001BDFA2-A358-44A9-8E02-D934CE587FCD}"/>
              </a:ext>
            </a:extLst>
          </p:cNvPr>
          <p:cNvSpPr/>
          <p:nvPr/>
        </p:nvSpPr>
        <p:spPr bwMode="auto">
          <a:xfrm>
            <a:off x="6862998" y="4467271"/>
            <a:ext cx="461665" cy="461665"/>
          </a:xfrm>
          <a:prstGeom prst="rect">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21" name="TextBox 20">
            <a:extLst>
              <a:ext uri="{FF2B5EF4-FFF2-40B4-BE49-F238E27FC236}">
                <a16:creationId xmlns:a16="http://schemas.microsoft.com/office/drawing/2014/main" id="{5265BCD6-3BDB-4781-8B0B-86BED3BCFE58}"/>
              </a:ext>
            </a:extLst>
          </p:cNvPr>
          <p:cNvSpPr txBox="1"/>
          <p:nvPr/>
        </p:nvSpPr>
        <p:spPr bwMode="auto">
          <a:xfrm>
            <a:off x="7395685" y="4467271"/>
            <a:ext cx="3946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a:t>
            </a:r>
            <a:endParaRPr lang="en-GB" sz="2400" dirty="0">
              <a:solidFill>
                <a:srgbClr val="C00000"/>
              </a:solidFill>
              <a:latin typeface="Myriad Pro Semibold" charset="0"/>
              <a:ea typeface="Myriad Pro Semibold" charset="0"/>
              <a:cs typeface="Myriad Pro Semibold" charset="0"/>
            </a:endParaRPr>
          </a:p>
        </p:txBody>
      </p:sp>
      <p:sp>
        <p:nvSpPr>
          <p:cNvPr id="40" name="TextBox 39">
            <a:extLst>
              <a:ext uri="{FF2B5EF4-FFF2-40B4-BE49-F238E27FC236}">
                <a16:creationId xmlns:a16="http://schemas.microsoft.com/office/drawing/2014/main" id="{92C2D228-486A-4579-8AD1-673EBE1E086E}"/>
              </a:ext>
            </a:extLst>
          </p:cNvPr>
          <p:cNvSpPr txBox="1"/>
          <p:nvPr/>
        </p:nvSpPr>
        <p:spPr bwMode="auto">
          <a:xfrm>
            <a:off x="5847089" y="4467270"/>
            <a:ext cx="106792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10  ×  </a:t>
            </a:r>
            <a:endParaRPr lang="en-GB" sz="2400" dirty="0">
              <a:solidFill>
                <a:srgbClr val="C00000"/>
              </a:solidFill>
              <a:latin typeface="Myriad Pro Semibold" charset="0"/>
              <a:ea typeface="Myriad Pro Semibold" charset="0"/>
              <a:cs typeface="Myriad Pro Semibold" charset="0"/>
            </a:endParaRPr>
          </a:p>
        </p:txBody>
      </p:sp>
    </p:spTree>
    <p:extLst>
      <p:ext uri="{BB962C8B-B14F-4D97-AF65-F5344CB8AC3E}">
        <p14:creationId xmlns:p14="http://schemas.microsoft.com/office/powerpoint/2010/main" val="14739759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9"/>
                                        </p:tgtEl>
                                        <p:attrNameLst>
                                          <p:attrName>style.visibility</p:attrName>
                                        </p:attrNameLst>
                                      </p:cBhvr>
                                      <p:to>
                                        <p:strVal val="visible"/>
                                      </p:to>
                                    </p:set>
                                    <p:animEffect transition="in" filter="fade">
                                      <p:cBhvr>
                                        <p:cTn id="10" dur="500"/>
                                        <p:tgtEl>
                                          <p:spTgt spid="19"/>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500"/>
                                        <p:tgtEl>
                                          <p:spTgt spid="13"/>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8"/>
                                        </p:tgtEl>
                                        <p:attrNameLst>
                                          <p:attrName>style.visibility</p:attrName>
                                        </p:attrNameLst>
                                      </p:cBhvr>
                                      <p:to>
                                        <p:strVal val="visible"/>
                                      </p:to>
                                    </p:set>
                                    <p:animEffect transition="in" filter="fade">
                                      <p:cBhvr>
                                        <p:cTn id="18"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8" grpId="0"/>
      <p:bldP spid="19" grpId="0"/>
    </p:bld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2.4 The 10 and 5 time tables</a:t>
            </a:r>
            <a:r>
              <a:rPr lang="en-GB" dirty="0"/>
              <a:t>	</a:t>
            </a:r>
            <a:r>
              <a:rPr lang="en-US" dirty="0">
                <a:solidFill>
                  <a:srgbClr val="00628C"/>
                </a:solidFill>
              </a:rPr>
              <a:t>Step 1:7</a:t>
            </a:r>
          </a:p>
        </p:txBody>
      </p:sp>
      <p:pic>
        <p:nvPicPr>
          <p:cNvPr id="17" name="Picture 16">
            <a:extLst>
              <a:ext uri="{FF2B5EF4-FFF2-40B4-BE49-F238E27FC236}">
                <a16:creationId xmlns:a16="http://schemas.microsoft.com/office/drawing/2014/main" id="{8649132C-88A4-4522-A0FB-AFB09BD0204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08193" y="1849560"/>
            <a:ext cx="7975614" cy="2013357"/>
          </a:xfrm>
          <a:prstGeom prst="rect">
            <a:avLst/>
          </a:prstGeom>
        </p:spPr>
      </p:pic>
      <p:sp>
        <p:nvSpPr>
          <p:cNvPr id="18" name="TextBox 17">
            <a:extLst>
              <a:ext uri="{FF2B5EF4-FFF2-40B4-BE49-F238E27FC236}">
                <a16:creationId xmlns:a16="http://schemas.microsoft.com/office/drawing/2014/main" id="{87468D63-2A5C-4533-BDF9-3A58C47743BD}"/>
              </a:ext>
            </a:extLst>
          </p:cNvPr>
          <p:cNvSpPr txBox="1"/>
          <p:nvPr/>
        </p:nvSpPr>
        <p:spPr bwMode="auto">
          <a:xfrm>
            <a:off x="3447319" y="4467270"/>
            <a:ext cx="39465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a:t>
            </a:r>
            <a:endParaRPr lang="en-GB" sz="2400" dirty="0">
              <a:solidFill>
                <a:srgbClr val="C00000"/>
              </a:solidFill>
              <a:latin typeface="Myriad Pro Semibold" charset="0"/>
              <a:ea typeface="Myriad Pro Semibold" charset="0"/>
              <a:cs typeface="Myriad Pro Semibold" charset="0"/>
            </a:endParaRPr>
          </a:p>
        </p:txBody>
      </p:sp>
      <p:sp>
        <p:nvSpPr>
          <p:cNvPr id="19" name="TextBox 18">
            <a:extLst>
              <a:ext uri="{FF2B5EF4-FFF2-40B4-BE49-F238E27FC236}">
                <a16:creationId xmlns:a16="http://schemas.microsoft.com/office/drawing/2014/main" id="{AFDF9C91-909B-4246-8060-A07C0654CF7A}"/>
              </a:ext>
            </a:extLst>
          </p:cNvPr>
          <p:cNvSpPr txBox="1"/>
          <p:nvPr/>
        </p:nvSpPr>
        <p:spPr bwMode="auto">
          <a:xfrm>
            <a:off x="5016932" y="4467274"/>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60</a:t>
            </a:r>
          </a:p>
        </p:txBody>
      </p:sp>
      <p:sp>
        <p:nvSpPr>
          <p:cNvPr id="20" name="Rectangle 19">
            <a:extLst>
              <a:ext uri="{FF2B5EF4-FFF2-40B4-BE49-F238E27FC236}">
                <a16:creationId xmlns:a16="http://schemas.microsoft.com/office/drawing/2014/main" id="{BEF8D896-63DF-48D1-98A1-8A091CF82894}"/>
              </a:ext>
            </a:extLst>
          </p:cNvPr>
          <p:cNvSpPr/>
          <p:nvPr/>
        </p:nvSpPr>
        <p:spPr bwMode="auto">
          <a:xfrm>
            <a:off x="5045146" y="4467275"/>
            <a:ext cx="461665" cy="461665"/>
          </a:xfrm>
          <a:prstGeom prst="rect">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21" name="TextBox 20">
            <a:extLst>
              <a:ext uri="{FF2B5EF4-FFF2-40B4-BE49-F238E27FC236}">
                <a16:creationId xmlns:a16="http://schemas.microsoft.com/office/drawing/2014/main" id="{099FBB08-3497-46B2-9034-9954B65E952B}"/>
              </a:ext>
            </a:extLst>
          </p:cNvPr>
          <p:cNvSpPr txBox="1"/>
          <p:nvPr/>
        </p:nvSpPr>
        <p:spPr bwMode="auto">
          <a:xfrm>
            <a:off x="2925181" y="4467272"/>
            <a:ext cx="3513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6</a:t>
            </a:r>
          </a:p>
        </p:txBody>
      </p:sp>
      <p:sp>
        <p:nvSpPr>
          <p:cNvPr id="22" name="Rectangle 21">
            <a:extLst>
              <a:ext uri="{FF2B5EF4-FFF2-40B4-BE49-F238E27FC236}">
                <a16:creationId xmlns:a16="http://schemas.microsoft.com/office/drawing/2014/main" id="{D2DFAAFA-3E75-44B0-A348-EB4087B02AEB}"/>
              </a:ext>
            </a:extLst>
          </p:cNvPr>
          <p:cNvSpPr/>
          <p:nvPr/>
        </p:nvSpPr>
        <p:spPr bwMode="auto">
          <a:xfrm>
            <a:off x="2870039" y="4467273"/>
            <a:ext cx="461665" cy="461665"/>
          </a:xfrm>
          <a:prstGeom prst="rect">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23" name="TextBox 22">
            <a:extLst>
              <a:ext uri="{FF2B5EF4-FFF2-40B4-BE49-F238E27FC236}">
                <a16:creationId xmlns:a16="http://schemas.microsoft.com/office/drawing/2014/main" id="{34EB3439-B397-46AB-BD90-29E9A1E4514B}"/>
              </a:ext>
            </a:extLst>
          </p:cNvPr>
          <p:cNvSpPr txBox="1"/>
          <p:nvPr/>
        </p:nvSpPr>
        <p:spPr bwMode="auto">
          <a:xfrm>
            <a:off x="3929379" y="4467271"/>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10</a:t>
            </a:r>
          </a:p>
        </p:txBody>
      </p:sp>
      <p:sp>
        <p:nvSpPr>
          <p:cNvPr id="24" name="Rectangle 23">
            <a:extLst>
              <a:ext uri="{FF2B5EF4-FFF2-40B4-BE49-F238E27FC236}">
                <a16:creationId xmlns:a16="http://schemas.microsoft.com/office/drawing/2014/main" id="{20A9031A-3224-4DE9-9B82-620C174DAE75}"/>
              </a:ext>
            </a:extLst>
          </p:cNvPr>
          <p:cNvSpPr/>
          <p:nvPr/>
        </p:nvSpPr>
        <p:spPr bwMode="auto">
          <a:xfrm>
            <a:off x="3957593" y="4467272"/>
            <a:ext cx="461665" cy="461665"/>
          </a:xfrm>
          <a:prstGeom prst="rect">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25" name="TextBox 24">
            <a:extLst>
              <a:ext uri="{FF2B5EF4-FFF2-40B4-BE49-F238E27FC236}">
                <a16:creationId xmlns:a16="http://schemas.microsoft.com/office/drawing/2014/main" id="{C6C2938E-7953-4B9B-A0F3-CBC04DEB0E65}"/>
              </a:ext>
            </a:extLst>
          </p:cNvPr>
          <p:cNvSpPr txBox="1"/>
          <p:nvPr/>
        </p:nvSpPr>
        <p:spPr bwMode="auto">
          <a:xfrm>
            <a:off x="4520767" y="4467270"/>
            <a:ext cx="39465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a:t>
            </a:r>
            <a:endParaRPr lang="en-GB" sz="2400" dirty="0">
              <a:solidFill>
                <a:srgbClr val="FF0000"/>
              </a:solidFill>
              <a:latin typeface="Myriad Pro Semibold" charset="0"/>
              <a:ea typeface="Myriad Pro Semibold" charset="0"/>
              <a:cs typeface="Myriad Pro Semibold" charset="0"/>
            </a:endParaRPr>
          </a:p>
        </p:txBody>
      </p:sp>
      <p:sp>
        <p:nvSpPr>
          <p:cNvPr id="26" name="TextBox 25">
            <a:extLst>
              <a:ext uri="{FF2B5EF4-FFF2-40B4-BE49-F238E27FC236}">
                <a16:creationId xmlns:a16="http://schemas.microsoft.com/office/drawing/2014/main" id="{5A05C963-2802-4F2C-8B02-42E8A1DC54C3}"/>
              </a:ext>
            </a:extLst>
          </p:cNvPr>
          <p:cNvSpPr txBox="1"/>
          <p:nvPr/>
        </p:nvSpPr>
        <p:spPr bwMode="auto">
          <a:xfrm>
            <a:off x="7221537" y="4480788"/>
            <a:ext cx="39465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a:t>
            </a:r>
            <a:endParaRPr lang="en-GB" sz="2400" dirty="0">
              <a:solidFill>
                <a:srgbClr val="C00000"/>
              </a:solidFill>
              <a:latin typeface="Myriad Pro Semibold" charset="0"/>
              <a:ea typeface="Myriad Pro Semibold" charset="0"/>
              <a:cs typeface="Myriad Pro Semibold" charset="0"/>
            </a:endParaRPr>
          </a:p>
        </p:txBody>
      </p:sp>
      <p:sp>
        <p:nvSpPr>
          <p:cNvPr id="27" name="TextBox 26">
            <a:extLst>
              <a:ext uri="{FF2B5EF4-FFF2-40B4-BE49-F238E27FC236}">
                <a16:creationId xmlns:a16="http://schemas.microsoft.com/office/drawing/2014/main" id="{9E99C596-1E60-484D-A5EA-85941EBBEA09}"/>
              </a:ext>
            </a:extLst>
          </p:cNvPr>
          <p:cNvSpPr txBox="1"/>
          <p:nvPr/>
        </p:nvSpPr>
        <p:spPr bwMode="auto">
          <a:xfrm>
            <a:off x="8791150" y="4480792"/>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60</a:t>
            </a:r>
          </a:p>
        </p:txBody>
      </p:sp>
      <p:sp>
        <p:nvSpPr>
          <p:cNvPr id="28" name="Rectangle 27">
            <a:extLst>
              <a:ext uri="{FF2B5EF4-FFF2-40B4-BE49-F238E27FC236}">
                <a16:creationId xmlns:a16="http://schemas.microsoft.com/office/drawing/2014/main" id="{CA8CB05A-BCED-40AD-924E-8F1A92B48EF5}"/>
              </a:ext>
            </a:extLst>
          </p:cNvPr>
          <p:cNvSpPr/>
          <p:nvPr/>
        </p:nvSpPr>
        <p:spPr bwMode="auto">
          <a:xfrm>
            <a:off x="8819364" y="4480793"/>
            <a:ext cx="461665" cy="461665"/>
          </a:xfrm>
          <a:prstGeom prst="rect">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29" name="TextBox 28">
            <a:extLst>
              <a:ext uri="{FF2B5EF4-FFF2-40B4-BE49-F238E27FC236}">
                <a16:creationId xmlns:a16="http://schemas.microsoft.com/office/drawing/2014/main" id="{B51DADB7-B529-4686-BAE7-AC90C2672DEC}"/>
              </a:ext>
            </a:extLst>
          </p:cNvPr>
          <p:cNvSpPr txBox="1"/>
          <p:nvPr/>
        </p:nvSpPr>
        <p:spPr bwMode="auto">
          <a:xfrm>
            <a:off x="6616043" y="4480790"/>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10</a:t>
            </a:r>
          </a:p>
        </p:txBody>
      </p:sp>
      <p:sp>
        <p:nvSpPr>
          <p:cNvPr id="30" name="Rectangle 29">
            <a:extLst>
              <a:ext uri="{FF2B5EF4-FFF2-40B4-BE49-F238E27FC236}">
                <a16:creationId xmlns:a16="http://schemas.microsoft.com/office/drawing/2014/main" id="{4778F26C-C072-4A0D-83B7-B3C1B5940589}"/>
              </a:ext>
            </a:extLst>
          </p:cNvPr>
          <p:cNvSpPr/>
          <p:nvPr/>
        </p:nvSpPr>
        <p:spPr bwMode="auto">
          <a:xfrm>
            <a:off x="6644257" y="4480791"/>
            <a:ext cx="461665" cy="461665"/>
          </a:xfrm>
          <a:prstGeom prst="rect">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31" name="TextBox 30">
            <a:extLst>
              <a:ext uri="{FF2B5EF4-FFF2-40B4-BE49-F238E27FC236}">
                <a16:creationId xmlns:a16="http://schemas.microsoft.com/office/drawing/2014/main" id="{AAD09026-1BB0-49FD-90C3-75F3BEA514DE}"/>
              </a:ext>
            </a:extLst>
          </p:cNvPr>
          <p:cNvSpPr txBox="1"/>
          <p:nvPr/>
        </p:nvSpPr>
        <p:spPr bwMode="auto">
          <a:xfrm>
            <a:off x="7786954" y="4480789"/>
            <a:ext cx="3513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6</a:t>
            </a:r>
          </a:p>
        </p:txBody>
      </p:sp>
      <p:sp>
        <p:nvSpPr>
          <p:cNvPr id="32" name="Rectangle 31">
            <a:extLst>
              <a:ext uri="{FF2B5EF4-FFF2-40B4-BE49-F238E27FC236}">
                <a16:creationId xmlns:a16="http://schemas.microsoft.com/office/drawing/2014/main" id="{B075B48A-B2EF-4C1B-BD6D-37FE837A02F6}"/>
              </a:ext>
            </a:extLst>
          </p:cNvPr>
          <p:cNvSpPr/>
          <p:nvPr/>
        </p:nvSpPr>
        <p:spPr bwMode="auto">
          <a:xfrm>
            <a:off x="7731811" y="4480790"/>
            <a:ext cx="461665" cy="461665"/>
          </a:xfrm>
          <a:prstGeom prst="rect">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33" name="TextBox 32">
            <a:extLst>
              <a:ext uri="{FF2B5EF4-FFF2-40B4-BE49-F238E27FC236}">
                <a16:creationId xmlns:a16="http://schemas.microsoft.com/office/drawing/2014/main" id="{4D672DD7-ECCB-493F-9293-9183C3020258}"/>
              </a:ext>
            </a:extLst>
          </p:cNvPr>
          <p:cNvSpPr txBox="1"/>
          <p:nvPr/>
        </p:nvSpPr>
        <p:spPr bwMode="auto">
          <a:xfrm>
            <a:off x="8294985" y="4480788"/>
            <a:ext cx="39465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a:t>
            </a:r>
            <a:endParaRPr lang="en-GB" sz="2400" dirty="0">
              <a:solidFill>
                <a:srgbClr val="FF0000"/>
              </a:solidFill>
              <a:latin typeface="Myriad Pro Semibold" charset="0"/>
              <a:ea typeface="Myriad Pro Semibold" charset="0"/>
              <a:cs typeface="Myriad Pro Semibold" charset="0"/>
            </a:endParaRPr>
          </a:p>
        </p:txBody>
      </p:sp>
    </p:spTree>
    <p:extLst>
      <p:ext uri="{BB962C8B-B14F-4D97-AF65-F5344CB8AC3E}">
        <p14:creationId xmlns:p14="http://schemas.microsoft.com/office/powerpoint/2010/main" val="22035812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3"/>
                                        </p:tgtEl>
                                        <p:attrNameLst>
                                          <p:attrName>style.visibility</p:attrName>
                                        </p:attrNameLst>
                                      </p:cBhvr>
                                      <p:to>
                                        <p:strVal val="visible"/>
                                      </p:to>
                                    </p:set>
                                    <p:animEffect transition="in" filter="fade">
                                      <p:cBhvr>
                                        <p:cTn id="10" dur="500"/>
                                        <p:tgtEl>
                                          <p:spTgt spid="23"/>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9"/>
                                        </p:tgtEl>
                                        <p:attrNameLst>
                                          <p:attrName>style.visibility</p:attrName>
                                        </p:attrNameLst>
                                      </p:cBhvr>
                                      <p:to>
                                        <p:strVal val="visible"/>
                                      </p:to>
                                    </p:set>
                                    <p:animEffect transition="in" filter="fade">
                                      <p:cBhvr>
                                        <p:cTn id="13" dur="500"/>
                                        <p:tgtEl>
                                          <p:spTgt spid="29"/>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1"/>
                                        </p:tgtEl>
                                        <p:attrNameLst>
                                          <p:attrName>style.visibility</p:attrName>
                                        </p:attrNameLst>
                                      </p:cBhvr>
                                      <p:to>
                                        <p:strVal val="visible"/>
                                      </p:to>
                                    </p:set>
                                    <p:animEffect transition="in" filter="fade">
                                      <p:cBhvr>
                                        <p:cTn id="16" dur="500"/>
                                        <p:tgtEl>
                                          <p:spTgt spid="31"/>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fade">
                                      <p:cBhvr>
                                        <p:cTn id="21" dur="500"/>
                                        <p:tgtEl>
                                          <p:spTgt spid="19"/>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27"/>
                                        </p:tgtEl>
                                        <p:attrNameLst>
                                          <p:attrName>style.visibility</p:attrName>
                                        </p:attrNameLst>
                                      </p:cBhvr>
                                      <p:to>
                                        <p:strVal val="visible"/>
                                      </p:to>
                                    </p:set>
                                    <p:animEffect transition="in" filter="fade">
                                      <p:cBhvr>
                                        <p:cTn id="24"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1" grpId="0"/>
      <p:bldP spid="23" grpId="0"/>
      <p:bldP spid="27" grpId="0"/>
      <p:bldP spid="29" grpId="0"/>
      <p:bldP spid="31" grpId="0"/>
    </p:bld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2.4 The 10 and 5 time tables</a:t>
            </a:r>
            <a:r>
              <a:rPr lang="en-GB" dirty="0"/>
              <a:t>	</a:t>
            </a:r>
            <a:r>
              <a:rPr lang="en-US" dirty="0">
                <a:solidFill>
                  <a:srgbClr val="00628C"/>
                </a:solidFill>
              </a:rPr>
              <a:t>Step 1:7</a:t>
            </a:r>
          </a:p>
        </p:txBody>
      </p:sp>
      <p:pic>
        <p:nvPicPr>
          <p:cNvPr id="4" name="Picture 3" descr="A picture containing clipart&#10;&#10;Description automatically generated">
            <a:extLst>
              <a:ext uri="{FF2B5EF4-FFF2-40B4-BE49-F238E27FC236}">
                <a16:creationId xmlns:a16="http://schemas.microsoft.com/office/drawing/2014/main" id="{6D64BF07-637A-46A1-9FB5-E2D0202CA9C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08193" y="2261839"/>
            <a:ext cx="7975614" cy="875373"/>
          </a:xfrm>
          <a:prstGeom prst="rect">
            <a:avLst/>
          </a:prstGeom>
        </p:spPr>
      </p:pic>
      <p:sp>
        <p:nvSpPr>
          <p:cNvPr id="7" name="TextBox 6">
            <a:extLst>
              <a:ext uri="{FF2B5EF4-FFF2-40B4-BE49-F238E27FC236}">
                <a16:creationId xmlns:a16="http://schemas.microsoft.com/office/drawing/2014/main" id="{C94BCFC2-FC96-4E90-8958-5639162B0B0F}"/>
              </a:ext>
            </a:extLst>
          </p:cNvPr>
          <p:cNvSpPr txBox="1"/>
          <p:nvPr/>
        </p:nvSpPr>
        <p:spPr bwMode="auto">
          <a:xfrm>
            <a:off x="4987911" y="5730086"/>
            <a:ext cx="3513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3</a:t>
            </a:r>
          </a:p>
        </p:txBody>
      </p:sp>
      <p:sp>
        <p:nvSpPr>
          <p:cNvPr id="8" name="Rectangle 7">
            <a:extLst>
              <a:ext uri="{FF2B5EF4-FFF2-40B4-BE49-F238E27FC236}">
                <a16:creationId xmlns:a16="http://schemas.microsoft.com/office/drawing/2014/main" id="{522F23F9-5AAB-4C90-8E36-5A4269AB4667}"/>
              </a:ext>
            </a:extLst>
          </p:cNvPr>
          <p:cNvSpPr/>
          <p:nvPr/>
        </p:nvSpPr>
        <p:spPr bwMode="auto">
          <a:xfrm>
            <a:off x="4934699" y="5730087"/>
            <a:ext cx="461665" cy="461665"/>
          </a:xfrm>
          <a:prstGeom prst="rect">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9" name="TextBox 8">
            <a:extLst>
              <a:ext uri="{FF2B5EF4-FFF2-40B4-BE49-F238E27FC236}">
                <a16:creationId xmlns:a16="http://schemas.microsoft.com/office/drawing/2014/main" id="{95A2D8A5-FADA-400C-8818-B77608F244CE}"/>
              </a:ext>
            </a:extLst>
          </p:cNvPr>
          <p:cNvSpPr txBox="1"/>
          <p:nvPr/>
        </p:nvSpPr>
        <p:spPr bwMode="auto">
          <a:xfrm>
            <a:off x="5470670" y="5730087"/>
            <a:ext cx="178125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  10  =  30</a:t>
            </a:r>
            <a:endParaRPr lang="en-GB" sz="2400" dirty="0">
              <a:solidFill>
                <a:srgbClr val="C00000"/>
              </a:solidFill>
              <a:latin typeface="Myriad Pro Semibold" charset="0"/>
              <a:ea typeface="Myriad Pro Semibold" charset="0"/>
              <a:cs typeface="Myriad Pro Semibold" charset="0"/>
            </a:endParaRPr>
          </a:p>
        </p:txBody>
      </p:sp>
      <p:sp>
        <p:nvSpPr>
          <p:cNvPr id="10" name="TextBox 9">
            <a:extLst>
              <a:ext uri="{FF2B5EF4-FFF2-40B4-BE49-F238E27FC236}">
                <a16:creationId xmlns:a16="http://schemas.microsoft.com/office/drawing/2014/main" id="{E4833ED0-F1C2-4A76-AF9C-BC34506BFEFE}"/>
              </a:ext>
            </a:extLst>
          </p:cNvPr>
          <p:cNvSpPr txBox="1"/>
          <p:nvPr/>
        </p:nvSpPr>
        <p:spPr bwMode="auto">
          <a:xfrm>
            <a:off x="2140943" y="1076266"/>
            <a:ext cx="7910114" cy="904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There are 10 birds on each wire.</a:t>
            </a:r>
          </a:p>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Altogether there are 30 birds. How many wires are there?</a:t>
            </a:r>
          </a:p>
        </p:txBody>
      </p:sp>
      <p:pic>
        <p:nvPicPr>
          <p:cNvPr id="11" name="Picture 10" descr="A picture containing clipart&#10;&#10;Description automatically generated">
            <a:extLst>
              <a:ext uri="{FF2B5EF4-FFF2-40B4-BE49-F238E27FC236}">
                <a16:creationId xmlns:a16="http://schemas.microsoft.com/office/drawing/2014/main" id="{0943EA7B-2B23-44B6-B133-E9E15831A4E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75443" y="3417922"/>
            <a:ext cx="7975614" cy="875373"/>
          </a:xfrm>
          <a:prstGeom prst="rect">
            <a:avLst/>
          </a:prstGeom>
        </p:spPr>
      </p:pic>
      <p:pic>
        <p:nvPicPr>
          <p:cNvPr id="12" name="Picture 11" descr="A picture containing clipart&#10;&#10;Description automatically generated">
            <a:extLst>
              <a:ext uri="{FF2B5EF4-FFF2-40B4-BE49-F238E27FC236}">
                <a16:creationId xmlns:a16="http://schemas.microsoft.com/office/drawing/2014/main" id="{E4FEEC34-A21F-4CE8-A5DC-9537F5577DC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75443" y="4574005"/>
            <a:ext cx="7975614" cy="875373"/>
          </a:xfrm>
          <a:prstGeom prst="rect">
            <a:avLst/>
          </a:prstGeom>
        </p:spPr>
      </p:pic>
    </p:spTree>
    <p:extLst>
      <p:ext uri="{BB962C8B-B14F-4D97-AF65-F5344CB8AC3E}">
        <p14:creationId xmlns:p14="http://schemas.microsoft.com/office/powerpoint/2010/main" val="3631720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500"/>
                                        <p:tgtEl>
                                          <p:spTgt spid="12"/>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Table 9">
            <a:extLst>
              <a:ext uri="{FF2B5EF4-FFF2-40B4-BE49-F238E27FC236}">
                <a16:creationId xmlns:a16="http://schemas.microsoft.com/office/drawing/2014/main" id="{C409F602-325B-4146-A70E-0C5C8CB00389}"/>
              </a:ext>
            </a:extLst>
          </p:cNvPr>
          <p:cNvGraphicFramePr>
            <a:graphicFrameLocks noGrp="1"/>
          </p:cNvGraphicFramePr>
          <p:nvPr/>
        </p:nvGraphicFramePr>
        <p:xfrm>
          <a:off x="1722784" y="1777343"/>
          <a:ext cx="8657913" cy="4395524"/>
        </p:xfrm>
        <a:graphic>
          <a:graphicData uri="http://schemas.openxmlformats.org/drawingml/2006/table">
            <a:tbl>
              <a:tblPr firstRow="1" bandRow="1">
                <a:tableStyleId>{5C22544A-7EE6-4342-B048-85BDC9FD1C3A}</a:tableStyleId>
              </a:tblPr>
              <a:tblGrid>
                <a:gridCol w="2885971">
                  <a:extLst>
                    <a:ext uri="{9D8B030D-6E8A-4147-A177-3AD203B41FA5}">
                      <a16:colId xmlns:a16="http://schemas.microsoft.com/office/drawing/2014/main" val="1620933522"/>
                    </a:ext>
                  </a:extLst>
                </a:gridCol>
                <a:gridCol w="2885971">
                  <a:extLst>
                    <a:ext uri="{9D8B030D-6E8A-4147-A177-3AD203B41FA5}">
                      <a16:colId xmlns:a16="http://schemas.microsoft.com/office/drawing/2014/main" val="1539423616"/>
                    </a:ext>
                  </a:extLst>
                </a:gridCol>
                <a:gridCol w="2885971">
                  <a:extLst>
                    <a:ext uri="{9D8B030D-6E8A-4147-A177-3AD203B41FA5}">
                      <a16:colId xmlns:a16="http://schemas.microsoft.com/office/drawing/2014/main" val="3296720604"/>
                    </a:ext>
                  </a:extLst>
                </a:gridCol>
              </a:tblGrid>
              <a:tr h="2197762">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740601725"/>
                  </a:ext>
                </a:extLst>
              </a:tr>
              <a:tr h="2197762">
                <a:tc>
                  <a:txBody>
                    <a:bodyPr/>
                    <a:lstStyle/>
                    <a:p>
                      <a:endParaRPr lang="en-GB"/>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721114551"/>
                  </a:ext>
                </a:extLst>
              </a:tr>
            </a:tbl>
          </a:graphicData>
        </a:graphic>
      </p:graphicFrame>
      <p:sp>
        <p:nvSpPr>
          <p:cNvPr id="2" name="Text Placeholder 1"/>
          <p:cNvSpPr>
            <a:spLocks noGrp="1"/>
          </p:cNvSpPr>
          <p:nvPr>
            <p:ph type="body" sz="quarter" idx="11"/>
          </p:nvPr>
        </p:nvSpPr>
        <p:spPr/>
        <p:txBody>
          <a:bodyPr/>
          <a:lstStyle/>
          <a:p>
            <a:r>
              <a:rPr lang="en-US" dirty="0"/>
              <a:t>2.4 The 10 and 5 time tables</a:t>
            </a:r>
            <a:r>
              <a:rPr lang="en-GB" dirty="0"/>
              <a:t>	</a:t>
            </a:r>
            <a:r>
              <a:rPr lang="en-US" dirty="0">
                <a:solidFill>
                  <a:srgbClr val="00628C"/>
                </a:solidFill>
              </a:rPr>
              <a:t>Step 1:7</a:t>
            </a:r>
          </a:p>
        </p:txBody>
      </p:sp>
      <p:sp>
        <p:nvSpPr>
          <p:cNvPr id="3" name="TextBox 2">
            <a:extLst>
              <a:ext uri="{FF2B5EF4-FFF2-40B4-BE49-F238E27FC236}">
                <a16:creationId xmlns:a16="http://schemas.microsoft.com/office/drawing/2014/main" id="{64508CFE-4B58-414B-8451-ACBFB367E649}"/>
              </a:ext>
            </a:extLst>
          </p:cNvPr>
          <p:cNvSpPr txBox="1"/>
          <p:nvPr/>
        </p:nvSpPr>
        <p:spPr bwMode="auto">
          <a:xfrm>
            <a:off x="4168325" y="1076266"/>
            <a:ext cx="385535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Facts in the 10 times table?</a:t>
            </a:r>
          </a:p>
        </p:txBody>
      </p:sp>
      <p:pic>
        <p:nvPicPr>
          <p:cNvPr id="5" name="Picture 4" descr="A close up of a logo&#10;&#10;Description automatically generated">
            <a:extLst>
              <a:ext uri="{FF2B5EF4-FFF2-40B4-BE49-F238E27FC236}">
                <a16:creationId xmlns:a16="http://schemas.microsoft.com/office/drawing/2014/main" id="{6927955E-EA41-4232-B7FC-37BE2721DBD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55797" y="2110764"/>
            <a:ext cx="1724974" cy="1504676"/>
          </a:xfrm>
          <a:prstGeom prst="rect">
            <a:avLst/>
          </a:prstGeom>
        </p:spPr>
      </p:pic>
      <p:pic>
        <p:nvPicPr>
          <p:cNvPr id="9" name="Picture 8" descr="A picture containing athletic game&#10;&#10;Description automatically generated">
            <a:extLst>
              <a:ext uri="{FF2B5EF4-FFF2-40B4-BE49-F238E27FC236}">
                <a16:creationId xmlns:a16="http://schemas.microsoft.com/office/drawing/2014/main" id="{7680A558-DA0C-4DD4-A365-26CE9513984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098677" y="2094139"/>
            <a:ext cx="1724974" cy="1537929"/>
          </a:xfrm>
          <a:prstGeom prst="rect">
            <a:avLst/>
          </a:prstGeom>
        </p:spPr>
      </p:pic>
      <p:sp>
        <p:nvSpPr>
          <p:cNvPr id="12" name="TextBox 11">
            <a:extLst>
              <a:ext uri="{FF2B5EF4-FFF2-40B4-BE49-F238E27FC236}">
                <a16:creationId xmlns:a16="http://schemas.microsoft.com/office/drawing/2014/main" id="{F45792D5-9F74-4CE8-8084-26670EDAA300}"/>
              </a:ext>
            </a:extLst>
          </p:cNvPr>
          <p:cNvSpPr txBox="1"/>
          <p:nvPr/>
        </p:nvSpPr>
        <p:spPr bwMode="auto">
          <a:xfrm>
            <a:off x="2229258" y="4856384"/>
            <a:ext cx="177805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10 × 9 = 90</a:t>
            </a:r>
          </a:p>
        </p:txBody>
      </p:sp>
      <p:sp>
        <p:nvSpPr>
          <p:cNvPr id="13" name="TextBox 12">
            <a:extLst>
              <a:ext uri="{FF2B5EF4-FFF2-40B4-BE49-F238E27FC236}">
                <a16:creationId xmlns:a16="http://schemas.microsoft.com/office/drawing/2014/main" id="{B1DC7846-4B8C-4E15-B77F-385F2B2CECDA}"/>
              </a:ext>
            </a:extLst>
          </p:cNvPr>
          <p:cNvSpPr txBox="1"/>
          <p:nvPr/>
        </p:nvSpPr>
        <p:spPr bwMode="auto">
          <a:xfrm>
            <a:off x="5147830" y="2632271"/>
            <a:ext cx="177805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4 + 10 = 40</a:t>
            </a:r>
          </a:p>
        </p:txBody>
      </p:sp>
      <p:sp>
        <p:nvSpPr>
          <p:cNvPr id="14" name="TextBox 13">
            <a:extLst>
              <a:ext uri="{FF2B5EF4-FFF2-40B4-BE49-F238E27FC236}">
                <a16:creationId xmlns:a16="http://schemas.microsoft.com/office/drawing/2014/main" id="{E463E7A7-CFEE-40AE-A603-57C2FB622FF1}"/>
              </a:ext>
            </a:extLst>
          </p:cNvPr>
          <p:cNvSpPr txBox="1"/>
          <p:nvPr/>
        </p:nvSpPr>
        <p:spPr bwMode="auto">
          <a:xfrm>
            <a:off x="8072138" y="4856384"/>
            <a:ext cx="177805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4 × 10 = 40</a:t>
            </a:r>
          </a:p>
        </p:txBody>
      </p:sp>
      <p:sp>
        <p:nvSpPr>
          <p:cNvPr id="15" name="TextBox 14">
            <a:extLst>
              <a:ext uri="{FF2B5EF4-FFF2-40B4-BE49-F238E27FC236}">
                <a16:creationId xmlns:a16="http://schemas.microsoft.com/office/drawing/2014/main" id="{42586CD5-B2AC-4855-9082-3D74C01040D8}"/>
              </a:ext>
            </a:extLst>
          </p:cNvPr>
          <p:cNvSpPr txBox="1"/>
          <p:nvPr/>
        </p:nvSpPr>
        <p:spPr bwMode="auto">
          <a:xfrm>
            <a:off x="9833688" y="1719174"/>
            <a:ext cx="510076" cy="707886"/>
          </a:xfrm>
          <a:prstGeom prst="rect">
            <a:avLst/>
          </a:prstGeom>
          <a:noFill/>
          <a:ln>
            <a:noFill/>
          </a:ln>
          <a:extLs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4000" dirty="0">
                <a:solidFill>
                  <a:srgbClr val="FF0000"/>
                </a:solidFill>
                <a:latin typeface="Comic Sans MS" panose="030F0702030302020204" pitchFamily="66" charset="0"/>
                <a:ea typeface="Myriad Pro Semibold" charset="0"/>
                <a:cs typeface="Myriad Pro Semibold" charset="0"/>
                <a:sym typeface="Wingdings" panose="05000000000000000000" pitchFamily="2" charset="2"/>
              </a:rPr>
              <a:t></a:t>
            </a:r>
            <a:endParaRPr lang="en-GB" sz="4000" dirty="0">
              <a:solidFill>
                <a:srgbClr val="FF0000"/>
              </a:solidFill>
              <a:latin typeface="Comic Sans MS" panose="030F0702030302020204" pitchFamily="66" charset="0"/>
              <a:ea typeface="Myriad Pro Semibold" charset="0"/>
              <a:cs typeface="Myriad Pro Semibold" charset="0"/>
            </a:endParaRPr>
          </a:p>
        </p:txBody>
      </p:sp>
      <p:sp>
        <p:nvSpPr>
          <p:cNvPr id="16" name="TextBox 15">
            <a:extLst>
              <a:ext uri="{FF2B5EF4-FFF2-40B4-BE49-F238E27FC236}">
                <a16:creationId xmlns:a16="http://schemas.microsoft.com/office/drawing/2014/main" id="{F6FFDCD5-E1F8-4938-9218-891A9F37EC37}"/>
              </a:ext>
            </a:extLst>
          </p:cNvPr>
          <p:cNvSpPr txBox="1"/>
          <p:nvPr/>
        </p:nvSpPr>
        <p:spPr bwMode="auto">
          <a:xfrm>
            <a:off x="3991416" y="1719174"/>
            <a:ext cx="587020" cy="707886"/>
          </a:xfrm>
          <a:prstGeom prst="rect">
            <a:avLst/>
          </a:prstGeom>
          <a:noFill/>
          <a:ln>
            <a:noFill/>
          </a:ln>
          <a:extLs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4000" dirty="0">
                <a:solidFill>
                  <a:srgbClr val="00B050"/>
                </a:solidFill>
                <a:latin typeface="Comic Sans MS" panose="030F0702030302020204" pitchFamily="66" charset="0"/>
                <a:ea typeface="Myriad Pro Semibold" charset="0"/>
                <a:cs typeface="Myriad Pro Semibold" charset="0"/>
                <a:sym typeface="Wingdings" panose="05000000000000000000" pitchFamily="2" charset="2"/>
              </a:rPr>
              <a:t></a:t>
            </a:r>
            <a:endParaRPr lang="en-GB" sz="4000" dirty="0">
              <a:solidFill>
                <a:srgbClr val="00B050"/>
              </a:solidFill>
              <a:latin typeface="Comic Sans MS" panose="030F0702030302020204" pitchFamily="66" charset="0"/>
              <a:ea typeface="Myriad Pro Semibold" charset="0"/>
              <a:cs typeface="Myriad Pro Semibold" charset="0"/>
            </a:endParaRPr>
          </a:p>
        </p:txBody>
      </p:sp>
      <p:sp>
        <p:nvSpPr>
          <p:cNvPr id="17" name="TextBox 16">
            <a:extLst>
              <a:ext uri="{FF2B5EF4-FFF2-40B4-BE49-F238E27FC236}">
                <a16:creationId xmlns:a16="http://schemas.microsoft.com/office/drawing/2014/main" id="{1261E6AD-2BD7-4482-A062-6DB78086E60C}"/>
              </a:ext>
            </a:extLst>
          </p:cNvPr>
          <p:cNvSpPr txBox="1"/>
          <p:nvPr/>
        </p:nvSpPr>
        <p:spPr bwMode="auto">
          <a:xfrm>
            <a:off x="3991416" y="3909909"/>
            <a:ext cx="587020" cy="707886"/>
          </a:xfrm>
          <a:prstGeom prst="rect">
            <a:avLst/>
          </a:prstGeom>
          <a:noFill/>
          <a:ln>
            <a:noFill/>
          </a:ln>
          <a:extLs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4000" dirty="0">
                <a:solidFill>
                  <a:srgbClr val="00B050"/>
                </a:solidFill>
                <a:latin typeface="Comic Sans MS" panose="030F0702030302020204" pitchFamily="66" charset="0"/>
                <a:ea typeface="Myriad Pro Semibold" charset="0"/>
                <a:cs typeface="Myriad Pro Semibold" charset="0"/>
                <a:sym typeface="Wingdings" panose="05000000000000000000" pitchFamily="2" charset="2"/>
              </a:rPr>
              <a:t></a:t>
            </a:r>
            <a:endParaRPr lang="en-GB" sz="4000" dirty="0">
              <a:solidFill>
                <a:srgbClr val="00B050"/>
              </a:solidFill>
              <a:latin typeface="Comic Sans MS" panose="030F0702030302020204" pitchFamily="66" charset="0"/>
              <a:ea typeface="Myriad Pro Semibold" charset="0"/>
              <a:cs typeface="Myriad Pro Semibold" charset="0"/>
            </a:endParaRPr>
          </a:p>
        </p:txBody>
      </p:sp>
      <p:sp>
        <p:nvSpPr>
          <p:cNvPr id="18" name="TextBox 17">
            <a:extLst>
              <a:ext uri="{FF2B5EF4-FFF2-40B4-BE49-F238E27FC236}">
                <a16:creationId xmlns:a16="http://schemas.microsoft.com/office/drawing/2014/main" id="{294E54C5-3CD4-4B3A-B9AA-308EB255FC8F}"/>
              </a:ext>
            </a:extLst>
          </p:cNvPr>
          <p:cNvSpPr txBox="1"/>
          <p:nvPr/>
        </p:nvSpPr>
        <p:spPr bwMode="auto">
          <a:xfrm>
            <a:off x="9756744" y="3909909"/>
            <a:ext cx="587020" cy="707886"/>
          </a:xfrm>
          <a:prstGeom prst="rect">
            <a:avLst/>
          </a:prstGeom>
          <a:noFill/>
          <a:ln>
            <a:noFill/>
          </a:ln>
          <a:extLs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4000" dirty="0">
                <a:solidFill>
                  <a:srgbClr val="00B050"/>
                </a:solidFill>
                <a:latin typeface="Comic Sans MS" panose="030F0702030302020204" pitchFamily="66" charset="0"/>
                <a:ea typeface="Myriad Pro Semibold" charset="0"/>
                <a:cs typeface="Myriad Pro Semibold" charset="0"/>
                <a:sym typeface="Wingdings" panose="05000000000000000000" pitchFamily="2" charset="2"/>
              </a:rPr>
              <a:t></a:t>
            </a:r>
            <a:endParaRPr lang="en-GB" sz="4000" dirty="0">
              <a:solidFill>
                <a:srgbClr val="00B050"/>
              </a:solidFill>
              <a:latin typeface="Comic Sans MS" panose="030F0702030302020204" pitchFamily="66" charset="0"/>
              <a:ea typeface="Myriad Pro Semibold" charset="0"/>
              <a:cs typeface="Myriad Pro Semibold" charset="0"/>
            </a:endParaRPr>
          </a:p>
        </p:txBody>
      </p:sp>
      <p:sp>
        <p:nvSpPr>
          <p:cNvPr id="19" name="TextBox 18">
            <a:extLst>
              <a:ext uri="{FF2B5EF4-FFF2-40B4-BE49-F238E27FC236}">
                <a16:creationId xmlns:a16="http://schemas.microsoft.com/office/drawing/2014/main" id="{0CF4BFB7-A044-4D46-A79F-F4A9C0B2F142}"/>
              </a:ext>
            </a:extLst>
          </p:cNvPr>
          <p:cNvSpPr txBox="1"/>
          <p:nvPr/>
        </p:nvSpPr>
        <p:spPr bwMode="auto">
          <a:xfrm>
            <a:off x="6952251" y="1719174"/>
            <a:ext cx="510076" cy="707886"/>
          </a:xfrm>
          <a:prstGeom prst="rect">
            <a:avLst/>
          </a:prstGeom>
          <a:noFill/>
          <a:ln>
            <a:noFill/>
          </a:ln>
          <a:extLs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4000" dirty="0">
                <a:solidFill>
                  <a:srgbClr val="FF0000"/>
                </a:solidFill>
                <a:latin typeface="Comic Sans MS" panose="030F0702030302020204" pitchFamily="66" charset="0"/>
                <a:ea typeface="Myriad Pro Semibold" charset="0"/>
                <a:cs typeface="Myriad Pro Semibold" charset="0"/>
                <a:sym typeface="Wingdings" panose="05000000000000000000" pitchFamily="2" charset="2"/>
              </a:rPr>
              <a:t></a:t>
            </a:r>
            <a:endParaRPr lang="en-GB" sz="4000" dirty="0">
              <a:solidFill>
                <a:srgbClr val="FF0000"/>
              </a:solidFill>
              <a:latin typeface="Comic Sans MS" panose="030F0702030302020204" pitchFamily="66" charset="0"/>
              <a:ea typeface="Myriad Pro Semibold" charset="0"/>
              <a:cs typeface="Myriad Pro Semibold" charset="0"/>
            </a:endParaRPr>
          </a:p>
        </p:txBody>
      </p:sp>
      <p:sp>
        <p:nvSpPr>
          <p:cNvPr id="21" name="TextBox 20">
            <a:extLst>
              <a:ext uri="{FF2B5EF4-FFF2-40B4-BE49-F238E27FC236}">
                <a16:creationId xmlns:a16="http://schemas.microsoft.com/office/drawing/2014/main" id="{D8EDF334-EF00-4D1C-8B05-C7E8129D8A6F}"/>
              </a:ext>
            </a:extLst>
          </p:cNvPr>
          <p:cNvSpPr txBox="1"/>
          <p:nvPr/>
        </p:nvSpPr>
        <p:spPr bwMode="auto">
          <a:xfrm>
            <a:off x="6882678" y="3909909"/>
            <a:ext cx="587020" cy="707886"/>
          </a:xfrm>
          <a:prstGeom prst="rect">
            <a:avLst/>
          </a:prstGeom>
          <a:noFill/>
          <a:ln>
            <a:noFill/>
          </a:ln>
          <a:extLs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4000" dirty="0">
                <a:solidFill>
                  <a:srgbClr val="00B050"/>
                </a:solidFill>
                <a:latin typeface="Comic Sans MS" panose="030F0702030302020204" pitchFamily="66" charset="0"/>
                <a:ea typeface="Myriad Pro Semibold" charset="0"/>
                <a:cs typeface="Myriad Pro Semibold" charset="0"/>
                <a:sym typeface="Wingdings" panose="05000000000000000000" pitchFamily="2" charset="2"/>
              </a:rPr>
              <a:t></a:t>
            </a:r>
            <a:endParaRPr lang="en-GB" sz="4000" dirty="0">
              <a:solidFill>
                <a:srgbClr val="00B050"/>
              </a:solidFill>
              <a:latin typeface="Comic Sans MS" panose="030F0702030302020204" pitchFamily="66" charset="0"/>
              <a:ea typeface="Myriad Pro Semibold" charset="0"/>
              <a:cs typeface="Myriad Pro Semibold" charset="0"/>
            </a:endParaRPr>
          </a:p>
        </p:txBody>
      </p:sp>
      <p:grpSp>
        <p:nvGrpSpPr>
          <p:cNvPr id="4" name="Group 3">
            <a:extLst>
              <a:ext uri="{FF2B5EF4-FFF2-40B4-BE49-F238E27FC236}">
                <a16:creationId xmlns:a16="http://schemas.microsoft.com/office/drawing/2014/main" id="{FF75F961-2B09-44F2-838D-DF80B16BD5C0}"/>
              </a:ext>
            </a:extLst>
          </p:cNvPr>
          <p:cNvGrpSpPr/>
          <p:nvPr/>
        </p:nvGrpSpPr>
        <p:grpSpPr>
          <a:xfrm>
            <a:off x="4707568" y="4034781"/>
            <a:ext cx="2703550" cy="2104868"/>
            <a:chOff x="3183568" y="4034781"/>
            <a:chExt cx="2703550" cy="2104868"/>
          </a:xfrm>
        </p:grpSpPr>
        <p:pic>
          <p:nvPicPr>
            <p:cNvPr id="22" name="Picture 21">
              <a:extLst>
                <a:ext uri="{FF2B5EF4-FFF2-40B4-BE49-F238E27FC236}">
                  <a16:creationId xmlns:a16="http://schemas.microsoft.com/office/drawing/2014/main" id="{6614BD57-C928-4804-A12F-611148552B5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183568" y="4276853"/>
              <a:ext cx="882000" cy="882000"/>
            </a:xfrm>
            <a:prstGeom prst="rect">
              <a:avLst/>
            </a:prstGeom>
          </p:spPr>
        </p:pic>
        <p:pic>
          <p:nvPicPr>
            <p:cNvPr id="23" name="Picture 22">
              <a:extLst>
                <a:ext uri="{FF2B5EF4-FFF2-40B4-BE49-F238E27FC236}">
                  <a16:creationId xmlns:a16="http://schemas.microsoft.com/office/drawing/2014/main" id="{632A9DAC-E3B0-4E13-844E-36ABAE65150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131263" y="4034781"/>
              <a:ext cx="882000" cy="882000"/>
            </a:xfrm>
            <a:prstGeom prst="rect">
              <a:avLst/>
            </a:prstGeom>
          </p:spPr>
        </p:pic>
        <p:pic>
          <p:nvPicPr>
            <p:cNvPr id="24" name="Picture 23">
              <a:extLst>
                <a:ext uri="{FF2B5EF4-FFF2-40B4-BE49-F238E27FC236}">
                  <a16:creationId xmlns:a16="http://schemas.microsoft.com/office/drawing/2014/main" id="{735E3001-0083-4E05-8230-09398F297F3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005118" y="4449053"/>
              <a:ext cx="882000" cy="882000"/>
            </a:xfrm>
            <a:prstGeom prst="rect">
              <a:avLst/>
            </a:prstGeom>
          </p:spPr>
        </p:pic>
        <p:pic>
          <p:nvPicPr>
            <p:cNvPr id="25" name="Picture 24">
              <a:extLst>
                <a:ext uri="{FF2B5EF4-FFF2-40B4-BE49-F238E27FC236}">
                  <a16:creationId xmlns:a16="http://schemas.microsoft.com/office/drawing/2014/main" id="{634D1704-4A84-4824-A162-64A33E04E6B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453759" y="5217005"/>
              <a:ext cx="882000" cy="882000"/>
            </a:xfrm>
            <a:prstGeom prst="rect">
              <a:avLst/>
            </a:prstGeom>
          </p:spPr>
        </p:pic>
        <p:pic>
          <p:nvPicPr>
            <p:cNvPr id="26" name="Picture 25">
              <a:extLst>
                <a:ext uri="{FF2B5EF4-FFF2-40B4-BE49-F238E27FC236}">
                  <a16:creationId xmlns:a16="http://schemas.microsoft.com/office/drawing/2014/main" id="{3CB9D008-FE39-4615-A69F-CCD9C01BC8F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467068" y="5257649"/>
              <a:ext cx="882000" cy="882000"/>
            </a:xfrm>
            <a:prstGeom prst="rect">
              <a:avLst/>
            </a:prstGeom>
          </p:spPr>
        </p:pic>
      </p:grpSp>
    </p:spTree>
    <p:extLst>
      <p:ext uri="{BB962C8B-B14F-4D97-AF65-F5344CB8AC3E}">
        <p14:creationId xmlns:p14="http://schemas.microsoft.com/office/powerpoint/2010/main" val="33960074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fade">
                                      <p:cBhvr>
                                        <p:cTn id="12" dur="500"/>
                                        <p:tgtEl>
                                          <p:spTgt spid="19"/>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fade">
                                      <p:cBhvr>
                                        <p:cTn id="17" dur="500"/>
                                        <p:tgtEl>
                                          <p:spTgt spid="1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fade">
                                      <p:cBhvr>
                                        <p:cTn id="22" dur="500"/>
                                        <p:tgtEl>
                                          <p:spTgt spid="17"/>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fade">
                                      <p:cBhvr>
                                        <p:cTn id="27" dur="500"/>
                                        <p:tgtEl>
                                          <p:spTgt spid="21"/>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fade">
                                      <p:cBhvr>
                                        <p:cTn id="3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P spid="19" grpId="0"/>
      <p:bldP spid="21" grpId="0"/>
    </p:bld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a:t>
            </a:r>
            <a:r>
              <a:rPr lang="en-GB" sz="2400" b="1" dirty="0"/>
              <a:t>2</a:t>
            </a:r>
            <a:r>
              <a:rPr lang="en-GB" sz="2400" b="1" i="0" u="none" strike="noStrike" dirty="0">
                <a:effectLst/>
              </a:rPr>
              <a:t>, Unit </a:t>
            </a:r>
            <a:r>
              <a:rPr lang="en-GB" sz="2400" b="1" dirty="0"/>
              <a:t>5</a:t>
            </a:r>
            <a:r>
              <a:rPr lang="en-GB" sz="2400" b="1" i="0" u="none" strike="noStrike" dirty="0">
                <a:effectLst/>
              </a:rPr>
              <a:t>, Learning Outcome 15</a:t>
            </a:r>
            <a:endParaRPr lang="en-GB" sz="2400" b="1" dirty="0"/>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2036790510"/>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15</a:t>
                      </a:r>
                    </a:p>
                  </a:txBody>
                  <a:tcPr anchor="ctr">
                    <a:solidFill>
                      <a:srgbClr val="327473"/>
                    </a:solidFill>
                  </a:tcPr>
                </a:tc>
                <a:extLst>
                  <a:ext uri="{0D108BD9-81ED-4DB2-BD59-A6C34878D82A}">
                    <a16:rowId xmlns:a16="http://schemas.microsoft.com/office/drawing/2014/main" val="2928509842"/>
                  </a:ext>
                </a:extLst>
              </a:tr>
              <a:tr h="1607131">
                <a:tc>
                  <a:txBody>
                    <a:bodyPr/>
                    <a:lstStyle/>
                    <a:p>
                      <a:r>
                        <a:rPr lang="en-GB" sz="2400" b="1" dirty="0">
                          <a:solidFill>
                            <a:schemeClr val="tx1">
                              <a:lumMod val="65000"/>
                              <a:lumOff val="35000"/>
                            </a:schemeClr>
                          </a:solidFill>
                          <a:latin typeface="Arial" panose="020B0604020202020204" pitchFamily="34" charset="0"/>
                          <a:cs typeface="Arial" panose="020B0604020202020204" pitchFamily="34" charset="0"/>
                        </a:rPr>
                        <a:t>Pupils explain the relationship between adjacent multiples of ten</a:t>
                      </a: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70841104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2, Unit 5, Learning Outcome 15</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a:lnSpc>
                <a:spcPct val="120000"/>
              </a:lnSpc>
              <a:buClr>
                <a:srgbClr val="585858"/>
              </a:buClr>
            </a:pPr>
            <a:r>
              <a:rPr lang="en-GB" sz="2000" dirty="0"/>
              <a:t>Additional teacher guidance for this outcome should be read first and can be found in this segment of the NCETM Primary Mastery Professional Development Materials:</a:t>
            </a:r>
          </a:p>
          <a:p>
            <a:pPr>
              <a:lnSpc>
                <a:spcPct val="120000"/>
              </a:lnSpc>
              <a:buClr>
                <a:srgbClr val="585858"/>
              </a:buClr>
            </a:pPr>
            <a:r>
              <a:rPr lang="en-GB" sz="2000" dirty="0">
                <a:hlinkClick r:id="rId3"/>
              </a:rPr>
              <a:t>2.4 Times tables: groups of 10 and of 5, and factors of 0 and 1</a:t>
            </a:r>
            <a:endParaRPr lang="en-GB" sz="2000" dirty="0"/>
          </a:p>
          <a:p>
            <a:pPr>
              <a:lnSpc>
                <a:spcPct val="120000"/>
              </a:lnSpc>
              <a:buClr>
                <a:srgbClr val="585858"/>
              </a:buClr>
            </a:pPr>
            <a:r>
              <a:rPr lang="en-GB" sz="2000" dirty="0"/>
              <a:t>The spine materials are divided into ‘teaching points’ and ‘steps in learning’.</a:t>
            </a:r>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3950213981"/>
              </p:ext>
            </p:extLst>
          </p:nvPr>
        </p:nvGraphicFramePr>
        <p:xfrm>
          <a:off x="4514850" y="4258491"/>
          <a:ext cx="6886575" cy="79248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319314">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319314">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1</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1:8 - 1:9</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11-14</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4"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pic>
        <p:nvPicPr>
          <p:cNvPr id="9" name="Picture Placeholder 8">
            <a:extLst>
              <a:ext uri="{FF2B5EF4-FFF2-40B4-BE49-F238E27FC236}">
                <a16:creationId xmlns:a16="http://schemas.microsoft.com/office/drawing/2014/main" id="{0C0D84E1-6839-450E-83CC-91A083B6FC73}"/>
              </a:ext>
            </a:extLst>
          </p:cNvPr>
          <p:cNvPicPr>
            <a:picLocks noGrp="1" noChangeAspect="1"/>
          </p:cNvPicPr>
          <p:nvPr>
            <p:ph type="pic" sz="quarter" idx="12"/>
          </p:nvPr>
        </p:nvPicPr>
        <p:blipFill>
          <a:blip r:embed="rId5">
            <a:extLst>
              <a:ext uri="{28A0092B-C50C-407E-A947-70E740481C1C}">
                <a14:useLocalDpi xmlns:a14="http://schemas.microsoft.com/office/drawing/2010/main" val="0"/>
              </a:ext>
            </a:extLst>
          </a:blip>
          <a:srcRect t="222" b="222"/>
          <a:stretch>
            <a:fillRect/>
          </a:stretch>
        </p:blipFill>
        <p:spPr/>
      </p:pic>
    </p:spTree>
    <p:extLst>
      <p:ext uri="{BB962C8B-B14F-4D97-AF65-F5344CB8AC3E}">
        <p14:creationId xmlns:p14="http://schemas.microsoft.com/office/powerpoint/2010/main" val="187534212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Table 8">
            <a:extLst>
              <a:ext uri="{FF2B5EF4-FFF2-40B4-BE49-F238E27FC236}">
                <a16:creationId xmlns:a16="http://schemas.microsoft.com/office/drawing/2014/main" id="{E91C2FCE-4497-4EE5-9D40-FC44A1CB6696}"/>
              </a:ext>
            </a:extLst>
          </p:cNvPr>
          <p:cNvGraphicFramePr>
            <a:graphicFrameLocks noGrp="1"/>
          </p:cNvGraphicFramePr>
          <p:nvPr/>
        </p:nvGraphicFramePr>
        <p:xfrm>
          <a:off x="1866900" y="1240688"/>
          <a:ext cx="8521698" cy="4732950"/>
        </p:xfrm>
        <a:graphic>
          <a:graphicData uri="http://schemas.openxmlformats.org/drawingml/2006/table">
            <a:tbl>
              <a:tblPr firstRow="1" bandRow="1">
                <a:tableStyleId>{5C22544A-7EE6-4342-B048-85BDC9FD1C3A}</a:tableStyleId>
              </a:tblPr>
              <a:tblGrid>
                <a:gridCol w="2840566">
                  <a:extLst>
                    <a:ext uri="{9D8B030D-6E8A-4147-A177-3AD203B41FA5}">
                      <a16:colId xmlns:a16="http://schemas.microsoft.com/office/drawing/2014/main" val="3661858225"/>
                    </a:ext>
                  </a:extLst>
                </a:gridCol>
                <a:gridCol w="2840566">
                  <a:extLst>
                    <a:ext uri="{9D8B030D-6E8A-4147-A177-3AD203B41FA5}">
                      <a16:colId xmlns:a16="http://schemas.microsoft.com/office/drawing/2014/main" val="1663299111"/>
                    </a:ext>
                  </a:extLst>
                </a:gridCol>
                <a:gridCol w="2840566">
                  <a:extLst>
                    <a:ext uri="{9D8B030D-6E8A-4147-A177-3AD203B41FA5}">
                      <a16:colId xmlns:a16="http://schemas.microsoft.com/office/drawing/2014/main" val="4124753101"/>
                    </a:ext>
                  </a:extLst>
                </a:gridCol>
              </a:tblGrid>
              <a:tr h="1080000">
                <a:tc gridSpan="3">
                  <a:txBody>
                    <a:bodyPr/>
                    <a:lstStyle/>
                    <a:p>
                      <a:pPr algn="ctr"/>
                      <a:endParaRPr lang="en-GB" sz="2400" dirty="0">
                        <a:latin typeface="Myriad Pro Semibold"/>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pPr algn="ctr"/>
                      <a:endParaRPr lang="en-GB" sz="2400" dirty="0">
                        <a:latin typeface="Myriad Pro Semibold"/>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pPr algn="ctr"/>
                      <a:endParaRPr lang="en-GB" sz="2400" dirty="0">
                        <a:latin typeface="Myriad Pro Semibold"/>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198720777"/>
                  </a:ext>
                </a:extLst>
              </a:tr>
              <a:tr h="2880000">
                <a:tc>
                  <a:txBody>
                    <a:bodyPr/>
                    <a:lstStyle/>
                    <a:p>
                      <a:pPr algn="ctr"/>
                      <a:endParaRPr lang="en-GB" sz="2400" dirty="0">
                        <a:latin typeface="Myriad Pro Semibold"/>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2400" dirty="0">
                        <a:latin typeface="Myriad Pro Semibold"/>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2400" dirty="0">
                        <a:latin typeface="Myriad Pro Semibold"/>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786722731"/>
                  </a:ext>
                </a:extLst>
              </a:tr>
              <a:tr h="772950">
                <a:tc>
                  <a:txBody>
                    <a:bodyPr/>
                    <a:lstStyle/>
                    <a:p>
                      <a:pPr algn="ctr"/>
                      <a:r>
                        <a:rPr lang="en-GB" sz="2400" dirty="0">
                          <a:latin typeface="Myriad Pro Semibold"/>
                        </a:rPr>
                        <a:t>30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GB" sz="2400" dirty="0">
                          <a:latin typeface="Myriad Pro Semibold"/>
                        </a:rPr>
                        <a:t>40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GB" sz="2400" dirty="0">
                          <a:latin typeface="Myriad Pro Semibold"/>
                        </a:rPr>
                        <a:t>50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05170357"/>
                  </a:ext>
                </a:extLst>
              </a:tr>
            </a:tbl>
          </a:graphicData>
        </a:graphic>
      </p:graphicFrame>
      <p:sp>
        <p:nvSpPr>
          <p:cNvPr id="2" name="Text Placeholder 1"/>
          <p:cNvSpPr>
            <a:spLocks noGrp="1"/>
          </p:cNvSpPr>
          <p:nvPr>
            <p:ph type="body" sz="quarter" idx="11"/>
          </p:nvPr>
        </p:nvSpPr>
        <p:spPr/>
        <p:txBody>
          <a:bodyPr/>
          <a:lstStyle/>
          <a:p>
            <a:r>
              <a:rPr lang="en-US" dirty="0"/>
              <a:t>2.4 The 10 and 5 time tables</a:t>
            </a:r>
            <a:r>
              <a:rPr lang="en-GB" dirty="0"/>
              <a:t>	</a:t>
            </a:r>
            <a:r>
              <a:rPr lang="en-US" dirty="0">
                <a:solidFill>
                  <a:srgbClr val="00628C"/>
                </a:solidFill>
              </a:rPr>
              <a:t>Step 1:8</a:t>
            </a:r>
          </a:p>
        </p:txBody>
      </p:sp>
      <p:pic>
        <p:nvPicPr>
          <p:cNvPr id="4" name="Picture 3" descr="A picture containing shoji&#10;&#10;Description automatically generated">
            <a:extLst>
              <a:ext uri="{FF2B5EF4-FFF2-40B4-BE49-F238E27FC236}">
                <a16:creationId xmlns:a16="http://schemas.microsoft.com/office/drawing/2014/main" id="{44B30A78-9144-4DBB-AF61-748F2B517DA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907691" y="2937151"/>
            <a:ext cx="2100894" cy="1779923"/>
          </a:xfrm>
          <a:prstGeom prst="rect">
            <a:avLst/>
          </a:prstGeom>
        </p:spPr>
      </p:pic>
      <p:pic>
        <p:nvPicPr>
          <p:cNvPr id="6" name="Picture 5">
            <a:extLst>
              <a:ext uri="{FF2B5EF4-FFF2-40B4-BE49-F238E27FC236}">
                <a16:creationId xmlns:a16="http://schemas.microsoft.com/office/drawing/2014/main" id="{5040DCA4-5FCB-4D6C-B63D-BAF6648A6C7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89264" y="2912833"/>
            <a:ext cx="2100894" cy="1828556"/>
          </a:xfrm>
          <a:prstGeom prst="rect">
            <a:avLst/>
          </a:prstGeom>
        </p:spPr>
      </p:pic>
      <p:pic>
        <p:nvPicPr>
          <p:cNvPr id="8" name="Picture 7">
            <a:extLst>
              <a:ext uri="{FF2B5EF4-FFF2-40B4-BE49-F238E27FC236}">
                <a16:creationId xmlns:a16="http://schemas.microsoft.com/office/drawing/2014/main" id="{D9A00859-0F35-4697-984A-6D3D47D80E0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74004" y="2912833"/>
            <a:ext cx="2100894" cy="1828556"/>
          </a:xfrm>
          <a:prstGeom prst="rect">
            <a:avLst/>
          </a:prstGeom>
        </p:spPr>
      </p:pic>
      <p:sp>
        <p:nvSpPr>
          <p:cNvPr id="10" name="TextBox 9">
            <a:extLst>
              <a:ext uri="{FF2B5EF4-FFF2-40B4-BE49-F238E27FC236}">
                <a16:creationId xmlns:a16="http://schemas.microsoft.com/office/drawing/2014/main" id="{C0F92CB5-13DB-4B67-A9A2-4C022B1BC924}"/>
              </a:ext>
            </a:extLst>
          </p:cNvPr>
          <p:cNvSpPr txBox="1"/>
          <p:nvPr/>
        </p:nvSpPr>
        <p:spPr bwMode="auto">
          <a:xfrm>
            <a:off x="2775262" y="1580794"/>
            <a:ext cx="10983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10 less</a:t>
            </a:r>
          </a:p>
        </p:txBody>
      </p:sp>
      <p:sp>
        <p:nvSpPr>
          <p:cNvPr id="11" name="TextBox 10">
            <a:extLst>
              <a:ext uri="{FF2B5EF4-FFF2-40B4-BE49-F238E27FC236}">
                <a16:creationId xmlns:a16="http://schemas.microsoft.com/office/drawing/2014/main" id="{8C8CCB49-2B6D-431B-AD58-09285307F285}"/>
              </a:ext>
            </a:extLst>
          </p:cNvPr>
          <p:cNvSpPr txBox="1"/>
          <p:nvPr/>
        </p:nvSpPr>
        <p:spPr bwMode="auto">
          <a:xfrm>
            <a:off x="8301966" y="1580794"/>
            <a:ext cx="131234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10 more</a:t>
            </a:r>
          </a:p>
        </p:txBody>
      </p:sp>
      <p:sp>
        <p:nvSpPr>
          <p:cNvPr id="12" name="TextBox 11">
            <a:extLst>
              <a:ext uri="{FF2B5EF4-FFF2-40B4-BE49-F238E27FC236}">
                <a16:creationId xmlns:a16="http://schemas.microsoft.com/office/drawing/2014/main" id="{7E11EC90-B44E-484D-8701-AC25601364F4}"/>
              </a:ext>
            </a:extLst>
          </p:cNvPr>
          <p:cNvSpPr txBox="1"/>
          <p:nvPr/>
        </p:nvSpPr>
        <p:spPr bwMode="auto">
          <a:xfrm>
            <a:off x="5313587" y="1350539"/>
            <a:ext cx="1652248"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multiple of</a:t>
            </a:r>
            <a:br>
              <a:rPr lang="en-GB" sz="2400" dirty="0">
                <a:solidFill>
                  <a:srgbClr val="000000"/>
                </a:solidFill>
                <a:latin typeface="Myriad Pro Semibold" charset="0"/>
                <a:ea typeface="Myriad Pro Semibold" charset="0"/>
                <a:cs typeface="Myriad Pro Semibold" charset="0"/>
              </a:rPr>
            </a:br>
            <a:r>
              <a:rPr lang="en-GB" sz="2400" dirty="0">
                <a:solidFill>
                  <a:srgbClr val="000000"/>
                </a:solidFill>
                <a:latin typeface="Myriad Pro Semibold" charset="0"/>
                <a:ea typeface="Myriad Pro Semibold" charset="0"/>
                <a:cs typeface="Myriad Pro Semibold" charset="0"/>
              </a:rPr>
              <a:t>10</a:t>
            </a:r>
          </a:p>
        </p:txBody>
      </p:sp>
      <p:sp>
        <p:nvSpPr>
          <p:cNvPr id="13" name="TextBox 12">
            <a:extLst>
              <a:ext uri="{FF2B5EF4-FFF2-40B4-BE49-F238E27FC236}">
                <a16:creationId xmlns:a16="http://schemas.microsoft.com/office/drawing/2014/main" id="{18056666-941A-4498-9D7A-9060B91A33FC}"/>
              </a:ext>
            </a:extLst>
          </p:cNvPr>
          <p:cNvSpPr txBox="1"/>
          <p:nvPr/>
        </p:nvSpPr>
        <p:spPr bwMode="auto">
          <a:xfrm>
            <a:off x="4391552" y="1412093"/>
            <a:ext cx="627095"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4000" dirty="0">
                <a:solidFill>
                  <a:srgbClr val="000000"/>
                </a:solidFill>
                <a:latin typeface="Myriad Pro Semibold"/>
              </a:rPr>
              <a:t>←</a:t>
            </a:r>
            <a:endParaRPr lang="en-GB" sz="4000" dirty="0">
              <a:solidFill>
                <a:srgbClr val="000000"/>
              </a:solidFill>
              <a:latin typeface="Myriad Pro Semibold"/>
              <a:ea typeface="Myriad Pro Semibold" charset="0"/>
              <a:cs typeface="Myriad Pro Semibold" charset="0"/>
            </a:endParaRPr>
          </a:p>
        </p:txBody>
      </p:sp>
      <p:sp>
        <p:nvSpPr>
          <p:cNvPr id="14" name="TextBox 13">
            <a:extLst>
              <a:ext uri="{FF2B5EF4-FFF2-40B4-BE49-F238E27FC236}">
                <a16:creationId xmlns:a16="http://schemas.microsoft.com/office/drawing/2014/main" id="{F47001F5-7B1E-44AA-9663-D616E5CABD4E}"/>
              </a:ext>
            </a:extLst>
          </p:cNvPr>
          <p:cNvSpPr txBox="1"/>
          <p:nvPr/>
        </p:nvSpPr>
        <p:spPr bwMode="auto">
          <a:xfrm>
            <a:off x="7225175" y="1412093"/>
            <a:ext cx="627095"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4000" dirty="0">
                <a:solidFill>
                  <a:srgbClr val="000000"/>
                </a:solidFill>
                <a:latin typeface="Myriad Pro Semibold"/>
              </a:rPr>
              <a:t>→</a:t>
            </a:r>
            <a:endParaRPr lang="en-GB" sz="4000" dirty="0">
              <a:solidFill>
                <a:srgbClr val="000000"/>
              </a:solidFill>
              <a:latin typeface="Myriad Pro Semibold"/>
              <a:ea typeface="Myriad Pro Semibold" charset="0"/>
              <a:cs typeface="Myriad Pro Semibold" charset="0"/>
            </a:endParaRPr>
          </a:p>
        </p:txBody>
      </p:sp>
    </p:spTree>
    <p:extLst>
      <p:ext uri="{BB962C8B-B14F-4D97-AF65-F5344CB8AC3E}">
        <p14:creationId xmlns:p14="http://schemas.microsoft.com/office/powerpoint/2010/main" val="1233213852"/>
      </p:ext>
    </p:extLst>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9" name="Table 38">
            <a:extLst>
              <a:ext uri="{FF2B5EF4-FFF2-40B4-BE49-F238E27FC236}">
                <a16:creationId xmlns:a16="http://schemas.microsoft.com/office/drawing/2014/main" id="{10A86DD5-7974-45D5-A978-8D1EA1346131}"/>
              </a:ext>
            </a:extLst>
          </p:cNvPr>
          <p:cNvGraphicFramePr>
            <a:graphicFrameLocks noGrp="1"/>
          </p:cNvGraphicFramePr>
          <p:nvPr/>
        </p:nvGraphicFramePr>
        <p:xfrm>
          <a:off x="4386131" y="1750389"/>
          <a:ext cx="1440000" cy="1096772"/>
        </p:xfrm>
        <a:graphic>
          <a:graphicData uri="http://schemas.openxmlformats.org/drawingml/2006/table">
            <a:tbl>
              <a:tblPr firstRow="1" firstCol="1" bandRow="1"/>
              <a:tblGrid>
                <a:gridCol w="720000">
                  <a:extLst>
                    <a:ext uri="{9D8B030D-6E8A-4147-A177-3AD203B41FA5}">
                      <a16:colId xmlns:a16="http://schemas.microsoft.com/office/drawing/2014/main" val="1656135344"/>
                    </a:ext>
                  </a:extLst>
                </a:gridCol>
                <a:gridCol w="720000">
                  <a:extLst>
                    <a:ext uri="{9D8B030D-6E8A-4147-A177-3AD203B41FA5}">
                      <a16:colId xmlns:a16="http://schemas.microsoft.com/office/drawing/2014/main" val="3419082804"/>
                    </a:ext>
                  </a:extLst>
                </a:gridCol>
              </a:tblGrid>
              <a:tr h="0">
                <a:tc>
                  <a:txBody>
                    <a:bodyPr/>
                    <a:lstStyle/>
                    <a:p>
                      <a:pPr algn="ctr">
                        <a:lnSpc>
                          <a:spcPct val="107000"/>
                        </a:lnSpc>
                        <a:spcAft>
                          <a:spcPts val="0"/>
                        </a:spcAft>
                      </a:pPr>
                      <a:endParaRPr lang="en-GB" sz="2400" b="0" dirty="0">
                        <a:effectLst/>
                        <a:latin typeface="Myriad Pro Semibold"/>
                        <a:ea typeface="Calibri" panose="020F0502020204030204" pitchFamily="34" charset="0"/>
                        <a:cs typeface="Times New Roman" panose="02020603050405020304" pitchFamily="18" charset="0"/>
                      </a:endParaRPr>
                    </a:p>
                  </a:txBody>
                  <a:tcPr marL="68580" marR="68580" marT="0" marB="0">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GB" sz="2400" b="1" dirty="0">
                          <a:solidFill>
                            <a:schemeClr val="tx1"/>
                          </a:solidFill>
                          <a:effectLst/>
                          <a:latin typeface="Myriad Pro Semibold"/>
                          <a:ea typeface="Calibri" panose="020F0502020204030204" pitchFamily="34" charset="0"/>
                          <a:cs typeface="Times New Roman" panose="02020603050405020304" pitchFamily="18" charset="0"/>
                        </a:rPr>
                        <a:t>× 10</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D9E2F3"/>
                    </a:solidFill>
                  </a:tcPr>
                </a:tc>
                <a:extLst>
                  <a:ext uri="{0D108BD9-81ED-4DB2-BD59-A6C34878D82A}">
                    <a16:rowId xmlns:a16="http://schemas.microsoft.com/office/drawing/2014/main" val="1919221824"/>
                  </a:ext>
                </a:extLst>
              </a:tr>
              <a:tr h="0">
                <a:tc>
                  <a:txBody>
                    <a:bodyPr/>
                    <a:lstStyle/>
                    <a:p>
                      <a:pPr algn="ctr">
                        <a:lnSpc>
                          <a:spcPct val="107000"/>
                        </a:lnSpc>
                        <a:spcAft>
                          <a:spcPts val="0"/>
                        </a:spcAft>
                      </a:pPr>
                      <a:r>
                        <a:rPr lang="en-GB" sz="2400" b="0" dirty="0">
                          <a:effectLst/>
                          <a:latin typeface="Myriad Pro Semibold"/>
                          <a:ea typeface="Calibri" panose="020F0502020204030204" pitchFamily="34" charset="0"/>
                          <a:cs typeface="Times New Roman" panose="02020603050405020304" pitchFamily="18" charset="0"/>
                        </a:rPr>
                        <a:t>2</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lnSpc>
                          <a:spcPct val="107000"/>
                        </a:lnSpc>
                        <a:spcAft>
                          <a:spcPts val="0"/>
                        </a:spcAft>
                      </a:pPr>
                      <a:r>
                        <a:rPr lang="en-GB" sz="2400" b="0" dirty="0">
                          <a:solidFill>
                            <a:schemeClr val="tx1"/>
                          </a:solidFill>
                          <a:effectLst/>
                          <a:latin typeface="Myriad Pro Semibold"/>
                          <a:ea typeface="Calibri" panose="020F0502020204030204" pitchFamily="34" charset="0"/>
                          <a:cs typeface="Times New Roman" panose="02020603050405020304" pitchFamily="18" charset="0"/>
                        </a:rPr>
                        <a:t>20</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916212694"/>
                  </a:ext>
                </a:extLst>
              </a:tr>
              <a:tr h="0">
                <a:tc>
                  <a:txBody>
                    <a:bodyPr/>
                    <a:lstStyle/>
                    <a:p>
                      <a:pPr algn="ctr">
                        <a:lnSpc>
                          <a:spcPct val="107000"/>
                        </a:lnSpc>
                        <a:spcAft>
                          <a:spcPts val="0"/>
                        </a:spcAft>
                      </a:pPr>
                      <a:r>
                        <a:rPr lang="en-GB" sz="2400" b="0" dirty="0">
                          <a:effectLst/>
                          <a:latin typeface="Myriad Pro Semibold"/>
                          <a:ea typeface="Calibri" panose="020F0502020204030204" pitchFamily="34" charset="0"/>
                          <a:cs typeface="Times New Roman" panose="02020603050405020304" pitchFamily="18" charset="0"/>
                        </a:rPr>
                        <a:t>3</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lnSpc>
                          <a:spcPct val="107000"/>
                        </a:lnSpc>
                        <a:spcAft>
                          <a:spcPts val="0"/>
                        </a:spcAft>
                      </a:pPr>
                      <a:endParaRPr lang="en-GB" sz="24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832902778"/>
                  </a:ext>
                </a:extLst>
              </a:tr>
            </a:tbl>
          </a:graphicData>
        </a:graphic>
      </p:graphicFrame>
      <p:graphicFrame>
        <p:nvGraphicFramePr>
          <p:cNvPr id="40" name="Table 39">
            <a:extLst>
              <a:ext uri="{FF2B5EF4-FFF2-40B4-BE49-F238E27FC236}">
                <a16:creationId xmlns:a16="http://schemas.microsoft.com/office/drawing/2014/main" id="{36BFFA9F-0034-4876-8F99-BDDB2F97BFFF}"/>
              </a:ext>
            </a:extLst>
          </p:cNvPr>
          <p:cNvGraphicFramePr>
            <a:graphicFrameLocks noGrp="1"/>
          </p:cNvGraphicFramePr>
          <p:nvPr/>
        </p:nvGraphicFramePr>
        <p:xfrm>
          <a:off x="4385211" y="3561829"/>
          <a:ext cx="1440000" cy="1096772"/>
        </p:xfrm>
        <a:graphic>
          <a:graphicData uri="http://schemas.openxmlformats.org/drawingml/2006/table">
            <a:tbl>
              <a:tblPr firstRow="1" firstCol="1" bandRow="1"/>
              <a:tblGrid>
                <a:gridCol w="720000">
                  <a:extLst>
                    <a:ext uri="{9D8B030D-6E8A-4147-A177-3AD203B41FA5}">
                      <a16:colId xmlns:a16="http://schemas.microsoft.com/office/drawing/2014/main" val="1656135344"/>
                    </a:ext>
                  </a:extLst>
                </a:gridCol>
                <a:gridCol w="720000">
                  <a:extLst>
                    <a:ext uri="{9D8B030D-6E8A-4147-A177-3AD203B41FA5}">
                      <a16:colId xmlns:a16="http://schemas.microsoft.com/office/drawing/2014/main" val="3419082804"/>
                    </a:ext>
                  </a:extLst>
                </a:gridCol>
              </a:tblGrid>
              <a:tr h="0">
                <a:tc>
                  <a:txBody>
                    <a:bodyPr/>
                    <a:lstStyle/>
                    <a:p>
                      <a:pPr algn="ctr">
                        <a:lnSpc>
                          <a:spcPct val="107000"/>
                        </a:lnSpc>
                        <a:spcAft>
                          <a:spcPts val="0"/>
                        </a:spcAft>
                      </a:pPr>
                      <a:endParaRPr lang="en-GB" sz="2400" b="0" dirty="0">
                        <a:effectLst/>
                        <a:latin typeface="Myriad Pro Semibold"/>
                        <a:ea typeface="Calibri" panose="020F0502020204030204" pitchFamily="34" charset="0"/>
                        <a:cs typeface="Times New Roman" panose="02020603050405020304" pitchFamily="18" charset="0"/>
                      </a:endParaRPr>
                    </a:p>
                  </a:txBody>
                  <a:tcPr marL="68580" marR="68580" marT="0" marB="0">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GB" sz="2400" b="1" dirty="0">
                          <a:solidFill>
                            <a:schemeClr val="tx1"/>
                          </a:solidFill>
                          <a:effectLst/>
                          <a:latin typeface="Myriad Pro Semibold"/>
                          <a:ea typeface="Calibri" panose="020F0502020204030204" pitchFamily="34" charset="0"/>
                          <a:cs typeface="Times New Roman" panose="02020603050405020304" pitchFamily="18" charset="0"/>
                        </a:rPr>
                        <a:t>× 10</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D9E2F3"/>
                    </a:solidFill>
                  </a:tcPr>
                </a:tc>
                <a:extLst>
                  <a:ext uri="{0D108BD9-81ED-4DB2-BD59-A6C34878D82A}">
                    <a16:rowId xmlns:a16="http://schemas.microsoft.com/office/drawing/2014/main" val="3278006644"/>
                  </a:ext>
                </a:extLst>
              </a:tr>
              <a:tr h="0">
                <a:tc>
                  <a:txBody>
                    <a:bodyPr/>
                    <a:lstStyle/>
                    <a:p>
                      <a:pPr algn="ctr">
                        <a:lnSpc>
                          <a:spcPct val="107000"/>
                        </a:lnSpc>
                        <a:spcAft>
                          <a:spcPts val="0"/>
                        </a:spcAft>
                      </a:pPr>
                      <a:r>
                        <a:rPr lang="en-GB" sz="2400" b="0" dirty="0">
                          <a:effectLst/>
                          <a:latin typeface="Myriad Pro Semibold"/>
                          <a:ea typeface="Calibri" panose="020F0502020204030204" pitchFamily="34" charset="0"/>
                          <a:cs typeface="Times New Roman" panose="02020603050405020304" pitchFamily="18" charset="0"/>
                        </a:rPr>
                        <a:t>7</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lnSpc>
                          <a:spcPct val="107000"/>
                        </a:lnSpc>
                        <a:spcAft>
                          <a:spcPts val="0"/>
                        </a:spcAft>
                      </a:pPr>
                      <a:r>
                        <a:rPr lang="en-GB" sz="2400" b="0" dirty="0">
                          <a:effectLst/>
                          <a:latin typeface="Myriad Pro Semibold"/>
                          <a:ea typeface="Calibri" panose="020F0502020204030204" pitchFamily="34" charset="0"/>
                          <a:cs typeface="Times New Roman" panose="02020603050405020304" pitchFamily="18" charset="0"/>
                        </a:rPr>
                        <a:t> </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57063035"/>
                  </a:ext>
                </a:extLst>
              </a:tr>
              <a:tr h="0">
                <a:tc>
                  <a:txBody>
                    <a:bodyPr/>
                    <a:lstStyle/>
                    <a:p>
                      <a:pPr algn="ctr">
                        <a:lnSpc>
                          <a:spcPct val="107000"/>
                        </a:lnSpc>
                        <a:spcAft>
                          <a:spcPts val="0"/>
                        </a:spcAft>
                      </a:pPr>
                      <a:r>
                        <a:rPr lang="en-GB" sz="2400" b="0">
                          <a:effectLst/>
                          <a:latin typeface="Myriad Pro Semibold"/>
                          <a:ea typeface="Calibri" panose="020F0502020204030204" pitchFamily="34" charset="0"/>
                          <a:cs typeface="Times New Roman" panose="02020603050405020304" pitchFamily="18" charset="0"/>
                        </a:rPr>
                        <a:t>8</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lnSpc>
                          <a:spcPct val="107000"/>
                        </a:lnSpc>
                        <a:spcAft>
                          <a:spcPts val="0"/>
                        </a:spcAft>
                      </a:pPr>
                      <a:r>
                        <a:rPr lang="en-GB" sz="2400" b="0" dirty="0">
                          <a:effectLst/>
                          <a:latin typeface="Myriad Pro Semibold"/>
                          <a:ea typeface="Calibri" panose="020F0502020204030204" pitchFamily="34" charset="0"/>
                          <a:cs typeface="Times New Roman" panose="02020603050405020304" pitchFamily="18" charset="0"/>
                        </a:rPr>
                        <a:t>80</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488995721"/>
                  </a:ext>
                </a:extLst>
              </a:tr>
            </a:tbl>
          </a:graphicData>
        </a:graphic>
      </p:graphicFrame>
      <p:grpSp>
        <p:nvGrpSpPr>
          <p:cNvPr id="38" name="Group 37">
            <a:extLst>
              <a:ext uri="{FF2B5EF4-FFF2-40B4-BE49-F238E27FC236}">
                <a16:creationId xmlns:a16="http://schemas.microsoft.com/office/drawing/2014/main" id="{CC8D6E74-CDAB-47C7-99C3-E0081C1CAA2A}"/>
              </a:ext>
            </a:extLst>
          </p:cNvPr>
          <p:cNvGrpSpPr/>
          <p:nvPr/>
        </p:nvGrpSpPr>
        <p:grpSpPr>
          <a:xfrm>
            <a:off x="2030338" y="5056035"/>
            <a:ext cx="8194042" cy="687722"/>
            <a:chOff x="506338" y="5056035"/>
            <a:chExt cx="8194042" cy="687722"/>
          </a:xfrm>
        </p:grpSpPr>
        <p:pic>
          <p:nvPicPr>
            <p:cNvPr id="37" name="Picture 36">
              <a:extLst>
                <a:ext uri="{FF2B5EF4-FFF2-40B4-BE49-F238E27FC236}">
                  <a16:creationId xmlns:a16="http://schemas.microsoft.com/office/drawing/2014/main" id="{9A4BF44E-C8A7-445C-A7E4-CBE00F9C409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67905" y="5056035"/>
              <a:ext cx="7703278" cy="233434"/>
            </a:xfrm>
            <a:prstGeom prst="rect">
              <a:avLst/>
            </a:prstGeom>
          </p:spPr>
        </p:pic>
        <p:sp>
          <p:nvSpPr>
            <p:cNvPr id="5" name="TextBox 4">
              <a:extLst>
                <a:ext uri="{FF2B5EF4-FFF2-40B4-BE49-F238E27FC236}">
                  <a16:creationId xmlns:a16="http://schemas.microsoft.com/office/drawing/2014/main" id="{31D02565-F91D-43A5-B2AC-91598F2DD25C}"/>
                </a:ext>
              </a:extLst>
            </p:cNvPr>
            <p:cNvSpPr txBox="1"/>
            <p:nvPr/>
          </p:nvSpPr>
          <p:spPr bwMode="auto">
            <a:xfrm>
              <a:off x="506338" y="5282092"/>
              <a:ext cx="3513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0</a:t>
              </a:r>
            </a:p>
          </p:txBody>
        </p:sp>
        <p:sp>
          <p:nvSpPr>
            <p:cNvPr id="6" name="TextBox 5">
              <a:extLst>
                <a:ext uri="{FF2B5EF4-FFF2-40B4-BE49-F238E27FC236}">
                  <a16:creationId xmlns:a16="http://schemas.microsoft.com/office/drawing/2014/main" id="{3F8F4040-9C60-4D2A-93BB-5532B83125F6}"/>
                </a:ext>
              </a:extLst>
            </p:cNvPr>
            <p:cNvSpPr txBox="1"/>
            <p:nvPr/>
          </p:nvSpPr>
          <p:spPr bwMode="auto">
            <a:xfrm>
              <a:off x="1189689" y="5282092"/>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10</a:t>
              </a:r>
            </a:p>
          </p:txBody>
        </p:sp>
        <p:sp>
          <p:nvSpPr>
            <p:cNvPr id="7" name="TextBox 6">
              <a:extLst>
                <a:ext uri="{FF2B5EF4-FFF2-40B4-BE49-F238E27FC236}">
                  <a16:creationId xmlns:a16="http://schemas.microsoft.com/office/drawing/2014/main" id="{51C8329A-6504-4A0F-B3FC-25CF4F0B608E}"/>
                </a:ext>
              </a:extLst>
            </p:cNvPr>
            <p:cNvSpPr txBox="1"/>
            <p:nvPr/>
          </p:nvSpPr>
          <p:spPr bwMode="auto">
            <a:xfrm>
              <a:off x="1956396" y="5282092"/>
              <a:ext cx="51809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20</a:t>
              </a:r>
            </a:p>
          </p:txBody>
        </p:sp>
        <p:sp>
          <p:nvSpPr>
            <p:cNvPr id="8" name="TextBox 7">
              <a:extLst>
                <a:ext uri="{FF2B5EF4-FFF2-40B4-BE49-F238E27FC236}">
                  <a16:creationId xmlns:a16="http://schemas.microsoft.com/office/drawing/2014/main" id="{06767422-751A-4D96-B30D-351016602E4B}"/>
                </a:ext>
              </a:extLst>
            </p:cNvPr>
            <p:cNvSpPr txBox="1"/>
            <p:nvPr/>
          </p:nvSpPr>
          <p:spPr bwMode="auto">
            <a:xfrm>
              <a:off x="2723102" y="5282092"/>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30</a:t>
              </a:r>
            </a:p>
          </p:txBody>
        </p:sp>
        <p:sp>
          <p:nvSpPr>
            <p:cNvPr id="9" name="TextBox 8">
              <a:extLst>
                <a:ext uri="{FF2B5EF4-FFF2-40B4-BE49-F238E27FC236}">
                  <a16:creationId xmlns:a16="http://schemas.microsoft.com/office/drawing/2014/main" id="{BF91FA7C-96F8-4400-A68D-4DA98D1293F1}"/>
                </a:ext>
              </a:extLst>
            </p:cNvPr>
            <p:cNvSpPr txBox="1"/>
            <p:nvPr/>
          </p:nvSpPr>
          <p:spPr bwMode="auto">
            <a:xfrm>
              <a:off x="3492985" y="5282092"/>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40</a:t>
              </a:r>
            </a:p>
          </p:txBody>
        </p:sp>
        <p:sp>
          <p:nvSpPr>
            <p:cNvPr id="10" name="TextBox 9">
              <a:extLst>
                <a:ext uri="{FF2B5EF4-FFF2-40B4-BE49-F238E27FC236}">
                  <a16:creationId xmlns:a16="http://schemas.microsoft.com/office/drawing/2014/main" id="{F283CC88-EADE-4FCD-8CAE-A2BED809939B}"/>
                </a:ext>
              </a:extLst>
            </p:cNvPr>
            <p:cNvSpPr txBox="1"/>
            <p:nvPr/>
          </p:nvSpPr>
          <p:spPr bwMode="auto">
            <a:xfrm>
              <a:off x="4260498" y="5282092"/>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50</a:t>
              </a:r>
            </a:p>
          </p:txBody>
        </p:sp>
        <p:sp>
          <p:nvSpPr>
            <p:cNvPr id="11" name="TextBox 10">
              <a:extLst>
                <a:ext uri="{FF2B5EF4-FFF2-40B4-BE49-F238E27FC236}">
                  <a16:creationId xmlns:a16="http://schemas.microsoft.com/office/drawing/2014/main" id="{B6DA58BF-2A2C-4033-8204-B7048DAD3383}"/>
                </a:ext>
              </a:extLst>
            </p:cNvPr>
            <p:cNvSpPr txBox="1"/>
            <p:nvPr/>
          </p:nvSpPr>
          <p:spPr bwMode="auto">
            <a:xfrm>
              <a:off x="5025644" y="5282092"/>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60</a:t>
              </a:r>
            </a:p>
          </p:txBody>
        </p:sp>
        <p:sp>
          <p:nvSpPr>
            <p:cNvPr id="12" name="TextBox 11">
              <a:extLst>
                <a:ext uri="{FF2B5EF4-FFF2-40B4-BE49-F238E27FC236}">
                  <a16:creationId xmlns:a16="http://schemas.microsoft.com/office/drawing/2014/main" id="{9FB3E9FC-D21C-4EE9-9475-416241E245FE}"/>
                </a:ext>
              </a:extLst>
            </p:cNvPr>
            <p:cNvSpPr txBox="1"/>
            <p:nvPr/>
          </p:nvSpPr>
          <p:spPr bwMode="auto">
            <a:xfrm>
              <a:off x="5793965" y="5282092"/>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70</a:t>
              </a:r>
            </a:p>
          </p:txBody>
        </p:sp>
        <p:sp>
          <p:nvSpPr>
            <p:cNvPr id="13" name="TextBox 12">
              <a:extLst>
                <a:ext uri="{FF2B5EF4-FFF2-40B4-BE49-F238E27FC236}">
                  <a16:creationId xmlns:a16="http://schemas.microsoft.com/office/drawing/2014/main" id="{750008DB-9950-4651-BA12-D14756792782}"/>
                </a:ext>
              </a:extLst>
            </p:cNvPr>
            <p:cNvSpPr txBox="1"/>
            <p:nvPr/>
          </p:nvSpPr>
          <p:spPr bwMode="auto">
            <a:xfrm>
              <a:off x="6562286" y="5282092"/>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80</a:t>
              </a:r>
            </a:p>
          </p:txBody>
        </p:sp>
        <p:sp>
          <p:nvSpPr>
            <p:cNvPr id="14" name="TextBox 13">
              <a:extLst>
                <a:ext uri="{FF2B5EF4-FFF2-40B4-BE49-F238E27FC236}">
                  <a16:creationId xmlns:a16="http://schemas.microsoft.com/office/drawing/2014/main" id="{4DFCED8C-A11A-4AC5-8E13-BA647957D115}"/>
                </a:ext>
              </a:extLst>
            </p:cNvPr>
            <p:cNvSpPr txBox="1"/>
            <p:nvPr/>
          </p:nvSpPr>
          <p:spPr bwMode="auto">
            <a:xfrm>
              <a:off x="7327431" y="5282092"/>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90</a:t>
              </a:r>
            </a:p>
          </p:txBody>
        </p:sp>
        <p:sp>
          <p:nvSpPr>
            <p:cNvPr id="15" name="TextBox 14">
              <a:extLst>
                <a:ext uri="{FF2B5EF4-FFF2-40B4-BE49-F238E27FC236}">
                  <a16:creationId xmlns:a16="http://schemas.microsoft.com/office/drawing/2014/main" id="{A38C36E8-1C9C-4633-8615-398D2CEA93CD}"/>
                </a:ext>
              </a:extLst>
            </p:cNvPr>
            <p:cNvSpPr txBox="1"/>
            <p:nvPr/>
          </p:nvSpPr>
          <p:spPr bwMode="auto">
            <a:xfrm>
              <a:off x="8015577" y="5282092"/>
              <a:ext cx="68480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100</a:t>
              </a:r>
            </a:p>
          </p:txBody>
        </p:sp>
      </p:grpSp>
      <p:sp>
        <p:nvSpPr>
          <p:cNvPr id="2" name="Text Placeholder 1"/>
          <p:cNvSpPr>
            <a:spLocks noGrp="1"/>
          </p:cNvSpPr>
          <p:nvPr>
            <p:ph type="body" sz="quarter" idx="11"/>
          </p:nvPr>
        </p:nvSpPr>
        <p:spPr>
          <a:xfrm>
            <a:off x="0" y="0"/>
            <a:ext cx="12192000" cy="630000"/>
          </a:xfrm>
        </p:spPr>
        <p:txBody>
          <a:bodyPr/>
          <a:lstStyle/>
          <a:p>
            <a:r>
              <a:rPr lang="en-US" dirty="0"/>
              <a:t>2.4 The 10 and 5 time tables</a:t>
            </a:r>
            <a:r>
              <a:rPr lang="en-GB" dirty="0"/>
              <a:t>	</a:t>
            </a:r>
            <a:r>
              <a:rPr lang="en-US" dirty="0">
                <a:solidFill>
                  <a:srgbClr val="00628C"/>
                </a:solidFill>
              </a:rPr>
              <a:t>Step 1:8</a:t>
            </a:r>
          </a:p>
        </p:txBody>
      </p:sp>
      <p:graphicFrame>
        <p:nvGraphicFramePr>
          <p:cNvPr id="16" name="Table 15">
            <a:extLst>
              <a:ext uri="{FF2B5EF4-FFF2-40B4-BE49-F238E27FC236}">
                <a16:creationId xmlns:a16="http://schemas.microsoft.com/office/drawing/2014/main" id="{E415E1ED-4EF0-471F-B581-9D7E499B0A97}"/>
              </a:ext>
            </a:extLst>
          </p:cNvPr>
          <p:cNvGraphicFramePr>
            <a:graphicFrameLocks noGrp="1"/>
          </p:cNvGraphicFramePr>
          <p:nvPr/>
        </p:nvGraphicFramePr>
        <p:xfrm>
          <a:off x="4385211" y="1024629"/>
          <a:ext cx="1440000" cy="5085207"/>
        </p:xfrm>
        <a:graphic>
          <a:graphicData uri="http://schemas.openxmlformats.org/drawingml/2006/table">
            <a:tbl>
              <a:tblPr firstRow="1" firstCol="1" bandRow="1"/>
              <a:tblGrid>
                <a:gridCol w="720000">
                  <a:extLst>
                    <a:ext uri="{9D8B030D-6E8A-4147-A177-3AD203B41FA5}">
                      <a16:colId xmlns:a16="http://schemas.microsoft.com/office/drawing/2014/main" val="1656135344"/>
                    </a:ext>
                  </a:extLst>
                </a:gridCol>
                <a:gridCol w="720000">
                  <a:extLst>
                    <a:ext uri="{9D8B030D-6E8A-4147-A177-3AD203B41FA5}">
                      <a16:colId xmlns:a16="http://schemas.microsoft.com/office/drawing/2014/main" val="3419082804"/>
                    </a:ext>
                  </a:extLst>
                </a:gridCol>
              </a:tblGrid>
              <a:tr h="0">
                <a:tc>
                  <a:txBody>
                    <a:bodyPr/>
                    <a:lstStyle/>
                    <a:p>
                      <a:pPr algn="ctr">
                        <a:lnSpc>
                          <a:spcPct val="107000"/>
                        </a:lnSpc>
                        <a:spcAft>
                          <a:spcPts val="0"/>
                        </a:spcAft>
                      </a:pPr>
                      <a:r>
                        <a:rPr lang="en-GB" sz="2400" b="0" dirty="0">
                          <a:effectLst/>
                          <a:latin typeface="Myriad Pro Semibold"/>
                          <a:ea typeface="Calibri" panose="020F0502020204030204" pitchFamily="34" charset="0"/>
                          <a:cs typeface="Times New Roman" panose="02020603050405020304" pitchFamily="18" charset="0"/>
                        </a:rPr>
                        <a:t> </a:t>
                      </a:r>
                    </a:p>
                  </a:txBody>
                  <a:tcPr marL="68580" marR="68580" marT="0" marB="0">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lnSpc>
                          <a:spcPct val="107000"/>
                        </a:lnSpc>
                        <a:spcAft>
                          <a:spcPts val="0"/>
                        </a:spcAft>
                      </a:pPr>
                      <a:r>
                        <a:rPr lang="en-GB" sz="2400" b="1" dirty="0">
                          <a:effectLst/>
                          <a:latin typeface="Myriad Pro Semibold"/>
                          <a:ea typeface="Calibri" panose="020F0502020204030204" pitchFamily="34" charset="0"/>
                          <a:cs typeface="Calibri" panose="020F0502020204030204" pitchFamily="34" charset="0"/>
                        </a:rPr>
                        <a:t>×</a:t>
                      </a:r>
                      <a:r>
                        <a:rPr lang="en-GB" sz="2400" b="1" dirty="0">
                          <a:effectLst/>
                          <a:latin typeface="Myriad Pro Semibold"/>
                          <a:ea typeface="Calibri" panose="020F0502020204030204" pitchFamily="34" charset="0"/>
                          <a:cs typeface="Times New Roman" panose="02020603050405020304" pitchFamily="18" charset="0"/>
                        </a:rPr>
                        <a:t> 10</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D9E2F3"/>
                    </a:solidFill>
                  </a:tcPr>
                </a:tc>
                <a:extLst>
                  <a:ext uri="{0D108BD9-81ED-4DB2-BD59-A6C34878D82A}">
                    <a16:rowId xmlns:a16="http://schemas.microsoft.com/office/drawing/2014/main" val="2239186015"/>
                  </a:ext>
                </a:extLst>
              </a:tr>
              <a:tr h="0">
                <a:tc>
                  <a:txBody>
                    <a:bodyPr/>
                    <a:lstStyle/>
                    <a:p>
                      <a:pPr algn="ctr">
                        <a:lnSpc>
                          <a:spcPct val="107000"/>
                        </a:lnSpc>
                        <a:spcAft>
                          <a:spcPts val="0"/>
                        </a:spcAft>
                      </a:pPr>
                      <a:r>
                        <a:rPr lang="en-GB" sz="2400" b="0" dirty="0">
                          <a:effectLst/>
                          <a:latin typeface="Myriad Pro Semibold"/>
                          <a:ea typeface="Calibri" panose="020F0502020204030204" pitchFamily="34" charset="0"/>
                          <a:cs typeface="Times New Roman" panose="02020603050405020304" pitchFamily="18" charset="0"/>
                        </a:rPr>
                        <a:t>0</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lnSpc>
                          <a:spcPct val="107000"/>
                        </a:lnSpc>
                        <a:spcAft>
                          <a:spcPts val="0"/>
                        </a:spcAft>
                      </a:pPr>
                      <a:r>
                        <a:rPr lang="en-GB" sz="2400" b="0" dirty="0">
                          <a:effectLst/>
                          <a:latin typeface="Myriad Pro Semibold"/>
                          <a:ea typeface="Calibri" panose="020F0502020204030204" pitchFamily="34" charset="0"/>
                          <a:cs typeface="Times New Roman" panose="02020603050405020304" pitchFamily="18" charset="0"/>
                        </a:rPr>
                        <a:t>0</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134449290"/>
                  </a:ext>
                </a:extLst>
              </a:tr>
              <a:tr h="0">
                <a:tc>
                  <a:txBody>
                    <a:bodyPr/>
                    <a:lstStyle/>
                    <a:p>
                      <a:pPr algn="ctr">
                        <a:lnSpc>
                          <a:spcPct val="107000"/>
                        </a:lnSpc>
                        <a:spcAft>
                          <a:spcPts val="0"/>
                        </a:spcAft>
                      </a:pPr>
                      <a:r>
                        <a:rPr lang="en-GB" sz="2400" b="0" dirty="0">
                          <a:effectLst/>
                          <a:latin typeface="Myriad Pro Semibold"/>
                          <a:ea typeface="Calibri" panose="020F0502020204030204" pitchFamily="34" charset="0"/>
                          <a:cs typeface="Times New Roman" panose="02020603050405020304" pitchFamily="18" charset="0"/>
                        </a:rPr>
                        <a:t>1</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lnSpc>
                          <a:spcPct val="107000"/>
                        </a:lnSpc>
                        <a:spcAft>
                          <a:spcPts val="0"/>
                        </a:spcAft>
                      </a:pPr>
                      <a:r>
                        <a:rPr lang="en-GB" sz="2400" b="0" dirty="0">
                          <a:effectLst/>
                          <a:latin typeface="Myriad Pro Semibold"/>
                          <a:ea typeface="Calibri" panose="020F0502020204030204" pitchFamily="34" charset="0"/>
                          <a:cs typeface="Times New Roman" panose="02020603050405020304" pitchFamily="18" charset="0"/>
                        </a:rPr>
                        <a:t>10</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149932325"/>
                  </a:ext>
                </a:extLst>
              </a:tr>
              <a:tr h="0">
                <a:tc>
                  <a:txBody>
                    <a:bodyPr/>
                    <a:lstStyle/>
                    <a:p>
                      <a:pPr algn="ctr">
                        <a:lnSpc>
                          <a:spcPct val="107000"/>
                        </a:lnSpc>
                        <a:spcAft>
                          <a:spcPts val="0"/>
                        </a:spcAft>
                      </a:pPr>
                      <a:r>
                        <a:rPr lang="en-GB" sz="2400" b="0" dirty="0">
                          <a:effectLst/>
                          <a:latin typeface="Myriad Pro Semibold"/>
                          <a:ea typeface="Calibri" panose="020F0502020204030204" pitchFamily="34" charset="0"/>
                          <a:cs typeface="Times New Roman" panose="02020603050405020304" pitchFamily="18" charset="0"/>
                        </a:rPr>
                        <a:t>2</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lnSpc>
                          <a:spcPct val="107000"/>
                        </a:lnSpc>
                        <a:spcAft>
                          <a:spcPts val="0"/>
                        </a:spcAft>
                      </a:pPr>
                      <a:r>
                        <a:rPr lang="en-GB" sz="2400" b="0" dirty="0">
                          <a:effectLst/>
                          <a:latin typeface="Myriad Pro Semibold"/>
                          <a:ea typeface="Calibri" panose="020F0502020204030204" pitchFamily="34" charset="0"/>
                          <a:cs typeface="Times New Roman" panose="02020603050405020304" pitchFamily="18" charset="0"/>
                        </a:rPr>
                        <a:t>20</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916212694"/>
                  </a:ext>
                </a:extLst>
              </a:tr>
              <a:tr h="0">
                <a:tc>
                  <a:txBody>
                    <a:bodyPr/>
                    <a:lstStyle/>
                    <a:p>
                      <a:pPr algn="ctr">
                        <a:lnSpc>
                          <a:spcPct val="107000"/>
                        </a:lnSpc>
                        <a:spcAft>
                          <a:spcPts val="0"/>
                        </a:spcAft>
                      </a:pPr>
                      <a:r>
                        <a:rPr lang="en-GB" sz="2400" b="0" dirty="0">
                          <a:effectLst/>
                          <a:latin typeface="Myriad Pro Semibold"/>
                          <a:ea typeface="Calibri" panose="020F0502020204030204" pitchFamily="34" charset="0"/>
                          <a:cs typeface="Times New Roman" panose="02020603050405020304" pitchFamily="18" charset="0"/>
                        </a:rPr>
                        <a:t>3</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lnSpc>
                          <a:spcPct val="107000"/>
                        </a:lnSpc>
                        <a:spcAft>
                          <a:spcPts val="0"/>
                        </a:spcAft>
                      </a:pPr>
                      <a:r>
                        <a:rPr lang="en-GB" sz="2400" b="0">
                          <a:effectLst/>
                          <a:latin typeface="Myriad Pro Semibold"/>
                          <a:ea typeface="Calibri" panose="020F0502020204030204" pitchFamily="34" charset="0"/>
                          <a:cs typeface="Times New Roman" panose="02020603050405020304" pitchFamily="18" charset="0"/>
                        </a:rPr>
                        <a:t> </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2CC"/>
                    </a:solidFill>
                  </a:tcPr>
                </a:tc>
                <a:extLst>
                  <a:ext uri="{0D108BD9-81ED-4DB2-BD59-A6C34878D82A}">
                    <a16:rowId xmlns:a16="http://schemas.microsoft.com/office/drawing/2014/main" val="2832902778"/>
                  </a:ext>
                </a:extLst>
              </a:tr>
              <a:tr h="0">
                <a:tc>
                  <a:txBody>
                    <a:bodyPr/>
                    <a:lstStyle/>
                    <a:p>
                      <a:pPr algn="ctr">
                        <a:lnSpc>
                          <a:spcPct val="107000"/>
                        </a:lnSpc>
                        <a:spcAft>
                          <a:spcPts val="0"/>
                        </a:spcAft>
                      </a:pPr>
                      <a:r>
                        <a:rPr lang="en-GB" sz="2400" b="0">
                          <a:effectLst/>
                          <a:latin typeface="Myriad Pro Semibold"/>
                          <a:ea typeface="Calibri" panose="020F0502020204030204" pitchFamily="34" charset="0"/>
                          <a:cs typeface="Times New Roman" panose="02020603050405020304" pitchFamily="18" charset="0"/>
                        </a:rPr>
                        <a:t>4</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lnSpc>
                          <a:spcPct val="107000"/>
                        </a:lnSpc>
                        <a:spcAft>
                          <a:spcPts val="0"/>
                        </a:spcAft>
                      </a:pPr>
                      <a:r>
                        <a:rPr lang="en-GB" sz="2400" b="0" dirty="0">
                          <a:effectLst/>
                          <a:latin typeface="Myriad Pro Semibold"/>
                          <a:ea typeface="Calibri" panose="020F0502020204030204" pitchFamily="34" charset="0"/>
                          <a:cs typeface="Times New Roman" panose="02020603050405020304" pitchFamily="18" charset="0"/>
                        </a:rPr>
                        <a:t>40</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492796759"/>
                  </a:ext>
                </a:extLst>
              </a:tr>
              <a:tr h="0">
                <a:tc>
                  <a:txBody>
                    <a:bodyPr/>
                    <a:lstStyle/>
                    <a:p>
                      <a:pPr algn="ctr">
                        <a:lnSpc>
                          <a:spcPct val="107000"/>
                        </a:lnSpc>
                        <a:spcAft>
                          <a:spcPts val="0"/>
                        </a:spcAft>
                      </a:pPr>
                      <a:r>
                        <a:rPr lang="en-GB" sz="2400" b="0">
                          <a:effectLst/>
                          <a:latin typeface="Myriad Pro Semibold"/>
                          <a:ea typeface="Calibri" panose="020F0502020204030204" pitchFamily="34" charset="0"/>
                          <a:cs typeface="Times New Roman" panose="02020603050405020304" pitchFamily="18" charset="0"/>
                        </a:rPr>
                        <a:t>5</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lnSpc>
                          <a:spcPct val="107000"/>
                        </a:lnSpc>
                        <a:spcAft>
                          <a:spcPts val="0"/>
                        </a:spcAft>
                      </a:pPr>
                      <a:r>
                        <a:rPr lang="en-GB" sz="2400" b="0" dirty="0">
                          <a:effectLst/>
                          <a:latin typeface="Myriad Pro Semibold"/>
                          <a:ea typeface="Calibri" panose="020F0502020204030204" pitchFamily="34" charset="0"/>
                          <a:cs typeface="Times New Roman" panose="02020603050405020304" pitchFamily="18" charset="0"/>
                        </a:rPr>
                        <a:t>50</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773817070"/>
                  </a:ext>
                </a:extLst>
              </a:tr>
              <a:tr h="0">
                <a:tc>
                  <a:txBody>
                    <a:bodyPr/>
                    <a:lstStyle/>
                    <a:p>
                      <a:pPr algn="ctr">
                        <a:lnSpc>
                          <a:spcPct val="107000"/>
                        </a:lnSpc>
                        <a:spcAft>
                          <a:spcPts val="0"/>
                        </a:spcAft>
                      </a:pPr>
                      <a:r>
                        <a:rPr lang="en-GB" sz="2400" b="0">
                          <a:effectLst/>
                          <a:latin typeface="Myriad Pro Semibold"/>
                          <a:ea typeface="Calibri" panose="020F0502020204030204" pitchFamily="34" charset="0"/>
                          <a:cs typeface="Times New Roman" panose="02020603050405020304" pitchFamily="18" charset="0"/>
                        </a:rPr>
                        <a:t>6</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lnSpc>
                          <a:spcPct val="107000"/>
                        </a:lnSpc>
                        <a:spcAft>
                          <a:spcPts val="0"/>
                        </a:spcAft>
                      </a:pPr>
                      <a:r>
                        <a:rPr lang="en-GB" sz="2400" b="0" dirty="0">
                          <a:effectLst/>
                          <a:latin typeface="Myriad Pro Semibold"/>
                          <a:ea typeface="Calibri" panose="020F0502020204030204" pitchFamily="34" charset="0"/>
                          <a:cs typeface="Times New Roman" panose="02020603050405020304" pitchFamily="18" charset="0"/>
                        </a:rPr>
                        <a:t>60</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6497345"/>
                  </a:ext>
                </a:extLst>
              </a:tr>
              <a:tr h="0">
                <a:tc>
                  <a:txBody>
                    <a:bodyPr/>
                    <a:lstStyle/>
                    <a:p>
                      <a:pPr algn="ctr">
                        <a:lnSpc>
                          <a:spcPct val="107000"/>
                        </a:lnSpc>
                        <a:spcAft>
                          <a:spcPts val="0"/>
                        </a:spcAft>
                      </a:pPr>
                      <a:r>
                        <a:rPr lang="en-GB" sz="2400" b="0" dirty="0">
                          <a:effectLst/>
                          <a:latin typeface="Myriad Pro Semibold"/>
                          <a:ea typeface="Calibri" panose="020F0502020204030204" pitchFamily="34" charset="0"/>
                          <a:cs typeface="Times New Roman" panose="02020603050405020304" pitchFamily="18" charset="0"/>
                        </a:rPr>
                        <a:t>7</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lnSpc>
                          <a:spcPct val="107000"/>
                        </a:lnSpc>
                        <a:spcAft>
                          <a:spcPts val="0"/>
                        </a:spcAft>
                      </a:pPr>
                      <a:r>
                        <a:rPr lang="en-GB" sz="2400" b="0" dirty="0">
                          <a:effectLst/>
                          <a:latin typeface="Myriad Pro Semibold"/>
                          <a:ea typeface="Calibri" panose="020F0502020204030204" pitchFamily="34" charset="0"/>
                          <a:cs typeface="Times New Roman" panose="02020603050405020304" pitchFamily="18" charset="0"/>
                        </a:rPr>
                        <a:t> </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5E0B3"/>
                    </a:solidFill>
                  </a:tcPr>
                </a:tc>
                <a:extLst>
                  <a:ext uri="{0D108BD9-81ED-4DB2-BD59-A6C34878D82A}">
                    <a16:rowId xmlns:a16="http://schemas.microsoft.com/office/drawing/2014/main" val="1057063035"/>
                  </a:ext>
                </a:extLst>
              </a:tr>
              <a:tr h="0">
                <a:tc>
                  <a:txBody>
                    <a:bodyPr/>
                    <a:lstStyle/>
                    <a:p>
                      <a:pPr algn="ctr">
                        <a:lnSpc>
                          <a:spcPct val="107000"/>
                        </a:lnSpc>
                        <a:spcAft>
                          <a:spcPts val="0"/>
                        </a:spcAft>
                      </a:pPr>
                      <a:r>
                        <a:rPr lang="en-GB" sz="2400" b="0">
                          <a:effectLst/>
                          <a:latin typeface="Myriad Pro Semibold"/>
                          <a:ea typeface="Calibri" panose="020F0502020204030204" pitchFamily="34" charset="0"/>
                          <a:cs typeface="Times New Roman" panose="02020603050405020304" pitchFamily="18" charset="0"/>
                        </a:rPr>
                        <a:t>8</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lnSpc>
                          <a:spcPct val="107000"/>
                        </a:lnSpc>
                        <a:spcAft>
                          <a:spcPts val="0"/>
                        </a:spcAft>
                      </a:pPr>
                      <a:r>
                        <a:rPr lang="en-GB" sz="2400" b="0" dirty="0">
                          <a:effectLst/>
                          <a:latin typeface="Myriad Pro Semibold"/>
                          <a:ea typeface="Calibri" panose="020F0502020204030204" pitchFamily="34" charset="0"/>
                          <a:cs typeface="Times New Roman" panose="02020603050405020304" pitchFamily="18" charset="0"/>
                        </a:rPr>
                        <a:t>80</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488995721"/>
                  </a:ext>
                </a:extLst>
              </a:tr>
              <a:tr h="0">
                <a:tc>
                  <a:txBody>
                    <a:bodyPr/>
                    <a:lstStyle/>
                    <a:p>
                      <a:pPr algn="ctr">
                        <a:lnSpc>
                          <a:spcPct val="107000"/>
                        </a:lnSpc>
                        <a:spcAft>
                          <a:spcPts val="0"/>
                        </a:spcAft>
                      </a:pPr>
                      <a:r>
                        <a:rPr lang="en-GB" sz="2400" b="0">
                          <a:effectLst/>
                          <a:latin typeface="Myriad Pro Semibold"/>
                          <a:ea typeface="Calibri" panose="020F0502020204030204" pitchFamily="34" charset="0"/>
                          <a:cs typeface="Times New Roman" panose="02020603050405020304" pitchFamily="18" charset="0"/>
                        </a:rPr>
                        <a:t>9</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lnSpc>
                          <a:spcPct val="107000"/>
                        </a:lnSpc>
                        <a:spcAft>
                          <a:spcPts val="0"/>
                        </a:spcAft>
                      </a:pPr>
                      <a:r>
                        <a:rPr lang="en-GB" sz="2400" b="0" dirty="0">
                          <a:effectLst/>
                          <a:latin typeface="Myriad Pro Semibold"/>
                          <a:ea typeface="Calibri" panose="020F0502020204030204" pitchFamily="34" charset="0"/>
                          <a:cs typeface="Times New Roman" panose="02020603050405020304" pitchFamily="18" charset="0"/>
                        </a:rPr>
                        <a:t>90</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196327411"/>
                  </a:ext>
                </a:extLst>
              </a:tr>
              <a:tr h="0">
                <a:tc>
                  <a:txBody>
                    <a:bodyPr/>
                    <a:lstStyle/>
                    <a:p>
                      <a:pPr algn="ctr">
                        <a:lnSpc>
                          <a:spcPct val="107000"/>
                        </a:lnSpc>
                        <a:spcAft>
                          <a:spcPts val="0"/>
                        </a:spcAft>
                      </a:pPr>
                      <a:r>
                        <a:rPr lang="en-GB" sz="2400" b="0" dirty="0">
                          <a:effectLst/>
                          <a:latin typeface="Myriad Pro Semibold"/>
                          <a:ea typeface="Calibri" panose="020F0502020204030204" pitchFamily="34" charset="0"/>
                          <a:cs typeface="Times New Roman" panose="02020603050405020304" pitchFamily="18" charset="0"/>
                        </a:rPr>
                        <a:t>10</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lnSpc>
                          <a:spcPct val="107000"/>
                        </a:lnSpc>
                        <a:spcAft>
                          <a:spcPts val="0"/>
                        </a:spcAft>
                      </a:pPr>
                      <a:r>
                        <a:rPr lang="en-GB" sz="2400" b="0" dirty="0">
                          <a:effectLst/>
                          <a:latin typeface="Myriad Pro Semibold"/>
                          <a:ea typeface="Calibri" panose="020F0502020204030204" pitchFamily="34" charset="0"/>
                          <a:cs typeface="Times New Roman" panose="02020603050405020304" pitchFamily="18" charset="0"/>
                        </a:rPr>
                        <a:t>100</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279888681"/>
                  </a:ext>
                </a:extLst>
              </a:tr>
              <a:tr h="0">
                <a:tc>
                  <a:txBody>
                    <a:bodyPr/>
                    <a:lstStyle/>
                    <a:p>
                      <a:pPr algn="ctr">
                        <a:lnSpc>
                          <a:spcPct val="107000"/>
                        </a:lnSpc>
                        <a:spcAft>
                          <a:spcPts val="0"/>
                        </a:spcAft>
                      </a:pPr>
                      <a:r>
                        <a:rPr lang="en-GB" sz="2400" b="0" dirty="0">
                          <a:effectLst/>
                          <a:latin typeface="Myriad Pro Semibold"/>
                          <a:ea typeface="Calibri" panose="020F0502020204030204" pitchFamily="34" charset="0"/>
                          <a:cs typeface="Times New Roman" panose="02020603050405020304" pitchFamily="18" charset="0"/>
                        </a:rPr>
                        <a:t>11</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lnSpc>
                          <a:spcPct val="107000"/>
                        </a:lnSpc>
                        <a:spcAft>
                          <a:spcPts val="0"/>
                        </a:spcAft>
                      </a:pPr>
                      <a:r>
                        <a:rPr lang="en-GB" sz="2400" b="0" dirty="0">
                          <a:effectLst/>
                          <a:latin typeface="Myriad Pro Semibold"/>
                          <a:ea typeface="Calibri" panose="020F0502020204030204" pitchFamily="34" charset="0"/>
                          <a:cs typeface="Times New Roman" panose="02020603050405020304" pitchFamily="18" charset="0"/>
                        </a:rPr>
                        <a:t>110</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005423006"/>
                  </a:ext>
                </a:extLst>
              </a:tr>
              <a:tr h="0">
                <a:tc>
                  <a:txBody>
                    <a:bodyPr/>
                    <a:lstStyle/>
                    <a:p>
                      <a:pPr algn="ctr">
                        <a:lnSpc>
                          <a:spcPct val="107000"/>
                        </a:lnSpc>
                        <a:spcAft>
                          <a:spcPts val="0"/>
                        </a:spcAft>
                      </a:pPr>
                      <a:r>
                        <a:rPr lang="en-GB" sz="2400" b="0" dirty="0">
                          <a:effectLst/>
                          <a:latin typeface="Myriad Pro Semibold"/>
                          <a:ea typeface="Calibri" panose="020F0502020204030204" pitchFamily="34" charset="0"/>
                          <a:cs typeface="Times New Roman" panose="02020603050405020304" pitchFamily="18" charset="0"/>
                        </a:rPr>
                        <a:t>12</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lnSpc>
                          <a:spcPct val="107000"/>
                        </a:lnSpc>
                        <a:spcAft>
                          <a:spcPts val="0"/>
                        </a:spcAft>
                      </a:pPr>
                      <a:r>
                        <a:rPr lang="en-GB" sz="2400" b="0" dirty="0">
                          <a:effectLst/>
                          <a:latin typeface="Myriad Pro Semibold"/>
                          <a:ea typeface="Calibri" panose="020F0502020204030204" pitchFamily="34" charset="0"/>
                          <a:cs typeface="Times New Roman" panose="02020603050405020304" pitchFamily="18" charset="0"/>
                        </a:rPr>
                        <a:t>120</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651890033"/>
                  </a:ext>
                </a:extLst>
              </a:tr>
            </a:tbl>
          </a:graphicData>
        </a:graphic>
      </p:graphicFrame>
      <p:sp>
        <p:nvSpPr>
          <p:cNvPr id="17" name="Oval 16">
            <a:extLst>
              <a:ext uri="{FF2B5EF4-FFF2-40B4-BE49-F238E27FC236}">
                <a16:creationId xmlns:a16="http://schemas.microsoft.com/office/drawing/2014/main" id="{0E91D75E-2D2E-4F65-ABDC-5A1E48CE8805}"/>
              </a:ext>
            </a:extLst>
          </p:cNvPr>
          <p:cNvSpPr/>
          <p:nvPr/>
        </p:nvSpPr>
        <p:spPr bwMode="auto">
          <a:xfrm>
            <a:off x="4284734" y="2060575"/>
            <a:ext cx="1647825" cy="838200"/>
          </a:xfrm>
          <a:prstGeom prst="ellipse">
            <a:avLst/>
          </a:prstGeom>
          <a:noFill/>
          <a:ln w="38100" cap="flat" cmpd="sng" algn="ctr">
            <a:solidFill>
              <a:srgbClr val="03638C"/>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18" name="Oval 17">
            <a:extLst>
              <a:ext uri="{FF2B5EF4-FFF2-40B4-BE49-F238E27FC236}">
                <a16:creationId xmlns:a16="http://schemas.microsoft.com/office/drawing/2014/main" id="{5290EAAE-F677-41EE-9638-FAC9788F0DA2}"/>
              </a:ext>
            </a:extLst>
          </p:cNvPr>
          <p:cNvSpPr/>
          <p:nvPr/>
        </p:nvSpPr>
        <p:spPr bwMode="auto">
          <a:xfrm>
            <a:off x="4284734" y="3874534"/>
            <a:ext cx="1647825" cy="838200"/>
          </a:xfrm>
          <a:prstGeom prst="ellipse">
            <a:avLst/>
          </a:prstGeom>
          <a:noFill/>
          <a:ln w="38100" cap="flat" cmpd="sng" algn="ctr">
            <a:solidFill>
              <a:srgbClr val="03638C"/>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19" name="Oval 18">
            <a:extLst>
              <a:ext uri="{FF2B5EF4-FFF2-40B4-BE49-F238E27FC236}">
                <a16:creationId xmlns:a16="http://schemas.microsoft.com/office/drawing/2014/main" id="{9607D36E-B39F-4CD7-BAAA-AF31A8F2ECF5}"/>
              </a:ext>
            </a:extLst>
          </p:cNvPr>
          <p:cNvSpPr>
            <a:spLocks noChangeAspect="1"/>
          </p:cNvSpPr>
          <p:nvPr/>
        </p:nvSpPr>
        <p:spPr bwMode="auto">
          <a:xfrm>
            <a:off x="7336589" y="5269926"/>
            <a:ext cx="487289" cy="487289"/>
          </a:xfrm>
          <a:prstGeom prst="ellipse">
            <a:avLst/>
          </a:prstGeom>
          <a:noFill/>
          <a:ln w="28575" cap="flat" cmpd="sng" algn="ctr">
            <a:solidFill>
              <a:srgbClr val="4D8B23"/>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20" name="Oval 19">
            <a:extLst>
              <a:ext uri="{FF2B5EF4-FFF2-40B4-BE49-F238E27FC236}">
                <a16:creationId xmlns:a16="http://schemas.microsoft.com/office/drawing/2014/main" id="{7D3A7D2C-2456-4B09-93DC-C09179E734AA}"/>
              </a:ext>
            </a:extLst>
          </p:cNvPr>
          <p:cNvSpPr>
            <a:spLocks noChangeAspect="1"/>
          </p:cNvSpPr>
          <p:nvPr/>
        </p:nvSpPr>
        <p:spPr bwMode="auto">
          <a:xfrm>
            <a:off x="4266553" y="5269925"/>
            <a:ext cx="486000" cy="486000"/>
          </a:xfrm>
          <a:prstGeom prst="ellipse">
            <a:avLst/>
          </a:prstGeom>
          <a:noFill/>
          <a:ln w="28575" cap="flat" cmpd="sng" algn="ctr">
            <a:solidFill>
              <a:srgbClr val="8665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pic>
        <p:nvPicPr>
          <p:cNvPr id="21" name="Picture 20">
            <a:extLst>
              <a:ext uri="{FF2B5EF4-FFF2-40B4-BE49-F238E27FC236}">
                <a16:creationId xmlns:a16="http://schemas.microsoft.com/office/drawing/2014/main" id="{ABB5E93B-CA64-4F60-BFD3-5956B82AE83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89935" y="4430821"/>
            <a:ext cx="632214" cy="534950"/>
          </a:xfrm>
          <a:prstGeom prst="rect">
            <a:avLst/>
          </a:prstGeom>
        </p:spPr>
      </p:pic>
      <p:pic>
        <p:nvPicPr>
          <p:cNvPr id="22" name="Picture 21">
            <a:extLst>
              <a:ext uri="{FF2B5EF4-FFF2-40B4-BE49-F238E27FC236}">
                <a16:creationId xmlns:a16="http://schemas.microsoft.com/office/drawing/2014/main" id="{73CA1728-2564-4A16-8373-39AD8C0953D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061135" y="4430821"/>
            <a:ext cx="632214" cy="534950"/>
          </a:xfrm>
          <a:prstGeom prst="rect">
            <a:avLst/>
          </a:prstGeom>
        </p:spPr>
      </p:pic>
      <p:sp>
        <p:nvSpPr>
          <p:cNvPr id="23" name="Oval 22">
            <a:extLst>
              <a:ext uri="{FF2B5EF4-FFF2-40B4-BE49-F238E27FC236}">
                <a16:creationId xmlns:a16="http://schemas.microsoft.com/office/drawing/2014/main" id="{9537D7ED-1E0C-48A8-88DC-F9F71A348B32}"/>
              </a:ext>
            </a:extLst>
          </p:cNvPr>
          <p:cNvSpPr>
            <a:spLocks noChangeAspect="1"/>
          </p:cNvSpPr>
          <p:nvPr/>
        </p:nvSpPr>
        <p:spPr bwMode="auto">
          <a:xfrm>
            <a:off x="3494792" y="5269925"/>
            <a:ext cx="486000" cy="486000"/>
          </a:xfrm>
          <a:prstGeom prst="ellipse">
            <a:avLst/>
          </a:prstGeom>
          <a:noFill/>
          <a:ln w="28575" cap="flat" cmpd="sng" algn="ctr">
            <a:solidFill>
              <a:srgbClr val="8665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24" name="Oval 23">
            <a:extLst>
              <a:ext uri="{FF2B5EF4-FFF2-40B4-BE49-F238E27FC236}">
                <a16:creationId xmlns:a16="http://schemas.microsoft.com/office/drawing/2014/main" id="{71918EA3-A55A-4FB9-9428-FD435AB10E3B}"/>
              </a:ext>
            </a:extLst>
          </p:cNvPr>
          <p:cNvSpPr>
            <a:spLocks noChangeAspect="1"/>
          </p:cNvSpPr>
          <p:nvPr/>
        </p:nvSpPr>
        <p:spPr bwMode="auto">
          <a:xfrm>
            <a:off x="8101207" y="5268637"/>
            <a:ext cx="487289" cy="487289"/>
          </a:xfrm>
          <a:prstGeom prst="ellipse">
            <a:avLst/>
          </a:prstGeom>
          <a:noFill/>
          <a:ln w="28575" cap="flat" cmpd="sng" algn="ctr">
            <a:solidFill>
              <a:srgbClr val="4D8B23"/>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25" name="TextBox 24">
            <a:extLst>
              <a:ext uri="{FF2B5EF4-FFF2-40B4-BE49-F238E27FC236}">
                <a16:creationId xmlns:a16="http://schemas.microsoft.com/office/drawing/2014/main" id="{5F101105-FDE4-4E9E-A94E-1A7719DF46FC}"/>
              </a:ext>
            </a:extLst>
          </p:cNvPr>
          <p:cNvSpPr txBox="1"/>
          <p:nvPr/>
        </p:nvSpPr>
        <p:spPr bwMode="auto">
          <a:xfrm>
            <a:off x="7214340" y="3964372"/>
            <a:ext cx="78258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4D8B23"/>
                </a:solidFill>
                <a:latin typeface="Arial" panose="020B0604020202020204" pitchFamily="34" charset="0"/>
                <a:ea typeface="Myriad Pro Semibold" charset="0"/>
                <a:cs typeface="Arial" panose="020B0604020202020204" pitchFamily="34" charset="0"/>
              </a:rPr>
              <a:t>−</a:t>
            </a:r>
            <a:r>
              <a:rPr lang="en-GB" sz="2400" dirty="0">
                <a:solidFill>
                  <a:srgbClr val="4D8B23"/>
                </a:solidFill>
                <a:latin typeface="Myriad Pro Semibold" charset="0"/>
                <a:ea typeface="Myriad Pro Semibold" charset="0"/>
                <a:cs typeface="Myriad Pro Semibold" charset="0"/>
              </a:rPr>
              <a:t> 10</a:t>
            </a:r>
          </a:p>
        </p:txBody>
      </p:sp>
      <p:sp>
        <p:nvSpPr>
          <p:cNvPr id="26" name="TextBox 25">
            <a:extLst>
              <a:ext uri="{FF2B5EF4-FFF2-40B4-BE49-F238E27FC236}">
                <a16:creationId xmlns:a16="http://schemas.microsoft.com/office/drawing/2014/main" id="{9F8E03D9-B106-4EB6-96D2-0BC4649B0E1E}"/>
              </a:ext>
            </a:extLst>
          </p:cNvPr>
          <p:cNvSpPr txBox="1"/>
          <p:nvPr/>
        </p:nvSpPr>
        <p:spPr bwMode="auto">
          <a:xfrm>
            <a:off x="4080808" y="3964372"/>
            <a:ext cx="81304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866500"/>
                </a:solidFill>
                <a:latin typeface="Myriad Pro Semibold" charset="0"/>
                <a:ea typeface="Myriad Pro Semibold" charset="0"/>
                <a:cs typeface="Myriad Pro Semibold" charset="0"/>
              </a:rPr>
              <a:t>+ 10</a:t>
            </a:r>
          </a:p>
        </p:txBody>
      </p:sp>
      <p:sp>
        <p:nvSpPr>
          <p:cNvPr id="27" name="TextBox 26">
            <a:extLst>
              <a:ext uri="{FF2B5EF4-FFF2-40B4-BE49-F238E27FC236}">
                <a16:creationId xmlns:a16="http://schemas.microsoft.com/office/drawing/2014/main" id="{FDDF8A2F-846B-4014-B06E-E620FF542EE7}"/>
              </a:ext>
            </a:extLst>
          </p:cNvPr>
          <p:cNvSpPr txBox="1"/>
          <p:nvPr/>
        </p:nvSpPr>
        <p:spPr bwMode="auto">
          <a:xfrm>
            <a:off x="5207058" y="2432349"/>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30</a:t>
            </a:r>
          </a:p>
        </p:txBody>
      </p:sp>
      <p:sp>
        <p:nvSpPr>
          <p:cNvPr id="28" name="TextBox 27">
            <a:extLst>
              <a:ext uri="{FF2B5EF4-FFF2-40B4-BE49-F238E27FC236}">
                <a16:creationId xmlns:a16="http://schemas.microsoft.com/office/drawing/2014/main" id="{87315D3A-C4C9-4988-962F-1967F622D602}"/>
              </a:ext>
            </a:extLst>
          </p:cNvPr>
          <p:cNvSpPr txBox="1"/>
          <p:nvPr/>
        </p:nvSpPr>
        <p:spPr bwMode="auto">
          <a:xfrm>
            <a:off x="5938308" y="2251017"/>
            <a:ext cx="116089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Calibri" panose="020F0502020204030204" pitchFamily="34" charset="0"/>
                <a:ea typeface="Calibri" panose="020F0502020204030204" pitchFamily="34" charset="0"/>
              </a:rPr>
              <a:t>↓ </a:t>
            </a:r>
            <a:r>
              <a:rPr lang="en-GB" sz="2400" dirty="0">
                <a:solidFill>
                  <a:srgbClr val="000000"/>
                </a:solidFill>
                <a:latin typeface="Myriad Pro Semibold" charset="0"/>
                <a:ea typeface="Myriad Pro Semibold" charset="0"/>
                <a:cs typeface="Myriad Pro Semibold" charset="0"/>
              </a:rPr>
              <a:t>+ 10</a:t>
            </a:r>
          </a:p>
        </p:txBody>
      </p:sp>
      <p:sp>
        <p:nvSpPr>
          <p:cNvPr id="29" name="TextBox 28">
            <a:extLst>
              <a:ext uri="{FF2B5EF4-FFF2-40B4-BE49-F238E27FC236}">
                <a16:creationId xmlns:a16="http://schemas.microsoft.com/office/drawing/2014/main" id="{C4FC7DE4-8CCB-40CD-99D7-EEEFEBF0C880}"/>
              </a:ext>
            </a:extLst>
          </p:cNvPr>
          <p:cNvSpPr txBox="1"/>
          <p:nvPr/>
        </p:nvSpPr>
        <p:spPr bwMode="auto">
          <a:xfrm>
            <a:off x="7401391" y="2251017"/>
            <a:ext cx="303801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3 × 10 = 2 × 10 + 10</a:t>
            </a:r>
          </a:p>
        </p:txBody>
      </p:sp>
      <p:sp>
        <p:nvSpPr>
          <p:cNvPr id="30" name="TextBox 29">
            <a:extLst>
              <a:ext uri="{FF2B5EF4-FFF2-40B4-BE49-F238E27FC236}">
                <a16:creationId xmlns:a16="http://schemas.microsoft.com/office/drawing/2014/main" id="{E7DE5140-29D0-48FA-9E07-C5416D55C74E}"/>
              </a:ext>
            </a:extLst>
          </p:cNvPr>
          <p:cNvSpPr txBox="1"/>
          <p:nvPr/>
        </p:nvSpPr>
        <p:spPr bwMode="auto">
          <a:xfrm>
            <a:off x="5207058" y="2070378"/>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70</a:t>
            </a:r>
          </a:p>
        </p:txBody>
      </p:sp>
      <p:sp>
        <p:nvSpPr>
          <p:cNvPr id="31" name="TextBox 30">
            <a:extLst>
              <a:ext uri="{FF2B5EF4-FFF2-40B4-BE49-F238E27FC236}">
                <a16:creationId xmlns:a16="http://schemas.microsoft.com/office/drawing/2014/main" id="{9C898729-6849-49E5-9039-ED0BE99DC854}"/>
              </a:ext>
            </a:extLst>
          </p:cNvPr>
          <p:cNvSpPr txBox="1"/>
          <p:nvPr/>
        </p:nvSpPr>
        <p:spPr bwMode="auto">
          <a:xfrm>
            <a:off x="5938306" y="2251017"/>
            <a:ext cx="113043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Calibri" panose="020F0502020204030204" pitchFamily="34" charset="0"/>
                <a:ea typeface="Calibri" panose="020F0502020204030204" pitchFamily="34" charset="0"/>
              </a:rPr>
              <a:t>↑ </a:t>
            </a:r>
            <a:r>
              <a:rPr lang="en-GB" sz="2400" dirty="0">
                <a:solidFill>
                  <a:srgbClr val="000000"/>
                </a:solidFill>
                <a:latin typeface="Arial" panose="020B0604020202020204" pitchFamily="34" charset="0"/>
                <a:ea typeface="Myriad Pro Semibold" charset="0"/>
                <a:cs typeface="Arial" panose="020B0604020202020204" pitchFamily="34" charset="0"/>
              </a:rPr>
              <a:t>−</a:t>
            </a:r>
            <a:r>
              <a:rPr lang="en-GB" sz="2400" dirty="0">
                <a:solidFill>
                  <a:srgbClr val="000000"/>
                </a:solidFill>
                <a:latin typeface="Myriad Pro Semibold" charset="0"/>
                <a:ea typeface="Myriad Pro Semibold" charset="0"/>
                <a:cs typeface="Myriad Pro Semibold" charset="0"/>
              </a:rPr>
              <a:t> 10</a:t>
            </a:r>
          </a:p>
        </p:txBody>
      </p:sp>
      <p:sp>
        <p:nvSpPr>
          <p:cNvPr id="32" name="TextBox 31">
            <a:extLst>
              <a:ext uri="{FF2B5EF4-FFF2-40B4-BE49-F238E27FC236}">
                <a16:creationId xmlns:a16="http://schemas.microsoft.com/office/drawing/2014/main" id="{8163B399-D92B-45DE-A45C-11B782BEBD9D}"/>
              </a:ext>
            </a:extLst>
          </p:cNvPr>
          <p:cNvSpPr txBox="1"/>
          <p:nvPr/>
        </p:nvSpPr>
        <p:spPr bwMode="auto">
          <a:xfrm>
            <a:off x="7450553" y="2251017"/>
            <a:ext cx="300755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7 × 10 = 8 × 10 </a:t>
            </a:r>
            <a:r>
              <a:rPr lang="en-GB" sz="2400" dirty="0">
                <a:solidFill>
                  <a:srgbClr val="000000"/>
                </a:solidFill>
                <a:latin typeface="Arial" panose="020B0604020202020204" pitchFamily="34" charset="0"/>
                <a:ea typeface="Myriad Pro Semibold" charset="0"/>
                <a:cs typeface="Arial" panose="020B0604020202020204" pitchFamily="34" charset="0"/>
              </a:rPr>
              <a:t>−</a:t>
            </a:r>
            <a:r>
              <a:rPr lang="en-GB" sz="2400" dirty="0">
                <a:solidFill>
                  <a:srgbClr val="000000"/>
                </a:solidFill>
                <a:latin typeface="Myriad Pro Semibold" charset="0"/>
                <a:ea typeface="Myriad Pro Semibold" charset="0"/>
                <a:cs typeface="Myriad Pro Semibold" charset="0"/>
              </a:rPr>
              <a:t> 10</a:t>
            </a:r>
          </a:p>
        </p:txBody>
      </p:sp>
    </p:spTree>
    <p:extLst>
      <p:ext uri="{BB962C8B-B14F-4D97-AF65-F5344CB8AC3E}">
        <p14:creationId xmlns:p14="http://schemas.microsoft.com/office/powerpoint/2010/main" val="33462153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heel(1)">
                                      <p:cBhvr>
                                        <p:cTn id="7" dur="10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16"/>
                                        </p:tgtEl>
                                      </p:cBhvr>
                                    </p:animEffect>
                                    <p:set>
                                      <p:cBhvr>
                                        <p:cTn id="12" dur="1" fill="hold">
                                          <p:stCondLst>
                                            <p:cond delay="499"/>
                                          </p:stCondLst>
                                        </p:cTn>
                                        <p:tgtEl>
                                          <p:spTgt spid="16"/>
                                        </p:tgtEl>
                                        <p:attrNameLst>
                                          <p:attrName>style.visibility</p:attrName>
                                        </p:attrNameLst>
                                      </p:cBhvr>
                                      <p:to>
                                        <p:strVal val="hidden"/>
                                      </p:to>
                                    </p:set>
                                  </p:childTnLst>
                                </p:cTn>
                              </p:par>
                              <p:par>
                                <p:cTn id="13" presetID="10" presetClass="exit" presetSubtype="0" fill="hold" grpId="1" nodeType="withEffect">
                                  <p:stCondLst>
                                    <p:cond delay="0"/>
                                  </p:stCondLst>
                                  <p:childTnLst>
                                    <p:animEffect transition="out" filter="fade">
                                      <p:cBhvr>
                                        <p:cTn id="14" dur="500"/>
                                        <p:tgtEl>
                                          <p:spTgt spid="17"/>
                                        </p:tgtEl>
                                      </p:cBhvr>
                                    </p:animEffect>
                                    <p:set>
                                      <p:cBhvr>
                                        <p:cTn id="15" dur="1" fill="hold">
                                          <p:stCondLst>
                                            <p:cond delay="499"/>
                                          </p:stCondLst>
                                        </p:cTn>
                                        <p:tgtEl>
                                          <p:spTgt spid="17"/>
                                        </p:tgtEl>
                                        <p:attrNameLst>
                                          <p:attrName>style.visibility</p:attrName>
                                        </p:attrNameLst>
                                      </p:cBhvr>
                                      <p:to>
                                        <p:strVal val="hidden"/>
                                      </p:to>
                                    </p:set>
                                  </p:childTnLst>
                                </p:cTn>
                              </p:par>
                              <p:par>
                                <p:cTn id="16" presetID="10" presetClass="entr" presetSubtype="0" fill="hold" nodeType="withEffect">
                                  <p:stCondLst>
                                    <p:cond delay="0"/>
                                  </p:stCondLst>
                                  <p:childTnLst>
                                    <p:set>
                                      <p:cBhvr>
                                        <p:cTn id="17" dur="1" fill="hold">
                                          <p:stCondLst>
                                            <p:cond delay="0"/>
                                          </p:stCondLst>
                                        </p:cTn>
                                        <p:tgtEl>
                                          <p:spTgt spid="39"/>
                                        </p:tgtEl>
                                        <p:attrNameLst>
                                          <p:attrName>style.visibility</p:attrName>
                                        </p:attrNameLst>
                                      </p:cBhvr>
                                      <p:to>
                                        <p:strVal val="visible"/>
                                      </p:to>
                                    </p:set>
                                    <p:animEffect transition="in" filter="fade">
                                      <p:cBhvr>
                                        <p:cTn id="18" dur="500"/>
                                        <p:tgtEl>
                                          <p:spTgt spid="39"/>
                                        </p:tgtEl>
                                      </p:cBhvr>
                                    </p:animEffect>
                                  </p:childTnLst>
                                </p:cTn>
                              </p:par>
                            </p:childTnLst>
                          </p:cTn>
                        </p:par>
                        <p:par>
                          <p:cTn id="19" fill="hold">
                            <p:stCondLst>
                              <p:cond delay="500"/>
                            </p:stCondLst>
                            <p:childTnLst>
                              <p:par>
                                <p:cTn id="20" presetID="10" presetClass="entr" presetSubtype="0" fill="hold" nodeType="afterEffect">
                                  <p:stCondLst>
                                    <p:cond delay="0"/>
                                  </p:stCondLst>
                                  <p:childTnLst>
                                    <p:set>
                                      <p:cBhvr>
                                        <p:cTn id="21" dur="1" fill="hold">
                                          <p:stCondLst>
                                            <p:cond delay="0"/>
                                          </p:stCondLst>
                                        </p:cTn>
                                        <p:tgtEl>
                                          <p:spTgt spid="38"/>
                                        </p:tgtEl>
                                        <p:attrNameLst>
                                          <p:attrName>style.visibility</p:attrName>
                                        </p:attrNameLst>
                                      </p:cBhvr>
                                      <p:to>
                                        <p:strVal val="visible"/>
                                      </p:to>
                                    </p:set>
                                    <p:animEffect transition="in" filter="fade">
                                      <p:cBhvr>
                                        <p:cTn id="22" dur="500"/>
                                        <p:tgtEl>
                                          <p:spTgt spid="38"/>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fade">
                                      <p:cBhvr>
                                        <p:cTn id="27" dur="500"/>
                                        <p:tgtEl>
                                          <p:spTgt spid="23"/>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21"/>
                                        </p:tgtEl>
                                        <p:attrNameLst>
                                          <p:attrName>style.visibility</p:attrName>
                                        </p:attrNameLst>
                                      </p:cBhvr>
                                      <p:to>
                                        <p:strVal val="visible"/>
                                      </p:to>
                                    </p:set>
                                    <p:animEffect transition="in" filter="fade">
                                      <p:cBhvr>
                                        <p:cTn id="32" dur="500"/>
                                        <p:tgtEl>
                                          <p:spTgt spid="21"/>
                                        </p:tgtEl>
                                      </p:cBhvr>
                                    </p:animEffect>
                                  </p:childTnLst>
                                </p:cTn>
                              </p:par>
                            </p:childTnLst>
                          </p:cTn>
                        </p:par>
                        <p:par>
                          <p:cTn id="33" fill="hold">
                            <p:stCondLst>
                              <p:cond delay="500"/>
                            </p:stCondLst>
                            <p:childTnLst>
                              <p:par>
                                <p:cTn id="34" presetID="44" presetClass="path" presetSubtype="0" accel="50000" decel="50000" fill="hold" nodeType="afterEffect">
                                  <p:stCondLst>
                                    <p:cond delay="0"/>
                                  </p:stCondLst>
                                  <p:childTnLst>
                                    <p:animMotion origin="layout" path="M 3.75E-6 1.48148E-6 L 0.0177 -0.04236 C 0.02148 -0.05162 0.02708 -0.05625 0.03294 -0.05625 C 0.03958 -0.05625 0.04492 -0.05162 0.04869 -0.04236 L 0.06666 1.48148E-6 " pathEditMode="relative" rAng="0" ptsTypes="AAAAA">
                                      <p:cBhvr>
                                        <p:cTn id="35" dur="1500" fill="hold"/>
                                        <p:tgtEl>
                                          <p:spTgt spid="21"/>
                                        </p:tgtEl>
                                        <p:attrNameLst>
                                          <p:attrName>ppt_x</p:attrName>
                                          <p:attrName>ppt_y</p:attrName>
                                        </p:attrNameLst>
                                      </p:cBhvr>
                                      <p:rCtr x="3333" y="-2824"/>
                                    </p:animMotion>
                                  </p:childTnLst>
                                </p:cTn>
                              </p:par>
                            </p:childTnLst>
                          </p:cTn>
                        </p:par>
                        <p:par>
                          <p:cTn id="36" fill="hold">
                            <p:stCondLst>
                              <p:cond delay="2000"/>
                            </p:stCondLst>
                            <p:childTnLst>
                              <p:par>
                                <p:cTn id="37" presetID="10" presetClass="entr" presetSubtype="0" fill="hold" grpId="0" nodeType="afterEffect">
                                  <p:stCondLst>
                                    <p:cond delay="0"/>
                                  </p:stCondLst>
                                  <p:childTnLst>
                                    <p:set>
                                      <p:cBhvr>
                                        <p:cTn id="38" dur="1" fill="hold">
                                          <p:stCondLst>
                                            <p:cond delay="0"/>
                                          </p:stCondLst>
                                        </p:cTn>
                                        <p:tgtEl>
                                          <p:spTgt spid="26"/>
                                        </p:tgtEl>
                                        <p:attrNameLst>
                                          <p:attrName>style.visibility</p:attrName>
                                        </p:attrNameLst>
                                      </p:cBhvr>
                                      <p:to>
                                        <p:strVal val="visible"/>
                                      </p:to>
                                    </p:set>
                                    <p:animEffect transition="in" filter="fade">
                                      <p:cBhvr>
                                        <p:cTn id="39" dur="500"/>
                                        <p:tgtEl>
                                          <p:spTgt spid="26"/>
                                        </p:tgtEl>
                                      </p:cBhvr>
                                    </p:animEffect>
                                  </p:childTnLst>
                                </p:cTn>
                              </p:par>
                              <p:par>
                                <p:cTn id="40" presetID="10" presetClass="exit" presetSubtype="0" fill="hold" grpId="1" nodeType="withEffect">
                                  <p:stCondLst>
                                    <p:cond delay="0"/>
                                  </p:stCondLst>
                                  <p:childTnLst>
                                    <p:animEffect transition="out" filter="fade">
                                      <p:cBhvr>
                                        <p:cTn id="41" dur="500"/>
                                        <p:tgtEl>
                                          <p:spTgt spid="23"/>
                                        </p:tgtEl>
                                      </p:cBhvr>
                                    </p:animEffect>
                                    <p:set>
                                      <p:cBhvr>
                                        <p:cTn id="42" dur="1" fill="hold">
                                          <p:stCondLst>
                                            <p:cond delay="499"/>
                                          </p:stCondLst>
                                        </p:cTn>
                                        <p:tgtEl>
                                          <p:spTgt spid="23"/>
                                        </p:tgtEl>
                                        <p:attrNameLst>
                                          <p:attrName>style.visibility</p:attrName>
                                        </p:attrNameLst>
                                      </p:cBhvr>
                                      <p:to>
                                        <p:strVal val="hidden"/>
                                      </p:to>
                                    </p:set>
                                  </p:childTnLst>
                                </p:cTn>
                              </p:par>
                            </p:childTnLst>
                          </p:cTn>
                        </p:par>
                        <p:par>
                          <p:cTn id="43" fill="hold">
                            <p:stCondLst>
                              <p:cond delay="2500"/>
                            </p:stCondLst>
                            <p:childTnLst>
                              <p:par>
                                <p:cTn id="44" presetID="10" presetClass="entr" presetSubtype="0" fill="hold" grpId="0" nodeType="afterEffect">
                                  <p:stCondLst>
                                    <p:cond delay="0"/>
                                  </p:stCondLst>
                                  <p:childTnLst>
                                    <p:set>
                                      <p:cBhvr>
                                        <p:cTn id="45" dur="1" fill="hold">
                                          <p:stCondLst>
                                            <p:cond delay="0"/>
                                          </p:stCondLst>
                                        </p:cTn>
                                        <p:tgtEl>
                                          <p:spTgt spid="20"/>
                                        </p:tgtEl>
                                        <p:attrNameLst>
                                          <p:attrName>style.visibility</p:attrName>
                                        </p:attrNameLst>
                                      </p:cBhvr>
                                      <p:to>
                                        <p:strVal val="visible"/>
                                      </p:to>
                                    </p:set>
                                    <p:animEffect transition="in" filter="fade">
                                      <p:cBhvr>
                                        <p:cTn id="46" dur="500"/>
                                        <p:tgtEl>
                                          <p:spTgt spid="20"/>
                                        </p:tgtEl>
                                      </p:cBhvr>
                                    </p:animEffect>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grpId="0" nodeType="clickEffect">
                                  <p:stCondLst>
                                    <p:cond delay="0"/>
                                  </p:stCondLst>
                                  <p:childTnLst>
                                    <p:set>
                                      <p:cBhvr>
                                        <p:cTn id="50" dur="1" fill="hold">
                                          <p:stCondLst>
                                            <p:cond delay="0"/>
                                          </p:stCondLst>
                                        </p:cTn>
                                        <p:tgtEl>
                                          <p:spTgt spid="27"/>
                                        </p:tgtEl>
                                        <p:attrNameLst>
                                          <p:attrName>style.visibility</p:attrName>
                                        </p:attrNameLst>
                                      </p:cBhvr>
                                      <p:to>
                                        <p:strVal val="visible"/>
                                      </p:to>
                                    </p:set>
                                    <p:animEffect transition="in" filter="fade">
                                      <p:cBhvr>
                                        <p:cTn id="51" dur="500"/>
                                        <p:tgtEl>
                                          <p:spTgt spid="27"/>
                                        </p:tgtEl>
                                      </p:cBhvr>
                                    </p:animEffect>
                                  </p:childTnLst>
                                </p:cTn>
                              </p:par>
                            </p:childTnLst>
                          </p:cTn>
                        </p:par>
                        <p:par>
                          <p:cTn id="52" fill="hold">
                            <p:stCondLst>
                              <p:cond delay="500"/>
                            </p:stCondLst>
                            <p:childTnLst>
                              <p:par>
                                <p:cTn id="53" presetID="10" presetClass="entr" presetSubtype="0" fill="hold" grpId="0" nodeType="afterEffect">
                                  <p:stCondLst>
                                    <p:cond delay="0"/>
                                  </p:stCondLst>
                                  <p:childTnLst>
                                    <p:set>
                                      <p:cBhvr>
                                        <p:cTn id="54" dur="1" fill="hold">
                                          <p:stCondLst>
                                            <p:cond delay="0"/>
                                          </p:stCondLst>
                                        </p:cTn>
                                        <p:tgtEl>
                                          <p:spTgt spid="28"/>
                                        </p:tgtEl>
                                        <p:attrNameLst>
                                          <p:attrName>style.visibility</p:attrName>
                                        </p:attrNameLst>
                                      </p:cBhvr>
                                      <p:to>
                                        <p:strVal val="visible"/>
                                      </p:to>
                                    </p:set>
                                    <p:animEffect transition="in" filter="fade">
                                      <p:cBhvr>
                                        <p:cTn id="55" dur="500"/>
                                        <p:tgtEl>
                                          <p:spTgt spid="28"/>
                                        </p:tgtEl>
                                      </p:cBhvr>
                                    </p:animEffect>
                                  </p:childTnLst>
                                </p:cTn>
                              </p:par>
                            </p:childTnLst>
                          </p:cTn>
                        </p:par>
                      </p:childTnLst>
                    </p:cTn>
                  </p:par>
                  <p:par>
                    <p:cTn id="56" fill="hold">
                      <p:stCondLst>
                        <p:cond delay="indefinite"/>
                      </p:stCondLst>
                      <p:childTnLst>
                        <p:par>
                          <p:cTn id="57" fill="hold">
                            <p:stCondLst>
                              <p:cond delay="0"/>
                            </p:stCondLst>
                            <p:childTnLst>
                              <p:par>
                                <p:cTn id="58" presetID="10" presetClass="entr" presetSubtype="0" fill="hold" grpId="0" nodeType="clickEffect">
                                  <p:stCondLst>
                                    <p:cond delay="0"/>
                                  </p:stCondLst>
                                  <p:childTnLst>
                                    <p:set>
                                      <p:cBhvr>
                                        <p:cTn id="59" dur="1" fill="hold">
                                          <p:stCondLst>
                                            <p:cond delay="0"/>
                                          </p:stCondLst>
                                        </p:cTn>
                                        <p:tgtEl>
                                          <p:spTgt spid="29"/>
                                        </p:tgtEl>
                                        <p:attrNameLst>
                                          <p:attrName>style.visibility</p:attrName>
                                        </p:attrNameLst>
                                      </p:cBhvr>
                                      <p:to>
                                        <p:strVal val="visible"/>
                                      </p:to>
                                    </p:set>
                                    <p:animEffect transition="in" filter="fade">
                                      <p:cBhvr>
                                        <p:cTn id="60" dur="500"/>
                                        <p:tgtEl>
                                          <p:spTgt spid="29"/>
                                        </p:tgtEl>
                                      </p:cBhvr>
                                    </p:animEffect>
                                  </p:childTnLst>
                                </p:cTn>
                              </p:par>
                            </p:childTnLst>
                          </p:cTn>
                        </p:par>
                      </p:childTnLst>
                    </p:cTn>
                  </p:par>
                  <p:par>
                    <p:cTn id="61" fill="hold">
                      <p:stCondLst>
                        <p:cond delay="indefinite"/>
                      </p:stCondLst>
                      <p:childTnLst>
                        <p:par>
                          <p:cTn id="62" fill="hold">
                            <p:stCondLst>
                              <p:cond delay="0"/>
                            </p:stCondLst>
                            <p:childTnLst>
                              <p:par>
                                <p:cTn id="63" presetID="10" presetClass="exit" presetSubtype="0" fill="hold" nodeType="clickEffect">
                                  <p:stCondLst>
                                    <p:cond delay="0"/>
                                  </p:stCondLst>
                                  <p:childTnLst>
                                    <p:animEffect transition="out" filter="fade">
                                      <p:cBhvr>
                                        <p:cTn id="64" dur="500"/>
                                        <p:tgtEl>
                                          <p:spTgt spid="39"/>
                                        </p:tgtEl>
                                      </p:cBhvr>
                                    </p:animEffect>
                                    <p:set>
                                      <p:cBhvr>
                                        <p:cTn id="65" dur="1" fill="hold">
                                          <p:stCondLst>
                                            <p:cond delay="499"/>
                                          </p:stCondLst>
                                        </p:cTn>
                                        <p:tgtEl>
                                          <p:spTgt spid="39"/>
                                        </p:tgtEl>
                                        <p:attrNameLst>
                                          <p:attrName>style.visibility</p:attrName>
                                        </p:attrNameLst>
                                      </p:cBhvr>
                                      <p:to>
                                        <p:strVal val="hidden"/>
                                      </p:to>
                                    </p:set>
                                  </p:childTnLst>
                                </p:cTn>
                              </p:par>
                              <p:par>
                                <p:cTn id="66" presetID="10" presetClass="exit" presetSubtype="0" fill="hold" grpId="2" nodeType="withEffect">
                                  <p:stCondLst>
                                    <p:cond delay="0"/>
                                  </p:stCondLst>
                                  <p:childTnLst>
                                    <p:animEffect transition="out" filter="fade">
                                      <p:cBhvr>
                                        <p:cTn id="67" dur="500"/>
                                        <p:tgtEl>
                                          <p:spTgt spid="23"/>
                                        </p:tgtEl>
                                      </p:cBhvr>
                                    </p:animEffect>
                                    <p:set>
                                      <p:cBhvr>
                                        <p:cTn id="68" dur="1" fill="hold">
                                          <p:stCondLst>
                                            <p:cond delay="499"/>
                                          </p:stCondLst>
                                        </p:cTn>
                                        <p:tgtEl>
                                          <p:spTgt spid="23"/>
                                        </p:tgtEl>
                                        <p:attrNameLst>
                                          <p:attrName>style.visibility</p:attrName>
                                        </p:attrNameLst>
                                      </p:cBhvr>
                                      <p:to>
                                        <p:strVal val="hidden"/>
                                      </p:to>
                                    </p:set>
                                  </p:childTnLst>
                                </p:cTn>
                              </p:par>
                              <p:par>
                                <p:cTn id="69" presetID="10" presetClass="exit" presetSubtype="0" fill="hold" nodeType="withEffect">
                                  <p:stCondLst>
                                    <p:cond delay="0"/>
                                  </p:stCondLst>
                                  <p:childTnLst>
                                    <p:animEffect transition="out" filter="fade">
                                      <p:cBhvr>
                                        <p:cTn id="70" dur="500"/>
                                        <p:tgtEl>
                                          <p:spTgt spid="21"/>
                                        </p:tgtEl>
                                      </p:cBhvr>
                                    </p:animEffect>
                                    <p:set>
                                      <p:cBhvr>
                                        <p:cTn id="71" dur="1" fill="hold">
                                          <p:stCondLst>
                                            <p:cond delay="499"/>
                                          </p:stCondLst>
                                        </p:cTn>
                                        <p:tgtEl>
                                          <p:spTgt spid="21"/>
                                        </p:tgtEl>
                                        <p:attrNameLst>
                                          <p:attrName>style.visibility</p:attrName>
                                        </p:attrNameLst>
                                      </p:cBhvr>
                                      <p:to>
                                        <p:strVal val="hidden"/>
                                      </p:to>
                                    </p:set>
                                  </p:childTnLst>
                                </p:cTn>
                              </p:par>
                              <p:par>
                                <p:cTn id="72" presetID="10" presetClass="exit" presetSubtype="0" fill="hold" grpId="1" nodeType="withEffect">
                                  <p:stCondLst>
                                    <p:cond delay="0"/>
                                  </p:stCondLst>
                                  <p:childTnLst>
                                    <p:animEffect transition="out" filter="fade">
                                      <p:cBhvr>
                                        <p:cTn id="73" dur="500"/>
                                        <p:tgtEl>
                                          <p:spTgt spid="26"/>
                                        </p:tgtEl>
                                      </p:cBhvr>
                                    </p:animEffect>
                                    <p:set>
                                      <p:cBhvr>
                                        <p:cTn id="74" dur="1" fill="hold">
                                          <p:stCondLst>
                                            <p:cond delay="499"/>
                                          </p:stCondLst>
                                        </p:cTn>
                                        <p:tgtEl>
                                          <p:spTgt spid="26"/>
                                        </p:tgtEl>
                                        <p:attrNameLst>
                                          <p:attrName>style.visibility</p:attrName>
                                        </p:attrNameLst>
                                      </p:cBhvr>
                                      <p:to>
                                        <p:strVal val="hidden"/>
                                      </p:to>
                                    </p:set>
                                  </p:childTnLst>
                                </p:cTn>
                              </p:par>
                              <p:par>
                                <p:cTn id="75" presetID="10" presetClass="exit" presetSubtype="0" fill="hold" grpId="1" nodeType="withEffect">
                                  <p:stCondLst>
                                    <p:cond delay="0"/>
                                  </p:stCondLst>
                                  <p:childTnLst>
                                    <p:animEffect transition="out" filter="fade">
                                      <p:cBhvr>
                                        <p:cTn id="76" dur="500"/>
                                        <p:tgtEl>
                                          <p:spTgt spid="20"/>
                                        </p:tgtEl>
                                      </p:cBhvr>
                                    </p:animEffect>
                                    <p:set>
                                      <p:cBhvr>
                                        <p:cTn id="77" dur="1" fill="hold">
                                          <p:stCondLst>
                                            <p:cond delay="499"/>
                                          </p:stCondLst>
                                        </p:cTn>
                                        <p:tgtEl>
                                          <p:spTgt spid="20"/>
                                        </p:tgtEl>
                                        <p:attrNameLst>
                                          <p:attrName>style.visibility</p:attrName>
                                        </p:attrNameLst>
                                      </p:cBhvr>
                                      <p:to>
                                        <p:strVal val="hidden"/>
                                      </p:to>
                                    </p:set>
                                  </p:childTnLst>
                                </p:cTn>
                              </p:par>
                              <p:par>
                                <p:cTn id="78" presetID="10" presetClass="exit" presetSubtype="0" fill="hold" grpId="1" nodeType="withEffect">
                                  <p:stCondLst>
                                    <p:cond delay="0"/>
                                  </p:stCondLst>
                                  <p:childTnLst>
                                    <p:animEffect transition="out" filter="fade">
                                      <p:cBhvr>
                                        <p:cTn id="79" dur="500"/>
                                        <p:tgtEl>
                                          <p:spTgt spid="27"/>
                                        </p:tgtEl>
                                      </p:cBhvr>
                                    </p:animEffect>
                                    <p:set>
                                      <p:cBhvr>
                                        <p:cTn id="80" dur="1" fill="hold">
                                          <p:stCondLst>
                                            <p:cond delay="499"/>
                                          </p:stCondLst>
                                        </p:cTn>
                                        <p:tgtEl>
                                          <p:spTgt spid="27"/>
                                        </p:tgtEl>
                                        <p:attrNameLst>
                                          <p:attrName>style.visibility</p:attrName>
                                        </p:attrNameLst>
                                      </p:cBhvr>
                                      <p:to>
                                        <p:strVal val="hidden"/>
                                      </p:to>
                                    </p:set>
                                  </p:childTnLst>
                                </p:cTn>
                              </p:par>
                              <p:par>
                                <p:cTn id="81" presetID="10" presetClass="exit" presetSubtype="0" fill="hold" grpId="1" nodeType="withEffect">
                                  <p:stCondLst>
                                    <p:cond delay="0"/>
                                  </p:stCondLst>
                                  <p:childTnLst>
                                    <p:animEffect transition="out" filter="fade">
                                      <p:cBhvr>
                                        <p:cTn id="82" dur="500"/>
                                        <p:tgtEl>
                                          <p:spTgt spid="28"/>
                                        </p:tgtEl>
                                      </p:cBhvr>
                                    </p:animEffect>
                                    <p:set>
                                      <p:cBhvr>
                                        <p:cTn id="83" dur="1" fill="hold">
                                          <p:stCondLst>
                                            <p:cond delay="499"/>
                                          </p:stCondLst>
                                        </p:cTn>
                                        <p:tgtEl>
                                          <p:spTgt spid="28"/>
                                        </p:tgtEl>
                                        <p:attrNameLst>
                                          <p:attrName>style.visibility</p:attrName>
                                        </p:attrNameLst>
                                      </p:cBhvr>
                                      <p:to>
                                        <p:strVal val="hidden"/>
                                      </p:to>
                                    </p:set>
                                  </p:childTnLst>
                                </p:cTn>
                              </p:par>
                              <p:par>
                                <p:cTn id="84" presetID="10" presetClass="exit" presetSubtype="0" fill="hold" grpId="1" nodeType="withEffect">
                                  <p:stCondLst>
                                    <p:cond delay="0"/>
                                  </p:stCondLst>
                                  <p:childTnLst>
                                    <p:animEffect transition="out" filter="fade">
                                      <p:cBhvr>
                                        <p:cTn id="85" dur="500"/>
                                        <p:tgtEl>
                                          <p:spTgt spid="29"/>
                                        </p:tgtEl>
                                      </p:cBhvr>
                                    </p:animEffect>
                                    <p:set>
                                      <p:cBhvr>
                                        <p:cTn id="86" dur="1" fill="hold">
                                          <p:stCondLst>
                                            <p:cond delay="499"/>
                                          </p:stCondLst>
                                        </p:cTn>
                                        <p:tgtEl>
                                          <p:spTgt spid="29"/>
                                        </p:tgtEl>
                                        <p:attrNameLst>
                                          <p:attrName>style.visibility</p:attrName>
                                        </p:attrNameLst>
                                      </p:cBhvr>
                                      <p:to>
                                        <p:strVal val="hidden"/>
                                      </p:to>
                                    </p:set>
                                  </p:childTnLst>
                                </p:cTn>
                              </p:par>
                              <p:par>
                                <p:cTn id="87" presetID="10" presetClass="exit" presetSubtype="0" fill="hold" nodeType="withEffect">
                                  <p:stCondLst>
                                    <p:cond delay="0"/>
                                  </p:stCondLst>
                                  <p:childTnLst>
                                    <p:animEffect transition="out" filter="fade">
                                      <p:cBhvr>
                                        <p:cTn id="88" dur="500"/>
                                        <p:tgtEl>
                                          <p:spTgt spid="38"/>
                                        </p:tgtEl>
                                      </p:cBhvr>
                                    </p:animEffect>
                                    <p:set>
                                      <p:cBhvr>
                                        <p:cTn id="89" dur="1" fill="hold">
                                          <p:stCondLst>
                                            <p:cond delay="499"/>
                                          </p:stCondLst>
                                        </p:cTn>
                                        <p:tgtEl>
                                          <p:spTgt spid="38"/>
                                        </p:tgtEl>
                                        <p:attrNameLst>
                                          <p:attrName>style.visibility</p:attrName>
                                        </p:attrNameLst>
                                      </p:cBhvr>
                                      <p:to>
                                        <p:strVal val="hidden"/>
                                      </p:to>
                                    </p:set>
                                  </p:childTnLst>
                                </p:cTn>
                              </p:par>
                            </p:childTnLst>
                          </p:cTn>
                        </p:par>
                        <p:par>
                          <p:cTn id="90" fill="hold">
                            <p:stCondLst>
                              <p:cond delay="500"/>
                            </p:stCondLst>
                            <p:childTnLst>
                              <p:par>
                                <p:cTn id="91" presetID="10" presetClass="entr" presetSubtype="0" fill="hold" nodeType="afterEffect">
                                  <p:stCondLst>
                                    <p:cond delay="0"/>
                                  </p:stCondLst>
                                  <p:childTnLst>
                                    <p:set>
                                      <p:cBhvr>
                                        <p:cTn id="92" dur="1" fill="hold">
                                          <p:stCondLst>
                                            <p:cond delay="0"/>
                                          </p:stCondLst>
                                        </p:cTn>
                                        <p:tgtEl>
                                          <p:spTgt spid="16"/>
                                        </p:tgtEl>
                                        <p:attrNameLst>
                                          <p:attrName>style.visibility</p:attrName>
                                        </p:attrNameLst>
                                      </p:cBhvr>
                                      <p:to>
                                        <p:strVal val="visible"/>
                                      </p:to>
                                    </p:set>
                                    <p:animEffect transition="in" filter="fade">
                                      <p:cBhvr>
                                        <p:cTn id="93" dur="500"/>
                                        <p:tgtEl>
                                          <p:spTgt spid="16"/>
                                        </p:tgtEl>
                                      </p:cBhvr>
                                    </p:animEffect>
                                  </p:childTnLst>
                                </p:cTn>
                              </p:par>
                            </p:childTnLst>
                          </p:cTn>
                        </p:par>
                      </p:childTnLst>
                    </p:cTn>
                  </p:par>
                  <p:par>
                    <p:cTn id="94" fill="hold">
                      <p:stCondLst>
                        <p:cond delay="indefinite"/>
                      </p:stCondLst>
                      <p:childTnLst>
                        <p:par>
                          <p:cTn id="95" fill="hold">
                            <p:stCondLst>
                              <p:cond delay="0"/>
                            </p:stCondLst>
                            <p:childTnLst>
                              <p:par>
                                <p:cTn id="96" presetID="21" presetClass="entr" presetSubtype="1" fill="hold" grpId="0" nodeType="clickEffect">
                                  <p:stCondLst>
                                    <p:cond delay="0"/>
                                  </p:stCondLst>
                                  <p:childTnLst>
                                    <p:set>
                                      <p:cBhvr>
                                        <p:cTn id="97" dur="1" fill="hold">
                                          <p:stCondLst>
                                            <p:cond delay="0"/>
                                          </p:stCondLst>
                                        </p:cTn>
                                        <p:tgtEl>
                                          <p:spTgt spid="18"/>
                                        </p:tgtEl>
                                        <p:attrNameLst>
                                          <p:attrName>style.visibility</p:attrName>
                                        </p:attrNameLst>
                                      </p:cBhvr>
                                      <p:to>
                                        <p:strVal val="visible"/>
                                      </p:to>
                                    </p:set>
                                    <p:animEffect transition="in" filter="wheel(1)">
                                      <p:cBhvr>
                                        <p:cTn id="98" dur="1000"/>
                                        <p:tgtEl>
                                          <p:spTgt spid="18"/>
                                        </p:tgtEl>
                                      </p:cBhvr>
                                    </p:animEffect>
                                  </p:childTnLst>
                                </p:cTn>
                              </p:par>
                            </p:childTnLst>
                          </p:cTn>
                        </p:par>
                      </p:childTnLst>
                    </p:cTn>
                  </p:par>
                  <p:par>
                    <p:cTn id="99" fill="hold">
                      <p:stCondLst>
                        <p:cond delay="indefinite"/>
                      </p:stCondLst>
                      <p:childTnLst>
                        <p:par>
                          <p:cTn id="100" fill="hold">
                            <p:stCondLst>
                              <p:cond delay="0"/>
                            </p:stCondLst>
                            <p:childTnLst>
                              <p:par>
                                <p:cTn id="101" presetID="10" presetClass="exit" presetSubtype="0" fill="hold" nodeType="clickEffect">
                                  <p:stCondLst>
                                    <p:cond delay="0"/>
                                  </p:stCondLst>
                                  <p:childTnLst>
                                    <p:animEffect transition="out" filter="fade">
                                      <p:cBhvr>
                                        <p:cTn id="102" dur="500"/>
                                        <p:tgtEl>
                                          <p:spTgt spid="16"/>
                                        </p:tgtEl>
                                      </p:cBhvr>
                                    </p:animEffect>
                                    <p:set>
                                      <p:cBhvr>
                                        <p:cTn id="103" dur="1" fill="hold">
                                          <p:stCondLst>
                                            <p:cond delay="499"/>
                                          </p:stCondLst>
                                        </p:cTn>
                                        <p:tgtEl>
                                          <p:spTgt spid="16"/>
                                        </p:tgtEl>
                                        <p:attrNameLst>
                                          <p:attrName>style.visibility</p:attrName>
                                        </p:attrNameLst>
                                      </p:cBhvr>
                                      <p:to>
                                        <p:strVal val="hidden"/>
                                      </p:to>
                                    </p:set>
                                  </p:childTnLst>
                                </p:cTn>
                              </p:par>
                              <p:par>
                                <p:cTn id="104" presetID="10" presetClass="exit" presetSubtype="0" fill="hold" grpId="1" nodeType="withEffect">
                                  <p:stCondLst>
                                    <p:cond delay="0"/>
                                  </p:stCondLst>
                                  <p:childTnLst>
                                    <p:animEffect transition="out" filter="fade">
                                      <p:cBhvr>
                                        <p:cTn id="105" dur="500"/>
                                        <p:tgtEl>
                                          <p:spTgt spid="18"/>
                                        </p:tgtEl>
                                      </p:cBhvr>
                                    </p:animEffect>
                                    <p:set>
                                      <p:cBhvr>
                                        <p:cTn id="106" dur="1" fill="hold">
                                          <p:stCondLst>
                                            <p:cond delay="499"/>
                                          </p:stCondLst>
                                        </p:cTn>
                                        <p:tgtEl>
                                          <p:spTgt spid="18"/>
                                        </p:tgtEl>
                                        <p:attrNameLst>
                                          <p:attrName>style.visibility</p:attrName>
                                        </p:attrNameLst>
                                      </p:cBhvr>
                                      <p:to>
                                        <p:strVal val="hidden"/>
                                      </p:to>
                                    </p:set>
                                  </p:childTnLst>
                                </p:cTn>
                              </p:par>
                              <p:par>
                                <p:cTn id="107" presetID="10" presetClass="entr" presetSubtype="0" fill="hold" nodeType="withEffect">
                                  <p:stCondLst>
                                    <p:cond delay="0"/>
                                  </p:stCondLst>
                                  <p:childTnLst>
                                    <p:set>
                                      <p:cBhvr>
                                        <p:cTn id="108" dur="1" fill="hold">
                                          <p:stCondLst>
                                            <p:cond delay="0"/>
                                          </p:stCondLst>
                                        </p:cTn>
                                        <p:tgtEl>
                                          <p:spTgt spid="40"/>
                                        </p:tgtEl>
                                        <p:attrNameLst>
                                          <p:attrName>style.visibility</p:attrName>
                                        </p:attrNameLst>
                                      </p:cBhvr>
                                      <p:to>
                                        <p:strVal val="visible"/>
                                      </p:to>
                                    </p:set>
                                    <p:animEffect transition="in" filter="fade">
                                      <p:cBhvr>
                                        <p:cTn id="109" dur="500"/>
                                        <p:tgtEl>
                                          <p:spTgt spid="40"/>
                                        </p:tgtEl>
                                      </p:cBhvr>
                                    </p:animEffect>
                                  </p:childTnLst>
                                </p:cTn>
                              </p:par>
                            </p:childTnLst>
                          </p:cTn>
                        </p:par>
                      </p:childTnLst>
                    </p:cTn>
                  </p:par>
                  <p:par>
                    <p:cTn id="110" fill="hold">
                      <p:stCondLst>
                        <p:cond delay="indefinite"/>
                      </p:stCondLst>
                      <p:childTnLst>
                        <p:par>
                          <p:cTn id="111" fill="hold">
                            <p:stCondLst>
                              <p:cond delay="0"/>
                            </p:stCondLst>
                            <p:childTnLst>
                              <p:par>
                                <p:cTn id="112" presetID="64" presetClass="path" presetSubtype="0" accel="50000" decel="50000" fill="hold" nodeType="clickEffect">
                                  <p:stCondLst>
                                    <p:cond delay="0"/>
                                  </p:stCondLst>
                                  <p:childTnLst>
                                    <p:animMotion origin="layout" path="M -3.05556E-6 4.44444E-6 L -3.05556E-6 -0.26436 " pathEditMode="relative" rAng="0" ptsTypes="AA">
                                      <p:cBhvr>
                                        <p:cTn id="113" dur="2000" fill="hold"/>
                                        <p:tgtEl>
                                          <p:spTgt spid="40"/>
                                        </p:tgtEl>
                                        <p:attrNameLst>
                                          <p:attrName>ppt_x</p:attrName>
                                          <p:attrName>ppt_y</p:attrName>
                                        </p:attrNameLst>
                                      </p:cBhvr>
                                      <p:rCtr x="0" y="-13218"/>
                                    </p:animMotion>
                                  </p:childTnLst>
                                </p:cTn>
                              </p:par>
                              <p:par>
                                <p:cTn id="114" presetID="10" presetClass="entr" presetSubtype="0" fill="hold" nodeType="withEffect">
                                  <p:stCondLst>
                                    <p:cond delay="0"/>
                                  </p:stCondLst>
                                  <p:childTnLst>
                                    <p:set>
                                      <p:cBhvr>
                                        <p:cTn id="115" dur="1" fill="hold">
                                          <p:stCondLst>
                                            <p:cond delay="0"/>
                                          </p:stCondLst>
                                        </p:cTn>
                                        <p:tgtEl>
                                          <p:spTgt spid="38"/>
                                        </p:tgtEl>
                                        <p:attrNameLst>
                                          <p:attrName>style.visibility</p:attrName>
                                        </p:attrNameLst>
                                      </p:cBhvr>
                                      <p:to>
                                        <p:strVal val="visible"/>
                                      </p:to>
                                    </p:set>
                                    <p:animEffect transition="in" filter="fade">
                                      <p:cBhvr>
                                        <p:cTn id="116" dur="500"/>
                                        <p:tgtEl>
                                          <p:spTgt spid="38"/>
                                        </p:tgtEl>
                                      </p:cBhvr>
                                    </p:animEffect>
                                  </p:childTnLst>
                                </p:cTn>
                              </p:par>
                            </p:childTnLst>
                          </p:cTn>
                        </p:par>
                      </p:childTnLst>
                    </p:cTn>
                  </p:par>
                  <p:par>
                    <p:cTn id="117" fill="hold">
                      <p:stCondLst>
                        <p:cond delay="indefinite"/>
                      </p:stCondLst>
                      <p:childTnLst>
                        <p:par>
                          <p:cTn id="118" fill="hold">
                            <p:stCondLst>
                              <p:cond delay="0"/>
                            </p:stCondLst>
                            <p:childTnLst>
                              <p:par>
                                <p:cTn id="119" presetID="10" presetClass="entr" presetSubtype="0" fill="hold" grpId="0" nodeType="clickEffect">
                                  <p:stCondLst>
                                    <p:cond delay="0"/>
                                  </p:stCondLst>
                                  <p:childTnLst>
                                    <p:set>
                                      <p:cBhvr>
                                        <p:cTn id="120" dur="1" fill="hold">
                                          <p:stCondLst>
                                            <p:cond delay="0"/>
                                          </p:stCondLst>
                                        </p:cTn>
                                        <p:tgtEl>
                                          <p:spTgt spid="24"/>
                                        </p:tgtEl>
                                        <p:attrNameLst>
                                          <p:attrName>style.visibility</p:attrName>
                                        </p:attrNameLst>
                                      </p:cBhvr>
                                      <p:to>
                                        <p:strVal val="visible"/>
                                      </p:to>
                                    </p:set>
                                    <p:animEffect transition="in" filter="fade">
                                      <p:cBhvr>
                                        <p:cTn id="121" dur="500"/>
                                        <p:tgtEl>
                                          <p:spTgt spid="24"/>
                                        </p:tgtEl>
                                      </p:cBhvr>
                                    </p:animEffect>
                                  </p:childTnLst>
                                </p:cTn>
                              </p:par>
                            </p:childTnLst>
                          </p:cTn>
                        </p:par>
                      </p:childTnLst>
                    </p:cTn>
                  </p:par>
                  <p:par>
                    <p:cTn id="122" fill="hold">
                      <p:stCondLst>
                        <p:cond delay="indefinite"/>
                      </p:stCondLst>
                      <p:childTnLst>
                        <p:par>
                          <p:cTn id="123" fill="hold">
                            <p:stCondLst>
                              <p:cond delay="0"/>
                            </p:stCondLst>
                            <p:childTnLst>
                              <p:par>
                                <p:cTn id="124" presetID="10" presetClass="entr" presetSubtype="0" fill="hold" nodeType="clickEffect">
                                  <p:stCondLst>
                                    <p:cond delay="0"/>
                                  </p:stCondLst>
                                  <p:childTnLst>
                                    <p:set>
                                      <p:cBhvr>
                                        <p:cTn id="125" dur="1" fill="hold">
                                          <p:stCondLst>
                                            <p:cond delay="0"/>
                                          </p:stCondLst>
                                        </p:cTn>
                                        <p:tgtEl>
                                          <p:spTgt spid="22"/>
                                        </p:tgtEl>
                                        <p:attrNameLst>
                                          <p:attrName>style.visibility</p:attrName>
                                        </p:attrNameLst>
                                      </p:cBhvr>
                                      <p:to>
                                        <p:strVal val="visible"/>
                                      </p:to>
                                    </p:set>
                                    <p:animEffect transition="in" filter="fade">
                                      <p:cBhvr>
                                        <p:cTn id="126" dur="500"/>
                                        <p:tgtEl>
                                          <p:spTgt spid="22"/>
                                        </p:tgtEl>
                                      </p:cBhvr>
                                    </p:animEffect>
                                  </p:childTnLst>
                                </p:cTn>
                              </p:par>
                            </p:childTnLst>
                          </p:cTn>
                        </p:par>
                        <p:par>
                          <p:cTn id="127" fill="hold">
                            <p:stCondLst>
                              <p:cond delay="500"/>
                            </p:stCondLst>
                            <p:childTnLst>
                              <p:par>
                                <p:cTn id="128" presetID="44" presetClass="path" presetSubtype="0" accel="50000" decel="50000" fill="hold" nodeType="afterEffect">
                                  <p:stCondLst>
                                    <p:cond delay="0"/>
                                  </p:stCondLst>
                                  <p:childTnLst>
                                    <p:animMotion origin="layout" path="M 6.25E-7 0.00232 L -0.01732 -0.04051 C -0.02096 -0.05023 -0.0263 -0.05463 -0.03203 -0.05463 C -0.03841 -0.05463 -0.04349 -0.05023 -0.04727 -0.04051 L -0.06419 0.00232 " pathEditMode="relative" rAng="0" ptsTypes="AAAAA">
                                      <p:cBhvr>
                                        <p:cTn id="129" dur="1500" fill="hold"/>
                                        <p:tgtEl>
                                          <p:spTgt spid="22"/>
                                        </p:tgtEl>
                                        <p:attrNameLst>
                                          <p:attrName>ppt_x</p:attrName>
                                          <p:attrName>ppt_y</p:attrName>
                                        </p:attrNameLst>
                                      </p:cBhvr>
                                      <p:rCtr x="-3216" y="-2847"/>
                                    </p:animMotion>
                                  </p:childTnLst>
                                </p:cTn>
                              </p:par>
                            </p:childTnLst>
                          </p:cTn>
                        </p:par>
                        <p:par>
                          <p:cTn id="130" fill="hold">
                            <p:stCondLst>
                              <p:cond delay="2000"/>
                            </p:stCondLst>
                            <p:childTnLst>
                              <p:par>
                                <p:cTn id="131" presetID="10" presetClass="entr" presetSubtype="0" fill="hold" grpId="0" nodeType="afterEffect">
                                  <p:stCondLst>
                                    <p:cond delay="0"/>
                                  </p:stCondLst>
                                  <p:childTnLst>
                                    <p:set>
                                      <p:cBhvr>
                                        <p:cTn id="132" dur="1" fill="hold">
                                          <p:stCondLst>
                                            <p:cond delay="0"/>
                                          </p:stCondLst>
                                        </p:cTn>
                                        <p:tgtEl>
                                          <p:spTgt spid="25"/>
                                        </p:tgtEl>
                                        <p:attrNameLst>
                                          <p:attrName>style.visibility</p:attrName>
                                        </p:attrNameLst>
                                      </p:cBhvr>
                                      <p:to>
                                        <p:strVal val="visible"/>
                                      </p:to>
                                    </p:set>
                                    <p:animEffect transition="in" filter="fade">
                                      <p:cBhvr>
                                        <p:cTn id="133" dur="500"/>
                                        <p:tgtEl>
                                          <p:spTgt spid="25"/>
                                        </p:tgtEl>
                                      </p:cBhvr>
                                    </p:animEffect>
                                  </p:childTnLst>
                                </p:cTn>
                              </p:par>
                              <p:par>
                                <p:cTn id="134" presetID="10" presetClass="exit" presetSubtype="0" fill="hold" grpId="1" nodeType="withEffect">
                                  <p:stCondLst>
                                    <p:cond delay="0"/>
                                  </p:stCondLst>
                                  <p:childTnLst>
                                    <p:animEffect transition="out" filter="fade">
                                      <p:cBhvr>
                                        <p:cTn id="135" dur="500"/>
                                        <p:tgtEl>
                                          <p:spTgt spid="24"/>
                                        </p:tgtEl>
                                      </p:cBhvr>
                                    </p:animEffect>
                                    <p:set>
                                      <p:cBhvr>
                                        <p:cTn id="136" dur="1" fill="hold">
                                          <p:stCondLst>
                                            <p:cond delay="499"/>
                                          </p:stCondLst>
                                        </p:cTn>
                                        <p:tgtEl>
                                          <p:spTgt spid="24"/>
                                        </p:tgtEl>
                                        <p:attrNameLst>
                                          <p:attrName>style.visibility</p:attrName>
                                        </p:attrNameLst>
                                      </p:cBhvr>
                                      <p:to>
                                        <p:strVal val="hidden"/>
                                      </p:to>
                                    </p:set>
                                  </p:childTnLst>
                                </p:cTn>
                              </p:par>
                            </p:childTnLst>
                          </p:cTn>
                        </p:par>
                        <p:par>
                          <p:cTn id="137" fill="hold">
                            <p:stCondLst>
                              <p:cond delay="2500"/>
                            </p:stCondLst>
                            <p:childTnLst>
                              <p:par>
                                <p:cTn id="138" presetID="10" presetClass="entr" presetSubtype="0" fill="hold" grpId="0" nodeType="afterEffect">
                                  <p:stCondLst>
                                    <p:cond delay="0"/>
                                  </p:stCondLst>
                                  <p:childTnLst>
                                    <p:set>
                                      <p:cBhvr>
                                        <p:cTn id="139" dur="1" fill="hold">
                                          <p:stCondLst>
                                            <p:cond delay="0"/>
                                          </p:stCondLst>
                                        </p:cTn>
                                        <p:tgtEl>
                                          <p:spTgt spid="19"/>
                                        </p:tgtEl>
                                        <p:attrNameLst>
                                          <p:attrName>style.visibility</p:attrName>
                                        </p:attrNameLst>
                                      </p:cBhvr>
                                      <p:to>
                                        <p:strVal val="visible"/>
                                      </p:to>
                                    </p:set>
                                    <p:animEffect transition="in" filter="fade">
                                      <p:cBhvr>
                                        <p:cTn id="140" dur="500"/>
                                        <p:tgtEl>
                                          <p:spTgt spid="19"/>
                                        </p:tgtEl>
                                      </p:cBhvr>
                                    </p:animEffect>
                                  </p:childTnLst>
                                </p:cTn>
                              </p:par>
                            </p:childTnLst>
                          </p:cTn>
                        </p:par>
                      </p:childTnLst>
                    </p:cTn>
                  </p:par>
                  <p:par>
                    <p:cTn id="141" fill="hold">
                      <p:stCondLst>
                        <p:cond delay="indefinite"/>
                      </p:stCondLst>
                      <p:childTnLst>
                        <p:par>
                          <p:cTn id="142" fill="hold">
                            <p:stCondLst>
                              <p:cond delay="0"/>
                            </p:stCondLst>
                            <p:childTnLst>
                              <p:par>
                                <p:cTn id="143" presetID="10" presetClass="entr" presetSubtype="0" fill="hold" grpId="0" nodeType="clickEffect">
                                  <p:stCondLst>
                                    <p:cond delay="0"/>
                                  </p:stCondLst>
                                  <p:childTnLst>
                                    <p:set>
                                      <p:cBhvr>
                                        <p:cTn id="144" dur="1" fill="hold">
                                          <p:stCondLst>
                                            <p:cond delay="0"/>
                                          </p:stCondLst>
                                        </p:cTn>
                                        <p:tgtEl>
                                          <p:spTgt spid="30"/>
                                        </p:tgtEl>
                                        <p:attrNameLst>
                                          <p:attrName>style.visibility</p:attrName>
                                        </p:attrNameLst>
                                      </p:cBhvr>
                                      <p:to>
                                        <p:strVal val="visible"/>
                                      </p:to>
                                    </p:set>
                                    <p:animEffect transition="in" filter="fade">
                                      <p:cBhvr>
                                        <p:cTn id="145" dur="500"/>
                                        <p:tgtEl>
                                          <p:spTgt spid="30"/>
                                        </p:tgtEl>
                                      </p:cBhvr>
                                    </p:animEffect>
                                  </p:childTnLst>
                                </p:cTn>
                              </p:par>
                            </p:childTnLst>
                          </p:cTn>
                        </p:par>
                        <p:par>
                          <p:cTn id="146" fill="hold">
                            <p:stCondLst>
                              <p:cond delay="500"/>
                            </p:stCondLst>
                            <p:childTnLst>
                              <p:par>
                                <p:cTn id="147" presetID="10" presetClass="entr" presetSubtype="0" fill="hold" grpId="0" nodeType="afterEffect">
                                  <p:stCondLst>
                                    <p:cond delay="0"/>
                                  </p:stCondLst>
                                  <p:childTnLst>
                                    <p:set>
                                      <p:cBhvr>
                                        <p:cTn id="148" dur="1" fill="hold">
                                          <p:stCondLst>
                                            <p:cond delay="0"/>
                                          </p:stCondLst>
                                        </p:cTn>
                                        <p:tgtEl>
                                          <p:spTgt spid="31"/>
                                        </p:tgtEl>
                                        <p:attrNameLst>
                                          <p:attrName>style.visibility</p:attrName>
                                        </p:attrNameLst>
                                      </p:cBhvr>
                                      <p:to>
                                        <p:strVal val="visible"/>
                                      </p:to>
                                    </p:set>
                                    <p:animEffect transition="in" filter="fade">
                                      <p:cBhvr>
                                        <p:cTn id="149" dur="500"/>
                                        <p:tgtEl>
                                          <p:spTgt spid="31"/>
                                        </p:tgtEl>
                                      </p:cBhvr>
                                    </p:animEffect>
                                  </p:childTnLst>
                                </p:cTn>
                              </p:par>
                            </p:childTnLst>
                          </p:cTn>
                        </p:par>
                      </p:childTnLst>
                    </p:cTn>
                  </p:par>
                  <p:par>
                    <p:cTn id="150" fill="hold">
                      <p:stCondLst>
                        <p:cond delay="indefinite"/>
                      </p:stCondLst>
                      <p:childTnLst>
                        <p:par>
                          <p:cTn id="151" fill="hold">
                            <p:stCondLst>
                              <p:cond delay="0"/>
                            </p:stCondLst>
                            <p:childTnLst>
                              <p:par>
                                <p:cTn id="152" presetID="10" presetClass="entr" presetSubtype="0" fill="hold" grpId="0" nodeType="clickEffect">
                                  <p:stCondLst>
                                    <p:cond delay="0"/>
                                  </p:stCondLst>
                                  <p:childTnLst>
                                    <p:set>
                                      <p:cBhvr>
                                        <p:cTn id="153" dur="1" fill="hold">
                                          <p:stCondLst>
                                            <p:cond delay="0"/>
                                          </p:stCondLst>
                                        </p:cTn>
                                        <p:tgtEl>
                                          <p:spTgt spid="32"/>
                                        </p:tgtEl>
                                        <p:attrNameLst>
                                          <p:attrName>style.visibility</p:attrName>
                                        </p:attrNameLst>
                                      </p:cBhvr>
                                      <p:to>
                                        <p:strVal val="visible"/>
                                      </p:to>
                                    </p:set>
                                    <p:animEffect transition="in" filter="fade">
                                      <p:cBhvr>
                                        <p:cTn id="154"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7" grpId="1" animBg="1"/>
      <p:bldP spid="18" grpId="0" animBg="1"/>
      <p:bldP spid="18" grpId="1" animBg="1"/>
      <p:bldP spid="19" grpId="0" animBg="1"/>
      <p:bldP spid="20" grpId="0" animBg="1"/>
      <p:bldP spid="20" grpId="1" animBg="1"/>
      <p:bldP spid="23" grpId="0" animBg="1"/>
      <p:bldP spid="23" grpId="1" animBg="1"/>
      <p:bldP spid="23" grpId="2" animBg="1"/>
      <p:bldP spid="24" grpId="0" animBg="1"/>
      <p:bldP spid="24" grpId="1" animBg="1"/>
      <p:bldP spid="25" grpId="0"/>
      <p:bldP spid="26" grpId="0"/>
      <p:bldP spid="26" grpId="1"/>
      <p:bldP spid="27" grpId="0"/>
      <p:bldP spid="27" grpId="1"/>
      <p:bldP spid="28" grpId="0"/>
      <p:bldP spid="28" grpId="1"/>
      <p:bldP spid="29" grpId="0"/>
      <p:bldP spid="29" grpId="1"/>
      <p:bldP spid="30" grpId="0"/>
      <p:bldP spid="31" grpId="0"/>
      <p:bldP spid="32" grpId="0"/>
    </p:bld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2.4 The 10 and 5 time tables</a:t>
            </a:r>
            <a:r>
              <a:rPr lang="en-GB" dirty="0"/>
              <a:t>	</a:t>
            </a:r>
            <a:r>
              <a:rPr lang="en-US" dirty="0">
                <a:solidFill>
                  <a:srgbClr val="00628C"/>
                </a:solidFill>
              </a:rPr>
              <a:t>Step 1:8</a:t>
            </a:r>
          </a:p>
        </p:txBody>
      </p:sp>
      <p:graphicFrame>
        <p:nvGraphicFramePr>
          <p:cNvPr id="3" name="Table 2">
            <a:extLst>
              <a:ext uri="{FF2B5EF4-FFF2-40B4-BE49-F238E27FC236}">
                <a16:creationId xmlns:a16="http://schemas.microsoft.com/office/drawing/2014/main" id="{D6023AC3-D81C-4304-8756-63688593827A}"/>
              </a:ext>
            </a:extLst>
          </p:cNvPr>
          <p:cNvGraphicFramePr>
            <a:graphicFrameLocks noGrp="1"/>
          </p:cNvGraphicFramePr>
          <p:nvPr/>
        </p:nvGraphicFramePr>
        <p:xfrm>
          <a:off x="2448216" y="1042656"/>
          <a:ext cx="7295568" cy="3663597"/>
        </p:xfrm>
        <a:graphic>
          <a:graphicData uri="http://schemas.openxmlformats.org/drawingml/2006/table">
            <a:tbl>
              <a:tblPr firstRow="1" bandRow="1">
                <a:tableStyleId>{5C22544A-7EE6-4342-B048-85BDC9FD1C3A}</a:tableStyleId>
              </a:tblPr>
              <a:tblGrid>
                <a:gridCol w="607964">
                  <a:extLst>
                    <a:ext uri="{9D8B030D-6E8A-4147-A177-3AD203B41FA5}">
                      <a16:colId xmlns:a16="http://schemas.microsoft.com/office/drawing/2014/main" val="1503589792"/>
                    </a:ext>
                  </a:extLst>
                </a:gridCol>
                <a:gridCol w="607964">
                  <a:extLst>
                    <a:ext uri="{9D8B030D-6E8A-4147-A177-3AD203B41FA5}">
                      <a16:colId xmlns:a16="http://schemas.microsoft.com/office/drawing/2014/main" val="3916214251"/>
                    </a:ext>
                  </a:extLst>
                </a:gridCol>
                <a:gridCol w="607964">
                  <a:extLst>
                    <a:ext uri="{9D8B030D-6E8A-4147-A177-3AD203B41FA5}">
                      <a16:colId xmlns:a16="http://schemas.microsoft.com/office/drawing/2014/main" val="1950086994"/>
                    </a:ext>
                  </a:extLst>
                </a:gridCol>
                <a:gridCol w="607964">
                  <a:extLst>
                    <a:ext uri="{9D8B030D-6E8A-4147-A177-3AD203B41FA5}">
                      <a16:colId xmlns:a16="http://schemas.microsoft.com/office/drawing/2014/main" val="2629878618"/>
                    </a:ext>
                  </a:extLst>
                </a:gridCol>
                <a:gridCol w="607964">
                  <a:extLst>
                    <a:ext uri="{9D8B030D-6E8A-4147-A177-3AD203B41FA5}">
                      <a16:colId xmlns:a16="http://schemas.microsoft.com/office/drawing/2014/main" val="984102065"/>
                    </a:ext>
                  </a:extLst>
                </a:gridCol>
                <a:gridCol w="607964">
                  <a:extLst>
                    <a:ext uri="{9D8B030D-6E8A-4147-A177-3AD203B41FA5}">
                      <a16:colId xmlns:a16="http://schemas.microsoft.com/office/drawing/2014/main" val="1243228410"/>
                    </a:ext>
                  </a:extLst>
                </a:gridCol>
                <a:gridCol w="607964">
                  <a:extLst>
                    <a:ext uri="{9D8B030D-6E8A-4147-A177-3AD203B41FA5}">
                      <a16:colId xmlns:a16="http://schemas.microsoft.com/office/drawing/2014/main" val="1348867116"/>
                    </a:ext>
                  </a:extLst>
                </a:gridCol>
                <a:gridCol w="607964">
                  <a:extLst>
                    <a:ext uri="{9D8B030D-6E8A-4147-A177-3AD203B41FA5}">
                      <a16:colId xmlns:a16="http://schemas.microsoft.com/office/drawing/2014/main" val="619430425"/>
                    </a:ext>
                  </a:extLst>
                </a:gridCol>
                <a:gridCol w="607964">
                  <a:extLst>
                    <a:ext uri="{9D8B030D-6E8A-4147-A177-3AD203B41FA5}">
                      <a16:colId xmlns:a16="http://schemas.microsoft.com/office/drawing/2014/main" val="2980250672"/>
                    </a:ext>
                  </a:extLst>
                </a:gridCol>
                <a:gridCol w="607964">
                  <a:extLst>
                    <a:ext uri="{9D8B030D-6E8A-4147-A177-3AD203B41FA5}">
                      <a16:colId xmlns:a16="http://schemas.microsoft.com/office/drawing/2014/main" val="1852278458"/>
                    </a:ext>
                  </a:extLst>
                </a:gridCol>
                <a:gridCol w="607964">
                  <a:extLst>
                    <a:ext uri="{9D8B030D-6E8A-4147-A177-3AD203B41FA5}">
                      <a16:colId xmlns:a16="http://schemas.microsoft.com/office/drawing/2014/main" val="3566726440"/>
                    </a:ext>
                  </a:extLst>
                </a:gridCol>
                <a:gridCol w="607964">
                  <a:extLst>
                    <a:ext uri="{9D8B030D-6E8A-4147-A177-3AD203B41FA5}">
                      <a16:colId xmlns:a16="http://schemas.microsoft.com/office/drawing/2014/main" val="500090218"/>
                    </a:ext>
                  </a:extLst>
                </a:gridCol>
              </a:tblGrid>
              <a:tr h="523371">
                <a:tc>
                  <a:txBody>
                    <a:bodyPr/>
                    <a:lstStyle/>
                    <a:p>
                      <a:pPr algn="ctr"/>
                      <a:endParaRPr lang="en-GB" sz="2400" b="0" dirty="0">
                        <a:latin typeface="Myriad Pro Semibold"/>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endParaRPr lang="en-GB" sz="2400" b="0" dirty="0">
                        <a:latin typeface="Myriad Pro Semibold"/>
                      </a:endParaRP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10">
                  <a:txBody>
                    <a:bodyPr/>
                    <a:lstStyle/>
                    <a:p>
                      <a:pPr algn="ctr"/>
                      <a:r>
                        <a:rPr lang="en-GB" sz="2400" b="1" dirty="0">
                          <a:solidFill>
                            <a:schemeClr val="tx1"/>
                          </a:solidFill>
                          <a:latin typeface="Myriad Pro Semibold"/>
                        </a:rPr>
                        <a:t>Factor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DDFC0"/>
                    </a:solidFill>
                  </a:tcPr>
                </a:tc>
                <a:tc hMerge="1">
                  <a:txBody>
                    <a:bodyPr/>
                    <a:lstStyle/>
                    <a:p>
                      <a:pPr algn="ctr"/>
                      <a:endParaRPr lang="en-GB" sz="2400" dirty="0">
                        <a:latin typeface="Myriad Pro Semibold"/>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pPr algn="ctr"/>
                      <a:endParaRPr lang="en-GB" sz="2400" b="0" dirty="0">
                        <a:solidFill>
                          <a:schemeClr val="tx1"/>
                        </a:solidFill>
                        <a:latin typeface="Myriad Pro Semibold"/>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DDFC0"/>
                    </a:solidFill>
                  </a:tcPr>
                </a:tc>
                <a:tc hMerge="1">
                  <a:txBody>
                    <a:bodyPr/>
                    <a:lstStyle/>
                    <a:p>
                      <a:pPr algn="ctr"/>
                      <a:endParaRPr lang="en-GB" sz="2400" b="0" dirty="0">
                        <a:solidFill>
                          <a:schemeClr val="tx1"/>
                        </a:solidFill>
                        <a:latin typeface="Myriad Pro Semibold"/>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DDFC0"/>
                    </a:solidFill>
                  </a:tcPr>
                </a:tc>
                <a:tc hMerge="1">
                  <a:txBody>
                    <a:bodyPr/>
                    <a:lstStyle/>
                    <a:p>
                      <a:pPr algn="ctr"/>
                      <a:endParaRPr lang="en-GB" sz="2400" b="0" dirty="0">
                        <a:solidFill>
                          <a:schemeClr val="tx1"/>
                        </a:solidFill>
                        <a:latin typeface="Myriad Pro Semibold"/>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DDFC0"/>
                    </a:solidFill>
                  </a:tcPr>
                </a:tc>
                <a:tc hMerge="1">
                  <a:txBody>
                    <a:bodyPr/>
                    <a:lstStyle/>
                    <a:p>
                      <a:pPr algn="ctr"/>
                      <a:endParaRPr lang="en-GB" sz="2400" b="0" dirty="0">
                        <a:solidFill>
                          <a:schemeClr val="tx1"/>
                        </a:solidFill>
                        <a:latin typeface="Myriad Pro Semibold"/>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DDFC0"/>
                    </a:solidFill>
                  </a:tcPr>
                </a:tc>
                <a:tc hMerge="1">
                  <a:txBody>
                    <a:bodyPr/>
                    <a:lstStyle/>
                    <a:p>
                      <a:pPr algn="ctr"/>
                      <a:endParaRPr lang="en-GB" sz="2400" b="0" dirty="0">
                        <a:solidFill>
                          <a:schemeClr val="tx1"/>
                        </a:solidFill>
                        <a:latin typeface="Myriad Pro Semibold"/>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DDFC0"/>
                    </a:solidFill>
                  </a:tcPr>
                </a:tc>
                <a:tc hMerge="1">
                  <a:txBody>
                    <a:bodyPr/>
                    <a:lstStyle/>
                    <a:p>
                      <a:pPr algn="ctr"/>
                      <a:endParaRPr lang="en-GB" sz="2400" b="0" dirty="0">
                        <a:solidFill>
                          <a:schemeClr val="tx1"/>
                        </a:solidFill>
                        <a:latin typeface="Myriad Pro Semibold"/>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DDFC0"/>
                    </a:solidFill>
                  </a:tcPr>
                </a:tc>
                <a:tc hMerge="1">
                  <a:txBody>
                    <a:bodyPr/>
                    <a:lstStyle/>
                    <a:p>
                      <a:pPr algn="ctr"/>
                      <a:endParaRPr lang="en-GB" sz="2400" b="0" dirty="0">
                        <a:solidFill>
                          <a:schemeClr val="tx1"/>
                        </a:solidFill>
                        <a:latin typeface="Myriad Pro Semibold"/>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DDFC0"/>
                    </a:solidFill>
                  </a:tcPr>
                </a:tc>
                <a:tc hMerge="1">
                  <a:txBody>
                    <a:bodyPr/>
                    <a:lstStyle/>
                    <a:p>
                      <a:pPr algn="ctr"/>
                      <a:endParaRPr lang="en-GB" sz="2400" b="0" dirty="0">
                        <a:solidFill>
                          <a:schemeClr val="tx1"/>
                        </a:solidFill>
                        <a:latin typeface="Myriad Pro Semibold"/>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DDFC0"/>
                    </a:solidFill>
                  </a:tcPr>
                </a:tc>
                <a:extLst>
                  <a:ext uri="{0D108BD9-81ED-4DB2-BD59-A6C34878D82A}">
                    <a16:rowId xmlns:a16="http://schemas.microsoft.com/office/drawing/2014/main" val="2919757359"/>
                  </a:ext>
                </a:extLst>
              </a:tr>
              <a:tr h="523371">
                <a:tc>
                  <a:txBody>
                    <a:bodyPr/>
                    <a:lstStyle/>
                    <a:p>
                      <a:pPr algn="ctr"/>
                      <a:endParaRPr lang="en-GB" sz="2400" b="0" dirty="0">
                        <a:latin typeface="Myriad Pro Semibold"/>
                      </a:endParaRP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GB" sz="2400" b="1" dirty="0">
                          <a:latin typeface="Myriad Pro Semibold"/>
                        </a:rPr>
                        <a: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2E2E8"/>
                    </a:solidFill>
                  </a:tcPr>
                </a:tc>
                <a:tc>
                  <a:txBody>
                    <a:bodyPr/>
                    <a:lstStyle/>
                    <a:p>
                      <a:pPr algn="ctr"/>
                      <a:r>
                        <a:rPr lang="en-GB" sz="2400" b="0" dirty="0">
                          <a:latin typeface="Myriad Pro Semibold"/>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DDFC0"/>
                    </a:solidFill>
                  </a:tcPr>
                </a:tc>
                <a:tc>
                  <a:txBody>
                    <a:bodyPr/>
                    <a:lstStyle/>
                    <a:p>
                      <a:pPr algn="ctr"/>
                      <a:r>
                        <a:rPr lang="en-GB" sz="2400" b="0" dirty="0">
                          <a:latin typeface="Myriad Pro Semibold"/>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DDFC0"/>
                    </a:solidFill>
                  </a:tcPr>
                </a:tc>
                <a:tc>
                  <a:txBody>
                    <a:bodyPr/>
                    <a:lstStyle/>
                    <a:p>
                      <a:pPr algn="ctr"/>
                      <a:r>
                        <a:rPr lang="en-GB" sz="2400" b="0" dirty="0">
                          <a:latin typeface="Myriad Pro Semibold"/>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DDFC0"/>
                    </a:solidFill>
                  </a:tcPr>
                </a:tc>
                <a:tc>
                  <a:txBody>
                    <a:bodyPr/>
                    <a:lstStyle/>
                    <a:p>
                      <a:pPr algn="ctr"/>
                      <a:r>
                        <a:rPr lang="en-GB" sz="2400" b="0" dirty="0">
                          <a:latin typeface="Myriad Pro Semibold"/>
                        </a:rPr>
                        <a:t>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DDFC0"/>
                    </a:solidFill>
                  </a:tcPr>
                </a:tc>
                <a:tc>
                  <a:txBody>
                    <a:bodyPr/>
                    <a:lstStyle/>
                    <a:p>
                      <a:pPr algn="ctr"/>
                      <a:r>
                        <a:rPr lang="en-GB" sz="2400" b="0" dirty="0">
                          <a:latin typeface="Myriad Pro Semibold"/>
                        </a:rPr>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DDFC0"/>
                    </a:solidFill>
                  </a:tcPr>
                </a:tc>
                <a:tc>
                  <a:txBody>
                    <a:bodyPr/>
                    <a:lstStyle/>
                    <a:p>
                      <a:pPr algn="ctr"/>
                      <a:r>
                        <a:rPr lang="en-GB" sz="2400" b="0" dirty="0">
                          <a:latin typeface="Myriad Pro Semibold"/>
                        </a:rPr>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DDFC0"/>
                    </a:solidFill>
                  </a:tcPr>
                </a:tc>
                <a:tc>
                  <a:txBody>
                    <a:bodyPr/>
                    <a:lstStyle/>
                    <a:p>
                      <a:pPr algn="ctr"/>
                      <a:r>
                        <a:rPr lang="en-GB" sz="2400" b="0" dirty="0">
                          <a:latin typeface="Myriad Pro Semibold"/>
                        </a:rPr>
                        <a:t>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DDFC0"/>
                    </a:solidFill>
                  </a:tcPr>
                </a:tc>
                <a:tc>
                  <a:txBody>
                    <a:bodyPr/>
                    <a:lstStyle/>
                    <a:p>
                      <a:pPr algn="ctr"/>
                      <a:r>
                        <a:rPr lang="en-GB" sz="2400" b="0" dirty="0">
                          <a:latin typeface="Myriad Pro Semibold"/>
                        </a:rPr>
                        <a:t>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DDFC0"/>
                    </a:solidFill>
                  </a:tcPr>
                </a:tc>
                <a:tc>
                  <a:txBody>
                    <a:bodyPr/>
                    <a:lstStyle/>
                    <a:p>
                      <a:pPr algn="ctr"/>
                      <a:r>
                        <a:rPr lang="en-GB" sz="2400" b="0" dirty="0">
                          <a:latin typeface="Myriad Pro Semibold"/>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DDFC0"/>
                    </a:solidFill>
                  </a:tcPr>
                </a:tc>
                <a:tc>
                  <a:txBody>
                    <a:bodyPr/>
                    <a:lstStyle/>
                    <a:p>
                      <a:pPr algn="ctr"/>
                      <a:r>
                        <a:rPr lang="en-GB" sz="2400" b="0" dirty="0">
                          <a:latin typeface="Myriad Pro Semibold"/>
                        </a:rPr>
                        <a:t>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DDFC0"/>
                    </a:solidFill>
                  </a:tcPr>
                </a:tc>
                <a:extLst>
                  <a:ext uri="{0D108BD9-81ED-4DB2-BD59-A6C34878D82A}">
                    <a16:rowId xmlns:a16="http://schemas.microsoft.com/office/drawing/2014/main" val="2194450004"/>
                  </a:ext>
                </a:extLst>
              </a:tr>
              <a:tr h="523371">
                <a:tc rowSpan="5">
                  <a:txBody>
                    <a:bodyPr/>
                    <a:lstStyle/>
                    <a:p>
                      <a:pPr algn="ctr"/>
                      <a:r>
                        <a:rPr lang="en-GB" sz="2400" b="1" dirty="0">
                          <a:latin typeface="Myriad Pro Semibold"/>
                        </a:rPr>
                        <a:t>Factor</a:t>
                      </a:r>
                    </a:p>
                  </a:txBody>
                  <a:tcPr vert="vert2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3F19D"/>
                    </a:solidFill>
                  </a:tcPr>
                </a:tc>
                <a:tc>
                  <a:txBody>
                    <a:bodyPr/>
                    <a:lstStyle/>
                    <a:p>
                      <a:pPr algn="ctr"/>
                      <a:r>
                        <a:rPr lang="en-GB" sz="2400" b="0" dirty="0">
                          <a:latin typeface="Myriad Pro Semibold"/>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3F19D"/>
                    </a:solidFill>
                  </a:tcPr>
                </a:tc>
                <a:tc>
                  <a:txBody>
                    <a:bodyPr/>
                    <a:lstStyle/>
                    <a:p>
                      <a:pPr algn="ctr"/>
                      <a:endParaRPr lang="en-GB" sz="2400" b="0" dirty="0">
                        <a:latin typeface="Myriad Pro Semibold"/>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2400" b="0" dirty="0">
                        <a:latin typeface="Myriad Pro Semibold"/>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2400" b="0" dirty="0">
                        <a:latin typeface="Myriad Pro Semibold"/>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2400" b="0">
                        <a:latin typeface="Myriad Pro Semibold"/>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2400" b="0">
                        <a:latin typeface="Myriad Pro Semibold"/>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2400" b="0">
                        <a:latin typeface="Myriad Pro Semibold"/>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2400" b="0">
                        <a:latin typeface="Myriad Pro Semibold"/>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2400" b="0">
                        <a:latin typeface="Myriad Pro Semibold"/>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2400" b="0">
                        <a:latin typeface="Myriad Pro Semibold"/>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2400" b="0">
                        <a:latin typeface="Myriad Pro Semibold"/>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14066992"/>
                  </a:ext>
                </a:extLst>
              </a:tr>
              <a:tr h="523371">
                <a:tc vMerge="1">
                  <a:txBody>
                    <a:bodyPr/>
                    <a:lstStyle/>
                    <a:p>
                      <a:pPr algn="ctr"/>
                      <a:endParaRPr lang="en-GB" sz="2400" b="1" dirty="0">
                        <a:latin typeface="Myriad Pro Semibold"/>
                      </a:endParaRPr>
                    </a:p>
                  </a:txBody>
                  <a:tcPr vert="vert2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3F19D"/>
                    </a:solidFill>
                  </a:tcPr>
                </a:tc>
                <a:tc>
                  <a:txBody>
                    <a:bodyPr/>
                    <a:lstStyle/>
                    <a:p>
                      <a:pPr algn="ctr"/>
                      <a:r>
                        <a:rPr lang="en-GB" sz="2400" b="0" dirty="0">
                          <a:latin typeface="Myriad Pro Semibold"/>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3F19D"/>
                    </a:solidFill>
                  </a:tcPr>
                </a:tc>
                <a:tc>
                  <a:txBody>
                    <a:bodyPr/>
                    <a:lstStyle/>
                    <a:p>
                      <a:pPr algn="ctr"/>
                      <a:endParaRPr lang="en-GB" sz="2400" b="0" dirty="0">
                        <a:latin typeface="Myriad Pro Semibold"/>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2400" b="0">
                        <a:latin typeface="Myriad Pro Semibold"/>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2400" b="0" dirty="0">
                        <a:latin typeface="Myriad Pro Semibold"/>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2400" b="0">
                        <a:latin typeface="Myriad Pro Semibold"/>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2400" b="0">
                        <a:latin typeface="Myriad Pro Semibold"/>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2400" b="0">
                        <a:latin typeface="Myriad Pro Semibold"/>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2400" b="0" dirty="0">
                        <a:latin typeface="Myriad Pro Semibold"/>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2400" b="0">
                        <a:latin typeface="Myriad Pro Semibold"/>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2400" b="0">
                        <a:latin typeface="Myriad Pro Semibold"/>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2400" b="0">
                        <a:latin typeface="Myriad Pro Semibold"/>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69779354"/>
                  </a:ext>
                </a:extLst>
              </a:tr>
              <a:tr h="523371">
                <a:tc vMerge="1">
                  <a:txBody>
                    <a:bodyPr/>
                    <a:lstStyle/>
                    <a:p>
                      <a:pPr algn="ctr"/>
                      <a:endParaRPr lang="en-GB" sz="2400" b="1" dirty="0">
                        <a:latin typeface="Myriad Pro Semibold"/>
                      </a:endParaRPr>
                    </a:p>
                  </a:txBody>
                  <a:tcPr vert="vert2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3F19D"/>
                    </a:solidFill>
                  </a:tcPr>
                </a:tc>
                <a:tc>
                  <a:txBody>
                    <a:bodyPr/>
                    <a:lstStyle/>
                    <a:p>
                      <a:pPr algn="ctr"/>
                      <a:r>
                        <a:rPr lang="en-GB" sz="2400" b="0" dirty="0">
                          <a:latin typeface="Myriad Pro Semibold"/>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3F19D"/>
                    </a:solidFill>
                  </a:tcPr>
                </a:tc>
                <a:tc>
                  <a:txBody>
                    <a:bodyPr/>
                    <a:lstStyle/>
                    <a:p>
                      <a:pPr algn="ctr"/>
                      <a:endParaRPr lang="en-GB" sz="2400" b="0" dirty="0">
                        <a:latin typeface="Myriad Pro Semibold"/>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2400" b="0">
                        <a:latin typeface="Myriad Pro Semibold"/>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2400" b="0">
                        <a:latin typeface="Myriad Pro Semibold"/>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2400" b="0">
                        <a:latin typeface="Myriad Pro Semibold"/>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2400" b="0">
                        <a:latin typeface="Myriad Pro Semibold"/>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2400" b="0">
                        <a:latin typeface="Myriad Pro Semibold"/>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2400" b="0">
                        <a:latin typeface="Myriad Pro Semibold"/>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2400" b="0" dirty="0">
                        <a:latin typeface="Myriad Pro Semibold"/>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2400" b="0">
                        <a:latin typeface="Myriad Pro Semibold"/>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2400" b="0">
                        <a:latin typeface="Myriad Pro Semibold"/>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331976496"/>
                  </a:ext>
                </a:extLst>
              </a:tr>
              <a:tr h="523371">
                <a:tc vMerge="1">
                  <a:txBody>
                    <a:bodyPr/>
                    <a:lstStyle/>
                    <a:p>
                      <a:pPr algn="ctr"/>
                      <a:endParaRPr lang="en-GB" sz="2400" b="1" dirty="0">
                        <a:latin typeface="Myriad Pro Semibold"/>
                      </a:endParaRPr>
                    </a:p>
                  </a:txBody>
                  <a:tcPr vert="vert2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3F19D"/>
                    </a:solidFill>
                  </a:tcPr>
                </a:tc>
                <a:tc>
                  <a:txBody>
                    <a:bodyPr/>
                    <a:lstStyle/>
                    <a:p>
                      <a:pPr algn="ctr"/>
                      <a:r>
                        <a:rPr lang="en-GB" sz="2400" b="0" dirty="0">
                          <a:latin typeface="Myriad Pro Semibold"/>
                        </a:rPr>
                        <a:t>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3F19D"/>
                    </a:solidFill>
                  </a:tcPr>
                </a:tc>
                <a:tc>
                  <a:txBody>
                    <a:bodyPr/>
                    <a:lstStyle/>
                    <a:p>
                      <a:pPr algn="ctr"/>
                      <a:endParaRPr lang="en-GB" sz="2400" b="0" dirty="0">
                        <a:latin typeface="Myriad Pro Semibold"/>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2400" b="0" dirty="0">
                        <a:latin typeface="Myriad Pro Semibold"/>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2400" b="0" dirty="0">
                        <a:latin typeface="Myriad Pro Semibold"/>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2400" b="0" dirty="0">
                        <a:latin typeface="Myriad Pro Semibold"/>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2400" b="0" dirty="0">
                        <a:latin typeface="Myriad Pro Semibold"/>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2400" b="0" dirty="0">
                        <a:latin typeface="Myriad Pro Semibold"/>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2400" b="0" dirty="0">
                        <a:latin typeface="Myriad Pro Semibold"/>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2400" b="0" dirty="0">
                        <a:latin typeface="Myriad Pro Semibold"/>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2400" b="0" dirty="0">
                        <a:latin typeface="Myriad Pro Semibold"/>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2400" b="0" dirty="0">
                        <a:latin typeface="Myriad Pro Semibold"/>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150426547"/>
                  </a:ext>
                </a:extLst>
              </a:tr>
              <a:tr h="523371">
                <a:tc vMerge="1">
                  <a:txBody>
                    <a:bodyPr/>
                    <a:lstStyle/>
                    <a:p>
                      <a:pPr algn="ctr"/>
                      <a:endParaRPr lang="en-GB" sz="2400" b="1" dirty="0">
                        <a:latin typeface="Myriad Pro Semibold"/>
                      </a:endParaRPr>
                    </a:p>
                  </a:txBody>
                  <a:tcPr vert="vert2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3F19D"/>
                    </a:solidFill>
                  </a:tcPr>
                </a:tc>
                <a:tc>
                  <a:txBody>
                    <a:bodyPr/>
                    <a:lstStyle/>
                    <a:p>
                      <a:pPr algn="ctr"/>
                      <a:r>
                        <a:rPr lang="en-GB" sz="2400" b="0" dirty="0">
                          <a:latin typeface="Myriad Pro Semibold"/>
                        </a:rPr>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3F19D"/>
                    </a:solidFill>
                  </a:tcPr>
                </a:tc>
                <a:tc>
                  <a:txBody>
                    <a:bodyPr/>
                    <a:lstStyle/>
                    <a:p>
                      <a:pPr algn="ctr"/>
                      <a:endParaRPr lang="en-GB" sz="2400" b="0" dirty="0">
                        <a:latin typeface="Myriad Pro Semibold"/>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2400" b="0" dirty="0">
                        <a:latin typeface="Myriad Pro Semibold"/>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2400" b="0" dirty="0">
                        <a:latin typeface="Myriad Pro Semibold"/>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2400" b="0" dirty="0">
                        <a:latin typeface="Myriad Pro Semibold"/>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2400" b="0" dirty="0">
                        <a:latin typeface="Myriad Pro Semibold"/>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2400" b="0" dirty="0">
                        <a:latin typeface="Myriad Pro Semibold"/>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2400" b="0" dirty="0">
                        <a:latin typeface="Myriad Pro Semibold"/>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2400" b="0" dirty="0">
                        <a:latin typeface="Myriad Pro Semibold"/>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2400" b="0" dirty="0">
                        <a:latin typeface="Myriad Pro Semibold"/>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2400" b="0" dirty="0">
                        <a:latin typeface="Myriad Pro Semibold"/>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058976278"/>
                  </a:ext>
                </a:extLst>
              </a:tr>
            </a:tbl>
          </a:graphicData>
        </a:graphic>
      </p:graphicFrame>
      <p:graphicFrame>
        <p:nvGraphicFramePr>
          <p:cNvPr id="4" name="Table 3">
            <a:extLst>
              <a:ext uri="{FF2B5EF4-FFF2-40B4-BE49-F238E27FC236}">
                <a16:creationId xmlns:a16="http://schemas.microsoft.com/office/drawing/2014/main" id="{4FA31249-0876-4F08-9EE1-4D3ED8418D64}"/>
              </a:ext>
            </a:extLst>
          </p:cNvPr>
          <p:cNvGraphicFramePr>
            <a:graphicFrameLocks noGrp="1"/>
          </p:cNvGraphicFramePr>
          <p:nvPr/>
        </p:nvGraphicFramePr>
        <p:xfrm>
          <a:off x="2448216" y="1042655"/>
          <a:ext cx="7295568" cy="4186968"/>
        </p:xfrm>
        <a:graphic>
          <a:graphicData uri="http://schemas.openxmlformats.org/drawingml/2006/table">
            <a:tbl>
              <a:tblPr firstRow="1" bandRow="1">
                <a:tableStyleId>{5C22544A-7EE6-4342-B048-85BDC9FD1C3A}</a:tableStyleId>
              </a:tblPr>
              <a:tblGrid>
                <a:gridCol w="607964">
                  <a:extLst>
                    <a:ext uri="{9D8B030D-6E8A-4147-A177-3AD203B41FA5}">
                      <a16:colId xmlns:a16="http://schemas.microsoft.com/office/drawing/2014/main" val="1503589792"/>
                    </a:ext>
                  </a:extLst>
                </a:gridCol>
                <a:gridCol w="607964">
                  <a:extLst>
                    <a:ext uri="{9D8B030D-6E8A-4147-A177-3AD203B41FA5}">
                      <a16:colId xmlns:a16="http://schemas.microsoft.com/office/drawing/2014/main" val="3916214251"/>
                    </a:ext>
                  </a:extLst>
                </a:gridCol>
                <a:gridCol w="607964">
                  <a:extLst>
                    <a:ext uri="{9D8B030D-6E8A-4147-A177-3AD203B41FA5}">
                      <a16:colId xmlns:a16="http://schemas.microsoft.com/office/drawing/2014/main" val="1950086994"/>
                    </a:ext>
                  </a:extLst>
                </a:gridCol>
                <a:gridCol w="607964">
                  <a:extLst>
                    <a:ext uri="{9D8B030D-6E8A-4147-A177-3AD203B41FA5}">
                      <a16:colId xmlns:a16="http://schemas.microsoft.com/office/drawing/2014/main" val="2629878618"/>
                    </a:ext>
                  </a:extLst>
                </a:gridCol>
                <a:gridCol w="607964">
                  <a:extLst>
                    <a:ext uri="{9D8B030D-6E8A-4147-A177-3AD203B41FA5}">
                      <a16:colId xmlns:a16="http://schemas.microsoft.com/office/drawing/2014/main" val="157814965"/>
                    </a:ext>
                  </a:extLst>
                </a:gridCol>
                <a:gridCol w="607964">
                  <a:extLst>
                    <a:ext uri="{9D8B030D-6E8A-4147-A177-3AD203B41FA5}">
                      <a16:colId xmlns:a16="http://schemas.microsoft.com/office/drawing/2014/main" val="3643203362"/>
                    </a:ext>
                  </a:extLst>
                </a:gridCol>
                <a:gridCol w="607964">
                  <a:extLst>
                    <a:ext uri="{9D8B030D-6E8A-4147-A177-3AD203B41FA5}">
                      <a16:colId xmlns:a16="http://schemas.microsoft.com/office/drawing/2014/main" val="2720835767"/>
                    </a:ext>
                  </a:extLst>
                </a:gridCol>
                <a:gridCol w="607964">
                  <a:extLst>
                    <a:ext uri="{9D8B030D-6E8A-4147-A177-3AD203B41FA5}">
                      <a16:colId xmlns:a16="http://schemas.microsoft.com/office/drawing/2014/main" val="1997080141"/>
                    </a:ext>
                  </a:extLst>
                </a:gridCol>
                <a:gridCol w="607964">
                  <a:extLst>
                    <a:ext uri="{9D8B030D-6E8A-4147-A177-3AD203B41FA5}">
                      <a16:colId xmlns:a16="http://schemas.microsoft.com/office/drawing/2014/main" val="2132581693"/>
                    </a:ext>
                  </a:extLst>
                </a:gridCol>
                <a:gridCol w="607964">
                  <a:extLst>
                    <a:ext uri="{9D8B030D-6E8A-4147-A177-3AD203B41FA5}">
                      <a16:colId xmlns:a16="http://schemas.microsoft.com/office/drawing/2014/main" val="942696998"/>
                    </a:ext>
                  </a:extLst>
                </a:gridCol>
                <a:gridCol w="607964">
                  <a:extLst>
                    <a:ext uri="{9D8B030D-6E8A-4147-A177-3AD203B41FA5}">
                      <a16:colId xmlns:a16="http://schemas.microsoft.com/office/drawing/2014/main" val="2815096197"/>
                    </a:ext>
                  </a:extLst>
                </a:gridCol>
                <a:gridCol w="607964">
                  <a:extLst>
                    <a:ext uri="{9D8B030D-6E8A-4147-A177-3AD203B41FA5}">
                      <a16:colId xmlns:a16="http://schemas.microsoft.com/office/drawing/2014/main" val="1420054712"/>
                    </a:ext>
                  </a:extLst>
                </a:gridCol>
              </a:tblGrid>
              <a:tr h="523371">
                <a:tc>
                  <a:txBody>
                    <a:bodyPr/>
                    <a:lstStyle/>
                    <a:p>
                      <a:pPr algn="ctr"/>
                      <a:endParaRPr lang="en-GB" sz="2400" b="1" dirty="0">
                        <a:latin typeface="Myriad Pro Semibold"/>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endParaRPr lang="en-GB" sz="2400" b="1" dirty="0">
                        <a:latin typeface="Myriad Pro Semibold"/>
                      </a:endParaRP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10">
                  <a:txBody>
                    <a:bodyPr/>
                    <a:lstStyle/>
                    <a:p>
                      <a:pPr algn="ctr"/>
                      <a:r>
                        <a:rPr lang="en-GB" sz="2400" b="1" dirty="0">
                          <a:solidFill>
                            <a:schemeClr val="tx1"/>
                          </a:solidFill>
                          <a:latin typeface="Myriad Pro Semibold"/>
                        </a:rPr>
                        <a:t>Factor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DDFC0"/>
                    </a:solidFill>
                  </a:tcPr>
                </a:tc>
                <a:tc hMerge="1">
                  <a:txBody>
                    <a:bodyPr/>
                    <a:lstStyle/>
                    <a:p>
                      <a:pPr algn="ctr"/>
                      <a:endParaRPr lang="en-GB" sz="2400" dirty="0">
                        <a:latin typeface="Myriad Pro Semibold"/>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pPr algn="ctr"/>
                      <a:endParaRPr lang="en-GB" sz="2400" b="0" dirty="0">
                        <a:solidFill>
                          <a:schemeClr val="tx1"/>
                        </a:solidFill>
                        <a:latin typeface="Myriad Pro Semibold"/>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DDFC0"/>
                    </a:solidFill>
                  </a:tcPr>
                </a:tc>
                <a:tc hMerge="1">
                  <a:txBody>
                    <a:bodyPr/>
                    <a:lstStyle/>
                    <a:p>
                      <a:pPr algn="ctr"/>
                      <a:endParaRPr lang="en-GB" sz="2400" b="0" dirty="0">
                        <a:solidFill>
                          <a:schemeClr val="tx1"/>
                        </a:solidFill>
                        <a:latin typeface="Myriad Pro Semibold"/>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DDFC0"/>
                    </a:solidFill>
                  </a:tcPr>
                </a:tc>
                <a:tc hMerge="1">
                  <a:txBody>
                    <a:bodyPr/>
                    <a:lstStyle/>
                    <a:p>
                      <a:pPr algn="ctr"/>
                      <a:endParaRPr lang="en-GB" sz="2400" b="0" dirty="0">
                        <a:solidFill>
                          <a:schemeClr val="tx1"/>
                        </a:solidFill>
                        <a:latin typeface="Myriad Pro Semibold"/>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DDFC0"/>
                    </a:solidFill>
                  </a:tcPr>
                </a:tc>
                <a:tc hMerge="1">
                  <a:txBody>
                    <a:bodyPr/>
                    <a:lstStyle/>
                    <a:p>
                      <a:pPr algn="ctr"/>
                      <a:endParaRPr lang="en-GB" sz="2400" b="0" dirty="0">
                        <a:solidFill>
                          <a:schemeClr val="tx1"/>
                        </a:solidFill>
                        <a:latin typeface="Myriad Pro Semibold"/>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DDFC0"/>
                    </a:solidFill>
                  </a:tcPr>
                </a:tc>
                <a:tc hMerge="1">
                  <a:txBody>
                    <a:bodyPr/>
                    <a:lstStyle/>
                    <a:p>
                      <a:pPr algn="ctr"/>
                      <a:endParaRPr lang="en-GB" sz="2400" b="0" dirty="0">
                        <a:solidFill>
                          <a:schemeClr val="tx1"/>
                        </a:solidFill>
                        <a:latin typeface="Myriad Pro Semibold"/>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DDFC0"/>
                    </a:solidFill>
                  </a:tcPr>
                </a:tc>
                <a:tc hMerge="1">
                  <a:txBody>
                    <a:bodyPr/>
                    <a:lstStyle/>
                    <a:p>
                      <a:pPr algn="ctr"/>
                      <a:endParaRPr lang="en-GB" sz="2400" b="0" dirty="0">
                        <a:solidFill>
                          <a:schemeClr val="tx1"/>
                        </a:solidFill>
                        <a:latin typeface="Myriad Pro Semibold"/>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DDFC0"/>
                    </a:solidFill>
                  </a:tcPr>
                </a:tc>
                <a:tc hMerge="1">
                  <a:txBody>
                    <a:bodyPr/>
                    <a:lstStyle/>
                    <a:p>
                      <a:pPr algn="ctr"/>
                      <a:endParaRPr lang="en-GB" sz="2400" b="0" dirty="0">
                        <a:solidFill>
                          <a:schemeClr val="tx1"/>
                        </a:solidFill>
                        <a:latin typeface="Myriad Pro Semibold"/>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DDFC0"/>
                    </a:solidFill>
                  </a:tcPr>
                </a:tc>
                <a:tc hMerge="1">
                  <a:txBody>
                    <a:bodyPr/>
                    <a:lstStyle/>
                    <a:p>
                      <a:pPr algn="ctr"/>
                      <a:endParaRPr lang="en-GB" sz="2400" b="0" dirty="0">
                        <a:solidFill>
                          <a:schemeClr val="tx1"/>
                        </a:solidFill>
                        <a:latin typeface="Myriad Pro Semibold"/>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DDFC0"/>
                    </a:solidFill>
                  </a:tcPr>
                </a:tc>
                <a:extLst>
                  <a:ext uri="{0D108BD9-81ED-4DB2-BD59-A6C34878D82A}">
                    <a16:rowId xmlns:a16="http://schemas.microsoft.com/office/drawing/2014/main" val="2919757359"/>
                  </a:ext>
                </a:extLst>
              </a:tr>
              <a:tr h="523371">
                <a:tc>
                  <a:txBody>
                    <a:bodyPr/>
                    <a:lstStyle/>
                    <a:p>
                      <a:pPr algn="ctr"/>
                      <a:endParaRPr lang="en-GB" sz="2400" b="1" dirty="0">
                        <a:latin typeface="Myriad Pro Semibold"/>
                      </a:endParaRP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GB" sz="2400" b="1" dirty="0">
                          <a:latin typeface="Myriad Pro Semibold"/>
                        </a:rPr>
                        <a: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2E2E8"/>
                    </a:solidFill>
                  </a:tcPr>
                </a:tc>
                <a:tc>
                  <a:txBody>
                    <a:bodyPr/>
                    <a:lstStyle/>
                    <a:p>
                      <a:pPr algn="ctr"/>
                      <a:r>
                        <a:rPr lang="en-GB" sz="2400" b="0" dirty="0">
                          <a:latin typeface="Myriad Pro Semibold"/>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DDFC0"/>
                    </a:solidFill>
                  </a:tcPr>
                </a:tc>
                <a:tc>
                  <a:txBody>
                    <a:bodyPr/>
                    <a:lstStyle/>
                    <a:p>
                      <a:pPr algn="ctr"/>
                      <a:r>
                        <a:rPr lang="en-GB" sz="2400" b="0" dirty="0">
                          <a:latin typeface="Myriad Pro Semibold"/>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DDFC0"/>
                    </a:solidFill>
                  </a:tcPr>
                </a:tc>
                <a:tc>
                  <a:txBody>
                    <a:bodyPr/>
                    <a:lstStyle/>
                    <a:p>
                      <a:pPr algn="ctr"/>
                      <a:r>
                        <a:rPr lang="en-GB" sz="2400" b="0" dirty="0">
                          <a:latin typeface="Myriad Pro Semibold"/>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DDFC0"/>
                    </a:solidFill>
                  </a:tcPr>
                </a:tc>
                <a:tc>
                  <a:txBody>
                    <a:bodyPr/>
                    <a:lstStyle/>
                    <a:p>
                      <a:pPr algn="ctr"/>
                      <a:r>
                        <a:rPr lang="en-GB" sz="2400" b="0" dirty="0">
                          <a:latin typeface="Myriad Pro Semibold"/>
                        </a:rPr>
                        <a:t>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DDFC0"/>
                    </a:solidFill>
                  </a:tcPr>
                </a:tc>
                <a:tc>
                  <a:txBody>
                    <a:bodyPr/>
                    <a:lstStyle/>
                    <a:p>
                      <a:pPr algn="ctr"/>
                      <a:r>
                        <a:rPr lang="en-GB" sz="2400" b="0" dirty="0">
                          <a:latin typeface="Myriad Pro Semibold"/>
                        </a:rPr>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DDFC0"/>
                    </a:solidFill>
                  </a:tcPr>
                </a:tc>
                <a:tc>
                  <a:txBody>
                    <a:bodyPr/>
                    <a:lstStyle/>
                    <a:p>
                      <a:pPr algn="ctr"/>
                      <a:r>
                        <a:rPr lang="en-GB" sz="2400" b="0" dirty="0">
                          <a:latin typeface="Myriad Pro Semibold"/>
                        </a:rPr>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DDFC0"/>
                    </a:solidFill>
                  </a:tcPr>
                </a:tc>
                <a:tc>
                  <a:txBody>
                    <a:bodyPr/>
                    <a:lstStyle/>
                    <a:p>
                      <a:pPr algn="ctr"/>
                      <a:r>
                        <a:rPr lang="en-GB" sz="2400" b="0" dirty="0">
                          <a:latin typeface="Myriad Pro Semibold"/>
                        </a:rPr>
                        <a:t>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DDFC0"/>
                    </a:solidFill>
                  </a:tcPr>
                </a:tc>
                <a:tc>
                  <a:txBody>
                    <a:bodyPr/>
                    <a:lstStyle/>
                    <a:p>
                      <a:pPr algn="ctr"/>
                      <a:r>
                        <a:rPr lang="en-GB" sz="2400" b="0" dirty="0">
                          <a:latin typeface="Myriad Pro Semibold"/>
                        </a:rPr>
                        <a:t>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DDFC0"/>
                    </a:solidFill>
                  </a:tcPr>
                </a:tc>
                <a:tc>
                  <a:txBody>
                    <a:bodyPr/>
                    <a:lstStyle/>
                    <a:p>
                      <a:pPr algn="ctr"/>
                      <a:r>
                        <a:rPr lang="en-GB" sz="2400" b="0" dirty="0">
                          <a:latin typeface="Myriad Pro Semibold"/>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DDFC0"/>
                    </a:solidFill>
                  </a:tcPr>
                </a:tc>
                <a:tc>
                  <a:txBody>
                    <a:bodyPr/>
                    <a:lstStyle/>
                    <a:p>
                      <a:pPr algn="ctr"/>
                      <a:r>
                        <a:rPr lang="en-GB" sz="2400" b="0" dirty="0">
                          <a:latin typeface="Myriad Pro Semibold"/>
                        </a:rPr>
                        <a:t>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DDFC0"/>
                    </a:solidFill>
                  </a:tcPr>
                </a:tc>
                <a:extLst>
                  <a:ext uri="{0D108BD9-81ED-4DB2-BD59-A6C34878D82A}">
                    <a16:rowId xmlns:a16="http://schemas.microsoft.com/office/drawing/2014/main" val="2194450004"/>
                  </a:ext>
                </a:extLst>
              </a:tr>
              <a:tr h="523371">
                <a:tc rowSpan="5">
                  <a:txBody>
                    <a:bodyPr/>
                    <a:lstStyle/>
                    <a:p>
                      <a:pPr algn="ctr"/>
                      <a:r>
                        <a:rPr lang="en-GB" sz="2400" b="1" dirty="0">
                          <a:latin typeface="Myriad Pro Semibold"/>
                        </a:rPr>
                        <a:t>Factor</a:t>
                      </a:r>
                    </a:p>
                  </a:txBody>
                  <a:tcPr vert="vert2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solidFill>
                      <a:srgbClr val="F3F19D"/>
                    </a:solidFill>
                  </a:tcPr>
                </a:tc>
                <a:tc>
                  <a:txBody>
                    <a:bodyPr/>
                    <a:lstStyle/>
                    <a:p>
                      <a:pPr algn="ctr"/>
                      <a:r>
                        <a:rPr lang="en-GB" sz="2400" b="0" dirty="0">
                          <a:latin typeface="Myriad Pro Semibold"/>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3F19D"/>
                    </a:solidFill>
                  </a:tcPr>
                </a:tc>
                <a:tc>
                  <a:txBody>
                    <a:bodyPr/>
                    <a:lstStyle/>
                    <a:p>
                      <a:pPr algn="ctr"/>
                      <a:endParaRPr lang="en-GB" sz="2400" b="1" dirty="0">
                        <a:latin typeface="Myriad Pro Semibold"/>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2400" b="1">
                        <a:latin typeface="Myriad Pro Semibold"/>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2400" b="1">
                        <a:latin typeface="Myriad Pro Semibold"/>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2400" b="1">
                        <a:latin typeface="Myriad Pro Semibold"/>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2400" b="1">
                        <a:latin typeface="Myriad Pro Semibold"/>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2400" b="1">
                        <a:latin typeface="Myriad Pro Semibold"/>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2400" b="1">
                        <a:latin typeface="Myriad Pro Semibold"/>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2400" b="1">
                        <a:latin typeface="Myriad Pro Semibold"/>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2400" b="1">
                        <a:latin typeface="Myriad Pro Semibold"/>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2400" b="1" dirty="0">
                        <a:latin typeface="Myriad Pro Semibold"/>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14066992"/>
                  </a:ext>
                </a:extLst>
              </a:tr>
              <a:tr h="523371">
                <a:tc vMerge="1">
                  <a:txBody>
                    <a:bodyPr/>
                    <a:lstStyle/>
                    <a:p>
                      <a:pPr algn="ctr"/>
                      <a:endParaRPr lang="en-GB" sz="2400" b="1" dirty="0">
                        <a:latin typeface="Myriad Pro Semibold"/>
                      </a:endParaRPr>
                    </a:p>
                  </a:txBody>
                  <a:tcPr vert="vert2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3F19D"/>
                    </a:solidFill>
                  </a:tcPr>
                </a:tc>
                <a:tc>
                  <a:txBody>
                    <a:bodyPr/>
                    <a:lstStyle/>
                    <a:p>
                      <a:pPr algn="ctr"/>
                      <a:r>
                        <a:rPr lang="en-GB" sz="2400" b="0" dirty="0">
                          <a:latin typeface="Myriad Pro Semibold"/>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3F19D"/>
                    </a:solidFill>
                  </a:tcPr>
                </a:tc>
                <a:tc>
                  <a:txBody>
                    <a:bodyPr/>
                    <a:lstStyle/>
                    <a:p>
                      <a:pPr algn="ctr"/>
                      <a:endParaRPr lang="en-GB" sz="2400" b="1" dirty="0">
                        <a:latin typeface="Myriad Pro Semibold"/>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2400" b="1">
                        <a:latin typeface="Myriad Pro Semibold"/>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2400" b="1">
                        <a:latin typeface="Myriad Pro Semibold"/>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2400" b="1">
                        <a:latin typeface="Myriad Pro Semibold"/>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2400" b="1">
                        <a:latin typeface="Myriad Pro Semibold"/>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2400" b="1">
                        <a:latin typeface="Myriad Pro Semibold"/>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2400" b="1">
                        <a:latin typeface="Myriad Pro Semibold"/>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2400" b="1">
                        <a:latin typeface="Myriad Pro Semibold"/>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2400" b="1">
                        <a:latin typeface="Myriad Pro Semibold"/>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2400" b="1">
                        <a:latin typeface="Myriad Pro Semibold"/>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69779354"/>
                  </a:ext>
                </a:extLst>
              </a:tr>
              <a:tr h="523371">
                <a:tc vMerge="1">
                  <a:txBody>
                    <a:bodyPr/>
                    <a:lstStyle/>
                    <a:p>
                      <a:pPr algn="ctr"/>
                      <a:endParaRPr lang="en-GB" sz="2400" b="1" dirty="0">
                        <a:latin typeface="Myriad Pro Semibold"/>
                      </a:endParaRPr>
                    </a:p>
                  </a:txBody>
                  <a:tcPr vert="vert2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3F19D"/>
                    </a:solidFill>
                  </a:tcPr>
                </a:tc>
                <a:tc>
                  <a:txBody>
                    <a:bodyPr/>
                    <a:lstStyle/>
                    <a:p>
                      <a:pPr algn="ctr"/>
                      <a:r>
                        <a:rPr lang="en-GB" sz="2400" b="0" dirty="0">
                          <a:latin typeface="Myriad Pro Semibold"/>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3F19D"/>
                    </a:solidFill>
                  </a:tcPr>
                </a:tc>
                <a:tc>
                  <a:txBody>
                    <a:bodyPr/>
                    <a:lstStyle/>
                    <a:p>
                      <a:pPr algn="ctr"/>
                      <a:endParaRPr lang="en-GB" sz="2400" b="1" dirty="0">
                        <a:latin typeface="Myriad Pro Semibold"/>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2400" b="1">
                        <a:latin typeface="Myriad Pro Semibold"/>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2400" b="1">
                        <a:latin typeface="Myriad Pro Semibold"/>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2400" b="1">
                        <a:latin typeface="Myriad Pro Semibold"/>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2400" b="1">
                        <a:latin typeface="Myriad Pro Semibold"/>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2400" b="1">
                        <a:latin typeface="Myriad Pro Semibold"/>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2400" b="1">
                        <a:latin typeface="Myriad Pro Semibold"/>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2400" b="1">
                        <a:latin typeface="Myriad Pro Semibold"/>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2400" b="1">
                        <a:latin typeface="Myriad Pro Semibold"/>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2400" b="1">
                        <a:latin typeface="Myriad Pro Semibold"/>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331976496"/>
                  </a:ext>
                </a:extLst>
              </a:tr>
              <a:tr h="523371">
                <a:tc vMerge="1">
                  <a:txBody>
                    <a:bodyPr/>
                    <a:lstStyle/>
                    <a:p>
                      <a:pPr algn="ctr"/>
                      <a:endParaRPr lang="en-GB" sz="2400" b="1" dirty="0">
                        <a:latin typeface="Myriad Pro Semibold"/>
                      </a:endParaRPr>
                    </a:p>
                  </a:txBody>
                  <a:tcPr vert="vert2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3F19D"/>
                    </a:solidFill>
                  </a:tcPr>
                </a:tc>
                <a:tc>
                  <a:txBody>
                    <a:bodyPr/>
                    <a:lstStyle/>
                    <a:p>
                      <a:pPr algn="ctr"/>
                      <a:r>
                        <a:rPr lang="en-GB" sz="2400" b="0" dirty="0">
                          <a:latin typeface="Myriad Pro Semibold"/>
                        </a:rPr>
                        <a:t>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3F19D"/>
                    </a:solidFill>
                  </a:tcPr>
                </a:tc>
                <a:tc>
                  <a:txBody>
                    <a:bodyPr/>
                    <a:lstStyle/>
                    <a:p>
                      <a:pPr algn="ctr"/>
                      <a:endParaRPr lang="en-GB" sz="2400" b="1" dirty="0">
                        <a:latin typeface="Myriad Pro Semibold"/>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2400" b="1" dirty="0">
                        <a:latin typeface="Myriad Pro Semibold"/>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2400" b="1" dirty="0">
                        <a:latin typeface="Myriad Pro Semibold"/>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2400" b="1" dirty="0">
                        <a:latin typeface="Myriad Pro Semibold"/>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2400" b="1" dirty="0">
                        <a:latin typeface="Myriad Pro Semibold"/>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2400" b="1" dirty="0">
                        <a:latin typeface="Myriad Pro Semibold"/>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2400" b="1" dirty="0">
                        <a:latin typeface="Myriad Pro Semibold"/>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2400" b="1" dirty="0">
                        <a:latin typeface="Myriad Pro Semibold"/>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2400" b="1" dirty="0">
                        <a:latin typeface="Myriad Pro Semibold"/>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2400" b="1" dirty="0">
                        <a:latin typeface="Myriad Pro Semibold"/>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150426547"/>
                  </a:ext>
                </a:extLst>
              </a:tr>
              <a:tr h="523371">
                <a:tc vMerge="1">
                  <a:txBody>
                    <a:bodyPr/>
                    <a:lstStyle/>
                    <a:p>
                      <a:pPr algn="ctr"/>
                      <a:endParaRPr lang="en-GB" sz="2400" b="1" dirty="0">
                        <a:latin typeface="Myriad Pro Semibold"/>
                      </a:endParaRPr>
                    </a:p>
                  </a:txBody>
                  <a:tcPr vert="vert2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3F19D"/>
                    </a:solidFill>
                  </a:tcPr>
                </a:tc>
                <a:tc>
                  <a:txBody>
                    <a:bodyPr/>
                    <a:lstStyle/>
                    <a:p>
                      <a:pPr algn="ctr"/>
                      <a:r>
                        <a:rPr lang="en-GB" sz="2400" b="0" dirty="0">
                          <a:latin typeface="Myriad Pro Semibold"/>
                        </a:rPr>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3F19D"/>
                    </a:solidFill>
                  </a:tcPr>
                </a:tc>
                <a:tc>
                  <a:txBody>
                    <a:bodyPr/>
                    <a:lstStyle/>
                    <a:p>
                      <a:pPr algn="ctr"/>
                      <a:endParaRPr lang="en-GB" sz="2400" b="1" dirty="0">
                        <a:latin typeface="Myriad Pro Semibold"/>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2400" b="1" dirty="0">
                        <a:latin typeface="Myriad Pro Semibold"/>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2400" b="1" dirty="0">
                        <a:latin typeface="Myriad Pro Semibold"/>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2400" b="1" dirty="0">
                        <a:latin typeface="Myriad Pro Semibold"/>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2400" b="1" dirty="0">
                        <a:latin typeface="Myriad Pro Semibold"/>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2400" b="1" dirty="0">
                        <a:latin typeface="Myriad Pro Semibold"/>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2400" b="1" dirty="0">
                        <a:latin typeface="Myriad Pro Semibold"/>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2400" b="1" dirty="0">
                        <a:latin typeface="Myriad Pro Semibold"/>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2400" b="1" dirty="0">
                        <a:latin typeface="Myriad Pro Semibold"/>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2400" b="1" dirty="0">
                        <a:latin typeface="Myriad Pro Semibold"/>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058976278"/>
                  </a:ext>
                </a:extLst>
              </a:tr>
              <a:tr h="523371">
                <a:tc>
                  <a:txBody>
                    <a:bodyPr/>
                    <a:lstStyle/>
                    <a:p>
                      <a:pPr algn="ctr"/>
                      <a:endParaRPr lang="en-GB" sz="2400" b="0" dirty="0">
                        <a:latin typeface="Myriad Pro Semibold"/>
                      </a:endParaRPr>
                    </a:p>
                  </a:txBody>
                  <a:tcPr vert="vert2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3F19D"/>
                    </a:solidFill>
                  </a:tcPr>
                </a:tc>
                <a:tc>
                  <a:txBody>
                    <a:bodyPr/>
                    <a:lstStyle/>
                    <a:p>
                      <a:pPr algn="ctr"/>
                      <a:r>
                        <a:rPr lang="en-GB" sz="2400" b="0" dirty="0">
                          <a:latin typeface="Myriad Pro Semibold"/>
                        </a:rPr>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3F19D"/>
                    </a:solidFill>
                  </a:tcPr>
                </a:tc>
                <a:tc>
                  <a:txBody>
                    <a:bodyPr/>
                    <a:lstStyle/>
                    <a:p>
                      <a:pPr algn="ctr"/>
                      <a:endParaRPr lang="en-GB" sz="2400" b="1" dirty="0">
                        <a:latin typeface="Myriad Pro Semibold"/>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2400" b="1" dirty="0">
                        <a:latin typeface="Myriad Pro Semibold"/>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2400" b="1" dirty="0">
                        <a:latin typeface="Myriad Pro Semibold"/>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2400" b="1" dirty="0">
                        <a:latin typeface="Myriad Pro Semibold"/>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2400" b="1" dirty="0">
                        <a:latin typeface="Myriad Pro Semibold"/>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2400" b="1" dirty="0">
                        <a:latin typeface="Myriad Pro Semibold"/>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2400" b="1" dirty="0">
                        <a:latin typeface="Myriad Pro Semibold"/>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2400" b="1" dirty="0">
                        <a:latin typeface="Myriad Pro Semibold"/>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2400" b="1" dirty="0">
                        <a:latin typeface="Myriad Pro Semibold"/>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2400" b="1" dirty="0">
                        <a:latin typeface="Myriad Pro Semibold"/>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618839963"/>
                  </a:ext>
                </a:extLst>
              </a:tr>
            </a:tbl>
          </a:graphicData>
        </a:graphic>
      </p:graphicFrame>
      <p:sp>
        <p:nvSpPr>
          <p:cNvPr id="23" name="TextBox 22">
            <a:extLst>
              <a:ext uri="{FF2B5EF4-FFF2-40B4-BE49-F238E27FC236}">
                <a16:creationId xmlns:a16="http://schemas.microsoft.com/office/drawing/2014/main" id="{7EAC7B93-BD9F-48B2-B3CB-17AFC21B0FB4}"/>
              </a:ext>
            </a:extLst>
          </p:cNvPr>
          <p:cNvSpPr txBox="1"/>
          <p:nvPr/>
        </p:nvSpPr>
        <p:spPr bwMode="auto">
          <a:xfrm>
            <a:off x="5206974" y="5353681"/>
            <a:ext cx="177805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5 × 10 = 50</a:t>
            </a:r>
            <a:endParaRPr lang="en-GB" sz="2400" dirty="0">
              <a:solidFill>
                <a:srgbClr val="FF0000"/>
              </a:solidFill>
              <a:latin typeface="Myriad Pro Semibold" charset="0"/>
              <a:ea typeface="Myriad Pro Semibold" charset="0"/>
              <a:cs typeface="Myriad Pro Semibold" charset="0"/>
            </a:endParaRPr>
          </a:p>
        </p:txBody>
      </p:sp>
      <p:sp>
        <p:nvSpPr>
          <p:cNvPr id="25" name="TextBox 24">
            <a:extLst>
              <a:ext uri="{FF2B5EF4-FFF2-40B4-BE49-F238E27FC236}">
                <a16:creationId xmlns:a16="http://schemas.microsoft.com/office/drawing/2014/main" id="{D426164B-4993-43A1-B58F-1E374B5E9188}"/>
              </a:ext>
            </a:extLst>
          </p:cNvPr>
          <p:cNvSpPr txBox="1"/>
          <p:nvPr/>
        </p:nvSpPr>
        <p:spPr bwMode="auto">
          <a:xfrm>
            <a:off x="4619475" y="5353681"/>
            <a:ext cx="295305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6 × 10 = 5 × 10 +10</a:t>
            </a:r>
            <a:endParaRPr lang="en-GB" sz="2400" dirty="0">
              <a:solidFill>
                <a:srgbClr val="FF0000"/>
              </a:solidFill>
              <a:latin typeface="Myriad Pro Semibold" charset="0"/>
              <a:ea typeface="Myriad Pro Semibold" charset="0"/>
              <a:cs typeface="Myriad Pro Semibold" charset="0"/>
            </a:endParaRPr>
          </a:p>
        </p:txBody>
      </p:sp>
      <p:sp>
        <p:nvSpPr>
          <p:cNvPr id="26" name="TextBox 25">
            <a:extLst>
              <a:ext uri="{FF2B5EF4-FFF2-40B4-BE49-F238E27FC236}">
                <a16:creationId xmlns:a16="http://schemas.microsoft.com/office/drawing/2014/main" id="{B971DF8F-3AEF-4085-A8AA-136E1DF49500}"/>
              </a:ext>
            </a:extLst>
          </p:cNvPr>
          <p:cNvSpPr txBox="1"/>
          <p:nvPr/>
        </p:nvSpPr>
        <p:spPr bwMode="auto">
          <a:xfrm>
            <a:off x="4619475" y="5815346"/>
            <a:ext cx="177805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6 × 10 = 60</a:t>
            </a:r>
            <a:endParaRPr lang="en-GB" sz="2400" dirty="0">
              <a:solidFill>
                <a:srgbClr val="FF0000"/>
              </a:solidFill>
              <a:latin typeface="Myriad Pro Semibold" charset="0"/>
              <a:ea typeface="Myriad Pro Semibold" charset="0"/>
              <a:cs typeface="Myriad Pro Semibold" charset="0"/>
            </a:endParaRPr>
          </a:p>
        </p:txBody>
      </p:sp>
      <p:grpSp>
        <p:nvGrpSpPr>
          <p:cNvPr id="41" name="Group 40">
            <a:extLst>
              <a:ext uri="{FF2B5EF4-FFF2-40B4-BE49-F238E27FC236}">
                <a16:creationId xmlns:a16="http://schemas.microsoft.com/office/drawing/2014/main" id="{7897335F-8A72-4746-9491-74C1890D5222}"/>
              </a:ext>
            </a:extLst>
          </p:cNvPr>
          <p:cNvGrpSpPr/>
          <p:nvPr/>
        </p:nvGrpSpPr>
        <p:grpSpPr>
          <a:xfrm>
            <a:off x="3799414" y="2192306"/>
            <a:ext cx="5804869" cy="324000"/>
            <a:chOff x="2275413" y="2192306"/>
            <a:chExt cx="5804869" cy="324000"/>
          </a:xfrm>
        </p:grpSpPr>
        <p:sp>
          <p:nvSpPr>
            <p:cNvPr id="6" name="Oval 5">
              <a:extLst>
                <a:ext uri="{FF2B5EF4-FFF2-40B4-BE49-F238E27FC236}">
                  <a16:creationId xmlns:a16="http://schemas.microsoft.com/office/drawing/2014/main" id="{F588247E-D543-4043-BAED-81BF9503AF79}"/>
                </a:ext>
              </a:extLst>
            </p:cNvPr>
            <p:cNvSpPr/>
            <p:nvPr/>
          </p:nvSpPr>
          <p:spPr bwMode="auto">
            <a:xfrm>
              <a:off x="2275413" y="2192306"/>
              <a:ext cx="324000" cy="324000"/>
            </a:xfrm>
            <a:prstGeom prst="ellipse">
              <a:avLst/>
            </a:prstGeom>
            <a:solidFill>
              <a:srgbClr val="51BBEB"/>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7" name="Oval 6">
              <a:extLst>
                <a:ext uri="{FF2B5EF4-FFF2-40B4-BE49-F238E27FC236}">
                  <a16:creationId xmlns:a16="http://schemas.microsoft.com/office/drawing/2014/main" id="{1F37A644-18C9-430E-9F68-8A18419D3794}"/>
                </a:ext>
              </a:extLst>
            </p:cNvPr>
            <p:cNvSpPr/>
            <p:nvPr/>
          </p:nvSpPr>
          <p:spPr bwMode="auto">
            <a:xfrm>
              <a:off x="2884398" y="2192306"/>
              <a:ext cx="324000" cy="324000"/>
            </a:xfrm>
            <a:prstGeom prst="ellipse">
              <a:avLst/>
            </a:prstGeom>
            <a:solidFill>
              <a:srgbClr val="51BBEB"/>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33" name="Oval 32">
              <a:extLst>
                <a:ext uri="{FF2B5EF4-FFF2-40B4-BE49-F238E27FC236}">
                  <a16:creationId xmlns:a16="http://schemas.microsoft.com/office/drawing/2014/main" id="{A4F452BF-4B3A-403B-A2A8-11C3B9B73C86}"/>
                </a:ext>
              </a:extLst>
            </p:cNvPr>
            <p:cNvSpPr/>
            <p:nvPr/>
          </p:nvSpPr>
          <p:spPr bwMode="auto">
            <a:xfrm>
              <a:off x="3493383" y="2192306"/>
              <a:ext cx="324000" cy="324000"/>
            </a:xfrm>
            <a:prstGeom prst="ellipse">
              <a:avLst/>
            </a:prstGeom>
            <a:solidFill>
              <a:srgbClr val="51BBEB"/>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34" name="Oval 33">
              <a:extLst>
                <a:ext uri="{FF2B5EF4-FFF2-40B4-BE49-F238E27FC236}">
                  <a16:creationId xmlns:a16="http://schemas.microsoft.com/office/drawing/2014/main" id="{6EC54CDD-4C96-4A80-963A-599E3BAA5D4E}"/>
                </a:ext>
              </a:extLst>
            </p:cNvPr>
            <p:cNvSpPr/>
            <p:nvPr/>
          </p:nvSpPr>
          <p:spPr bwMode="auto">
            <a:xfrm>
              <a:off x="4102368" y="2192306"/>
              <a:ext cx="324000" cy="324000"/>
            </a:xfrm>
            <a:prstGeom prst="ellipse">
              <a:avLst/>
            </a:prstGeom>
            <a:solidFill>
              <a:srgbClr val="51BBEB"/>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35" name="Oval 34">
              <a:extLst>
                <a:ext uri="{FF2B5EF4-FFF2-40B4-BE49-F238E27FC236}">
                  <a16:creationId xmlns:a16="http://schemas.microsoft.com/office/drawing/2014/main" id="{BB8E3172-886D-4B97-9975-E8D6C3FB0730}"/>
                </a:ext>
              </a:extLst>
            </p:cNvPr>
            <p:cNvSpPr/>
            <p:nvPr/>
          </p:nvSpPr>
          <p:spPr bwMode="auto">
            <a:xfrm>
              <a:off x="4711353" y="2192306"/>
              <a:ext cx="324000" cy="324000"/>
            </a:xfrm>
            <a:prstGeom prst="ellipse">
              <a:avLst/>
            </a:prstGeom>
            <a:solidFill>
              <a:srgbClr val="51BBEB"/>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36" name="Oval 35">
              <a:extLst>
                <a:ext uri="{FF2B5EF4-FFF2-40B4-BE49-F238E27FC236}">
                  <a16:creationId xmlns:a16="http://schemas.microsoft.com/office/drawing/2014/main" id="{F49B8105-99B6-4D3E-BE38-A34BEB6D3507}"/>
                </a:ext>
              </a:extLst>
            </p:cNvPr>
            <p:cNvSpPr/>
            <p:nvPr/>
          </p:nvSpPr>
          <p:spPr bwMode="auto">
            <a:xfrm>
              <a:off x="5320338" y="2192306"/>
              <a:ext cx="324000" cy="324000"/>
            </a:xfrm>
            <a:prstGeom prst="ellipse">
              <a:avLst/>
            </a:prstGeom>
            <a:solidFill>
              <a:srgbClr val="51BBEB"/>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37" name="Oval 36">
              <a:extLst>
                <a:ext uri="{FF2B5EF4-FFF2-40B4-BE49-F238E27FC236}">
                  <a16:creationId xmlns:a16="http://schemas.microsoft.com/office/drawing/2014/main" id="{DF759C56-E4D3-4142-A0E1-E7686BB0379E}"/>
                </a:ext>
              </a:extLst>
            </p:cNvPr>
            <p:cNvSpPr/>
            <p:nvPr/>
          </p:nvSpPr>
          <p:spPr bwMode="auto">
            <a:xfrm>
              <a:off x="5929323" y="2192306"/>
              <a:ext cx="324000" cy="324000"/>
            </a:xfrm>
            <a:prstGeom prst="ellipse">
              <a:avLst/>
            </a:prstGeom>
            <a:solidFill>
              <a:srgbClr val="51BBEB"/>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38" name="Oval 37">
              <a:extLst>
                <a:ext uri="{FF2B5EF4-FFF2-40B4-BE49-F238E27FC236}">
                  <a16:creationId xmlns:a16="http://schemas.microsoft.com/office/drawing/2014/main" id="{2AD5A7C7-5C83-42A2-9F2B-9EFA0A4196BD}"/>
                </a:ext>
              </a:extLst>
            </p:cNvPr>
            <p:cNvSpPr/>
            <p:nvPr/>
          </p:nvSpPr>
          <p:spPr bwMode="auto">
            <a:xfrm>
              <a:off x="6538308" y="2192306"/>
              <a:ext cx="324000" cy="324000"/>
            </a:xfrm>
            <a:prstGeom prst="ellipse">
              <a:avLst/>
            </a:prstGeom>
            <a:solidFill>
              <a:srgbClr val="51BBEB"/>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39" name="Oval 38">
              <a:extLst>
                <a:ext uri="{FF2B5EF4-FFF2-40B4-BE49-F238E27FC236}">
                  <a16:creationId xmlns:a16="http://schemas.microsoft.com/office/drawing/2014/main" id="{E0D713A6-2C34-4862-B560-C9F1C662ED21}"/>
                </a:ext>
              </a:extLst>
            </p:cNvPr>
            <p:cNvSpPr/>
            <p:nvPr/>
          </p:nvSpPr>
          <p:spPr bwMode="auto">
            <a:xfrm>
              <a:off x="7147293" y="2192306"/>
              <a:ext cx="324000" cy="324000"/>
            </a:xfrm>
            <a:prstGeom prst="ellipse">
              <a:avLst/>
            </a:prstGeom>
            <a:solidFill>
              <a:srgbClr val="51BBEB"/>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40" name="Oval 39">
              <a:extLst>
                <a:ext uri="{FF2B5EF4-FFF2-40B4-BE49-F238E27FC236}">
                  <a16:creationId xmlns:a16="http://schemas.microsoft.com/office/drawing/2014/main" id="{4DD0EEE4-EC7E-41C5-B2E7-EBB822D363CC}"/>
                </a:ext>
              </a:extLst>
            </p:cNvPr>
            <p:cNvSpPr/>
            <p:nvPr/>
          </p:nvSpPr>
          <p:spPr bwMode="auto">
            <a:xfrm>
              <a:off x="7756282" y="2192306"/>
              <a:ext cx="324000" cy="324000"/>
            </a:xfrm>
            <a:prstGeom prst="ellipse">
              <a:avLst/>
            </a:prstGeom>
            <a:solidFill>
              <a:srgbClr val="51BBEB"/>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grpSp>
      <p:grpSp>
        <p:nvGrpSpPr>
          <p:cNvPr id="42" name="Group 41">
            <a:extLst>
              <a:ext uri="{FF2B5EF4-FFF2-40B4-BE49-F238E27FC236}">
                <a16:creationId xmlns:a16="http://schemas.microsoft.com/office/drawing/2014/main" id="{41531B06-958E-4587-86C3-A8D7A298363C}"/>
              </a:ext>
            </a:extLst>
          </p:cNvPr>
          <p:cNvGrpSpPr/>
          <p:nvPr/>
        </p:nvGrpSpPr>
        <p:grpSpPr>
          <a:xfrm>
            <a:off x="3799414" y="2713873"/>
            <a:ext cx="5804869" cy="324000"/>
            <a:chOff x="2275413" y="2192306"/>
            <a:chExt cx="5804869" cy="324000"/>
          </a:xfrm>
        </p:grpSpPr>
        <p:sp>
          <p:nvSpPr>
            <p:cNvPr id="43" name="Oval 42">
              <a:extLst>
                <a:ext uri="{FF2B5EF4-FFF2-40B4-BE49-F238E27FC236}">
                  <a16:creationId xmlns:a16="http://schemas.microsoft.com/office/drawing/2014/main" id="{01271437-884C-469A-9A97-BC3B6E83C9C6}"/>
                </a:ext>
              </a:extLst>
            </p:cNvPr>
            <p:cNvSpPr/>
            <p:nvPr/>
          </p:nvSpPr>
          <p:spPr bwMode="auto">
            <a:xfrm>
              <a:off x="2275413" y="2192306"/>
              <a:ext cx="324000" cy="324000"/>
            </a:xfrm>
            <a:prstGeom prst="ellipse">
              <a:avLst/>
            </a:prstGeom>
            <a:solidFill>
              <a:srgbClr val="51BBEB"/>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44" name="Oval 43">
              <a:extLst>
                <a:ext uri="{FF2B5EF4-FFF2-40B4-BE49-F238E27FC236}">
                  <a16:creationId xmlns:a16="http://schemas.microsoft.com/office/drawing/2014/main" id="{8752FC20-3708-4F04-BA0C-6F17CADAB9A4}"/>
                </a:ext>
              </a:extLst>
            </p:cNvPr>
            <p:cNvSpPr/>
            <p:nvPr/>
          </p:nvSpPr>
          <p:spPr bwMode="auto">
            <a:xfrm>
              <a:off x="2884398" y="2192306"/>
              <a:ext cx="324000" cy="324000"/>
            </a:xfrm>
            <a:prstGeom prst="ellipse">
              <a:avLst/>
            </a:prstGeom>
            <a:solidFill>
              <a:srgbClr val="51BBEB"/>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45" name="Oval 44">
              <a:extLst>
                <a:ext uri="{FF2B5EF4-FFF2-40B4-BE49-F238E27FC236}">
                  <a16:creationId xmlns:a16="http://schemas.microsoft.com/office/drawing/2014/main" id="{00CB6198-B83A-4763-A183-55C22BDB2484}"/>
                </a:ext>
              </a:extLst>
            </p:cNvPr>
            <p:cNvSpPr/>
            <p:nvPr/>
          </p:nvSpPr>
          <p:spPr bwMode="auto">
            <a:xfrm>
              <a:off x="3493383" y="2192306"/>
              <a:ext cx="324000" cy="324000"/>
            </a:xfrm>
            <a:prstGeom prst="ellipse">
              <a:avLst/>
            </a:prstGeom>
            <a:solidFill>
              <a:srgbClr val="51BBEB"/>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46" name="Oval 45">
              <a:extLst>
                <a:ext uri="{FF2B5EF4-FFF2-40B4-BE49-F238E27FC236}">
                  <a16:creationId xmlns:a16="http://schemas.microsoft.com/office/drawing/2014/main" id="{9DD1CCE8-33BB-47AC-B70F-BDDF8B10FFD4}"/>
                </a:ext>
              </a:extLst>
            </p:cNvPr>
            <p:cNvSpPr/>
            <p:nvPr/>
          </p:nvSpPr>
          <p:spPr bwMode="auto">
            <a:xfrm>
              <a:off x="4102368" y="2192306"/>
              <a:ext cx="324000" cy="324000"/>
            </a:xfrm>
            <a:prstGeom prst="ellipse">
              <a:avLst/>
            </a:prstGeom>
            <a:solidFill>
              <a:srgbClr val="51BBEB"/>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47" name="Oval 46">
              <a:extLst>
                <a:ext uri="{FF2B5EF4-FFF2-40B4-BE49-F238E27FC236}">
                  <a16:creationId xmlns:a16="http://schemas.microsoft.com/office/drawing/2014/main" id="{7CBD4177-C347-4645-AE8C-82229216970A}"/>
                </a:ext>
              </a:extLst>
            </p:cNvPr>
            <p:cNvSpPr/>
            <p:nvPr/>
          </p:nvSpPr>
          <p:spPr bwMode="auto">
            <a:xfrm>
              <a:off x="4711353" y="2192306"/>
              <a:ext cx="324000" cy="324000"/>
            </a:xfrm>
            <a:prstGeom prst="ellipse">
              <a:avLst/>
            </a:prstGeom>
            <a:solidFill>
              <a:srgbClr val="51BBEB"/>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48" name="Oval 47">
              <a:extLst>
                <a:ext uri="{FF2B5EF4-FFF2-40B4-BE49-F238E27FC236}">
                  <a16:creationId xmlns:a16="http://schemas.microsoft.com/office/drawing/2014/main" id="{9EE52B7D-D63D-43BE-9D0B-401C9ABD74CB}"/>
                </a:ext>
              </a:extLst>
            </p:cNvPr>
            <p:cNvSpPr/>
            <p:nvPr/>
          </p:nvSpPr>
          <p:spPr bwMode="auto">
            <a:xfrm>
              <a:off x="5320338" y="2192306"/>
              <a:ext cx="324000" cy="324000"/>
            </a:xfrm>
            <a:prstGeom prst="ellipse">
              <a:avLst/>
            </a:prstGeom>
            <a:solidFill>
              <a:srgbClr val="51BBEB"/>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49" name="Oval 48">
              <a:extLst>
                <a:ext uri="{FF2B5EF4-FFF2-40B4-BE49-F238E27FC236}">
                  <a16:creationId xmlns:a16="http://schemas.microsoft.com/office/drawing/2014/main" id="{C6BF607C-CA90-4C82-8F3D-E0FFF9BD6E82}"/>
                </a:ext>
              </a:extLst>
            </p:cNvPr>
            <p:cNvSpPr/>
            <p:nvPr/>
          </p:nvSpPr>
          <p:spPr bwMode="auto">
            <a:xfrm>
              <a:off x="5929323" y="2192306"/>
              <a:ext cx="324000" cy="324000"/>
            </a:xfrm>
            <a:prstGeom prst="ellipse">
              <a:avLst/>
            </a:prstGeom>
            <a:solidFill>
              <a:srgbClr val="51BBEB"/>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50" name="Oval 49">
              <a:extLst>
                <a:ext uri="{FF2B5EF4-FFF2-40B4-BE49-F238E27FC236}">
                  <a16:creationId xmlns:a16="http://schemas.microsoft.com/office/drawing/2014/main" id="{2134CE0E-1BDF-4A6F-82D9-D7DAFBBB25C3}"/>
                </a:ext>
              </a:extLst>
            </p:cNvPr>
            <p:cNvSpPr/>
            <p:nvPr/>
          </p:nvSpPr>
          <p:spPr bwMode="auto">
            <a:xfrm>
              <a:off x="6538308" y="2192306"/>
              <a:ext cx="324000" cy="324000"/>
            </a:xfrm>
            <a:prstGeom prst="ellipse">
              <a:avLst/>
            </a:prstGeom>
            <a:solidFill>
              <a:srgbClr val="51BBEB"/>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51" name="Oval 50">
              <a:extLst>
                <a:ext uri="{FF2B5EF4-FFF2-40B4-BE49-F238E27FC236}">
                  <a16:creationId xmlns:a16="http://schemas.microsoft.com/office/drawing/2014/main" id="{A7A0BD56-4430-4361-86BE-768E2AE30035}"/>
                </a:ext>
              </a:extLst>
            </p:cNvPr>
            <p:cNvSpPr/>
            <p:nvPr/>
          </p:nvSpPr>
          <p:spPr bwMode="auto">
            <a:xfrm>
              <a:off x="7147293" y="2192306"/>
              <a:ext cx="324000" cy="324000"/>
            </a:xfrm>
            <a:prstGeom prst="ellipse">
              <a:avLst/>
            </a:prstGeom>
            <a:solidFill>
              <a:srgbClr val="51BBEB"/>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52" name="Oval 51">
              <a:extLst>
                <a:ext uri="{FF2B5EF4-FFF2-40B4-BE49-F238E27FC236}">
                  <a16:creationId xmlns:a16="http://schemas.microsoft.com/office/drawing/2014/main" id="{C9D6B0D0-AE12-4A3A-B1E5-5397697CC735}"/>
                </a:ext>
              </a:extLst>
            </p:cNvPr>
            <p:cNvSpPr/>
            <p:nvPr/>
          </p:nvSpPr>
          <p:spPr bwMode="auto">
            <a:xfrm>
              <a:off x="7756282" y="2192306"/>
              <a:ext cx="324000" cy="324000"/>
            </a:xfrm>
            <a:prstGeom prst="ellipse">
              <a:avLst/>
            </a:prstGeom>
            <a:solidFill>
              <a:srgbClr val="51BBEB"/>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grpSp>
      <p:grpSp>
        <p:nvGrpSpPr>
          <p:cNvPr id="53" name="Group 52">
            <a:extLst>
              <a:ext uri="{FF2B5EF4-FFF2-40B4-BE49-F238E27FC236}">
                <a16:creationId xmlns:a16="http://schemas.microsoft.com/office/drawing/2014/main" id="{36DEE268-006F-4C28-894C-B820002883E7}"/>
              </a:ext>
            </a:extLst>
          </p:cNvPr>
          <p:cNvGrpSpPr/>
          <p:nvPr/>
        </p:nvGrpSpPr>
        <p:grpSpPr>
          <a:xfrm>
            <a:off x="3799414" y="3235440"/>
            <a:ext cx="5804869" cy="324000"/>
            <a:chOff x="2275413" y="2192306"/>
            <a:chExt cx="5804869" cy="324000"/>
          </a:xfrm>
        </p:grpSpPr>
        <p:sp>
          <p:nvSpPr>
            <p:cNvPr id="54" name="Oval 53">
              <a:extLst>
                <a:ext uri="{FF2B5EF4-FFF2-40B4-BE49-F238E27FC236}">
                  <a16:creationId xmlns:a16="http://schemas.microsoft.com/office/drawing/2014/main" id="{0C4A1494-9EBD-4EDA-9EE3-05A33E260F35}"/>
                </a:ext>
              </a:extLst>
            </p:cNvPr>
            <p:cNvSpPr/>
            <p:nvPr/>
          </p:nvSpPr>
          <p:spPr bwMode="auto">
            <a:xfrm>
              <a:off x="2275413" y="2192306"/>
              <a:ext cx="324000" cy="324000"/>
            </a:xfrm>
            <a:prstGeom prst="ellipse">
              <a:avLst/>
            </a:prstGeom>
            <a:solidFill>
              <a:srgbClr val="51BBEB"/>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55" name="Oval 54">
              <a:extLst>
                <a:ext uri="{FF2B5EF4-FFF2-40B4-BE49-F238E27FC236}">
                  <a16:creationId xmlns:a16="http://schemas.microsoft.com/office/drawing/2014/main" id="{DED818E4-83EA-433C-8C81-39A350A28910}"/>
                </a:ext>
              </a:extLst>
            </p:cNvPr>
            <p:cNvSpPr/>
            <p:nvPr/>
          </p:nvSpPr>
          <p:spPr bwMode="auto">
            <a:xfrm>
              <a:off x="2884398" y="2192306"/>
              <a:ext cx="324000" cy="324000"/>
            </a:xfrm>
            <a:prstGeom prst="ellipse">
              <a:avLst/>
            </a:prstGeom>
            <a:solidFill>
              <a:srgbClr val="51BBEB"/>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56" name="Oval 55">
              <a:extLst>
                <a:ext uri="{FF2B5EF4-FFF2-40B4-BE49-F238E27FC236}">
                  <a16:creationId xmlns:a16="http://schemas.microsoft.com/office/drawing/2014/main" id="{1C5AF2F6-F412-4C79-88BD-45AFC10BFCEF}"/>
                </a:ext>
              </a:extLst>
            </p:cNvPr>
            <p:cNvSpPr/>
            <p:nvPr/>
          </p:nvSpPr>
          <p:spPr bwMode="auto">
            <a:xfrm>
              <a:off x="3493383" y="2192306"/>
              <a:ext cx="324000" cy="324000"/>
            </a:xfrm>
            <a:prstGeom prst="ellipse">
              <a:avLst/>
            </a:prstGeom>
            <a:solidFill>
              <a:srgbClr val="51BBEB"/>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57" name="Oval 56">
              <a:extLst>
                <a:ext uri="{FF2B5EF4-FFF2-40B4-BE49-F238E27FC236}">
                  <a16:creationId xmlns:a16="http://schemas.microsoft.com/office/drawing/2014/main" id="{97F0C127-DDF1-449B-886D-C5E112351739}"/>
                </a:ext>
              </a:extLst>
            </p:cNvPr>
            <p:cNvSpPr/>
            <p:nvPr/>
          </p:nvSpPr>
          <p:spPr bwMode="auto">
            <a:xfrm>
              <a:off x="4102368" y="2192306"/>
              <a:ext cx="324000" cy="324000"/>
            </a:xfrm>
            <a:prstGeom prst="ellipse">
              <a:avLst/>
            </a:prstGeom>
            <a:solidFill>
              <a:srgbClr val="51BBEB"/>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58" name="Oval 57">
              <a:extLst>
                <a:ext uri="{FF2B5EF4-FFF2-40B4-BE49-F238E27FC236}">
                  <a16:creationId xmlns:a16="http://schemas.microsoft.com/office/drawing/2014/main" id="{1BA41026-56F5-497E-8442-C8B5CDAA123D}"/>
                </a:ext>
              </a:extLst>
            </p:cNvPr>
            <p:cNvSpPr/>
            <p:nvPr/>
          </p:nvSpPr>
          <p:spPr bwMode="auto">
            <a:xfrm>
              <a:off x="4711353" y="2192306"/>
              <a:ext cx="324000" cy="324000"/>
            </a:xfrm>
            <a:prstGeom prst="ellipse">
              <a:avLst/>
            </a:prstGeom>
            <a:solidFill>
              <a:srgbClr val="51BBEB"/>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59" name="Oval 58">
              <a:extLst>
                <a:ext uri="{FF2B5EF4-FFF2-40B4-BE49-F238E27FC236}">
                  <a16:creationId xmlns:a16="http://schemas.microsoft.com/office/drawing/2014/main" id="{B813C0EB-360A-4E3C-BC02-D681BF5C42F5}"/>
                </a:ext>
              </a:extLst>
            </p:cNvPr>
            <p:cNvSpPr/>
            <p:nvPr/>
          </p:nvSpPr>
          <p:spPr bwMode="auto">
            <a:xfrm>
              <a:off x="5320338" y="2192306"/>
              <a:ext cx="324000" cy="324000"/>
            </a:xfrm>
            <a:prstGeom prst="ellipse">
              <a:avLst/>
            </a:prstGeom>
            <a:solidFill>
              <a:srgbClr val="51BBEB"/>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60" name="Oval 59">
              <a:extLst>
                <a:ext uri="{FF2B5EF4-FFF2-40B4-BE49-F238E27FC236}">
                  <a16:creationId xmlns:a16="http://schemas.microsoft.com/office/drawing/2014/main" id="{374D3B8C-7402-4503-A8CE-BCCCD2A489D6}"/>
                </a:ext>
              </a:extLst>
            </p:cNvPr>
            <p:cNvSpPr/>
            <p:nvPr/>
          </p:nvSpPr>
          <p:spPr bwMode="auto">
            <a:xfrm>
              <a:off x="5929323" y="2192306"/>
              <a:ext cx="324000" cy="324000"/>
            </a:xfrm>
            <a:prstGeom prst="ellipse">
              <a:avLst/>
            </a:prstGeom>
            <a:solidFill>
              <a:srgbClr val="51BBEB"/>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61" name="Oval 60">
              <a:extLst>
                <a:ext uri="{FF2B5EF4-FFF2-40B4-BE49-F238E27FC236}">
                  <a16:creationId xmlns:a16="http://schemas.microsoft.com/office/drawing/2014/main" id="{FF634DA3-57B9-4492-A108-9A804F5D3B07}"/>
                </a:ext>
              </a:extLst>
            </p:cNvPr>
            <p:cNvSpPr/>
            <p:nvPr/>
          </p:nvSpPr>
          <p:spPr bwMode="auto">
            <a:xfrm>
              <a:off x="6538308" y="2192306"/>
              <a:ext cx="324000" cy="324000"/>
            </a:xfrm>
            <a:prstGeom prst="ellipse">
              <a:avLst/>
            </a:prstGeom>
            <a:solidFill>
              <a:srgbClr val="51BBEB"/>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62" name="Oval 61">
              <a:extLst>
                <a:ext uri="{FF2B5EF4-FFF2-40B4-BE49-F238E27FC236}">
                  <a16:creationId xmlns:a16="http://schemas.microsoft.com/office/drawing/2014/main" id="{03142231-76BA-45C4-A825-E20FFA3214EB}"/>
                </a:ext>
              </a:extLst>
            </p:cNvPr>
            <p:cNvSpPr/>
            <p:nvPr/>
          </p:nvSpPr>
          <p:spPr bwMode="auto">
            <a:xfrm>
              <a:off x="7147293" y="2192306"/>
              <a:ext cx="324000" cy="324000"/>
            </a:xfrm>
            <a:prstGeom prst="ellipse">
              <a:avLst/>
            </a:prstGeom>
            <a:solidFill>
              <a:srgbClr val="51BBEB"/>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63" name="Oval 62">
              <a:extLst>
                <a:ext uri="{FF2B5EF4-FFF2-40B4-BE49-F238E27FC236}">
                  <a16:creationId xmlns:a16="http://schemas.microsoft.com/office/drawing/2014/main" id="{451D74B6-2345-486D-9697-8A909D29FFF9}"/>
                </a:ext>
              </a:extLst>
            </p:cNvPr>
            <p:cNvSpPr/>
            <p:nvPr/>
          </p:nvSpPr>
          <p:spPr bwMode="auto">
            <a:xfrm>
              <a:off x="7756282" y="2192306"/>
              <a:ext cx="324000" cy="324000"/>
            </a:xfrm>
            <a:prstGeom prst="ellipse">
              <a:avLst/>
            </a:prstGeom>
            <a:solidFill>
              <a:srgbClr val="51BBEB"/>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grpSp>
      <p:grpSp>
        <p:nvGrpSpPr>
          <p:cNvPr id="64" name="Group 63">
            <a:extLst>
              <a:ext uri="{FF2B5EF4-FFF2-40B4-BE49-F238E27FC236}">
                <a16:creationId xmlns:a16="http://schemas.microsoft.com/office/drawing/2014/main" id="{532BD2AB-9B9F-4027-A804-B5E6B2BA6D87}"/>
              </a:ext>
            </a:extLst>
          </p:cNvPr>
          <p:cNvGrpSpPr/>
          <p:nvPr/>
        </p:nvGrpSpPr>
        <p:grpSpPr>
          <a:xfrm>
            <a:off x="3799414" y="3757007"/>
            <a:ext cx="5804869" cy="324000"/>
            <a:chOff x="2275413" y="2192306"/>
            <a:chExt cx="5804869" cy="324000"/>
          </a:xfrm>
        </p:grpSpPr>
        <p:sp>
          <p:nvSpPr>
            <p:cNvPr id="65" name="Oval 64">
              <a:extLst>
                <a:ext uri="{FF2B5EF4-FFF2-40B4-BE49-F238E27FC236}">
                  <a16:creationId xmlns:a16="http://schemas.microsoft.com/office/drawing/2014/main" id="{2DA582A6-32AF-4729-9682-B12BC4766E64}"/>
                </a:ext>
              </a:extLst>
            </p:cNvPr>
            <p:cNvSpPr/>
            <p:nvPr/>
          </p:nvSpPr>
          <p:spPr bwMode="auto">
            <a:xfrm>
              <a:off x="2275413" y="2192306"/>
              <a:ext cx="324000" cy="324000"/>
            </a:xfrm>
            <a:prstGeom prst="ellipse">
              <a:avLst/>
            </a:prstGeom>
            <a:solidFill>
              <a:srgbClr val="51BBEB"/>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66" name="Oval 65">
              <a:extLst>
                <a:ext uri="{FF2B5EF4-FFF2-40B4-BE49-F238E27FC236}">
                  <a16:creationId xmlns:a16="http://schemas.microsoft.com/office/drawing/2014/main" id="{816073F8-B020-48BE-B63D-D702E0B6CF77}"/>
                </a:ext>
              </a:extLst>
            </p:cNvPr>
            <p:cNvSpPr/>
            <p:nvPr/>
          </p:nvSpPr>
          <p:spPr bwMode="auto">
            <a:xfrm>
              <a:off x="2884398" y="2192306"/>
              <a:ext cx="324000" cy="324000"/>
            </a:xfrm>
            <a:prstGeom prst="ellipse">
              <a:avLst/>
            </a:prstGeom>
            <a:solidFill>
              <a:srgbClr val="51BBEB"/>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67" name="Oval 66">
              <a:extLst>
                <a:ext uri="{FF2B5EF4-FFF2-40B4-BE49-F238E27FC236}">
                  <a16:creationId xmlns:a16="http://schemas.microsoft.com/office/drawing/2014/main" id="{1185FB5B-F5D2-425F-94E7-B0E4D1DB21CA}"/>
                </a:ext>
              </a:extLst>
            </p:cNvPr>
            <p:cNvSpPr/>
            <p:nvPr/>
          </p:nvSpPr>
          <p:spPr bwMode="auto">
            <a:xfrm>
              <a:off x="3493383" y="2192306"/>
              <a:ext cx="324000" cy="324000"/>
            </a:xfrm>
            <a:prstGeom prst="ellipse">
              <a:avLst/>
            </a:prstGeom>
            <a:solidFill>
              <a:srgbClr val="51BBEB"/>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68" name="Oval 67">
              <a:extLst>
                <a:ext uri="{FF2B5EF4-FFF2-40B4-BE49-F238E27FC236}">
                  <a16:creationId xmlns:a16="http://schemas.microsoft.com/office/drawing/2014/main" id="{7A8CB88D-0451-4EFA-93D1-28CF92F4C631}"/>
                </a:ext>
              </a:extLst>
            </p:cNvPr>
            <p:cNvSpPr/>
            <p:nvPr/>
          </p:nvSpPr>
          <p:spPr bwMode="auto">
            <a:xfrm>
              <a:off x="4102368" y="2192306"/>
              <a:ext cx="324000" cy="324000"/>
            </a:xfrm>
            <a:prstGeom prst="ellipse">
              <a:avLst/>
            </a:prstGeom>
            <a:solidFill>
              <a:srgbClr val="51BBEB"/>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69" name="Oval 68">
              <a:extLst>
                <a:ext uri="{FF2B5EF4-FFF2-40B4-BE49-F238E27FC236}">
                  <a16:creationId xmlns:a16="http://schemas.microsoft.com/office/drawing/2014/main" id="{2D4DE6CC-C528-422E-98E1-9718ACA3CAE5}"/>
                </a:ext>
              </a:extLst>
            </p:cNvPr>
            <p:cNvSpPr/>
            <p:nvPr/>
          </p:nvSpPr>
          <p:spPr bwMode="auto">
            <a:xfrm>
              <a:off x="4711353" y="2192306"/>
              <a:ext cx="324000" cy="324000"/>
            </a:xfrm>
            <a:prstGeom prst="ellipse">
              <a:avLst/>
            </a:prstGeom>
            <a:solidFill>
              <a:srgbClr val="51BBEB"/>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70" name="Oval 69">
              <a:extLst>
                <a:ext uri="{FF2B5EF4-FFF2-40B4-BE49-F238E27FC236}">
                  <a16:creationId xmlns:a16="http://schemas.microsoft.com/office/drawing/2014/main" id="{889D361E-E8D3-4358-A965-8AA9CB4D37E2}"/>
                </a:ext>
              </a:extLst>
            </p:cNvPr>
            <p:cNvSpPr/>
            <p:nvPr/>
          </p:nvSpPr>
          <p:spPr bwMode="auto">
            <a:xfrm>
              <a:off x="5320338" y="2192306"/>
              <a:ext cx="324000" cy="324000"/>
            </a:xfrm>
            <a:prstGeom prst="ellipse">
              <a:avLst/>
            </a:prstGeom>
            <a:solidFill>
              <a:srgbClr val="51BBEB"/>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71" name="Oval 70">
              <a:extLst>
                <a:ext uri="{FF2B5EF4-FFF2-40B4-BE49-F238E27FC236}">
                  <a16:creationId xmlns:a16="http://schemas.microsoft.com/office/drawing/2014/main" id="{414E46AF-13E8-4907-8429-68C6540B5A06}"/>
                </a:ext>
              </a:extLst>
            </p:cNvPr>
            <p:cNvSpPr/>
            <p:nvPr/>
          </p:nvSpPr>
          <p:spPr bwMode="auto">
            <a:xfrm>
              <a:off x="5929323" y="2192306"/>
              <a:ext cx="324000" cy="324000"/>
            </a:xfrm>
            <a:prstGeom prst="ellipse">
              <a:avLst/>
            </a:prstGeom>
            <a:solidFill>
              <a:srgbClr val="51BBEB"/>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72" name="Oval 71">
              <a:extLst>
                <a:ext uri="{FF2B5EF4-FFF2-40B4-BE49-F238E27FC236}">
                  <a16:creationId xmlns:a16="http://schemas.microsoft.com/office/drawing/2014/main" id="{B7D833D7-036E-4B9E-8B87-9D68996543F8}"/>
                </a:ext>
              </a:extLst>
            </p:cNvPr>
            <p:cNvSpPr/>
            <p:nvPr/>
          </p:nvSpPr>
          <p:spPr bwMode="auto">
            <a:xfrm>
              <a:off x="6538308" y="2192306"/>
              <a:ext cx="324000" cy="324000"/>
            </a:xfrm>
            <a:prstGeom prst="ellipse">
              <a:avLst/>
            </a:prstGeom>
            <a:solidFill>
              <a:srgbClr val="51BBEB"/>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73" name="Oval 72">
              <a:extLst>
                <a:ext uri="{FF2B5EF4-FFF2-40B4-BE49-F238E27FC236}">
                  <a16:creationId xmlns:a16="http://schemas.microsoft.com/office/drawing/2014/main" id="{E76A8141-E931-4D3F-9385-103A9DC9DCFE}"/>
                </a:ext>
              </a:extLst>
            </p:cNvPr>
            <p:cNvSpPr/>
            <p:nvPr/>
          </p:nvSpPr>
          <p:spPr bwMode="auto">
            <a:xfrm>
              <a:off x="7147293" y="2192306"/>
              <a:ext cx="324000" cy="324000"/>
            </a:xfrm>
            <a:prstGeom prst="ellipse">
              <a:avLst/>
            </a:prstGeom>
            <a:solidFill>
              <a:srgbClr val="51BBEB"/>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74" name="Oval 73">
              <a:extLst>
                <a:ext uri="{FF2B5EF4-FFF2-40B4-BE49-F238E27FC236}">
                  <a16:creationId xmlns:a16="http://schemas.microsoft.com/office/drawing/2014/main" id="{83022363-0FB5-42E8-9917-184E728735BF}"/>
                </a:ext>
              </a:extLst>
            </p:cNvPr>
            <p:cNvSpPr/>
            <p:nvPr/>
          </p:nvSpPr>
          <p:spPr bwMode="auto">
            <a:xfrm>
              <a:off x="7756282" y="2192306"/>
              <a:ext cx="324000" cy="324000"/>
            </a:xfrm>
            <a:prstGeom prst="ellipse">
              <a:avLst/>
            </a:prstGeom>
            <a:solidFill>
              <a:srgbClr val="51BBEB"/>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grpSp>
      <p:grpSp>
        <p:nvGrpSpPr>
          <p:cNvPr id="75" name="Group 74">
            <a:extLst>
              <a:ext uri="{FF2B5EF4-FFF2-40B4-BE49-F238E27FC236}">
                <a16:creationId xmlns:a16="http://schemas.microsoft.com/office/drawing/2014/main" id="{D50CD548-33B3-47D3-9176-D98E67182C03}"/>
              </a:ext>
            </a:extLst>
          </p:cNvPr>
          <p:cNvGrpSpPr/>
          <p:nvPr/>
        </p:nvGrpSpPr>
        <p:grpSpPr>
          <a:xfrm>
            <a:off x="3799414" y="4278574"/>
            <a:ext cx="5804869" cy="324000"/>
            <a:chOff x="2275413" y="2192306"/>
            <a:chExt cx="5804869" cy="324000"/>
          </a:xfrm>
        </p:grpSpPr>
        <p:sp>
          <p:nvSpPr>
            <p:cNvPr id="76" name="Oval 75">
              <a:extLst>
                <a:ext uri="{FF2B5EF4-FFF2-40B4-BE49-F238E27FC236}">
                  <a16:creationId xmlns:a16="http://schemas.microsoft.com/office/drawing/2014/main" id="{07C48532-B9BE-4275-955C-3F36CB68485D}"/>
                </a:ext>
              </a:extLst>
            </p:cNvPr>
            <p:cNvSpPr/>
            <p:nvPr/>
          </p:nvSpPr>
          <p:spPr bwMode="auto">
            <a:xfrm>
              <a:off x="2275413" y="2192306"/>
              <a:ext cx="324000" cy="324000"/>
            </a:xfrm>
            <a:prstGeom prst="ellipse">
              <a:avLst/>
            </a:prstGeom>
            <a:solidFill>
              <a:srgbClr val="51BBEB"/>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77" name="Oval 76">
              <a:extLst>
                <a:ext uri="{FF2B5EF4-FFF2-40B4-BE49-F238E27FC236}">
                  <a16:creationId xmlns:a16="http://schemas.microsoft.com/office/drawing/2014/main" id="{28209FB4-2F9B-43E1-BF38-FE94476FD1CF}"/>
                </a:ext>
              </a:extLst>
            </p:cNvPr>
            <p:cNvSpPr/>
            <p:nvPr/>
          </p:nvSpPr>
          <p:spPr bwMode="auto">
            <a:xfrm>
              <a:off x="2884398" y="2192306"/>
              <a:ext cx="324000" cy="324000"/>
            </a:xfrm>
            <a:prstGeom prst="ellipse">
              <a:avLst/>
            </a:prstGeom>
            <a:solidFill>
              <a:srgbClr val="51BBEB"/>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78" name="Oval 77">
              <a:extLst>
                <a:ext uri="{FF2B5EF4-FFF2-40B4-BE49-F238E27FC236}">
                  <a16:creationId xmlns:a16="http://schemas.microsoft.com/office/drawing/2014/main" id="{776981BF-4D6C-49F1-8728-C86964DE3561}"/>
                </a:ext>
              </a:extLst>
            </p:cNvPr>
            <p:cNvSpPr/>
            <p:nvPr/>
          </p:nvSpPr>
          <p:spPr bwMode="auto">
            <a:xfrm>
              <a:off x="3493383" y="2192306"/>
              <a:ext cx="324000" cy="324000"/>
            </a:xfrm>
            <a:prstGeom prst="ellipse">
              <a:avLst/>
            </a:prstGeom>
            <a:solidFill>
              <a:srgbClr val="51BBEB"/>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79" name="Oval 78">
              <a:extLst>
                <a:ext uri="{FF2B5EF4-FFF2-40B4-BE49-F238E27FC236}">
                  <a16:creationId xmlns:a16="http://schemas.microsoft.com/office/drawing/2014/main" id="{602E1060-06A8-4165-A20B-F22D30465E4A}"/>
                </a:ext>
              </a:extLst>
            </p:cNvPr>
            <p:cNvSpPr/>
            <p:nvPr/>
          </p:nvSpPr>
          <p:spPr bwMode="auto">
            <a:xfrm>
              <a:off x="4102368" y="2192306"/>
              <a:ext cx="324000" cy="324000"/>
            </a:xfrm>
            <a:prstGeom prst="ellipse">
              <a:avLst/>
            </a:prstGeom>
            <a:solidFill>
              <a:srgbClr val="51BBEB"/>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80" name="Oval 79">
              <a:extLst>
                <a:ext uri="{FF2B5EF4-FFF2-40B4-BE49-F238E27FC236}">
                  <a16:creationId xmlns:a16="http://schemas.microsoft.com/office/drawing/2014/main" id="{47B2F6C9-4533-42CB-B2DB-3E5668D5691C}"/>
                </a:ext>
              </a:extLst>
            </p:cNvPr>
            <p:cNvSpPr/>
            <p:nvPr/>
          </p:nvSpPr>
          <p:spPr bwMode="auto">
            <a:xfrm>
              <a:off x="4711353" y="2192306"/>
              <a:ext cx="324000" cy="324000"/>
            </a:xfrm>
            <a:prstGeom prst="ellipse">
              <a:avLst/>
            </a:prstGeom>
            <a:solidFill>
              <a:srgbClr val="51BBEB"/>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81" name="Oval 80">
              <a:extLst>
                <a:ext uri="{FF2B5EF4-FFF2-40B4-BE49-F238E27FC236}">
                  <a16:creationId xmlns:a16="http://schemas.microsoft.com/office/drawing/2014/main" id="{884A8AAC-D61A-43F0-8E4B-49B43156F997}"/>
                </a:ext>
              </a:extLst>
            </p:cNvPr>
            <p:cNvSpPr/>
            <p:nvPr/>
          </p:nvSpPr>
          <p:spPr bwMode="auto">
            <a:xfrm>
              <a:off x="5320338" y="2192306"/>
              <a:ext cx="324000" cy="324000"/>
            </a:xfrm>
            <a:prstGeom prst="ellipse">
              <a:avLst/>
            </a:prstGeom>
            <a:solidFill>
              <a:srgbClr val="51BBEB"/>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82" name="Oval 81">
              <a:extLst>
                <a:ext uri="{FF2B5EF4-FFF2-40B4-BE49-F238E27FC236}">
                  <a16:creationId xmlns:a16="http://schemas.microsoft.com/office/drawing/2014/main" id="{9B5C192E-08F4-43D3-A93D-A988B1E036B8}"/>
                </a:ext>
              </a:extLst>
            </p:cNvPr>
            <p:cNvSpPr/>
            <p:nvPr/>
          </p:nvSpPr>
          <p:spPr bwMode="auto">
            <a:xfrm>
              <a:off x="5929323" y="2192306"/>
              <a:ext cx="324000" cy="324000"/>
            </a:xfrm>
            <a:prstGeom prst="ellipse">
              <a:avLst/>
            </a:prstGeom>
            <a:solidFill>
              <a:srgbClr val="51BBEB"/>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83" name="Oval 82">
              <a:extLst>
                <a:ext uri="{FF2B5EF4-FFF2-40B4-BE49-F238E27FC236}">
                  <a16:creationId xmlns:a16="http://schemas.microsoft.com/office/drawing/2014/main" id="{B1FC89CC-6954-43A5-842E-87CEE35AA8D8}"/>
                </a:ext>
              </a:extLst>
            </p:cNvPr>
            <p:cNvSpPr/>
            <p:nvPr/>
          </p:nvSpPr>
          <p:spPr bwMode="auto">
            <a:xfrm>
              <a:off x="6538308" y="2192306"/>
              <a:ext cx="324000" cy="324000"/>
            </a:xfrm>
            <a:prstGeom prst="ellipse">
              <a:avLst/>
            </a:prstGeom>
            <a:solidFill>
              <a:srgbClr val="51BBEB"/>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84" name="Oval 83">
              <a:extLst>
                <a:ext uri="{FF2B5EF4-FFF2-40B4-BE49-F238E27FC236}">
                  <a16:creationId xmlns:a16="http://schemas.microsoft.com/office/drawing/2014/main" id="{96FAA248-6993-4984-A6BA-24539E5C7DB7}"/>
                </a:ext>
              </a:extLst>
            </p:cNvPr>
            <p:cNvSpPr/>
            <p:nvPr/>
          </p:nvSpPr>
          <p:spPr bwMode="auto">
            <a:xfrm>
              <a:off x="7147293" y="2192306"/>
              <a:ext cx="324000" cy="324000"/>
            </a:xfrm>
            <a:prstGeom prst="ellipse">
              <a:avLst/>
            </a:prstGeom>
            <a:solidFill>
              <a:srgbClr val="51BBEB"/>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85" name="Oval 84">
              <a:extLst>
                <a:ext uri="{FF2B5EF4-FFF2-40B4-BE49-F238E27FC236}">
                  <a16:creationId xmlns:a16="http://schemas.microsoft.com/office/drawing/2014/main" id="{7E2FEDE5-10E0-4D6F-A5A8-469E3C136BBF}"/>
                </a:ext>
              </a:extLst>
            </p:cNvPr>
            <p:cNvSpPr/>
            <p:nvPr/>
          </p:nvSpPr>
          <p:spPr bwMode="auto">
            <a:xfrm>
              <a:off x="7756282" y="2192306"/>
              <a:ext cx="324000" cy="324000"/>
            </a:xfrm>
            <a:prstGeom prst="ellipse">
              <a:avLst/>
            </a:prstGeom>
            <a:solidFill>
              <a:srgbClr val="51BBEB"/>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grpSp>
      <p:grpSp>
        <p:nvGrpSpPr>
          <p:cNvPr id="86" name="Group 85">
            <a:extLst>
              <a:ext uri="{FF2B5EF4-FFF2-40B4-BE49-F238E27FC236}">
                <a16:creationId xmlns:a16="http://schemas.microsoft.com/office/drawing/2014/main" id="{E2F6B6E0-9031-40CB-B147-901FF6B0311B}"/>
              </a:ext>
            </a:extLst>
          </p:cNvPr>
          <p:cNvGrpSpPr/>
          <p:nvPr/>
        </p:nvGrpSpPr>
        <p:grpSpPr>
          <a:xfrm>
            <a:off x="3799414" y="4800143"/>
            <a:ext cx="5804869" cy="324000"/>
            <a:chOff x="2275413" y="2192306"/>
            <a:chExt cx="5804869" cy="324000"/>
          </a:xfrm>
        </p:grpSpPr>
        <p:sp>
          <p:nvSpPr>
            <p:cNvPr id="87" name="Oval 86">
              <a:extLst>
                <a:ext uri="{FF2B5EF4-FFF2-40B4-BE49-F238E27FC236}">
                  <a16:creationId xmlns:a16="http://schemas.microsoft.com/office/drawing/2014/main" id="{147C2925-35CB-462C-A2CC-E2FB4B7DB8FB}"/>
                </a:ext>
              </a:extLst>
            </p:cNvPr>
            <p:cNvSpPr/>
            <p:nvPr/>
          </p:nvSpPr>
          <p:spPr bwMode="auto">
            <a:xfrm>
              <a:off x="2275413" y="2192306"/>
              <a:ext cx="324000" cy="324000"/>
            </a:xfrm>
            <a:prstGeom prst="ellipse">
              <a:avLst/>
            </a:prstGeom>
            <a:solidFill>
              <a:srgbClr val="51BBEB"/>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88" name="Oval 87">
              <a:extLst>
                <a:ext uri="{FF2B5EF4-FFF2-40B4-BE49-F238E27FC236}">
                  <a16:creationId xmlns:a16="http://schemas.microsoft.com/office/drawing/2014/main" id="{8D700EC2-FFB2-43DC-B3E1-D00707E7B799}"/>
                </a:ext>
              </a:extLst>
            </p:cNvPr>
            <p:cNvSpPr/>
            <p:nvPr/>
          </p:nvSpPr>
          <p:spPr bwMode="auto">
            <a:xfrm>
              <a:off x="2884398" y="2192306"/>
              <a:ext cx="324000" cy="324000"/>
            </a:xfrm>
            <a:prstGeom prst="ellipse">
              <a:avLst/>
            </a:prstGeom>
            <a:solidFill>
              <a:srgbClr val="51BBEB"/>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89" name="Oval 88">
              <a:extLst>
                <a:ext uri="{FF2B5EF4-FFF2-40B4-BE49-F238E27FC236}">
                  <a16:creationId xmlns:a16="http://schemas.microsoft.com/office/drawing/2014/main" id="{BF822387-8E9B-47B6-B3B0-C5591A60F12D}"/>
                </a:ext>
              </a:extLst>
            </p:cNvPr>
            <p:cNvSpPr/>
            <p:nvPr/>
          </p:nvSpPr>
          <p:spPr bwMode="auto">
            <a:xfrm>
              <a:off x="3493383" y="2192306"/>
              <a:ext cx="324000" cy="324000"/>
            </a:xfrm>
            <a:prstGeom prst="ellipse">
              <a:avLst/>
            </a:prstGeom>
            <a:solidFill>
              <a:srgbClr val="51BBEB"/>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90" name="Oval 89">
              <a:extLst>
                <a:ext uri="{FF2B5EF4-FFF2-40B4-BE49-F238E27FC236}">
                  <a16:creationId xmlns:a16="http://schemas.microsoft.com/office/drawing/2014/main" id="{B3FE3CB2-4324-40B9-BF2C-D140D06ECB00}"/>
                </a:ext>
              </a:extLst>
            </p:cNvPr>
            <p:cNvSpPr/>
            <p:nvPr/>
          </p:nvSpPr>
          <p:spPr bwMode="auto">
            <a:xfrm>
              <a:off x="4102368" y="2192306"/>
              <a:ext cx="324000" cy="324000"/>
            </a:xfrm>
            <a:prstGeom prst="ellipse">
              <a:avLst/>
            </a:prstGeom>
            <a:solidFill>
              <a:srgbClr val="51BBEB"/>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91" name="Oval 90">
              <a:extLst>
                <a:ext uri="{FF2B5EF4-FFF2-40B4-BE49-F238E27FC236}">
                  <a16:creationId xmlns:a16="http://schemas.microsoft.com/office/drawing/2014/main" id="{065CF917-5B3D-401D-BE87-E80BE7C70768}"/>
                </a:ext>
              </a:extLst>
            </p:cNvPr>
            <p:cNvSpPr/>
            <p:nvPr/>
          </p:nvSpPr>
          <p:spPr bwMode="auto">
            <a:xfrm>
              <a:off x="4711353" y="2192306"/>
              <a:ext cx="324000" cy="324000"/>
            </a:xfrm>
            <a:prstGeom prst="ellipse">
              <a:avLst/>
            </a:prstGeom>
            <a:solidFill>
              <a:srgbClr val="51BBEB"/>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92" name="Oval 91">
              <a:extLst>
                <a:ext uri="{FF2B5EF4-FFF2-40B4-BE49-F238E27FC236}">
                  <a16:creationId xmlns:a16="http://schemas.microsoft.com/office/drawing/2014/main" id="{BA34F87A-E648-499D-A4C5-98F3BBA3DDA7}"/>
                </a:ext>
              </a:extLst>
            </p:cNvPr>
            <p:cNvSpPr/>
            <p:nvPr/>
          </p:nvSpPr>
          <p:spPr bwMode="auto">
            <a:xfrm>
              <a:off x="5320338" y="2192306"/>
              <a:ext cx="324000" cy="324000"/>
            </a:xfrm>
            <a:prstGeom prst="ellipse">
              <a:avLst/>
            </a:prstGeom>
            <a:solidFill>
              <a:srgbClr val="51BBEB"/>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93" name="Oval 92">
              <a:extLst>
                <a:ext uri="{FF2B5EF4-FFF2-40B4-BE49-F238E27FC236}">
                  <a16:creationId xmlns:a16="http://schemas.microsoft.com/office/drawing/2014/main" id="{C375CC3B-242C-44D9-89B2-8F1E27E3C637}"/>
                </a:ext>
              </a:extLst>
            </p:cNvPr>
            <p:cNvSpPr/>
            <p:nvPr/>
          </p:nvSpPr>
          <p:spPr bwMode="auto">
            <a:xfrm>
              <a:off x="5929323" y="2192306"/>
              <a:ext cx="324000" cy="324000"/>
            </a:xfrm>
            <a:prstGeom prst="ellipse">
              <a:avLst/>
            </a:prstGeom>
            <a:solidFill>
              <a:srgbClr val="51BBEB"/>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94" name="Oval 93">
              <a:extLst>
                <a:ext uri="{FF2B5EF4-FFF2-40B4-BE49-F238E27FC236}">
                  <a16:creationId xmlns:a16="http://schemas.microsoft.com/office/drawing/2014/main" id="{180AB05E-6B8B-4814-8AF8-8DC2E6622FFA}"/>
                </a:ext>
              </a:extLst>
            </p:cNvPr>
            <p:cNvSpPr/>
            <p:nvPr/>
          </p:nvSpPr>
          <p:spPr bwMode="auto">
            <a:xfrm>
              <a:off x="6538308" y="2192306"/>
              <a:ext cx="324000" cy="324000"/>
            </a:xfrm>
            <a:prstGeom prst="ellipse">
              <a:avLst/>
            </a:prstGeom>
            <a:solidFill>
              <a:srgbClr val="51BBEB"/>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95" name="Oval 94">
              <a:extLst>
                <a:ext uri="{FF2B5EF4-FFF2-40B4-BE49-F238E27FC236}">
                  <a16:creationId xmlns:a16="http://schemas.microsoft.com/office/drawing/2014/main" id="{923A4EB4-4F26-4BC6-A9B6-F44CBBDE73CB}"/>
                </a:ext>
              </a:extLst>
            </p:cNvPr>
            <p:cNvSpPr/>
            <p:nvPr/>
          </p:nvSpPr>
          <p:spPr bwMode="auto">
            <a:xfrm>
              <a:off x="7147293" y="2192306"/>
              <a:ext cx="324000" cy="324000"/>
            </a:xfrm>
            <a:prstGeom prst="ellipse">
              <a:avLst/>
            </a:prstGeom>
            <a:solidFill>
              <a:srgbClr val="51BBEB"/>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96" name="Oval 95">
              <a:extLst>
                <a:ext uri="{FF2B5EF4-FFF2-40B4-BE49-F238E27FC236}">
                  <a16:creationId xmlns:a16="http://schemas.microsoft.com/office/drawing/2014/main" id="{5BE5FF6D-24F8-4007-8F45-AA487CE2F68A}"/>
                </a:ext>
              </a:extLst>
            </p:cNvPr>
            <p:cNvSpPr/>
            <p:nvPr/>
          </p:nvSpPr>
          <p:spPr bwMode="auto">
            <a:xfrm>
              <a:off x="7756282" y="2192306"/>
              <a:ext cx="324000" cy="324000"/>
            </a:xfrm>
            <a:prstGeom prst="ellipse">
              <a:avLst/>
            </a:prstGeom>
            <a:solidFill>
              <a:srgbClr val="51BBEB"/>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grpSp>
    </p:spTree>
    <p:extLst>
      <p:ext uri="{BB962C8B-B14F-4D97-AF65-F5344CB8AC3E}">
        <p14:creationId xmlns:p14="http://schemas.microsoft.com/office/powerpoint/2010/main" val="17468353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500"/>
                                        <p:tgtEl>
                                          <p:spTgt spid="2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23"/>
                                        </p:tgtEl>
                                      </p:cBhvr>
                                    </p:animEffect>
                                    <p:set>
                                      <p:cBhvr>
                                        <p:cTn id="12" dur="1" fill="hold">
                                          <p:stCondLst>
                                            <p:cond delay="499"/>
                                          </p:stCondLst>
                                        </p:cTn>
                                        <p:tgtEl>
                                          <p:spTgt spid="23"/>
                                        </p:tgtEl>
                                        <p:attrNameLst>
                                          <p:attrName>style.visibility</p:attrName>
                                        </p:attrNameLst>
                                      </p:cBhvr>
                                      <p:to>
                                        <p:strVal val="hidden"/>
                                      </p:to>
                                    </p:set>
                                  </p:childTnLst>
                                </p:cTn>
                              </p:par>
                            </p:childTnLst>
                          </p:cTn>
                        </p:par>
                        <p:par>
                          <p:cTn id="13" fill="hold">
                            <p:stCondLst>
                              <p:cond delay="500"/>
                            </p:stCondLst>
                            <p:childTnLst>
                              <p:par>
                                <p:cTn id="14" presetID="10" presetClass="entr" presetSubtype="0" fill="hold"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par>
                                <p:cTn id="17" presetID="10" presetClass="entr" presetSubtype="0" fill="hold" nodeType="withEffect">
                                  <p:stCondLst>
                                    <p:cond delay="0"/>
                                  </p:stCondLst>
                                  <p:childTnLst>
                                    <p:set>
                                      <p:cBhvr>
                                        <p:cTn id="18" dur="1" fill="hold">
                                          <p:stCondLst>
                                            <p:cond delay="0"/>
                                          </p:stCondLst>
                                        </p:cTn>
                                        <p:tgtEl>
                                          <p:spTgt spid="86"/>
                                        </p:tgtEl>
                                        <p:attrNameLst>
                                          <p:attrName>style.visibility</p:attrName>
                                        </p:attrNameLst>
                                      </p:cBhvr>
                                      <p:to>
                                        <p:strVal val="visible"/>
                                      </p:to>
                                    </p:set>
                                    <p:animEffect transition="in" filter="fade">
                                      <p:cBhvr>
                                        <p:cTn id="19" dur="500"/>
                                        <p:tgtEl>
                                          <p:spTgt spid="86"/>
                                        </p:tgtEl>
                                      </p:cBhvr>
                                    </p:animEffect>
                                  </p:childTnLst>
                                </p:cTn>
                              </p:par>
                            </p:childTnLst>
                          </p:cTn>
                        </p:par>
                        <p:par>
                          <p:cTn id="20" fill="hold">
                            <p:stCondLst>
                              <p:cond delay="1000"/>
                            </p:stCondLst>
                            <p:childTnLst>
                              <p:par>
                                <p:cTn id="21" presetID="10" presetClass="exit" presetSubtype="0" fill="hold" nodeType="afterEffect">
                                  <p:stCondLst>
                                    <p:cond delay="0"/>
                                  </p:stCondLst>
                                  <p:childTnLst>
                                    <p:animEffect transition="out" filter="fade">
                                      <p:cBhvr>
                                        <p:cTn id="22" dur="500"/>
                                        <p:tgtEl>
                                          <p:spTgt spid="3"/>
                                        </p:tgtEl>
                                      </p:cBhvr>
                                    </p:animEffect>
                                    <p:set>
                                      <p:cBhvr>
                                        <p:cTn id="23" dur="1" fill="hold">
                                          <p:stCondLst>
                                            <p:cond delay="499"/>
                                          </p:stCondLst>
                                        </p:cTn>
                                        <p:tgtEl>
                                          <p:spTgt spid="3"/>
                                        </p:tgtEl>
                                        <p:attrNameLst>
                                          <p:attrName>style.visibility</p:attrName>
                                        </p:attrNameLst>
                                      </p:cBhvr>
                                      <p:to>
                                        <p:strVal val="hidden"/>
                                      </p:to>
                                    </p:se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25"/>
                                        </p:tgtEl>
                                        <p:attrNameLst>
                                          <p:attrName>style.visibility</p:attrName>
                                        </p:attrNameLst>
                                      </p:cBhvr>
                                      <p:to>
                                        <p:strVal val="visible"/>
                                      </p:to>
                                    </p:set>
                                    <p:animEffect transition="in" filter="fade">
                                      <p:cBhvr>
                                        <p:cTn id="28" dur="500"/>
                                        <p:tgtEl>
                                          <p:spTgt spid="25"/>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26"/>
                                        </p:tgtEl>
                                        <p:attrNameLst>
                                          <p:attrName>style.visibility</p:attrName>
                                        </p:attrNameLst>
                                      </p:cBhvr>
                                      <p:to>
                                        <p:strVal val="visible"/>
                                      </p:to>
                                    </p:set>
                                    <p:animEffect transition="in" filter="fade">
                                      <p:cBhvr>
                                        <p:cTn id="33"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3" grpId="1"/>
      <p:bldP spid="25" grpId="0"/>
      <p:bldP spid="26" grpId="0"/>
    </p:bld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2.4 The 10 and 5 time tables</a:t>
            </a:r>
            <a:r>
              <a:rPr lang="en-GB" dirty="0"/>
              <a:t>	</a:t>
            </a:r>
            <a:r>
              <a:rPr lang="en-US" dirty="0">
                <a:solidFill>
                  <a:srgbClr val="00628C"/>
                </a:solidFill>
              </a:rPr>
              <a:t>Step 1:9</a:t>
            </a:r>
          </a:p>
        </p:txBody>
      </p:sp>
      <p:pic>
        <p:nvPicPr>
          <p:cNvPr id="36" name="Picture 35">
            <a:extLst>
              <a:ext uri="{FF2B5EF4-FFF2-40B4-BE49-F238E27FC236}">
                <a16:creationId xmlns:a16="http://schemas.microsoft.com/office/drawing/2014/main" id="{88B725E2-992E-4AC1-BEA0-98B86014DAD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63750" y="925230"/>
            <a:ext cx="1469263" cy="5364945"/>
          </a:xfrm>
          <a:prstGeom prst="rect">
            <a:avLst/>
          </a:prstGeom>
        </p:spPr>
      </p:pic>
      <p:pic>
        <p:nvPicPr>
          <p:cNvPr id="37" name="Picture 36" descr="A close up of a logo&#10;&#10;Description automatically generated">
            <a:extLst>
              <a:ext uri="{FF2B5EF4-FFF2-40B4-BE49-F238E27FC236}">
                <a16:creationId xmlns:a16="http://schemas.microsoft.com/office/drawing/2014/main" id="{38D39941-FAB7-4044-9166-CE99DC51C6E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88021" y="1297325"/>
            <a:ext cx="536494" cy="646232"/>
          </a:xfrm>
          <a:prstGeom prst="rect">
            <a:avLst/>
          </a:prstGeom>
        </p:spPr>
      </p:pic>
      <p:pic>
        <p:nvPicPr>
          <p:cNvPr id="38" name="Picture 37" descr="A close up of a logo&#10;&#10;Description automatically generated">
            <a:extLst>
              <a:ext uri="{FF2B5EF4-FFF2-40B4-BE49-F238E27FC236}">
                <a16:creationId xmlns:a16="http://schemas.microsoft.com/office/drawing/2014/main" id="{C2F03AB3-4B6A-41A2-A23A-796C9593F46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468734" y="1662406"/>
            <a:ext cx="536494" cy="646232"/>
          </a:xfrm>
          <a:prstGeom prst="rect">
            <a:avLst/>
          </a:prstGeom>
        </p:spPr>
      </p:pic>
      <p:pic>
        <p:nvPicPr>
          <p:cNvPr id="39" name="Picture 38" descr="A close up of a logo&#10;&#10;Description automatically generated">
            <a:extLst>
              <a:ext uri="{FF2B5EF4-FFF2-40B4-BE49-F238E27FC236}">
                <a16:creationId xmlns:a16="http://schemas.microsoft.com/office/drawing/2014/main" id="{2CA945A7-2A95-4015-B133-ABB2F394657A}"/>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469188" y="2388233"/>
            <a:ext cx="536494" cy="646232"/>
          </a:xfrm>
          <a:prstGeom prst="rect">
            <a:avLst/>
          </a:prstGeom>
        </p:spPr>
      </p:pic>
      <p:pic>
        <p:nvPicPr>
          <p:cNvPr id="40" name="Picture 39" descr="A close up of a logo&#10;&#10;Description automatically generated">
            <a:extLst>
              <a:ext uri="{FF2B5EF4-FFF2-40B4-BE49-F238E27FC236}">
                <a16:creationId xmlns:a16="http://schemas.microsoft.com/office/drawing/2014/main" id="{99D9FDF5-E76B-4182-8110-1E1D00243FB0}"/>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466508" y="3482771"/>
            <a:ext cx="536494" cy="646232"/>
          </a:xfrm>
          <a:prstGeom prst="rect">
            <a:avLst/>
          </a:prstGeom>
        </p:spPr>
      </p:pic>
      <p:pic>
        <p:nvPicPr>
          <p:cNvPr id="41" name="Picture 40" descr="A close up of a logo&#10;&#10;Description automatically generated">
            <a:extLst>
              <a:ext uri="{FF2B5EF4-FFF2-40B4-BE49-F238E27FC236}">
                <a16:creationId xmlns:a16="http://schemas.microsoft.com/office/drawing/2014/main" id="{3D9B2E07-DF4D-46F8-A749-7A42E419C090}"/>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107906" y="2748123"/>
            <a:ext cx="701101" cy="646232"/>
          </a:xfrm>
          <a:prstGeom prst="rect">
            <a:avLst/>
          </a:prstGeom>
        </p:spPr>
      </p:pic>
      <p:pic>
        <p:nvPicPr>
          <p:cNvPr id="42" name="Picture 41" descr="A close up of a logo&#10;&#10;Description automatically generated">
            <a:extLst>
              <a:ext uri="{FF2B5EF4-FFF2-40B4-BE49-F238E27FC236}">
                <a16:creationId xmlns:a16="http://schemas.microsoft.com/office/drawing/2014/main" id="{4216DFE8-B7E0-4B03-A016-5BD685B34914}"/>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6105525" y="3117148"/>
            <a:ext cx="701101" cy="646232"/>
          </a:xfrm>
          <a:prstGeom prst="rect">
            <a:avLst/>
          </a:prstGeom>
        </p:spPr>
      </p:pic>
      <p:pic>
        <p:nvPicPr>
          <p:cNvPr id="43" name="Picture 42" descr="A close up of a logo&#10;&#10;Description automatically generated">
            <a:extLst>
              <a:ext uri="{FF2B5EF4-FFF2-40B4-BE49-F238E27FC236}">
                <a16:creationId xmlns:a16="http://schemas.microsoft.com/office/drawing/2014/main" id="{AE48812A-4AEB-4B80-AB6C-4BA8B3720914}"/>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5466582" y="4200483"/>
            <a:ext cx="536494" cy="646232"/>
          </a:xfrm>
          <a:prstGeom prst="rect">
            <a:avLst/>
          </a:prstGeom>
        </p:spPr>
      </p:pic>
      <p:pic>
        <p:nvPicPr>
          <p:cNvPr id="44" name="Picture 43" descr="A close up of a logo&#10;&#10;Description automatically generated">
            <a:extLst>
              <a:ext uri="{FF2B5EF4-FFF2-40B4-BE49-F238E27FC236}">
                <a16:creationId xmlns:a16="http://schemas.microsoft.com/office/drawing/2014/main" id="{FD17E344-57BE-4D36-B861-20E5353F4979}"/>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5468751" y="4572547"/>
            <a:ext cx="536494" cy="646232"/>
          </a:xfrm>
          <a:prstGeom prst="rect">
            <a:avLst/>
          </a:prstGeom>
        </p:spPr>
      </p:pic>
      <p:pic>
        <p:nvPicPr>
          <p:cNvPr id="45" name="Picture 44" descr="A close up of a logo&#10;&#10;Description automatically generated">
            <a:extLst>
              <a:ext uri="{FF2B5EF4-FFF2-40B4-BE49-F238E27FC236}">
                <a16:creationId xmlns:a16="http://schemas.microsoft.com/office/drawing/2014/main" id="{AF1140DF-835D-4CFD-B466-EB85A1919861}"/>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6023221" y="5651085"/>
            <a:ext cx="865707" cy="646232"/>
          </a:xfrm>
          <a:prstGeom prst="rect">
            <a:avLst/>
          </a:prstGeom>
        </p:spPr>
      </p:pic>
    </p:spTree>
    <p:extLst>
      <p:ext uri="{BB962C8B-B14F-4D97-AF65-F5344CB8AC3E}">
        <p14:creationId xmlns:p14="http://schemas.microsoft.com/office/powerpoint/2010/main" val="17686013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500"/>
                                        <p:tgtEl>
                                          <p:spTgt spid="3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8"/>
                                        </p:tgtEl>
                                        <p:attrNameLst>
                                          <p:attrName>style.visibility</p:attrName>
                                        </p:attrNameLst>
                                      </p:cBhvr>
                                      <p:to>
                                        <p:strVal val="visible"/>
                                      </p:to>
                                    </p:set>
                                    <p:animEffect transition="in" filter="fade">
                                      <p:cBhvr>
                                        <p:cTn id="12" dur="500"/>
                                        <p:tgtEl>
                                          <p:spTgt spid="3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9"/>
                                        </p:tgtEl>
                                        <p:attrNameLst>
                                          <p:attrName>style.visibility</p:attrName>
                                        </p:attrNameLst>
                                      </p:cBhvr>
                                      <p:to>
                                        <p:strVal val="visible"/>
                                      </p:to>
                                    </p:set>
                                    <p:animEffect transition="in" filter="fade">
                                      <p:cBhvr>
                                        <p:cTn id="17" dur="500"/>
                                        <p:tgtEl>
                                          <p:spTgt spid="39"/>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41"/>
                                        </p:tgtEl>
                                        <p:attrNameLst>
                                          <p:attrName>style.visibility</p:attrName>
                                        </p:attrNameLst>
                                      </p:cBhvr>
                                      <p:to>
                                        <p:strVal val="visible"/>
                                      </p:to>
                                    </p:set>
                                    <p:animEffect transition="in" filter="fade">
                                      <p:cBhvr>
                                        <p:cTn id="22" dur="500"/>
                                        <p:tgtEl>
                                          <p:spTgt spid="41"/>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42"/>
                                        </p:tgtEl>
                                        <p:attrNameLst>
                                          <p:attrName>style.visibility</p:attrName>
                                        </p:attrNameLst>
                                      </p:cBhvr>
                                      <p:to>
                                        <p:strVal val="visible"/>
                                      </p:to>
                                    </p:set>
                                    <p:animEffect transition="in" filter="fade">
                                      <p:cBhvr>
                                        <p:cTn id="27" dur="500"/>
                                        <p:tgtEl>
                                          <p:spTgt spid="42"/>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40"/>
                                        </p:tgtEl>
                                        <p:attrNameLst>
                                          <p:attrName>style.visibility</p:attrName>
                                        </p:attrNameLst>
                                      </p:cBhvr>
                                      <p:to>
                                        <p:strVal val="visible"/>
                                      </p:to>
                                    </p:set>
                                    <p:animEffect transition="in" filter="fade">
                                      <p:cBhvr>
                                        <p:cTn id="32" dur="500"/>
                                        <p:tgtEl>
                                          <p:spTgt spid="40"/>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43"/>
                                        </p:tgtEl>
                                        <p:attrNameLst>
                                          <p:attrName>style.visibility</p:attrName>
                                        </p:attrNameLst>
                                      </p:cBhvr>
                                      <p:to>
                                        <p:strVal val="visible"/>
                                      </p:to>
                                    </p:set>
                                    <p:animEffect transition="in" filter="fade">
                                      <p:cBhvr>
                                        <p:cTn id="37" dur="500"/>
                                        <p:tgtEl>
                                          <p:spTgt spid="43"/>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44"/>
                                        </p:tgtEl>
                                        <p:attrNameLst>
                                          <p:attrName>style.visibility</p:attrName>
                                        </p:attrNameLst>
                                      </p:cBhvr>
                                      <p:to>
                                        <p:strVal val="visible"/>
                                      </p:to>
                                    </p:set>
                                    <p:animEffect transition="in" filter="fade">
                                      <p:cBhvr>
                                        <p:cTn id="42" dur="500"/>
                                        <p:tgtEl>
                                          <p:spTgt spid="44"/>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45"/>
                                        </p:tgtEl>
                                        <p:attrNameLst>
                                          <p:attrName>style.visibility</p:attrName>
                                        </p:attrNameLst>
                                      </p:cBhvr>
                                      <p:to>
                                        <p:strVal val="visible"/>
                                      </p:to>
                                    </p:set>
                                    <p:animEffect transition="in" filter="fade">
                                      <p:cBhvr>
                                        <p:cTn id="47"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ext Placeholder 1">
            <a:extLst>
              <a:ext uri="{FF2B5EF4-FFF2-40B4-BE49-F238E27FC236}">
                <a16:creationId xmlns:a16="http://schemas.microsoft.com/office/drawing/2014/main" id="{892F31AE-29FE-4442-B7F0-152527B3D0BF}"/>
              </a:ext>
            </a:extLst>
          </p:cNvPr>
          <p:cNvSpPr>
            <a:spLocks noGrp="1" noChangeArrowheads="1"/>
          </p:cNvSpPr>
          <p:nvPr>
            <p:ph type="body" sz="quarter" idx="11"/>
          </p:nvPr>
        </p:nvSpPr>
        <p:spPr>
          <a:xfrm>
            <a:off x="0" y="0"/>
            <a:ext cx="12192000" cy="630238"/>
          </a:xfrm>
        </p:spPr>
        <p:txBody>
          <a:bodyPr/>
          <a:lstStyle/>
          <a:p>
            <a:pPr marL="0" indent="0">
              <a:tabLst>
                <a:tab pos="2243138" algn="l"/>
              </a:tabLst>
            </a:pPr>
            <a:r>
              <a:rPr lang="en-GB" altLang="en-US">
                <a:latin typeface="Myriad Pro" panose="020B0503030403020204" pitchFamily="34" charset="0"/>
                <a:ea typeface="Myriad Pro" panose="020B0503030403020204" pitchFamily="34" charset="0"/>
                <a:cs typeface="Myriad Pro" panose="020B0503030403020204" pitchFamily="34" charset="0"/>
              </a:rPr>
              <a:t>2.2 Multiplication: equal groups</a:t>
            </a:r>
            <a:r>
              <a:rPr lang="en-US" altLang="en-US">
                <a:latin typeface="Myriad Pro" panose="020B0503030403020204" pitchFamily="34" charset="0"/>
                <a:ea typeface="Myriad Pro" panose="020B0503030403020204" pitchFamily="34" charset="0"/>
                <a:cs typeface="Myriad Pro" panose="020B0503030403020204" pitchFamily="34" charset="0"/>
              </a:rPr>
              <a:t>   </a:t>
            </a:r>
            <a:r>
              <a:rPr lang="en-US" altLang="en-US">
                <a:solidFill>
                  <a:srgbClr val="00628C"/>
                </a:solidFill>
                <a:latin typeface="Myriad Pro" panose="020B0503030403020204" pitchFamily="34" charset="0"/>
                <a:ea typeface="Myriad Pro" panose="020B0503030403020204" pitchFamily="34" charset="0"/>
                <a:cs typeface="Myriad Pro" panose="020B0503030403020204" pitchFamily="34" charset="0"/>
              </a:rPr>
              <a:t>Step 1:3</a:t>
            </a:r>
          </a:p>
        </p:txBody>
      </p:sp>
      <p:pic>
        <p:nvPicPr>
          <p:cNvPr id="21507" name="Picture 2">
            <a:extLst>
              <a:ext uri="{FF2B5EF4-FFF2-40B4-BE49-F238E27FC236}">
                <a16:creationId xmlns:a16="http://schemas.microsoft.com/office/drawing/2014/main" id="{162393CE-DF08-4FAE-BE9C-AE19A64FA8A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67139" y="1658938"/>
            <a:ext cx="4657725" cy="1065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Box 5">
            <a:extLst>
              <a:ext uri="{FF2B5EF4-FFF2-40B4-BE49-F238E27FC236}">
                <a16:creationId xmlns:a16="http://schemas.microsoft.com/office/drawing/2014/main" id="{6CBCB980-A9DC-4101-BBB7-B16C32A73AFB}"/>
              </a:ext>
            </a:extLst>
          </p:cNvPr>
          <p:cNvSpPr txBox="1">
            <a:spLocks noChangeArrowheads="1"/>
          </p:cNvSpPr>
          <p:nvPr/>
        </p:nvSpPr>
        <p:spPr bwMode="auto">
          <a:xfrm>
            <a:off x="2496071" y="4086226"/>
            <a:ext cx="2328862"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fontAlgn="base">
              <a:spcAft>
                <a:spcPct val="0"/>
              </a:spcAft>
              <a:buClr>
                <a:srgbClr val="82CBDD"/>
              </a:buClr>
              <a:buNone/>
            </a:pPr>
            <a:r>
              <a:rPr lang="en-GB" altLang="en-US" sz="2400" dirty="0">
                <a:solidFill>
                  <a:srgbClr val="000000"/>
                </a:solidFill>
                <a:latin typeface="Myriad Pro Semibold"/>
                <a:ea typeface="Myriad Pro Semibold"/>
                <a:cs typeface="Myriad Pro Semibold"/>
              </a:rPr>
              <a:t>Equal groups</a:t>
            </a:r>
          </a:p>
        </p:txBody>
      </p:sp>
      <p:sp>
        <p:nvSpPr>
          <p:cNvPr id="10" name="TextBox 6">
            <a:extLst>
              <a:ext uri="{FF2B5EF4-FFF2-40B4-BE49-F238E27FC236}">
                <a16:creationId xmlns:a16="http://schemas.microsoft.com/office/drawing/2014/main" id="{E449100F-1CDE-4BCB-A797-7167537B0EA4}"/>
              </a:ext>
            </a:extLst>
          </p:cNvPr>
          <p:cNvSpPr txBox="1">
            <a:spLocks noChangeArrowheads="1"/>
          </p:cNvSpPr>
          <p:nvPr/>
        </p:nvSpPr>
        <p:spPr bwMode="auto">
          <a:xfrm>
            <a:off x="2496072" y="5056189"/>
            <a:ext cx="266382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fontAlgn="base">
              <a:spcAft>
                <a:spcPct val="0"/>
              </a:spcAft>
              <a:buClr>
                <a:srgbClr val="82CBDD"/>
              </a:buClr>
              <a:buNone/>
            </a:pPr>
            <a:r>
              <a:rPr lang="en-GB" altLang="en-US" sz="2400" dirty="0">
                <a:solidFill>
                  <a:srgbClr val="000000"/>
                </a:solidFill>
                <a:latin typeface="Myriad Pro Semibold"/>
                <a:ea typeface="Myriad Pro Semibold"/>
                <a:cs typeface="Myriad Pro Semibold"/>
              </a:rPr>
              <a:t>Unequal groups</a:t>
            </a:r>
          </a:p>
        </p:txBody>
      </p:sp>
      <p:sp>
        <p:nvSpPr>
          <p:cNvPr id="12" name="TextBox 11">
            <a:extLst>
              <a:ext uri="{FF2B5EF4-FFF2-40B4-BE49-F238E27FC236}">
                <a16:creationId xmlns:a16="http://schemas.microsoft.com/office/drawing/2014/main" id="{6B9A6223-868A-48F8-8E79-3CDA7CD0D0E3}"/>
              </a:ext>
            </a:extLst>
          </p:cNvPr>
          <p:cNvSpPr txBox="1">
            <a:spLocks noChangeArrowheads="1"/>
          </p:cNvSpPr>
          <p:nvPr/>
        </p:nvSpPr>
        <p:spPr bwMode="auto">
          <a:xfrm>
            <a:off x="4324375" y="4008080"/>
            <a:ext cx="487634"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fontAlgn="base">
              <a:spcAft>
                <a:spcPct val="0"/>
              </a:spcAft>
              <a:buClr>
                <a:srgbClr val="82CBDD"/>
              </a:buClr>
              <a:buNone/>
            </a:pPr>
            <a:r>
              <a:rPr lang="en-GB" altLang="en-US" sz="3000" dirty="0">
                <a:solidFill>
                  <a:srgbClr val="008000"/>
                </a:solidFill>
                <a:latin typeface="Myriad Pro Semibold"/>
                <a:ea typeface="Myriad Pro Semibold"/>
                <a:cs typeface="Myriad Pro Semibold"/>
                <a:sym typeface="Wingdings" panose="05000000000000000000" pitchFamily="2" charset="2"/>
              </a:rPr>
              <a:t></a:t>
            </a:r>
            <a:endParaRPr lang="en-GB" altLang="en-US" sz="3000" dirty="0">
              <a:solidFill>
                <a:srgbClr val="008000"/>
              </a:solidFill>
              <a:latin typeface="Myriad Pro Semibold"/>
              <a:ea typeface="Myriad Pro Semibold"/>
              <a:cs typeface="Myriad Pro Semibold"/>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2.4 The 10 and 5 time tables</a:t>
            </a:r>
            <a:r>
              <a:rPr lang="en-GB" dirty="0"/>
              <a:t>	</a:t>
            </a:r>
            <a:r>
              <a:rPr lang="en-US" dirty="0">
                <a:solidFill>
                  <a:srgbClr val="00628C"/>
                </a:solidFill>
              </a:rPr>
              <a:t>Step 1:9</a:t>
            </a:r>
          </a:p>
        </p:txBody>
      </p:sp>
      <p:pic>
        <p:nvPicPr>
          <p:cNvPr id="4" name="Picture 3" descr="A picture containing writing implement, stationary&#10;&#10;Description automatically generated">
            <a:extLst>
              <a:ext uri="{FF2B5EF4-FFF2-40B4-BE49-F238E27FC236}">
                <a16:creationId xmlns:a16="http://schemas.microsoft.com/office/drawing/2014/main" id="{EF26CE99-7E40-4E8D-920A-7B6C21FF465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39715" y="1838069"/>
            <a:ext cx="5112573" cy="2313128"/>
          </a:xfrm>
          <a:prstGeom prst="rect">
            <a:avLst/>
          </a:prstGeom>
        </p:spPr>
      </p:pic>
      <p:sp>
        <p:nvSpPr>
          <p:cNvPr id="5" name="TextBox 4">
            <a:extLst>
              <a:ext uri="{FF2B5EF4-FFF2-40B4-BE49-F238E27FC236}">
                <a16:creationId xmlns:a16="http://schemas.microsoft.com/office/drawing/2014/main" id="{70D7B4BD-139A-45A7-8B78-D1C847685AE9}"/>
              </a:ext>
            </a:extLst>
          </p:cNvPr>
          <p:cNvSpPr txBox="1"/>
          <p:nvPr/>
        </p:nvSpPr>
        <p:spPr bwMode="auto">
          <a:xfrm>
            <a:off x="5563644" y="4408895"/>
            <a:ext cx="106471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4 × 10</a:t>
            </a:r>
            <a:endParaRPr lang="en-GB" sz="2400" dirty="0">
              <a:solidFill>
                <a:srgbClr val="FF0000"/>
              </a:solidFill>
              <a:latin typeface="Myriad Pro Semibold" charset="0"/>
              <a:ea typeface="Myriad Pro Semibold" charset="0"/>
              <a:cs typeface="Myriad Pro Semibold" charset="0"/>
            </a:endParaRPr>
          </a:p>
        </p:txBody>
      </p:sp>
      <p:sp>
        <p:nvSpPr>
          <p:cNvPr id="6" name="TextBox 5">
            <a:extLst>
              <a:ext uri="{FF2B5EF4-FFF2-40B4-BE49-F238E27FC236}">
                <a16:creationId xmlns:a16="http://schemas.microsoft.com/office/drawing/2014/main" id="{CDDC9A40-8503-4332-AD5D-7E56E14E4AAE}"/>
              </a:ext>
            </a:extLst>
          </p:cNvPr>
          <p:cNvSpPr txBox="1"/>
          <p:nvPr/>
        </p:nvSpPr>
        <p:spPr bwMode="auto">
          <a:xfrm>
            <a:off x="5646999" y="4918482"/>
            <a:ext cx="89800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4 × 3</a:t>
            </a:r>
            <a:endParaRPr lang="en-GB" sz="2400" dirty="0">
              <a:solidFill>
                <a:srgbClr val="FF0000"/>
              </a:solidFill>
              <a:latin typeface="Myriad Pro Semibold" charset="0"/>
              <a:ea typeface="Myriad Pro Semibold" charset="0"/>
              <a:cs typeface="Myriad Pro Semibold" charset="0"/>
            </a:endParaRPr>
          </a:p>
        </p:txBody>
      </p:sp>
      <p:sp>
        <p:nvSpPr>
          <p:cNvPr id="7" name="TextBox 6">
            <a:extLst>
              <a:ext uri="{FF2B5EF4-FFF2-40B4-BE49-F238E27FC236}">
                <a16:creationId xmlns:a16="http://schemas.microsoft.com/office/drawing/2014/main" id="{C6D640C5-46CE-4D4F-A188-AE905B34B13F}"/>
              </a:ext>
            </a:extLst>
          </p:cNvPr>
          <p:cNvSpPr txBox="1"/>
          <p:nvPr/>
        </p:nvSpPr>
        <p:spPr bwMode="auto">
          <a:xfrm>
            <a:off x="5290332" y="5428069"/>
            <a:ext cx="161133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10 × 3 + 3</a:t>
            </a:r>
            <a:endParaRPr lang="en-GB" sz="2400" dirty="0">
              <a:solidFill>
                <a:srgbClr val="FF0000"/>
              </a:solidFill>
              <a:latin typeface="Myriad Pro Semibold" charset="0"/>
              <a:ea typeface="Myriad Pro Semibold" charset="0"/>
              <a:cs typeface="Myriad Pro Semibold" charset="0"/>
            </a:endParaRPr>
          </a:p>
        </p:txBody>
      </p:sp>
      <p:sp>
        <p:nvSpPr>
          <p:cNvPr id="8" name="TextBox 7">
            <a:extLst>
              <a:ext uri="{FF2B5EF4-FFF2-40B4-BE49-F238E27FC236}">
                <a16:creationId xmlns:a16="http://schemas.microsoft.com/office/drawing/2014/main" id="{2F41D1AC-E67B-4C12-ACD5-67CD17173A6C}"/>
              </a:ext>
            </a:extLst>
          </p:cNvPr>
          <p:cNvSpPr txBox="1"/>
          <p:nvPr/>
        </p:nvSpPr>
        <p:spPr bwMode="auto">
          <a:xfrm>
            <a:off x="5290332" y="5937656"/>
            <a:ext cx="161133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3 × 10 + 3</a:t>
            </a:r>
            <a:endParaRPr lang="en-GB" sz="2400" dirty="0">
              <a:solidFill>
                <a:srgbClr val="FF0000"/>
              </a:solidFill>
              <a:latin typeface="Myriad Pro Semibold" charset="0"/>
              <a:ea typeface="Myriad Pro Semibold" charset="0"/>
              <a:cs typeface="Myriad Pro Semibold" charset="0"/>
            </a:endParaRPr>
          </a:p>
        </p:txBody>
      </p:sp>
      <p:sp>
        <p:nvSpPr>
          <p:cNvPr id="9" name="TextBox 8">
            <a:extLst>
              <a:ext uri="{FF2B5EF4-FFF2-40B4-BE49-F238E27FC236}">
                <a16:creationId xmlns:a16="http://schemas.microsoft.com/office/drawing/2014/main" id="{C591451A-AB65-419B-8337-9C95CE1A87F3}"/>
              </a:ext>
            </a:extLst>
          </p:cNvPr>
          <p:cNvSpPr txBox="1"/>
          <p:nvPr/>
        </p:nvSpPr>
        <p:spPr bwMode="auto">
          <a:xfrm>
            <a:off x="6901670" y="5322447"/>
            <a:ext cx="587020" cy="707886"/>
          </a:xfrm>
          <a:prstGeom prst="rect">
            <a:avLst/>
          </a:prstGeom>
          <a:noFill/>
          <a:ln>
            <a:noFill/>
          </a:ln>
          <a:extLs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4000" dirty="0">
                <a:solidFill>
                  <a:srgbClr val="00B050"/>
                </a:solidFill>
                <a:latin typeface="Comic Sans MS" panose="030F0702030302020204" pitchFamily="66" charset="0"/>
                <a:ea typeface="Myriad Pro Semibold" charset="0"/>
                <a:cs typeface="Myriad Pro Semibold" charset="0"/>
                <a:sym typeface="Wingdings" panose="05000000000000000000" pitchFamily="2" charset="2"/>
              </a:rPr>
              <a:t></a:t>
            </a:r>
            <a:endParaRPr lang="en-GB" sz="4000" dirty="0">
              <a:solidFill>
                <a:srgbClr val="00B050"/>
              </a:solidFill>
              <a:latin typeface="Comic Sans MS" panose="030F0702030302020204" pitchFamily="66" charset="0"/>
              <a:ea typeface="Myriad Pro Semibold" charset="0"/>
              <a:cs typeface="Myriad Pro Semibold" charset="0"/>
            </a:endParaRPr>
          </a:p>
        </p:txBody>
      </p:sp>
      <p:sp>
        <p:nvSpPr>
          <p:cNvPr id="10" name="TextBox 9">
            <a:extLst>
              <a:ext uri="{FF2B5EF4-FFF2-40B4-BE49-F238E27FC236}">
                <a16:creationId xmlns:a16="http://schemas.microsoft.com/office/drawing/2014/main" id="{D75ECAB4-3153-4CFF-8058-BCB12AAF9E10}"/>
              </a:ext>
            </a:extLst>
          </p:cNvPr>
          <p:cNvSpPr txBox="1"/>
          <p:nvPr/>
        </p:nvSpPr>
        <p:spPr bwMode="auto">
          <a:xfrm>
            <a:off x="6901670" y="4803941"/>
            <a:ext cx="510076" cy="707886"/>
          </a:xfrm>
          <a:prstGeom prst="rect">
            <a:avLst/>
          </a:prstGeom>
          <a:noFill/>
          <a:ln>
            <a:noFill/>
          </a:ln>
          <a:extLs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4000" dirty="0">
                <a:solidFill>
                  <a:srgbClr val="FF0000"/>
                </a:solidFill>
                <a:latin typeface="Comic Sans MS" panose="030F0702030302020204" pitchFamily="66" charset="0"/>
                <a:ea typeface="Myriad Pro Semibold" charset="0"/>
                <a:cs typeface="Myriad Pro Semibold" charset="0"/>
                <a:sym typeface="Wingdings" panose="05000000000000000000" pitchFamily="2" charset="2"/>
              </a:rPr>
              <a:t></a:t>
            </a:r>
            <a:endParaRPr lang="en-GB" sz="4000" dirty="0">
              <a:solidFill>
                <a:srgbClr val="FF0000"/>
              </a:solidFill>
              <a:latin typeface="Comic Sans MS" panose="030F0702030302020204" pitchFamily="66" charset="0"/>
              <a:ea typeface="Myriad Pro Semibold" charset="0"/>
              <a:cs typeface="Myriad Pro Semibold" charset="0"/>
            </a:endParaRPr>
          </a:p>
        </p:txBody>
      </p:sp>
      <p:sp>
        <p:nvSpPr>
          <p:cNvPr id="11" name="TextBox 10">
            <a:extLst>
              <a:ext uri="{FF2B5EF4-FFF2-40B4-BE49-F238E27FC236}">
                <a16:creationId xmlns:a16="http://schemas.microsoft.com/office/drawing/2014/main" id="{7B64BCAE-3551-4686-A663-C121274A3413}"/>
              </a:ext>
            </a:extLst>
          </p:cNvPr>
          <p:cNvSpPr txBox="1"/>
          <p:nvPr/>
        </p:nvSpPr>
        <p:spPr bwMode="auto">
          <a:xfrm>
            <a:off x="6901670" y="5845357"/>
            <a:ext cx="587020" cy="707886"/>
          </a:xfrm>
          <a:prstGeom prst="rect">
            <a:avLst/>
          </a:prstGeom>
          <a:noFill/>
          <a:ln>
            <a:noFill/>
          </a:ln>
          <a:extLs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4000" dirty="0">
                <a:solidFill>
                  <a:srgbClr val="00B050"/>
                </a:solidFill>
                <a:latin typeface="Comic Sans MS" panose="030F0702030302020204" pitchFamily="66" charset="0"/>
                <a:ea typeface="Myriad Pro Semibold" charset="0"/>
                <a:cs typeface="Myriad Pro Semibold" charset="0"/>
                <a:sym typeface="Wingdings" panose="05000000000000000000" pitchFamily="2" charset="2"/>
              </a:rPr>
              <a:t></a:t>
            </a:r>
            <a:endParaRPr lang="en-GB" sz="4000" dirty="0">
              <a:solidFill>
                <a:srgbClr val="00B050"/>
              </a:solidFill>
              <a:latin typeface="Comic Sans MS" panose="030F0702030302020204" pitchFamily="66" charset="0"/>
              <a:ea typeface="Myriad Pro Semibold" charset="0"/>
              <a:cs typeface="Myriad Pro Semibold" charset="0"/>
            </a:endParaRPr>
          </a:p>
        </p:txBody>
      </p:sp>
      <p:sp>
        <p:nvSpPr>
          <p:cNvPr id="12" name="TextBox 11">
            <a:extLst>
              <a:ext uri="{FF2B5EF4-FFF2-40B4-BE49-F238E27FC236}">
                <a16:creationId xmlns:a16="http://schemas.microsoft.com/office/drawing/2014/main" id="{3D9357DE-05A7-4E55-8D92-555647609FAF}"/>
              </a:ext>
            </a:extLst>
          </p:cNvPr>
          <p:cNvSpPr txBox="1"/>
          <p:nvPr/>
        </p:nvSpPr>
        <p:spPr bwMode="auto">
          <a:xfrm>
            <a:off x="6901670" y="4302924"/>
            <a:ext cx="510076" cy="707886"/>
          </a:xfrm>
          <a:prstGeom prst="rect">
            <a:avLst/>
          </a:prstGeom>
          <a:noFill/>
          <a:ln>
            <a:noFill/>
          </a:ln>
          <a:extLs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4000" dirty="0">
                <a:solidFill>
                  <a:srgbClr val="FF0000"/>
                </a:solidFill>
                <a:latin typeface="Comic Sans MS" panose="030F0702030302020204" pitchFamily="66" charset="0"/>
                <a:ea typeface="Myriad Pro Semibold" charset="0"/>
                <a:cs typeface="Myriad Pro Semibold" charset="0"/>
                <a:sym typeface="Wingdings" panose="05000000000000000000" pitchFamily="2" charset="2"/>
              </a:rPr>
              <a:t></a:t>
            </a:r>
            <a:endParaRPr lang="en-GB" sz="4000" dirty="0">
              <a:solidFill>
                <a:srgbClr val="FF0000"/>
              </a:solidFill>
              <a:latin typeface="Comic Sans MS" panose="030F0702030302020204" pitchFamily="66" charset="0"/>
              <a:ea typeface="Myriad Pro Semibold" charset="0"/>
              <a:cs typeface="Myriad Pro Semibold" charset="0"/>
            </a:endParaRPr>
          </a:p>
        </p:txBody>
      </p:sp>
      <p:sp>
        <p:nvSpPr>
          <p:cNvPr id="13" name="TextBox 12">
            <a:extLst>
              <a:ext uri="{FF2B5EF4-FFF2-40B4-BE49-F238E27FC236}">
                <a16:creationId xmlns:a16="http://schemas.microsoft.com/office/drawing/2014/main" id="{E7482BF8-CDD7-4A65-ADB6-E840872AC492}"/>
              </a:ext>
            </a:extLst>
          </p:cNvPr>
          <p:cNvSpPr txBox="1"/>
          <p:nvPr/>
        </p:nvSpPr>
        <p:spPr bwMode="auto">
          <a:xfrm>
            <a:off x="3328710" y="1076266"/>
            <a:ext cx="55345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Which expression(s) match this picture?</a:t>
            </a:r>
          </a:p>
        </p:txBody>
      </p:sp>
    </p:spTree>
    <p:extLst>
      <p:ext uri="{BB962C8B-B14F-4D97-AF65-F5344CB8AC3E}">
        <p14:creationId xmlns:p14="http://schemas.microsoft.com/office/powerpoint/2010/main" val="41095215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a:t>
            </a:r>
            <a:r>
              <a:rPr lang="en-GB" sz="2400" b="1" dirty="0"/>
              <a:t>2</a:t>
            </a:r>
            <a:r>
              <a:rPr lang="en-GB" sz="2400" b="1" i="0" u="none" strike="noStrike" dirty="0">
                <a:effectLst/>
              </a:rPr>
              <a:t>, Unit </a:t>
            </a:r>
            <a:r>
              <a:rPr lang="en-GB" sz="2400" b="1" dirty="0"/>
              <a:t>5</a:t>
            </a:r>
            <a:r>
              <a:rPr lang="en-GB" sz="2400" b="1" i="0" u="none" strike="noStrike" dirty="0">
                <a:effectLst/>
              </a:rPr>
              <a:t>, Learning Outcome 16</a:t>
            </a:r>
            <a:endParaRPr lang="en-GB" sz="2400" b="1" dirty="0"/>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2688601698"/>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16</a:t>
                      </a:r>
                    </a:p>
                  </a:txBody>
                  <a:tcPr anchor="ctr">
                    <a:solidFill>
                      <a:srgbClr val="327473"/>
                    </a:solidFill>
                  </a:tcPr>
                </a:tc>
                <a:extLst>
                  <a:ext uri="{0D108BD9-81ED-4DB2-BD59-A6C34878D82A}">
                    <a16:rowId xmlns:a16="http://schemas.microsoft.com/office/drawing/2014/main" val="2928509842"/>
                  </a:ext>
                </a:extLst>
              </a:tr>
              <a:tr h="1607131">
                <a:tc>
                  <a:txBody>
                    <a:bodyPr/>
                    <a:lstStyle/>
                    <a:p>
                      <a:r>
                        <a:rPr lang="en-GB" sz="2400" b="1" dirty="0">
                          <a:solidFill>
                            <a:schemeClr val="tx1">
                              <a:lumMod val="65000"/>
                              <a:lumOff val="35000"/>
                            </a:schemeClr>
                          </a:solidFill>
                          <a:latin typeface="Arial" panose="020B0604020202020204" pitchFamily="34" charset="0"/>
                          <a:cs typeface="Arial" panose="020B0604020202020204" pitchFamily="34" charset="0"/>
                        </a:rPr>
                        <a:t>Pupils represent counting in fives as the five times table</a:t>
                      </a: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5415715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2, Unit 5, Learning Outcome 16</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a:lnSpc>
                <a:spcPct val="120000"/>
              </a:lnSpc>
              <a:buClr>
                <a:srgbClr val="585858"/>
              </a:buClr>
            </a:pPr>
            <a:r>
              <a:rPr lang="en-GB" sz="2000" dirty="0"/>
              <a:t>Additional teacher guidance for this outcome should be read first and can be found in this segment of the NCETM Primary Mastery Professional Development Materials:</a:t>
            </a:r>
          </a:p>
          <a:p>
            <a:pPr>
              <a:lnSpc>
                <a:spcPct val="120000"/>
              </a:lnSpc>
              <a:buClr>
                <a:srgbClr val="585858"/>
              </a:buClr>
            </a:pPr>
            <a:r>
              <a:rPr lang="en-GB" sz="2000" dirty="0">
                <a:hlinkClick r:id="rId3"/>
              </a:rPr>
              <a:t>2.4 Times tables: groups of 10 and of 5, and factors of 0 and 1</a:t>
            </a:r>
            <a:endParaRPr lang="en-GB" sz="2000" dirty="0"/>
          </a:p>
          <a:p>
            <a:pPr>
              <a:lnSpc>
                <a:spcPct val="120000"/>
              </a:lnSpc>
              <a:buClr>
                <a:srgbClr val="585858"/>
              </a:buClr>
            </a:pPr>
            <a:r>
              <a:rPr lang="en-GB" sz="2000" dirty="0"/>
              <a:t>The spine materials are divided into ‘teaching points’ and ‘steps in learning’.</a:t>
            </a:r>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679458754"/>
              </p:ext>
            </p:extLst>
          </p:nvPr>
        </p:nvGraphicFramePr>
        <p:xfrm>
          <a:off x="4514850" y="4258491"/>
          <a:ext cx="6886575" cy="79248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319314">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319314">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2</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2:1 - 2:5</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16-19</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4"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pic>
        <p:nvPicPr>
          <p:cNvPr id="9" name="Picture Placeholder 8">
            <a:extLst>
              <a:ext uri="{FF2B5EF4-FFF2-40B4-BE49-F238E27FC236}">
                <a16:creationId xmlns:a16="http://schemas.microsoft.com/office/drawing/2014/main" id="{0C0D84E1-6839-450E-83CC-91A083B6FC73}"/>
              </a:ext>
            </a:extLst>
          </p:cNvPr>
          <p:cNvPicPr>
            <a:picLocks noGrp="1" noChangeAspect="1"/>
          </p:cNvPicPr>
          <p:nvPr>
            <p:ph type="pic" sz="quarter" idx="12"/>
          </p:nvPr>
        </p:nvPicPr>
        <p:blipFill>
          <a:blip r:embed="rId5">
            <a:extLst>
              <a:ext uri="{28A0092B-C50C-407E-A947-70E740481C1C}">
                <a14:useLocalDpi xmlns:a14="http://schemas.microsoft.com/office/drawing/2010/main" val="0"/>
              </a:ext>
            </a:extLst>
          </a:blip>
          <a:srcRect t="222" b="222"/>
          <a:stretch>
            <a:fillRect/>
          </a:stretch>
        </p:blipFill>
        <p:spPr/>
      </p:pic>
    </p:spTree>
    <p:extLst>
      <p:ext uri="{BB962C8B-B14F-4D97-AF65-F5344CB8AC3E}">
        <p14:creationId xmlns:p14="http://schemas.microsoft.com/office/powerpoint/2010/main" val="347948750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2.4 The 10 and 5 time tables</a:t>
            </a:r>
            <a:r>
              <a:rPr lang="en-GB" dirty="0"/>
              <a:t>	</a:t>
            </a:r>
            <a:r>
              <a:rPr lang="en-US" dirty="0">
                <a:solidFill>
                  <a:srgbClr val="00628C"/>
                </a:solidFill>
              </a:rPr>
              <a:t>Step 2:1</a:t>
            </a:r>
          </a:p>
        </p:txBody>
      </p:sp>
      <p:pic>
        <p:nvPicPr>
          <p:cNvPr id="4" name="Picture 3">
            <a:extLst>
              <a:ext uri="{FF2B5EF4-FFF2-40B4-BE49-F238E27FC236}">
                <a16:creationId xmlns:a16="http://schemas.microsoft.com/office/drawing/2014/main" id="{F2541040-9C84-49F1-B3CA-3B31D10D5D10}"/>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2108193" y="3108032"/>
            <a:ext cx="7975614" cy="320969"/>
          </a:xfrm>
          <a:prstGeom prst="rect">
            <a:avLst/>
          </a:prstGeom>
        </p:spPr>
      </p:pic>
      <p:sp>
        <p:nvSpPr>
          <p:cNvPr id="5" name="Rectangle 4">
            <a:extLst>
              <a:ext uri="{FF2B5EF4-FFF2-40B4-BE49-F238E27FC236}">
                <a16:creationId xmlns:a16="http://schemas.microsoft.com/office/drawing/2014/main" id="{47987412-1E0D-4717-B3EB-A6902396F365}"/>
              </a:ext>
            </a:extLst>
          </p:cNvPr>
          <p:cNvSpPr/>
          <p:nvPr/>
        </p:nvSpPr>
        <p:spPr>
          <a:xfrm>
            <a:off x="1980099" y="3280855"/>
            <a:ext cx="378629" cy="523220"/>
          </a:xfrm>
          <a:prstGeom prst="rect">
            <a:avLst/>
          </a:prstGeom>
        </p:spPr>
        <p:txBody>
          <a:bodyPr wrap="none">
            <a:spAutoFit/>
          </a:bodyPr>
          <a:lstStyle/>
          <a:p>
            <a:pPr algn="ctr" fontAlgn="base">
              <a:spcBef>
                <a:spcPct val="20000"/>
              </a:spcBef>
              <a:spcAft>
                <a:spcPct val="0"/>
              </a:spcAft>
              <a:buClr>
                <a:srgbClr val="82CBDD"/>
              </a:buClr>
            </a:pPr>
            <a:r>
              <a:rPr lang="en-GB" sz="2800" dirty="0">
                <a:solidFill>
                  <a:srgbClr val="000000"/>
                </a:solidFill>
                <a:latin typeface="Myriad Pro Semibold"/>
                <a:ea typeface="Myriad Pro Semibold" charset="0"/>
                <a:cs typeface="Myriad Pro Semibold" charset="0"/>
              </a:rPr>
              <a:t>0</a:t>
            </a:r>
          </a:p>
        </p:txBody>
      </p:sp>
      <p:sp>
        <p:nvSpPr>
          <p:cNvPr id="6" name="Rectangle 5">
            <a:extLst>
              <a:ext uri="{FF2B5EF4-FFF2-40B4-BE49-F238E27FC236}">
                <a16:creationId xmlns:a16="http://schemas.microsoft.com/office/drawing/2014/main" id="{63A145B3-D968-4C1C-9AAC-D6537E5F37BC}"/>
              </a:ext>
            </a:extLst>
          </p:cNvPr>
          <p:cNvSpPr/>
          <p:nvPr/>
        </p:nvSpPr>
        <p:spPr>
          <a:xfrm>
            <a:off x="2627231" y="3280855"/>
            <a:ext cx="378630" cy="523220"/>
          </a:xfrm>
          <a:prstGeom prst="rect">
            <a:avLst/>
          </a:prstGeom>
        </p:spPr>
        <p:txBody>
          <a:bodyPr wrap="none">
            <a:spAutoFit/>
          </a:bodyPr>
          <a:lstStyle/>
          <a:p>
            <a:pPr algn="ctr" fontAlgn="base">
              <a:spcBef>
                <a:spcPct val="20000"/>
              </a:spcBef>
              <a:spcAft>
                <a:spcPct val="0"/>
              </a:spcAft>
              <a:buClr>
                <a:srgbClr val="82CBDD"/>
              </a:buClr>
            </a:pPr>
            <a:r>
              <a:rPr lang="en-GB" sz="2800" dirty="0">
                <a:solidFill>
                  <a:srgbClr val="000000"/>
                </a:solidFill>
                <a:latin typeface="Myriad Pro Semibold"/>
                <a:ea typeface="Myriad Pro Semibold" charset="0"/>
                <a:cs typeface="Myriad Pro Semibold" charset="0"/>
              </a:rPr>
              <a:t>5</a:t>
            </a:r>
          </a:p>
        </p:txBody>
      </p:sp>
      <p:sp>
        <p:nvSpPr>
          <p:cNvPr id="7" name="Rectangle 6">
            <a:extLst>
              <a:ext uri="{FF2B5EF4-FFF2-40B4-BE49-F238E27FC236}">
                <a16:creationId xmlns:a16="http://schemas.microsoft.com/office/drawing/2014/main" id="{B3C99FAC-5C65-43A1-9FED-02D042E3285B}"/>
              </a:ext>
            </a:extLst>
          </p:cNvPr>
          <p:cNvSpPr/>
          <p:nvPr/>
        </p:nvSpPr>
        <p:spPr>
          <a:xfrm>
            <a:off x="3174276" y="3280855"/>
            <a:ext cx="572594" cy="523220"/>
          </a:xfrm>
          <a:prstGeom prst="rect">
            <a:avLst/>
          </a:prstGeom>
        </p:spPr>
        <p:txBody>
          <a:bodyPr wrap="none">
            <a:spAutoFit/>
          </a:bodyPr>
          <a:lstStyle/>
          <a:p>
            <a:pPr algn="ctr" fontAlgn="base">
              <a:spcBef>
                <a:spcPct val="20000"/>
              </a:spcBef>
              <a:spcAft>
                <a:spcPct val="0"/>
              </a:spcAft>
              <a:buClr>
                <a:srgbClr val="82CBDD"/>
              </a:buClr>
            </a:pPr>
            <a:r>
              <a:rPr lang="en-GB" sz="2800" dirty="0">
                <a:solidFill>
                  <a:srgbClr val="000000"/>
                </a:solidFill>
                <a:latin typeface="Myriad Pro Semibold"/>
                <a:ea typeface="Myriad Pro Semibold" charset="0"/>
                <a:cs typeface="Myriad Pro Semibold" charset="0"/>
              </a:rPr>
              <a:t>10</a:t>
            </a:r>
          </a:p>
        </p:txBody>
      </p:sp>
      <p:sp>
        <p:nvSpPr>
          <p:cNvPr id="8" name="Rectangle 7">
            <a:extLst>
              <a:ext uri="{FF2B5EF4-FFF2-40B4-BE49-F238E27FC236}">
                <a16:creationId xmlns:a16="http://schemas.microsoft.com/office/drawing/2014/main" id="{75660EFE-F327-4610-97A0-077AF1E6A0A7}"/>
              </a:ext>
            </a:extLst>
          </p:cNvPr>
          <p:cNvSpPr/>
          <p:nvPr/>
        </p:nvSpPr>
        <p:spPr>
          <a:xfrm>
            <a:off x="3823065" y="3280855"/>
            <a:ext cx="572594" cy="523220"/>
          </a:xfrm>
          <a:prstGeom prst="rect">
            <a:avLst/>
          </a:prstGeom>
        </p:spPr>
        <p:txBody>
          <a:bodyPr wrap="none">
            <a:spAutoFit/>
          </a:bodyPr>
          <a:lstStyle/>
          <a:p>
            <a:pPr algn="ctr" fontAlgn="base">
              <a:spcBef>
                <a:spcPct val="20000"/>
              </a:spcBef>
              <a:spcAft>
                <a:spcPct val="0"/>
              </a:spcAft>
              <a:buClr>
                <a:srgbClr val="82CBDD"/>
              </a:buClr>
            </a:pPr>
            <a:r>
              <a:rPr lang="en-GB" sz="2800" dirty="0">
                <a:solidFill>
                  <a:srgbClr val="000000"/>
                </a:solidFill>
                <a:latin typeface="Myriad Pro Semibold"/>
                <a:ea typeface="Myriad Pro Semibold" charset="0"/>
                <a:cs typeface="Myriad Pro Semibold" charset="0"/>
              </a:rPr>
              <a:t>15</a:t>
            </a:r>
          </a:p>
        </p:txBody>
      </p:sp>
      <p:sp>
        <p:nvSpPr>
          <p:cNvPr id="9" name="Rectangle 8">
            <a:extLst>
              <a:ext uri="{FF2B5EF4-FFF2-40B4-BE49-F238E27FC236}">
                <a16:creationId xmlns:a16="http://schemas.microsoft.com/office/drawing/2014/main" id="{5A52666D-D4F0-40DC-A4B6-D41792A34064}"/>
              </a:ext>
            </a:extLst>
          </p:cNvPr>
          <p:cNvSpPr/>
          <p:nvPr/>
        </p:nvSpPr>
        <p:spPr>
          <a:xfrm>
            <a:off x="4469681" y="3280855"/>
            <a:ext cx="572594" cy="523220"/>
          </a:xfrm>
          <a:prstGeom prst="rect">
            <a:avLst/>
          </a:prstGeom>
        </p:spPr>
        <p:txBody>
          <a:bodyPr wrap="none">
            <a:spAutoFit/>
          </a:bodyPr>
          <a:lstStyle/>
          <a:p>
            <a:pPr algn="ctr" fontAlgn="base">
              <a:spcBef>
                <a:spcPct val="20000"/>
              </a:spcBef>
              <a:spcAft>
                <a:spcPct val="0"/>
              </a:spcAft>
              <a:buClr>
                <a:srgbClr val="82CBDD"/>
              </a:buClr>
            </a:pPr>
            <a:r>
              <a:rPr lang="en-GB" sz="2800" dirty="0">
                <a:solidFill>
                  <a:srgbClr val="000000"/>
                </a:solidFill>
                <a:latin typeface="Myriad Pro Semibold"/>
                <a:ea typeface="Myriad Pro Semibold" charset="0"/>
                <a:cs typeface="Myriad Pro Semibold" charset="0"/>
              </a:rPr>
              <a:t>20</a:t>
            </a:r>
          </a:p>
        </p:txBody>
      </p:sp>
      <p:sp>
        <p:nvSpPr>
          <p:cNvPr id="10" name="Rectangle 9">
            <a:extLst>
              <a:ext uri="{FF2B5EF4-FFF2-40B4-BE49-F238E27FC236}">
                <a16:creationId xmlns:a16="http://schemas.microsoft.com/office/drawing/2014/main" id="{6D948DC4-2679-4D68-A07A-0E2CC78F4FAC}"/>
              </a:ext>
            </a:extLst>
          </p:cNvPr>
          <p:cNvSpPr/>
          <p:nvPr/>
        </p:nvSpPr>
        <p:spPr>
          <a:xfrm>
            <a:off x="5113026" y="3280855"/>
            <a:ext cx="572594" cy="523220"/>
          </a:xfrm>
          <a:prstGeom prst="rect">
            <a:avLst/>
          </a:prstGeom>
        </p:spPr>
        <p:txBody>
          <a:bodyPr wrap="none">
            <a:spAutoFit/>
          </a:bodyPr>
          <a:lstStyle/>
          <a:p>
            <a:pPr algn="ctr" fontAlgn="base">
              <a:spcBef>
                <a:spcPct val="20000"/>
              </a:spcBef>
              <a:spcAft>
                <a:spcPct val="0"/>
              </a:spcAft>
              <a:buClr>
                <a:srgbClr val="82CBDD"/>
              </a:buClr>
            </a:pPr>
            <a:r>
              <a:rPr lang="en-GB" sz="2800" dirty="0">
                <a:solidFill>
                  <a:srgbClr val="000000"/>
                </a:solidFill>
                <a:latin typeface="Myriad Pro Semibold"/>
                <a:ea typeface="Myriad Pro Semibold" charset="0"/>
                <a:cs typeface="Myriad Pro Semibold" charset="0"/>
              </a:rPr>
              <a:t>25</a:t>
            </a:r>
          </a:p>
        </p:txBody>
      </p:sp>
      <p:sp>
        <p:nvSpPr>
          <p:cNvPr id="11" name="Rectangle 10">
            <a:extLst>
              <a:ext uri="{FF2B5EF4-FFF2-40B4-BE49-F238E27FC236}">
                <a16:creationId xmlns:a16="http://schemas.microsoft.com/office/drawing/2014/main" id="{34791F01-EC70-469B-ACBB-FB89256D5E54}"/>
              </a:ext>
            </a:extLst>
          </p:cNvPr>
          <p:cNvSpPr/>
          <p:nvPr/>
        </p:nvSpPr>
        <p:spPr>
          <a:xfrm>
            <a:off x="5759434" y="3280855"/>
            <a:ext cx="572594" cy="523220"/>
          </a:xfrm>
          <a:prstGeom prst="rect">
            <a:avLst/>
          </a:prstGeom>
        </p:spPr>
        <p:txBody>
          <a:bodyPr wrap="none">
            <a:spAutoFit/>
          </a:bodyPr>
          <a:lstStyle/>
          <a:p>
            <a:pPr algn="ctr" fontAlgn="base">
              <a:spcBef>
                <a:spcPct val="20000"/>
              </a:spcBef>
              <a:spcAft>
                <a:spcPct val="0"/>
              </a:spcAft>
              <a:buClr>
                <a:srgbClr val="82CBDD"/>
              </a:buClr>
            </a:pPr>
            <a:r>
              <a:rPr lang="en-GB" sz="2800" dirty="0">
                <a:solidFill>
                  <a:srgbClr val="000000"/>
                </a:solidFill>
                <a:latin typeface="Myriad Pro Semibold"/>
                <a:ea typeface="Myriad Pro Semibold" charset="0"/>
                <a:cs typeface="Myriad Pro Semibold" charset="0"/>
              </a:rPr>
              <a:t>30</a:t>
            </a:r>
          </a:p>
        </p:txBody>
      </p:sp>
      <p:sp>
        <p:nvSpPr>
          <p:cNvPr id="12" name="Rectangle 11">
            <a:extLst>
              <a:ext uri="{FF2B5EF4-FFF2-40B4-BE49-F238E27FC236}">
                <a16:creationId xmlns:a16="http://schemas.microsoft.com/office/drawing/2014/main" id="{ABA890F2-966E-41E7-B06B-D9A85330A9F5}"/>
              </a:ext>
            </a:extLst>
          </p:cNvPr>
          <p:cNvSpPr/>
          <p:nvPr/>
        </p:nvSpPr>
        <p:spPr>
          <a:xfrm>
            <a:off x="6405505" y="3280855"/>
            <a:ext cx="572594" cy="523220"/>
          </a:xfrm>
          <a:prstGeom prst="rect">
            <a:avLst/>
          </a:prstGeom>
        </p:spPr>
        <p:txBody>
          <a:bodyPr wrap="none">
            <a:spAutoFit/>
          </a:bodyPr>
          <a:lstStyle/>
          <a:p>
            <a:pPr algn="ctr" fontAlgn="base">
              <a:spcBef>
                <a:spcPct val="20000"/>
              </a:spcBef>
              <a:spcAft>
                <a:spcPct val="0"/>
              </a:spcAft>
              <a:buClr>
                <a:srgbClr val="82CBDD"/>
              </a:buClr>
            </a:pPr>
            <a:r>
              <a:rPr lang="en-GB" sz="2800" dirty="0">
                <a:solidFill>
                  <a:srgbClr val="000000"/>
                </a:solidFill>
                <a:latin typeface="Myriad Pro Semibold"/>
                <a:ea typeface="Myriad Pro Semibold" charset="0"/>
                <a:cs typeface="Myriad Pro Semibold" charset="0"/>
              </a:rPr>
              <a:t>35</a:t>
            </a:r>
          </a:p>
        </p:txBody>
      </p:sp>
      <p:sp>
        <p:nvSpPr>
          <p:cNvPr id="13" name="Rectangle 12">
            <a:extLst>
              <a:ext uri="{FF2B5EF4-FFF2-40B4-BE49-F238E27FC236}">
                <a16:creationId xmlns:a16="http://schemas.microsoft.com/office/drawing/2014/main" id="{7478E780-52AC-4615-9AA8-852C87DD37BC}"/>
              </a:ext>
            </a:extLst>
          </p:cNvPr>
          <p:cNvSpPr/>
          <p:nvPr/>
        </p:nvSpPr>
        <p:spPr>
          <a:xfrm>
            <a:off x="7054006" y="3280855"/>
            <a:ext cx="572594" cy="523220"/>
          </a:xfrm>
          <a:prstGeom prst="rect">
            <a:avLst/>
          </a:prstGeom>
        </p:spPr>
        <p:txBody>
          <a:bodyPr wrap="none">
            <a:spAutoFit/>
          </a:bodyPr>
          <a:lstStyle/>
          <a:p>
            <a:pPr algn="ctr" fontAlgn="base">
              <a:spcBef>
                <a:spcPct val="20000"/>
              </a:spcBef>
              <a:spcAft>
                <a:spcPct val="0"/>
              </a:spcAft>
              <a:buClr>
                <a:srgbClr val="82CBDD"/>
              </a:buClr>
            </a:pPr>
            <a:r>
              <a:rPr lang="en-GB" sz="2800" dirty="0">
                <a:solidFill>
                  <a:srgbClr val="000000"/>
                </a:solidFill>
                <a:latin typeface="Myriad Pro Semibold"/>
                <a:ea typeface="Myriad Pro Semibold" charset="0"/>
                <a:cs typeface="Myriad Pro Semibold" charset="0"/>
              </a:rPr>
              <a:t>40</a:t>
            </a:r>
          </a:p>
        </p:txBody>
      </p:sp>
      <p:sp>
        <p:nvSpPr>
          <p:cNvPr id="14" name="Rectangle 13">
            <a:extLst>
              <a:ext uri="{FF2B5EF4-FFF2-40B4-BE49-F238E27FC236}">
                <a16:creationId xmlns:a16="http://schemas.microsoft.com/office/drawing/2014/main" id="{C3B96569-2CF5-4709-BBB8-3727C127B36A}"/>
              </a:ext>
            </a:extLst>
          </p:cNvPr>
          <p:cNvSpPr/>
          <p:nvPr/>
        </p:nvSpPr>
        <p:spPr>
          <a:xfrm>
            <a:off x="7697696" y="3280855"/>
            <a:ext cx="572594" cy="523220"/>
          </a:xfrm>
          <a:prstGeom prst="rect">
            <a:avLst/>
          </a:prstGeom>
        </p:spPr>
        <p:txBody>
          <a:bodyPr wrap="none">
            <a:spAutoFit/>
          </a:bodyPr>
          <a:lstStyle/>
          <a:p>
            <a:pPr algn="ctr" fontAlgn="base">
              <a:spcBef>
                <a:spcPct val="20000"/>
              </a:spcBef>
              <a:spcAft>
                <a:spcPct val="0"/>
              </a:spcAft>
              <a:buClr>
                <a:srgbClr val="82CBDD"/>
              </a:buClr>
            </a:pPr>
            <a:r>
              <a:rPr lang="en-GB" sz="2800" dirty="0">
                <a:solidFill>
                  <a:srgbClr val="000000"/>
                </a:solidFill>
                <a:latin typeface="Myriad Pro Semibold"/>
                <a:ea typeface="Myriad Pro Semibold" charset="0"/>
                <a:cs typeface="Myriad Pro Semibold" charset="0"/>
              </a:rPr>
              <a:t>45</a:t>
            </a:r>
          </a:p>
        </p:txBody>
      </p:sp>
      <p:sp>
        <p:nvSpPr>
          <p:cNvPr id="15" name="Rectangle 14">
            <a:extLst>
              <a:ext uri="{FF2B5EF4-FFF2-40B4-BE49-F238E27FC236}">
                <a16:creationId xmlns:a16="http://schemas.microsoft.com/office/drawing/2014/main" id="{A5FBF992-55D6-4FFC-BE9E-32FEC66E1E53}"/>
              </a:ext>
            </a:extLst>
          </p:cNvPr>
          <p:cNvSpPr/>
          <p:nvPr/>
        </p:nvSpPr>
        <p:spPr>
          <a:xfrm>
            <a:off x="8344569" y="3280855"/>
            <a:ext cx="572594" cy="523220"/>
          </a:xfrm>
          <a:prstGeom prst="rect">
            <a:avLst/>
          </a:prstGeom>
        </p:spPr>
        <p:txBody>
          <a:bodyPr wrap="none">
            <a:spAutoFit/>
          </a:bodyPr>
          <a:lstStyle/>
          <a:p>
            <a:pPr algn="ctr" fontAlgn="base">
              <a:spcBef>
                <a:spcPct val="20000"/>
              </a:spcBef>
              <a:spcAft>
                <a:spcPct val="0"/>
              </a:spcAft>
              <a:buClr>
                <a:srgbClr val="82CBDD"/>
              </a:buClr>
            </a:pPr>
            <a:r>
              <a:rPr lang="en-GB" sz="2800" dirty="0">
                <a:solidFill>
                  <a:srgbClr val="000000"/>
                </a:solidFill>
                <a:latin typeface="Myriad Pro Semibold"/>
                <a:ea typeface="Myriad Pro Semibold" charset="0"/>
                <a:cs typeface="Myriad Pro Semibold" charset="0"/>
              </a:rPr>
              <a:t>50</a:t>
            </a:r>
          </a:p>
        </p:txBody>
      </p:sp>
      <p:sp>
        <p:nvSpPr>
          <p:cNvPr id="16" name="Rectangle 15">
            <a:extLst>
              <a:ext uri="{FF2B5EF4-FFF2-40B4-BE49-F238E27FC236}">
                <a16:creationId xmlns:a16="http://schemas.microsoft.com/office/drawing/2014/main" id="{4EA54B0C-EEBB-45EE-90D7-5652841FE94C}"/>
              </a:ext>
            </a:extLst>
          </p:cNvPr>
          <p:cNvSpPr/>
          <p:nvPr/>
        </p:nvSpPr>
        <p:spPr>
          <a:xfrm>
            <a:off x="8993403" y="3280855"/>
            <a:ext cx="572594" cy="523220"/>
          </a:xfrm>
          <a:prstGeom prst="rect">
            <a:avLst/>
          </a:prstGeom>
        </p:spPr>
        <p:txBody>
          <a:bodyPr wrap="none">
            <a:spAutoFit/>
          </a:bodyPr>
          <a:lstStyle/>
          <a:p>
            <a:pPr algn="ctr" fontAlgn="base">
              <a:spcBef>
                <a:spcPct val="20000"/>
              </a:spcBef>
              <a:spcAft>
                <a:spcPct val="0"/>
              </a:spcAft>
              <a:buClr>
                <a:srgbClr val="82CBDD"/>
              </a:buClr>
            </a:pPr>
            <a:r>
              <a:rPr lang="en-GB" sz="2800" dirty="0">
                <a:solidFill>
                  <a:srgbClr val="000000"/>
                </a:solidFill>
                <a:latin typeface="Myriad Pro Semibold"/>
                <a:ea typeface="Myriad Pro Semibold" charset="0"/>
                <a:cs typeface="Myriad Pro Semibold" charset="0"/>
              </a:rPr>
              <a:t>55</a:t>
            </a:r>
          </a:p>
        </p:txBody>
      </p:sp>
      <p:sp>
        <p:nvSpPr>
          <p:cNvPr id="17" name="Rectangle 16">
            <a:extLst>
              <a:ext uri="{FF2B5EF4-FFF2-40B4-BE49-F238E27FC236}">
                <a16:creationId xmlns:a16="http://schemas.microsoft.com/office/drawing/2014/main" id="{4DF864C2-DFE3-4E76-95D7-7FF7E132D022}"/>
              </a:ext>
            </a:extLst>
          </p:cNvPr>
          <p:cNvSpPr/>
          <p:nvPr/>
        </p:nvSpPr>
        <p:spPr>
          <a:xfrm>
            <a:off x="9636206" y="3280855"/>
            <a:ext cx="572594" cy="523220"/>
          </a:xfrm>
          <a:prstGeom prst="rect">
            <a:avLst/>
          </a:prstGeom>
        </p:spPr>
        <p:txBody>
          <a:bodyPr wrap="none">
            <a:spAutoFit/>
          </a:bodyPr>
          <a:lstStyle/>
          <a:p>
            <a:pPr algn="ctr" fontAlgn="base">
              <a:spcBef>
                <a:spcPct val="20000"/>
              </a:spcBef>
              <a:spcAft>
                <a:spcPct val="0"/>
              </a:spcAft>
              <a:buClr>
                <a:srgbClr val="82CBDD"/>
              </a:buClr>
            </a:pPr>
            <a:r>
              <a:rPr lang="en-GB" sz="2800" dirty="0">
                <a:solidFill>
                  <a:srgbClr val="000000"/>
                </a:solidFill>
                <a:latin typeface="Myriad Pro Semibold"/>
                <a:ea typeface="Myriad Pro Semibold" charset="0"/>
                <a:cs typeface="Myriad Pro Semibold" charset="0"/>
              </a:rPr>
              <a:t>60</a:t>
            </a:r>
          </a:p>
        </p:txBody>
      </p:sp>
    </p:spTree>
    <p:extLst>
      <p:ext uri="{BB962C8B-B14F-4D97-AF65-F5344CB8AC3E}">
        <p14:creationId xmlns:p14="http://schemas.microsoft.com/office/powerpoint/2010/main" val="26818156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fade">
                                      <p:cBhvr>
                                        <p:cTn id="32" dur="500"/>
                                        <p:tgtEl>
                                          <p:spTgt spid="10"/>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fade">
                                      <p:cBhvr>
                                        <p:cTn id="37" dur="500"/>
                                        <p:tgtEl>
                                          <p:spTgt spid="11"/>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fade">
                                      <p:cBhvr>
                                        <p:cTn id="42" dur="500"/>
                                        <p:tgtEl>
                                          <p:spTgt spid="12"/>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fade">
                                      <p:cBhvr>
                                        <p:cTn id="47" dur="500"/>
                                        <p:tgtEl>
                                          <p:spTgt spid="13"/>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fade">
                                      <p:cBhvr>
                                        <p:cTn id="52" dur="500"/>
                                        <p:tgtEl>
                                          <p:spTgt spid="14"/>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15"/>
                                        </p:tgtEl>
                                        <p:attrNameLst>
                                          <p:attrName>style.visibility</p:attrName>
                                        </p:attrNameLst>
                                      </p:cBhvr>
                                      <p:to>
                                        <p:strVal val="visible"/>
                                      </p:to>
                                    </p:set>
                                    <p:animEffect transition="in" filter="fade">
                                      <p:cBhvr>
                                        <p:cTn id="57" dur="500"/>
                                        <p:tgtEl>
                                          <p:spTgt spid="15"/>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grpId="0" nodeType="clickEffect">
                                  <p:stCondLst>
                                    <p:cond delay="0"/>
                                  </p:stCondLst>
                                  <p:childTnLst>
                                    <p:set>
                                      <p:cBhvr>
                                        <p:cTn id="61" dur="1" fill="hold">
                                          <p:stCondLst>
                                            <p:cond delay="0"/>
                                          </p:stCondLst>
                                        </p:cTn>
                                        <p:tgtEl>
                                          <p:spTgt spid="16"/>
                                        </p:tgtEl>
                                        <p:attrNameLst>
                                          <p:attrName>style.visibility</p:attrName>
                                        </p:attrNameLst>
                                      </p:cBhvr>
                                      <p:to>
                                        <p:strVal val="visible"/>
                                      </p:to>
                                    </p:set>
                                    <p:animEffect transition="in" filter="fade">
                                      <p:cBhvr>
                                        <p:cTn id="62" dur="500"/>
                                        <p:tgtEl>
                                          <p:spTgt spid="16"/>
                                        </p:tgtEl>
                                      </p:cBhvr>
                                    </p:animEffect>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grpId="0" nodeType="clickEffect">
                                  <p:stCondLst>
                                    <p:cond delay="0"/>
                                  </p:stCondLst>
                                  <p:childTnLst>
                                    <p:set>
                                      <p:cBhvr>
                                        <p:cTn id="66" dur="1" fill="hold">
                                          <p:stCondLst>
                                            <p:cond delay="0"/>
                                          </p:stCondLst>
                                        </p:cTn>
                                        <p:tgtEl>
                                          <p:spTgt spid="17"/>
                                        </p:tgtEl>
                                        <p:attrNameLst>
                                          <p:attrName>style.visibility</p:attrName>
                                        </p:attrNameLst>
                                      </p:cBhvr>
                                      <p:to>
                                        <p:strVal val="visible"/>
                                      </p:to>
                                    </p:set>
                                    <p:animEffect transition="in" filter="fade">
                                      <p:cBhvr>
                                        <p:cTn id="6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P spid="10" grpId="0"/>
      <p:bldP spid="11" grpId="0"/>
      <p:bldP spid="12" grpId="0"/>
      <p:bldP spid="13" grpId="0"/>
      <p:bldP spid="14" grpId="0"/>
      <p:bldP spid="15" grpId="0"/>
      <p:bldP spid="16" grpId="0"/>
      <p:bldP spid="17" grpId="0"/>
    </p:bld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2.4 The 10 and 5 time tables</a:t>
            </a:r>
            <a:r>
              <a:rPr lang="en-GB" dirty="0"/>
              <a:t>	</a:t>
            </a:r>
            <a:r>
              <a:rPr lang="en-US" dirty="0">
                <a:solidFill>
                  <a:srgbClr val="00628C"/>
                </a:solidFill>
              </a:rPr>
              <a:t>Step 2:1</a:t>
            </a:r>
          </a:p>
        </p:txBody>
      </p:sp>
      <p:sp>
        <p:nvSpPr>
          <p:cNvPr id="5" name="TextBox 4">
            <a:extLst>
              <a:ext uri="{FF2B5EF4-FFF2-40B4-BE49-F238E27FC236}">
                <a16:creationId xmlns:a16="http://schemas.microsoft.com/office/drawing/2014/main" id="{5F8BB931-4448-4935-B235-70AE502D6010}"/>
              </a:ext>
            </a:extLst>
          </p:cNvPr>
          <p:cNvSpPr txBox="1"/>
          <p:nvPr/>
        </p:nvSpPr>
        <p:spPr bwMode="auto">
          <a:xfrm>
            <a:off x="5920311" y="5125068"/>
            <a:ext cx="3513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0</a:t>
            </a:r>
          </a:p>
        </p:txBody>
      </p:sp>
      <p:sp>
        <p:nvSpPr>
          <p:cNvPr id="6" name="TextBox 5">
            <a:extLst>
              <a:ext uri="{FF2B5EF4-FFF2-40B4-BE49-F238E27FC236}">
                <a16:creationId xmlns:a16="http://schemas.microsoft.com/office/drawing/2014/main" id="{10856732-ED60-4C0F-8235-03E21021CDAF}"/>
              </a:ext>
            </a:extLst>
          </p:cNvPr>
          <p:cNvSpPr txBox="1"/>
          <p:nvPr/>
        </p:nvSpPr>
        <p:spPr bwMode="auto">
          <a:xfrm>
            <a:off x="5711537" y="5553998"/>
            <a:ext cx="76892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zero</a:t>
            </a:r>
          </a:p>
        </p:txBody>
      </p:sp>
      <p:sp>
        <p:nvSpPr>
          <p:cNvPr id="7" name="TextBox 6">
            <a:extLst>
              <a:ext uri="{FF2B5EF4-FFF2-40B4-BE49-F238E27FC236}">
                <a16:creationId xmlns:a16="http://schemas.microsoft.com/office/drawing/2014/main" id="{8523E678-3035-43A8-95AF-D441DE79BCDC}"/>
              </a:ext>
            </a:extLst>
          </p:cNvPr>
          <p:cNvSpPr txBox="1"/>
          <p:nvPr/>
        </p:nvSpPr>
        <p:spPr bwMode="auto">
          <a:xfrm>
            <a:off x="5920311" y="5125068"/>
            <a:ext cx="3513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5</a:t>
            </a:r>
          </a:p>
        </p:txBody>
      </p:sp>
      <p:sp>
        <p:nvSpPr>
          <p:cNvPr id="8" name="TextBox 7">
            <a:extLst>
              <a:ext uri="{FF2B5EF4-FFF2-40B4-BE49-F238E27FC236}">
                <a16:creationId xmlns:a16="http://schemas.microsoft.com/office/drawing/2014/main" id="{E42626B7-AB98-461A-BED0-6433E6D5768D}"/>
              </a:ext>
            </a:extLst>
          </p:cNvPr>
          <p:cNvSpPr txBox="1"/>
          <p:nvPr/>
        </p:nvSpPr>
        <p:spPr bwMode="auto">
          <a:xfrm>
            <a:off x="5764917" y="5553998"/>
            <a:ext cx="66216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five</a:t>
            </a:r>
          </a:p>
        </p:txBody>
      </p:sp>
      <p:sp>
        <p:nvSpPr>
          <p:cNvPr id="9" name="TextBox 8">
            <a:extLst>
              <a:ext uri="{FF2B5EF4-FFF2-40B4-BE49-F238E27FC236}">
                <a16:creationId xmlns:a16="http://schemas.microsoft.com/office/drawing/2014/main" id="{2EA98A44-995E-4648-BA57-80720CF3957D}"/>
              </a:ext>
            </a:extLst>
          </p:cNvPr>
          <p:cNvSpPr txBox="1"/>
          <p:nvPr/>
        </p:nvSpPr>
        <p:spPr bwMode="auto">
          <a:xfrm>
            <a:off x="5836954" y="5125068"/>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10</a:t>
            </a:r>
          </a:p>
        </p:txBody>
      </p:sp>
      <p:sp>
        <p:nvSpPr>
          <p:cNvPr id="10" name="TextBox 9">
            <a:extLst>
              <a:ext uri="{FF2B5EF4-FFF2-40B4-BE49-F238E27FC236}">
                <a16:creationId xmlns:a16="http://schemas.microsoft.com/office/drawing/2014/main" id="{ADF29D33-3DBE-4CB3-A3BA-D30A954FAD80}"/>
              </a:ext>
            </a:extLst>
          </p:cNvPr>
          <p:cNvSpPr txBox="1"/>
          <p:nvPr/>
        </p:nvSpPr>
        <p:spPr bwMode="auto">
          <a:xfrm>
            <a:off x="5785275" y="5553998"/>
            <a:ext cx="62145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ten</a:t>
            </a:r>
          </a:p>
        </p:txBody>
      </p:sp>
      <p:sp>
        <p:nvSpPr>
          <p:cNvPr id="11" name="TextBox 10">
            <a:extLst>
              <a:ext uri="{FF2B5EF4-FFF2-40B4-BE49-F238E27FC236}">
                <a16:creationId xmlns:a16="http://schemas.microsoft.com/office/drawing/2014/main" id="{2D420B69-E9BD-4ABD-A573-81F3F970A4A3}"/>
              </a:ext>
            </a:extLst>
          </p:cNvPr>
          <p:cNvSpPr txBox="1"/>
          <p:nvPr/>
        </p:nvSpPr>
        <p:spPr bwMode="auto">
          <a:xfrm>
            <a:off x="5836954" y="5125068"/>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15</a:t>
            </a:r>
          </a:p>
        </p:txBody>
      </p:sp>
      <p:sp>
        <p:nvSpPr>
          <p:cNvPr id="12" name="TextBox 11">
            <a:extLst>
              <a:ext uri="{FF2B5EF4-FFF2-40B4-BE49-F238E27FC236}">
                <a16:creationId xmlns:a16="http://schemas.microsoft.com/office/drawing/2014/main" id="{0DABA5D9-4E1C-431A-9C32-39EEDA593223}"/>
              </a:ext>
            </a:extLst>
          </p:cNvPr>
          <p:cNvSpPr txBox="1"/>
          <p:nvPr/>
        </p:nvSpPr>
        <p:spPr bwMode="auto">
          <a:xfrm>
            <a:off x="5568486" y="5553998"/>
            <a:ext cx="105503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fifteen</a:t>
            </a:r>
          </a:p>
        </p:txBody>
      </p:sp>
      <p:sp>
        <p:nvSpPr>
          <p:cNvPr id="13" name="TextBox 12">
            <a:extLst>
              <a:ext uri="{FF2B5EF4-FFF2-40B4-BE49-F238E27FC236}">
                <a16:creationId xmlns:a16="http://schemas.microsoft.com/office/drawing/2014/main" id="{6CD61F8A-C22E-442B-9268-2FCC69EB858F}"/>
              </a:ext>
            </a:extLst>
          </p:cNvPr>
          <p:cNvSpPr txBox="1"/>
          <p:nvPr/>
        </p:nvSpPr>
        <p:spPr bwMode="auto">
          <a:xfrm>
            <a:off x="5836954" y="5125068"/>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20</a:t>
            </a:r>
          </a:p>
        </p:txBody>
      </p:sp>
      <p:sp>
        <p:nvSpPr>
          <p:cNvPr id="14" name="TextBox 13">
            <a:extLst>
              <a:ext uri="{FF2B5EF4-FFF2-40B4-BE49-F238E27FC236}">
                <a16:creationId xmlns:a16="http://schemas.microsoft.com/office/drawing/2014/main" id="{C93A284D-FC4D-49AF-9ACE-3AC70A577E7F}"/>
              </a:ext>
            </a:extLst>
          </p:cNvPr>
          <p:cNvSpPr txBox="1"/>
          <p:nvPr/>
        </p:nvSpPr>
        <p:spPr bwMode="auto">
          <a:xfrm>
            <a:off x="5546749" y="5553998"/>
            <a:ext cx="109850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twenty</a:t>
            </a:r>
          </a:p>
        </p:txBody>
      </p:sp>
      <p:sp>
        <p:nvSpPr>
          <p:cNvPr id="15" name="TextBox 14">
            <a:extLst>
              <a:ext uri="{FF2B5EF4-FFF2-40B4-BE49-F238E27FC236}">
                <a16:creationId xmlns:a16="http://schemas.microsoft.com/office/drawing/2014/main" id="{FDB50464-455B-465C-8D94-4C5BE316F830}"/>
              </a:ext>
            </a:extLst>
          </p:cNvPr>
          <p:cNvSpPr txBox="1"/>
          <p:nvPr/>
        </p:nvSpPr>
        <p:spPr bwMode="auto">
          <a:xfrm>
            <a:off x="5836954" y="5125068"/>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25</a:t>
            </a:r>
          </a:p>
        </p:txBody>
      </p:sp>
      <p:sp>
        <p:nvSpPr>
          <p:cNvPr id="16" name="TextBox 15">
            <a:extLst>
              <a:ext uri="{FF2B5EF4-FFF2-40B4-BE49-F238E27FC236}">
                <a16:creationId xmlns:a16="http://schemas.microsoft.com/office/drawing/2014/main" id="{B1694456-CFBD-4247-B61C-0C92AE956724}"/>
              </a:ext>
            </a:extLst>
          </p:cNvPr>
          <p:cNvSpPr txBox="1"/>
          <p:nvPr/>
        </p:nvSpPr>
        <p:spPr bwMode="auto">
          <a:xfrm>
            <a:off x="5246284" y="5553998"/>
            <a:ext cx="169944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twenty-five</a:t>
            </a:r>
          </a:p>
        </p:txBody>
      </p:sp>
      <p:sp>
        <p:nvSpPr>
          <p:cNvPr id="17" name="TextBox 16">
            <a:extLst>
              <a:ext uri="{FF2B5EF4-FFF2-40B4-BE49-F238E27FC236}">
                <a16:creationId xmlns:a16="http://schemas.microsoft.com/office/drawing/2014/main" id="{28DC8395-B992-45EB-B064-8A897BD7C999}"/>
              </a:ext>
            </a:extLst>
          </p:cNvPr>
          <p:cNvSpPr txBox="1"/>
          <p:nvPr/>
        </p:nvSpPr>
        <p:spPr bwMode="auto">
          <a:xfrm>
            <a:off x="5836955" y="5125068"/>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30</a:t>
            </a:r>
          </a:p>
        </p:txBody>
      </p:sp>
      <p:sp>
        <p:nvSpPr>
          <p:cNvPr id="18" name="TextBox 17">
            <a:extLst>
              <a:ext uri="{FF2B5EF4-FFF2-40B4-BE49-F238E27FC236}">
                <a16:creationId xmlns:a16="http://schemas.microsoft.com/office/drawing/2014/main" id="{C0140D5E-0EAA-44B7-A359-9D287FBF02F7}"/>
              </a:ext>
            </a:extLst>
          </p:cNvPr>
          <p:cNvSpPr txBox="1"/>
          <p:nvPr/>
        </p:nvSpPr>
        <p:spPr bwMode="auto">
          <a:xfrm>
            <a:off x="5641773" y="5553998"/>
            <a:ext cx="90845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thirty</a:t>
            </a:r>
          </a:p>
        </p:txBody>
      </p:sp>
      <p:sp>
        <p:nvSpPr>
          <p:cNvPr id="19" name="TextBox 18">
            <a:extLst>
              <a:ext uri="{FF2B5EF4-FFF2-40B4-BE49-F238E27FC236}">
                <a16:creationId xmlns:a16="http://schemas.microsoft.com/office/drawing/2014/main" id="{A24269AF-D220-4E7A-BBD0-DF5D1FE3555C}"/>
              </a:ext>
            </a:extLst>
          </p:cNvPr>
          <p:cNvSpPr txBox="1"/>
          <p:nvPr/>
        </p:nvSpPr>
        <p:spPr bwMode="auto">
          <a:xfrm>
            <a:off x="5836954" y="5125068"/>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35</a:t>
            </a:r>
          </a:p>
        </p:txBody>
      </p:sp>
      <p:sp>
        <p:nvSpPr>
          <p:cNvPr id="20" name="TextBox 19">
            <a:extLst>
              <a:ext uri="{FF2B5EF4-FFF2-40B4-BE49-F238E27FC236}">
                <a16:creationId xmlns:a16="http://schemas.microsoft.com/office/drawing/2014/main" id="{AB05DCF8-CC35-49A2-9645-720CBA0C3750}"/>
              </a:ext>
            </a:extLst>
          </p:cNvPr>
          <p:cNvSpPr txBox="1"/>
          <p:nvPr/>
        </p:nvSpPr>
        <p:spPr bwMode="auto">
          <a:xfrm>
            <a:off x="5341308" y="5553998"/>
            <a:ext cx="150938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thirty-five</a:t>
            </a:r>
          </a:p>
        </p:txBody>
      </p:sp>
      <p:sp>
        <p:nvSpPr>
          <p:cNvPr id="21" name="TextBox 20">
            <a:extLst>
              <a:ext uri="{FF2B5EF4-FFF2-40B4-BE49-F238E27FC236}">
                <a16:creationId xmlns:a16="http://schemas.microsoft.com/office/drawing/2014/main" id="{4A50F0D5-629F-4D2E-9FBC-45E4FFA3B581}"/>
              </a:ext>
            </a:extLst>
          </p:cNvPr>
          <p:cNvSpPr txBox="1"/>
          <p:nvPr/>
        </p:nvSpPr>
        <p:spPr bwMode="auto">
          <a:xfrm>
            <a:off x="5836954" y="5125068"/>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40</a:t>
            </a:r>
          </a:p>
        </p:txBody>
      </p:sp>
      <p:sp>
        <p:nvSpPr>
          <p:cNvPr id="22" name="TextBox 21">
            <a:extLst>
              <a:ext uri="{FF2B5EF4-FFF2-40B4-BE49-F238E27FC236}">
                <a16:creationId xmlns:a16="http://schemas.microsoft.com/office/drawing/2014/main" id="{07F18CF9-86D6-461B-91AF-E74FF8A48C19}"/>
              </a:ext>
            </a:extLst>
          </p:cNvPr>
          <p:cNvSpPr txBox="1"/>
          <p:nvPr/>
        </p:nvSpPr>
        <p:spPr bwMode="auto">
          <a:xfrm>
            <a:off x="5680245" y="5553998"/>
            <a:ext cx="83151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forty</a:t>
            </a:r>
          </a:p>
        </p:txBody>
      </p:sp>
      <p:sp>
        <p:nvSpPr>
          <p:cNvPr id="23" name="TextBox 22">
            <a:extLst>
              <a:ext uri="{FF2B5EF4-FFF2-40B4-BE49-F238E27FC236}">
                <a16:creationId xmlns:a16="http://schemas.microsoft.com/office/drawing/2014/main" id="{EF55EFE7-D699-4273-A834-1AE074838984}"/>
              </a:ext>
            </a:extLst>
          </p:cNvPr>
          <p:cNvSpPr txBox="1"/>
          <p:nvPr/>
        </p:nvSpPr>
        <p:spPr bwMode="auto">
          <a:xfrm>
            <a:off x="5836954" y="5125068"/>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45</a:t>
            </a:r>
          </a:p>
        </p:txBody>
      </p:sp>
      <p:sp>
        <p:nvSpPr>
          <p:cNvPr id="24" name="TextBox 23">
            <a:extLst>
              <a:ext uri="{FF2B5EF4-FFF2-40B4-BE49-F238E27FC236}">
                <a16:creationId xmlns:a16="http://schemas.microsoft.com/office/drawing/2014/main" id="{04EB7836-744E-417B-845B-00B1C661267E}"/>
              </a:ext>
            </a:extLst>
          </p:cNvPr>
          <p:cNvSpPr txBox="1"/>
          <p:nvPr/>
        </p:nvSpPr>
        <p:spPr bwMode="auto">
          <a:xfrm>
            <a:off x="5379779" y="5553998"/>
            <a:ext cx="143244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forty-five</a:t>
            </a:r>
          </a:p>
        </p:txBody>
      </p:sp>
      <p:sp>
        <p:nvSpPr>
          <p:cNvPr id="25" name="TextBox 24">
            <a:extLst>
              <a:ext uri="{FF2B5EF4-FFF2-40B4-BE49-F238E27FC236}">
                <a16:creationId xmlns:a16="http://schemas.microsoft.com/office/drawing/2014/main" id="{3196694A-038D-4653-9BFF-DBE96AAA6060}"/>
              </a:ext>
            </a:extLst>
          </p:cNvPr>
          <p:cNvSpPr txBox="1"/>
          <p:nvPr/>
        </p:nvSpPr>
        <p:spPr bwMode="auto">
          <a:xfrm>
            <a:off x="5836954" y="5125068"/>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50</a:t>
            </a:r>
          </a:p>
        </p:txBody>
      </p:sp>
      <p:sp>
        <p:nvSpPr>
          <p:cNvPr id="26" name="TextBox 25">
            <a:extLst>
              <a:ext uri="{FF2B5EF4-FFF2-40B4-BE49-F238E27FC236}">
                <a16:creationId xmlns:a16="http://schemas.microsoft.com/office/drawing/2014/main" id="{033458F6-C4C0-452E-98FD-C96E8084D925}"/>
              </a:ext>
            </a:extLst>
          </p:cNvPr>
          <p:cNvSpPr txBox="1"/>
          <p:nvPr/>
        </p:nvSpPr>
        <p:spPr bwMode="auto">
          <a:xfrm>
            <a:off x="5740391" y="5553998"/>
            <a:ext cx="71122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fifty</a:t>
            </a:r>
          </a:p>
        </p:txBody>
      </p:sp>
      <p:sp>
        <p:nvSpPr>
          <p:cNvPr id="27" name="TextBox 26">
            <a:extLst>
              <a:ext uri="{FF2B5EF4-FFF2-40B4-BE49-F238E27FC236}">
                <a16:creationId xmlns:a16="http://schemas.microsoft.com/office/drawing/2014/main" id="{7F49B2A3-C45E-4D08-B964-F30E6563AE9A}"/>
              </a:ext>
            </a:extLst>
          </p:cNvPr>
          <p:cNvSpPr txBox="1"/>
          <p:nvPr/>
        </p:nvSpPr>
        <p:spPr bwMode="auto">
          <a:xfrm>
            <a:off x="5836954" y="5125068"/>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55</a:t>
            </a:r>
          </a:p>
        </p:txBody>
      </p:sp>
      <p:sp>
        <p:nvSpPr>
          <p:cNvPr id="28" name="TextBox 27">
            <a:extLst>
              <a:ext uri="{FF2B5EF4-FFF2-40B4-BE49-F238E27FC236}">
                <a16:creationId xmlns:a16="http://schemas.microsoft.com/office/drawing/2014/main" id="{A5CABEBB-D42D-4D1E-8091-38BAB9E9093F}"/>
              </a:ext>
            </a:extLst>
          </p:cNvPr>
          <p:cNvSpPr txBox="1"/>
          <p:nvPr/>
        </p:nvSpPr>
        <p:spPr bwMode="auto">
          <a:xfrm>
            <a:off x="5439926" y="5553998"/>
            <a:ext cx="131215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fifty-five</a:t>
            </a:r>
          </a:p>
        </p:txBody>
      </p:sp>
      <p:sp>
        <p:nvSpPr>
          <p:cNvPr id="29" name="TextBox 28">
            <a:extLst>
              <a:ext uri="{FF2B5EF4-FFF2-40B4-BE49-F238E27FC236}">
                <a16:creationId xmlns:a16="http://schemas.microsoft.com/office/drawing/2014/main" id="{8C68B4F5-274E-48C8-9542-E2861C2F3E42}"/>
              </a:ext>
            </a:extLst>
          </p:cNvPr>
          <p:cNvSpPr txBox="1"/>
          <p:nvPr/>
        </p:nvSpPr>
        <p:spPr bwMode="auto">
          <a:xfrm>
            <a:off x="5836954" y="5125068"/>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60</a:t>
            </a:r>
          </a:p>
        </p:txBody>
      </p:sp>
      <p:sp>
        <p:nvSpPr>
          <p:cNvPr id="30" name="TextBox 29">
            <a:extLst>
              <a:ext uri="{FF2B5EF4-FFF2-40B4-BE49-F238E27FC236}">
                <a16:creationId xmlns:a16="http://schemas.microsoft.com/office/drawing/2014/main" id="{C8FF6131-3C40-47A2-9156-5DC799360CC2}"/>
              </a:ext>
            </a:extLst>
          </p:cNvPr>
          <p:cNvSpPr txBox="1"/>
          <p:nvPr/>
        </p:nvSpPr>
        <p:spPr bwMode="auto">
          <a:xfrm>
            <a:off x="5703906" y="5553998"/>
            <a:ext cx="78419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a:solidFill>
                  <a:srgbClr val="000000"/>
                </a:solidFill>
                <a:latin typeface="Myriad Pro Semibold" charset="0"/>
                <a:ea typeface="Myriad Pro Semibold" charset="0"/>
                <a:cs typeface="Myriad Pro Semibold" charset="0"/>
              </a:rPr>
              <a:t>sixty</a:t>
            </a:r>
            <a:endParaRPr lang="en-GB" sz="2400" dirty="0">
              <a:solidFill>
                <a:srgbClr val="000000"/>
              </a:solidFill>
              <a:latin typeface="Myriad Pro Semibold" charset="0"/>
              <a:ea typeface="Myriad Pro Semibold" charset="0"/>
              <a:cs typeface="Myriad Pro Semibold" charset="0"/>
            </a:endParaRPr>
          </a:p>
        </p:txBody>
      </p:sp>
      <p:pic>
        <p:nvPicPr>
          <p:cNvPr id="31" name="Picture 30">
            <a:extLst>
              <a:ext uri="{FF2B5EF4-FFF2-40B4-BE49-F238E27FC236}">
                <a16:creationId xmlns:a16="http://schemas.microsoft.com/office/drawing/2014/main" id="{3BCE609F-BA14-44F0-B6A6-637A2CD1D15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03816" y="999426"/>
            <a:ext cx="748182" cy="1864219"/>
          </a:xfrm>
          <a:prstGeom prst="rect">
            <a:avLst/>
          </a:prstGeom>
        </p:spPr>
      </p:pic>
      <p:pic>
        <p:nvPicPr>
          <p:cNvPr id="32" name="Picture 31">
            <a:extLst>
              <a:ext uri="{FF2B5EF4-FFF2-40B4-BE49-F238E27FC236}">
                <a16:creationId xmlns:a16="http://schemas.microsoft.com/office/drawing/2014/main" id="{91C8AD95-B6A9-4BE6-A577-6C00317F75A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54525" y="999426"/>
            <a:ext cx="748182" cy="1864219"/>
          </a:xfrm>
          <a:prstGeom prst="rect">
            <a:avLst/>
          </a:prstGeom>
        </p:spPr>
      </p:pic>
      <p:pic>
        <p:nvPicPr>
          <p:cNvPr id="33" name="Picture 32">
            <a:extLst>
              <a:ext uri="{FF2B5EF4-FFF2-40B4-BE49-F238E27FC236}">
                <a16:creationId xmlns:a16="http://schemas.microsoft.com/office/drawing/2014/main" id="{3B1778C1-36A1-438A-BAB6-244489034BF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205234" y="999426"/>
            <a:ext cx="748182" cy="1864219"/>
          </a:xfrm>
          <a:prstGeom prst="rect">
            <a:avLst/>
          </a:prstGeom>
        </p:spPr>
      </p:pic>
      <p:pic>
        <p:nvPicPr>
          <p:cNvPr id="34" name="Picture 33">
            <a:extLst>
              <a:ext uri="{FF2B5EF4-FFF2-40B4-BE49-F238E27FC236}">
                <a16:creationId xmlns:a16="http://schemas.microsoft.com/office/drawing/2014/main" id="{4D805394-46CE-4640-9FD2-B24DEE764B3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255943" y="999426"/>
            <a:ext cx="748182" cy="1864219"/>
          </a:xfrm>
          <a:prstGeom prst="rect">
            <a:avLst/>
          </a:prstGeom>
        </p:spPr>
      </p:pic>
      <p:pic>
        <p:nvPicPr>
          <p:cNvPr id="35" name="Picture 34">
            <a:extLst>
              <a:ext uri="{FF2B5EF4-FFF2-40B4-BE49-F238E27FC236}">
                <a16:creationId xmlns:a16="http://schemas.microsoft.com/office/drawing/2014/main" id="{76AD78B7-E0FF-4EDA-9D2B-BFC56B0552E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306652" y="999426"/>
            <a:ext cx="748182" cy="1864219"/>
          </a:xfrm>
          <a:prstGeom prst="rect">
            <a:avLst/>
          </a:prstGeom>
        </p:spPr>
      </p:pic>
      <p:pic>
        <p:nvPicPr>
          <p:cNvPr id="36" name="Picture 35">
            <a:extLst>
              <a:ext uri="{FF2B5EF4-FFF2-40B4-BE49-F238E27FC236}">
                <a16:creationId xmlns:a16="http://schemas.microsoft.com/office/drawing/2014/main" id="{9B81BFD1-06CA-477E-B065-A00E03AC698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57361" y="999426"/>
            <a:ext cx="748182" cy="1864219"/>
          </a:xfrm>
          <a:prstGeom prst="rect">
            <a:avLst/>
          </a:prstGeom>
        </p:spPr>
      </p:pic>
      <p:pic>
        <p:nvPicPr>
          <p:cNvPr id="37" name="Picture 36">
            <a:extLst>
              <a:ext uri="{FF2B5EF4-FFF2-40B4-BE49-F238E27FC236}">
                <a16:creationId xmlns:a16="http://schemas.microsoft.com/office/drawing/2014/main" id="{5D9DD5BE-D368-4F46-9286-89CAD32A178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86457" y="3062247"/>
            <a:ext cx="748182" cy="1864219"/>
          </a:xfrm>
          <a:prstGeom prst="rect">
            <a:avLst/>
          </a:prstGeom>
        </p:spPr>
      </p:pic>
      <p:pic>
        <p:nvPicPr>
          <p:cNvPr id="38" name="Picture 37">
            <a:extLst>
              <a:ext uri="{FF2B5EF4-FFF2-40B4-BE49-F238E27FC236}">
                <a16:creationId xmlns:a16="http://schemas.microsoft.com/office/drawing/2014/main" id="{22A7A22D-5A8C-4B43-9847-256542581A1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40638" y="3062247"/>
            <a:ext cx="748182" cy="1864219"/>
          </a:xfrm>
          <a:prstGeom prst="rect">
            <a:avLst/>
          </a:prstGeom>
        </p:spPr>
      </p:pic>
      <p:pic>
        <p:nvPicPr>
          <p:cNvPr id="39" name="Picture 38">
            <a:extLst>
              <a:ext uri="{FF2B5EF4-FFF2-40B4-BE49-F238E27FC236}">
                <a16:creationId xmlns:a16="http://schemas.microsoft.com/office/drawing/2014/main" id="{1ECE3501-7A49-4D76-AED0-C8CC52E288D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94819" y="3062247"/>
            <a:ext cx="748182" cy="1864219"/>
          </a:xfrm>
          <a:prstGeom prst="rect">
            <a:avLst/>
          </a:prstGeom>
        </p:spPr>
      </p:pic>
      <p:pic>
        <p:nvPicPr>
          <p:cNvPr id="40" name="Picture 39">
            <a:extLst>
              <a:ext uri="{FF2B5EF4-FFF2-40B4-BE49-F238E27FC236}">
                <a16:creationId xmlns:a16="http://schemas.microsoft.com/office/drawing/2014/main" id="{D86EE982-BA95-4A9D-9A8A-24FFBA75C27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249000" y="3062247"/>
            <a:ext cx="748182" cy="1864219"/>
          </a:xfrm>
          <a:prstGeom prst="rect">
            <a:avLst/>
          </a:prstGeom>
        </p:spPr>
      </p:pic>
      <p:pic>
        <p:nvPicPr>
          <p:cNvPr id="41" name="Picture 40">
            <a:extLst>
              <a:ext uri="{FF2B5EF4-FFF2-40B4-BE49-F238E27FC236}">
                <a16:creationId xmlns:a16="http://schemas.microsoft.com/office/drawing/2014/main" id="{9E1CAE3E-3770-42ED-89B7-252BCD6861B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303181" y="3062247"/>
            <a:ext cx="748182" cy="1864219"/>
          </a:xfrm>
          <a:prstGeom prst="rect">
            <a:avLst/>
          </a:prstGeom>
        </p:spPr>
      </p:pic>
      <p:pic>
        <p:nvPicPr>
          <p:cNvPr id="42" name="Picture 41">
            <a:extLst>
              <a:ext uri="{FF2B5EF4-FFF2-40B4-BE49-F238E27FC236}">
                <a16:creationId xmlns:a16="http://schemas.microsoft.com/office/drawing/2014/main" id="{9020802B-C5E3-4962-A4A6-4874D4A6B1D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57361" y="3062247"/>
            <a:ext cx="748182" cy="1864219"/>
          </a:xfrm>
          <a:prstGeom prst="rect">
            <a:avLst/>
          </a:prstGeom>
        </p:spPr>
      </p:pic>
    </p:spTree>
    <p:extLst>
      <p:ext uri="{BB962C8B-B14F-4D97-AF65-F5344CB8AC3E}">
        <p14:creationId xmlns:p14="http://schemas.microsoft.com/office/powerpoint/2010/main" val="27836115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par>
                                <p:cTn id="8" presetID="10" presetClass="exit" presetSubtype="0" fill="hold" grpId="0" nodeType="withEffect">
                                  <p:stCondLst>
                                    <p:cond delay="0"/>
                                  </p:stCondLst>
                                  <p:childTnLst>
                                    <p:animEffect transition="out" filter="fade">
                                      <p:cBhvr>
                                        <p:cTn id="9" dur="500"/>
                                        <p:tgtEl>
                                          <p:spTgt spid="6"/>
                                        </p:tgtEl>
                                      </p:cBhvr>
                                    </p:animEffect>
                                    <p:set>
                                      <p:cBhvr>
                                        <p:cTn id="10" dur="1" fill="hold">
                                          <p:stCondLst>
                                            <p:cond delay="499"/>
                                          </p:stCondLst>
                                        </p:cTn>
                                        <p:tgtEl>
                                          <p:spTgt spid="6"/>
                                        </p:tgtEl>
                                        <p:attrNameLst>
                                          <p:attrName>style.visibility</p:attrName>
                                        </p:attrNameLst>
                                      </p:cBhvr>
                                      <p:to>
                                        <p:strVal val="hidden"/>
                                      </p:to>
                                    </p:set>
                                  </p:childTnLst>
                                </p:cTn>
                              </p:par>
                            </p:childTnLst>
                          </p:cTn>
                        </p:par>
                        <p:par>
                          <p:cTn id="11" fill="hold">
                            <p:stCondLst>
                              <p:cond delay="500"/>
                            </p:stCondLst>
                            <p:childTnLst>
                              <p:par>
                                <p:cTn id="12" presetID="10" presetClass="entr" presetSubtype="0" fill="hold" nodeType="afterEffect">
                                  <p:stCondLst>
                                    <p:cond delay="0"/>
                                  </p:stCondLst>
                                  <p:childTnLst>
                                    <p:set>
                                      <p:cBhvr>
                                        <p:cTn id="13" dur="1" fill="hold">
                                          <p:stCondLst>
                                            <p:cond delay="0"/>
                                          </p:stCondLst>
                                        </p:cTn>
                                        <p:tgtEl>
                                          <p:spTgt spid="31"/>
                                        </p:tgtEl>
                                        <p:attrNameLst>
                                          <p:attrName>style.visibility</p:attrName>
                                        </p:attrNameLst>
                                      </p:cBhvr>
                                      <p:to>
                                        <p:strVal val="visible"/>
                                      </p:to>
                                    </p:set>
                                    <p:animEffect transition="in" filter="fade">
                                      <p:cBhvr>
                                        <p:cTn id="14" dur="500"/>
                                        <p:tgtEl>
                                          <p:spTgt spid="31"/>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500"/>
                                        <p:tgtEl>
                                          <p:spTgt spid="7"/>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500"/>
                                        <p:tgtEl>
                                          <p:spTgt spid="8"/>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xit" presetSubtype="0" fill="hold" grpId="1" nodeType="clickEffect">
                                  <p:stCondLst>
                                    <p:cond delay="0"/>
                                  </p:stCondLst>
                                  <p:childTnLst>
                                    <p:animEffect transition="out" filter="fade">
                                      <p:cBhvr>
                                        <p:cTn id="25" dur="500"/>
                                        <p:tgtEl>
                                          <p:spTgt spid="7"/>
                                        </p:tgtEl>
                                      </p:cBhvr>
                                    </p:animEffect>
                                    <p:set>
                                      <p:cBhvr>
                                        <p:cTn id="26" dur="1" fill="hold">
                                          <p:stCondLst>
                                            <p:cond delay="499"/>
                                          </p:stCondLst>
                                        </p:cTn>
                                        <p:tgtEl>
                                          <p:spTgt spid="7"/>
                                        </p:tgtEl>
                                        <p:attrNameLst>
                                          <p:attrName>style.visibility</p:attrName>
                                        </p:attrNameLst>
                                      </p:cBhvr>
                                      <p:to>
                                        <p:strVal val="hidden"/>
                                      </p:to>
                                    </p:set>
                                  </p:childTnLst>
                                </p:cTn>
                              </p:par>
                              <p:par>
                                <p:cTn id="27" presetID="10" presetClass="exit" presetSubtype="0" fill="hold" grpId="1" nodeType="withEffect">
                                  <p:stCondLst>
                                    <p:cond delay="0"/>
                                  </p:stCondLst>
                                  <p:childTnLst>
                                    <p:animEffect transition="out" filter="fade">
                                      <p:cBhvr>
                                        <p:cTn id="28" dur="500"/>
                                        <p:tgtEl>
                                          <p:spTgt spid="8"/>
                                        </p:tgtEl>
                                      </p:cBhvr>
                                    </p:animEffect>
                                    <p:set>
                                      <p:cBhvr>
                                        <p:cTn id="29" dur="1" fill="hold">
                                          <p:stCondLst>
                                            <p:cond delay="499"/>
                                          </p:stCondLst>
                                        </p:cTn>
                                        <p:tgtEl>
                                          <p:spTgt spid="8"/>
                                        </p:tgtEl>
                                        <p:attrNameLst>
                                          <p:attrName>style.visibility</p:attrName>
                                        </p:attrNameLst>
                                      </p:cBhvr>
                                      <p:to>
                                        <p:strVal val="hidden"/>
                                      </p:to>
                                    </p:set>
                                  </p:childTnLst>
                                </p:cTn>
                              </p:par>
                            </p:childTnLst>
                          </p:cTn>
                        </p:par>
                        <p:par>
                          <p:cTn id="30" fill="hold">
                            <p:stCondLst>
                              <p:cond delay="500"/>
                            </p:stCondLst>
                            <p:childTnLst>
                              <p:par>
                                <p:cTn id="31" presetID="10" presetClass="entr" presetSubtype="0" fill="hold" nodeType="afterEffect">
                                  <p:stCondLst>
                                    <p:cond delay="0"/>
                                  </p:stCondLst>
                                  <p:childTnLst>
                                    <p:set>
                                      <p:cBhvr>
                                        <p:cTn id="32" dur="1" fill="hold">
                                          <p:stCondLst>
                                            <p:cond delay="0"/>
                                          </p:stCondLst>
                                        </p:cTn>
                                        <p:tgtEl>
                                          <p:spTgt spid="32"/>
                                        </p:tgtEl>
                                        <p:attrNameLst>
                                          <p:attrName>style.visibility</p:attrName>
                                        </p:attrNameLst>
                                      </p:cBhvr>
                                      <p:to>
                                        <p:strVal val="visible"/>
                                      </p:to>
                                    </p:set>
                                    <p:animEffect transition="in" filter="fade">
                                      <p:cBhvr>
                                        <p:cTn id="33" dur="500"/>
                                        <p:tgtEl>
                                          <p:spTgt spid="32"/>
                                        </p:tgtEl>
                                      </p:cBhvr>
                                    </p:animEffect>
                                  </p:childTnLst>
                                </p:cTn>
                              </p:par>
                            </p:childTnLst>
                          </p:cTn>
                        </p:par>
                        <p:par>
                          <p:cTn id="34" fill="hold">
                            <p:stCondLst>
                              <p:cond delay="1000"/>
                            </p:stCondLst>
                            <p:childTnLst>
                              <p:par>
                                <p:cTn id="35" presetID="10" presetClass="entr" presetSubtype="0" fill="hold" grpId="0" nodeType="after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fade">
                                      <p:cBhvr>
                                        <p:cTn id="37" dur="500"/>
                                        <p:tgtEl>
                                          <p:spTgt spid="9"/>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fade">
                                      <p:cBhvr>
                                        <p:cTn id="40" dur="500"/>
                                        <p:tgtEl>
                                          <p:spTgt spid="10"/>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xit" presetSubtype="0" fill="hold" grpId="1" nodeType="clickEffect">
                                  <p:stCondLst>
                                    <p:cond delay="0"/>
                                  </p:stCondLst>
                                  <p:childTnLst>
                                    <p:animEffect transition="out" filter="fade">
                                      <p:cBhvr>
                                        <p:cTn id="44" dur="500"/>
                                        <p:tgtEl>
                                          <p:spTgt spid="9"/>
                                        </p:tgtEl>
                                      </p:cBhvr>
                                    </p:animEffect>
                                    <p:set>
                                      <p:cBhvr>
                                        <p:cTn id="45" dur="1" fill="hold">
                                          <p:stCondLst>
                                            <p:cond delay="499"/>
                                          </p:stCondLst>
                                        </p:cTn>
                                        <p:tgtEl>
                                          <p:spTgt spid="9"/>
                                        </p:tgtEl>
                                        <p:attrNameLst>
                                          <p:attrName>style.visibility</p:attrName>
                                        </p:attrNameLst>
                                      </p:cBhvr>
                                      <p:to>
                                        <p:strVal val="hidden"/>
                                      </p:to>
                                    </p:set>
                                  </p:childTnLst>
                                </p:cTn>
                              </p:par>
                              <p:par>
                                <p:cTn id="46" presetID="10" presetClass="exit" presetSubtype="0" fill="hold" grpId="1" nodeType="withEffect">
                                  <p:stCondLst>
                                    <p:cond delay="0"/>
                                  </p:stCondLst>
                                  <p:childTnLst>
                                    <p:animEffect transition="out" filter="fade">
                                      <p:cBhvr>
                                        <p:cTn id="47" dur="500"/>
                                        <p:tgtEl>
                                          <p:spTgt spid="10"/>
                                        </p:tgtEl>
                                      </p:cBhvr>
                                    </p:animEffect>
                                    <p:set>
                                      <p:cBhvr>
                                        <p:cTn id="48" dur="1" fill="hold">
                                          <p:stCondLst>
                                            <p:cond delay="499"/>
                                          </p:stCondLst>
                                        </p:cTn>
                                        <p:tgtEl>
                                          <p:spTgt spid="10"/>
                                        </p:tgtEl>
                                        <p:attrNameLst>
                                          <p:attrName>style.visibility</p:attrName>
                                        </p:attrNameLst>
                                      </p:cBhvr>
                                      <p:to>
                                        <p:strVal val="hidden"/>
                                      </p:to>
                                    </p:set>
                                  </p:childTnLst>
                                </p:cTn>
                              </p:par>
                            </p:childTnLst>
                          </p:cTn>
                        </p:par>
                        <p:par>
                          <p:cTn id="49" fill="hold">
                            <p:stCondLst>
                              <p:cond delay="500"/>
                            </p:stCondLst>
                            <p:childTnLst>
                              <p:par>
                                <p:cTn id="50" presetID="10" presetClass="entr" presetSubtype="0" fill="hold" nodeType="afterEffect">
                                  <p:stCondLst>
                                    <p:cond delay="0"/>
                                  </p:stCondLst>
                                  <p:childTnLst>
                                    <p:set>
                                      <p:cBhvr>
                                        <p:cTn id="51" dur="1" fill="hold">
                                          <p:stCondLst>
                                            <p:cond delay="0"/>
                                          </p:stCondLst>
                                        </p:cTn>
                                        <p:tgtEl>
                                          <p:spTgt spid="33"/>
                                        </p:tgtEl>
                                        <p:attrNameLst>
                                          <p:attrName>style.visibility</p:attrName>
                                        </p:attrNameLst>
                                      </p:cBhvr>
                                      <p:to>
                                        <p:strVal val="visible"/>
                                      </p:to>
                                    </p:set>
                                    <p:animEffect transition="in" filter="fade">
                                      <p:cBhvr>
                                        <p:cTn id="52" dur="500"/>
                                        <p:tgtEl>
                                          <p:spTgt spid="33"/>
                                        </p:tgtEl>
                                      </p:cBhvr>
                                    </p:animEffect>
                                  </p:childTnLst>
                                </p:cTn>
                              </p:par>
                            </p:childTnLst>
                          </p:cTn>
                        </p:par>
                        <p:par>
                          <p:cTn id="53" fill="hold">
                            <p:stCondLst>
                              <p:cond delay="1000"/>
                            </p:stCondLst>
                            <p:childTnLst>
                              <p:par>
                                <p:cTn id="54" presetID="10" presetClass="entr" presetSubtype="0" fill="hold" grpId="0" nodeType="afterEffect">
                                  <p:stCondLst>
                                    <p:cond delay="0"/>
                                  </p:stCondLst>
                                  <p:childTnLst>
                                    <p:set>
                                      <p:cBhvr>
                                        <p:cTn id="55" dur="1" fill="hold">
                                          <p:stCondLst>
                                            <p:cond delay="0"/>
                                          </p:stCondLst>
                                        </p:cTn>
                                        <p:tgtEl>
                                          <p:spTgt spid="11"/>
                                        </p:tgtEl>
                                        <p:attrNameLst>
                                          <p:attrName>style.visibility</p:attrName>
                                        </p:attrNameLst>
                                      </p:cBhvr>
                                      <p:to>
                                        <p:strVal val="visible"/>
                                      </p:to>
                                    </p:set>
                                    <p:animEffect transition="in" filter="fade">
                                      <p:cBhvr>
                                        <p:cTn id="56" dur="500"/>
                                        <p:tgtEl>
                                          <p:spTgt spid="11"/>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12"/>
                                        </p:tgtEl>
                                        <p:attrNameLst>
                                          <p:attrName>style.visibility</p:attrName>
                                        </p:attrNameLst>
                                      </p:cBhvr>
                                      <p:to>
                                        <p:strVal val="visible"/>
                                      </p:to>
                                    </p:set>
                                    <p:animEffect transition="in" filter="fade">
                                      <p:cBhvr>
                                        <p:cTn id="59" dur="500"/>
                                        <p:tgtEl>
                                          <p:spTgt spid="12"/>
                                        </p:tgtEl>
                                      </p:cBhvr>
                                    </p:animEffect>
                                  </p:childTnLst>
                                </p:cTn>
                              </p:par>
                            </p:childTnLst>
                          </p:cTn>
                        </p:par>
                      </p:childTnLst>
                    </p:cTn>
                  </p:par>
                  <p:par>
                    <p:cTn id="60" fill="hold">
                      <p:stCondLst>
                        <p:cond delay="indefinite"/>
                      </p:stCondLst>
                      <p:childTnLst>
                        <p:par>
                          <p:cTn id="61" fill="hold">
                            <p:stCondLst>
                              <p:cond delay="0"/>
                            </p:stCondLst>
                            <p:childTnLst>
                              <p:par>
                                <p:cTn id="62" presetID="10" presetClass="exit" presetSubtype="0" fill="hold" grpId="1" nodeType="clickEffect">
                                  <p:stCondLst>
                                    <p:cond delay="0"/>
                                  </p:stCondLst>
                                  <p:childTnLst>
                                    <p:animEffect transition="out" filter="fade">
                                      <p:cBhvr>
                                        <p:cTn id="63" dur="500"/>
                                        <p:tgtEl>
                                          <p:spTgt spid="11"/>
                                        </p:tgtEl>
                                      </p:cBhvr>
                                    </p:animEffect>
                                    <p:set>
                                      <p:cBhvr>
                                        <p:cTn id="64" dur="1" fill="hold">
                                          <p:stCondLst>
                                            <p:cond delay="499"/>
                                          </p:stCondLst>
                                        </p:cTn>
                                        <p:tgtEl>
                                          <p:spTgt spid="11"/>
                                        </p:tgtEl>
                                        <p:attrNameLst>
                                          <p:attrName>style.visibility</p:attrName>
                                        </p:attrNameLst>
                                      </p:cBhvr>
                                      <p:to>
                                        <p:strVal val="hidden"/>
                                      </p:to>
                                    </p:set>
                                  </p:childTnLst>
                                </p:cTn>
                              </p:par>
                              <p:par>
                                <p:cTn id="65" presetID="10" presetClass="exit" presetSubtype="0" fill="hold" grpId="1" nodeType="withEffect">
                                  <p:stCondLst>
                                    <p:cond delay="0"/>
                                  </p:stCondLst>
                                  <p:childTnLst>
                                    <p:animEffect transition="out" filter="fade">
                                      <p:cBhvr>
                                        <p:cTn id="66" dur="500"/>
                                        <p:tgtEl>
                                          <p:spTgt spid="12"/>
                                        </p:tgtEl>
                                      </p:cBhvr>
                                    </p:animEffect>
                                    <p:set>
                                      <p:cBhvr>
                                        <p:cTn id="67" dur="1" fill="hold">
                                          <p:stCondLst>
                                            <p:cond delay="499"/>
                                          </p:stCondLst>
                                        </p:cTn>
                                        <p:tgtEl>
                                          <p:spTgt spid="12"/>
                                        </p:tgtEl>
                                        <p:attrNameLst>
                                          <p:attrName>style.visibility</p:attrName>
                                        </p:attrNameLst>
                                      </p:cBhvr>
                                      <p:to>
                                        <p:strVal val="hidden"/>
                                      </p:to>
                                    </p:set>
                                  </p:childTnLst>
                                </p:cTn>
                              </p:par>
                            </p:childTnLst>
                          </p:cTn>
                        </p:par>
                        <p:par>
                          <p:cTn id="68" fill="hold">
                            <p:stCondLst>
                              <p:cond delay="500"/>
                            </p:stCondLst>
                            <p:childTnLst>
                              <p:par>
                                <p:cTn id="69" presetID="10" presetClass="entr" presetSubtype="0" fill="hold" nodeType="afterEffect">
                                  <p:stCondLst>
                                    <p:cond delay="0"/>
                                  </p:stCondLst>
                                  <p:childTnLst>
                                    <p:set>
                                      <p:cBhvr>
                                        <p:cTn id="70" dur="1" fill="hold">
                                          <p:stCondLst>
                                            <p:cond delay="0"/>
                                          </p:stCondLst>
                                        </p:cTn>
                                        <p:tgtEl>
                                          <p:spTgt spid="34"/>
                                        </p:tgtEl>
                                        <p:attrNameLst>
                                          <p:attrName>style.visibility</p:attrName>
                                        </p:attrNameLst>
                                      </p:cBhvr>
                                      <p:to>
                                        <p:strVal val="visible"/>
                                      </p:to>
                                    </p:set>
                                    <p:animEffect transition="in" filter="fade">
                                      <p:cBhvr>
                                        <p:cTn id="71" dur="500"/>
                                        <p:tgtEl>
                                          <p:spTgt spid="34"/>
                                        </p:tgtEl>
                                      </p:cBhvr>
                                    </p:animEffect>
                                  </p:childTnLst>
                                </p:cTn>
                              </p:par>
                            </p:childTnLst>
                          </p:cTn>
                        </p:par>
                        <p:par>
                          <p:cTn id="72" fill="hold">
                            <p:stCondLst>
                              <p:cond delay="1000"/>
                            </p:stCondLst>
                            <p:childTnLst>
                              <p:par>
                                <p:cTn id="73" presetID="10" presetClass="entr" presetSubtype="0" fill="hold" grpId="0" nodeType="afterEffect">
                                  <p:stCondLst>
                                    <p:cond delay="0"/>
                                  </p:stCondLst>
                                  <p:childTnLst>
                                    <p:set>
                                      <p:cBhvr>
                                        <p:cTn id="74" dur="1" fill="hold">
                                          <p:stCondLst>
                                            <p:cond delay="0"/>
                                          </p:stCondLst>
                                        </p:cTn>
                                        <p:tgtEl>
                                          <p:spTgt spid="13"/>
                                        </p:tgtEl>
                                        <p:attrNameLst>
                                          <p:attrName>style.visibility</p:attrName>
                                        </p:attrNameLst>
                                      </p:cBhvr>
                                      <p:to>
                                        <p:strVal val="visible"/>
                                      </p:to>
                                    </p:set>
                                    <p:animEffect transition="in" filter="fade">
                                      <p:cBhvr>
                                        <p:cTn id="75" dur="500"/>
                                        <p:tgtEl>
                                          <p:spTgt spid="13"/>
                                        </p:tgtEl>
                                      </p:cBhvr>
                                    </p:animEffect>
                                  </p:childTnLst>
                                </p:cTn>
                              </p:par>
                              <p:par>
                                <p:cTn id="76" presetID="10" presetClass="entr" presetSubtype="0" fill="hold" grpId="0" nodeType="withEffect">
                                  <p:stCondLst>
                                    <p:cond delay="0"/>
                                  </p:stCondLst>
                                  <p:childTnLst>
                                    <p:set>
                                      <p:cBhvr>
                                        <p:cTn id="77" dur="1" fill="hold">
                                          <p:stCondLst>
                                            <p:cond delay="0"/>
                                          </p:stCondLst>
                                        </p:cTn>
                                        <p:tgtEl>
                                          <p:spTgt spid="14"/>
                                        </p:tgtEl>
                                        <p:attrNameLst>
                                          <p:attrName>style.visibility</p:attrName>
                                        </p:attrNameLst>
                                      </p:cBhvr>
                                      <p:to>
                                        <p:strVal val="visible"/>
                                      </p:to>
                                    </p:set>
                                    <p:animEffect transition="in" filter="fade">
                                      <p:cBhvr>
                                        <p:cTn id="78" dur="500"/>
                                        <p:tgtEl>
                                          <p:spTgt spid="14"/>
                                        </p:tgtEl>
                                      </p:cBhvr>
                                    </p:animEffect>
                                  </p:childTnLst>
                                </p:cTn>
                              </p:par>
                            </p:childTnLst>
                          </p:cTn>
                        </p:par>
                      </p:childTnLst>
                    </p:cTn>
                  </p:par>
                  <p:par>
                    <p:cTn id="79" fill="hold">
                      <p:stCondLst>
                        <p:cond delay="indefinite"/>
                      </p:stCondLst>
                      <p:childTnLst>
                        <p:par>
                          <p:cTn id="80" fill="hold">
                            <p:stCondLst>
                              <p:cond delay="0"/>
                            </p:stCondLst>
                            <p:childTnLst>
                              <p:par>
                                <p:cTn id="81" presetID="10" presetClass="exit" presetSubtype="0" fill="hold" grpId="1" nodeType="clickEffect">
                                  <p:stCondLst>
                                    <p:cond delay="0"/>
                                  </p:stCondLst>
                                  <p:childTnLst>
                                    <p:animEffect transition="out" filter="fade">
                                      <p:cBhvr>
                                        <p:cTn id="82" dur="500"/>
                                        <p:tgtEl>
                                          <p:spTgt spid="13"/>
                                        </p:tgtEl>
                                      </p:cBhvr>
                                    </p:animEffect>
                                    <p:set>
                                      <p:cBhvr>
                                        <p:cTn id="83" dur="1" fill="hold">
                                          <p:stCondLst>
                                            <p:cond delay="499"/>
                                          </p:stCondLst>
                                        </p:cTn>
                                        <p:tgtEl>
                                          <p:spTgt spid="13"/>
                                        </p:tgtEl>
                                        <p:attrNameLst>
                                          <p:attrName>style.visibility</p:attrName>
                                        </p:attrNameLst>
                                      </p:cBhvr>
                                      <p:to>
                                        <p:strVal val="hidden"/>
                                      </p:to>
                                    </p:set>
                                  </p:childTnLst>
                                </p:cTn>
                              </p:par>
                              <p:par>
                                <p:cTn id="84" presetID="10" presetClass="exit" presetSubtype="0" fill="hold" grpId="1" nodeType="withEffect">
                                  <p:stCondLst>
                                    <p:cond delay="0"/>
                                  </p:stCondLst>
                                  <p:childTnLst>
                                    <p:animEffect transition="out" filter="fade">
                                      <p:cBhvr>
                                        <p:cTn id="85" dur="500"/>
                                        <p:tgtEl>
                                          <p:spTgt spid="14"/>
                                        </p:tgtEl>
                                      </p:cBhvr>
                                    </p:animEffect>
                                    <p:set>
                                      <p:cBhvr>
                                        <p:cTn id="86" dur="1" fill="hold">
                                          <p:stCondLst>
                                            <p:cond delay="499"/>
                                          </p:stCondLst>
                                        </p:cTn>
                                        <p:tgtEl>
                                          <p:spTgt spid="14"/>
                                        </p:tgtEl>
                                        <p:attrNameLst>
                                          <p:attrName>style.visibility</p:attrName>
                                        </p:attrNameLst>
                                      </p:cBhvr>
                                      <p:to>
                                        <p:strVal val="hidden"/>
                                      </p:to>
                                    </p:set>
                                  </p:childTnLst>
                                </p:cTn>
                              </p:par>
                            </p:childTnLst>
                          </p:cTn>
                        </p:par>
                        <p:par>
                          <p:cTn id="87" fill="hold">
                            <p:stCondLst>
                              <p:cond delay="500"/>
                            </p:stCondLst>
                            <p:childTnLst>
                              <p:par>
                                <p:cTn id="88" presetID="10" presetClass="entr" presetSubtype="0" fill="hold" nodeType="afterEffect">
                                  <p:stCondLst>
                                    <p:cond delay="0"/>
                                  </p:stCondLst>
                                  <p:childTnLst>
                                    <p:set>
                                      <p:cBhvr>
                                        <p:cTn id="89" dur="1" fill="hold">
                                          <p:stCondLst>
                                            <p:cond delay="0"/>
                                          </p:stCondLst>
                                        </p:cTn>
                                        <p:tgtEl>
                                          <p:spTgt spid="35"/>
                                        </p:tgtEl>
                                        <p:attrNameLst>
                                          <p:attrName>style.visibility</p:attrName>
                                        </p:attrNameLst>
                                      </p:cBhvr>
                                      <p:to>
                                        <p:strVal val="visible"/>
                                      </p:to>
                                    </p:set>
                                    <p:animEffect transition="in" filter="fade">
                                      <p:cBhvr>
                                        <p:cTn id="90" dur="500"/>
                                        <p:tgtEl>
                                          <p:spTgt spid="35"/>
                                        </p:tgtEl>
                                      </p:cBhvr>
                                    </p:animEffect>
                                  </p:childTnLst>
                                </p:cTn>
                              </p:par>
                            </p:childTnLst>
                          </p:cTn>
                        </p:par>
                        <p:par>
                          <p:cTn id="91" fill="hold">
                            <p:stCondLst>
                              <p:cond delay="1000"/>
                            </p:stCondLst>
                            <p:childTnLst>
                              <p:par>
                                <p:cTn id="92" presetID="10" presetClass="entr" presetSubtype="0" fill="hold" grpId="0" nodeType="afterEffect">
                                  <p:stCondLst>
                                    <p:cond delay="0"/>
                                  </p:stCondLst>
                                  <p:childTnLst>
                                    <p:set>
                                      <p:cBhvr>
                                        <p:cTn id="93" dur="1" fill="hold">
                                          <p:stCondLst>
                                            <p:cond delay="0"/>
                                          </p:stCondLst>
                                        </p:cTn>
                                        <p:tgtEl>
                                          <p:spTgt spid="15"/>
                                        </p:tgtEl>
                                        <p:attrNameLst>
                                          <p:attrName>style.visibility</p:attrName>
                                        </p:attrNameLst>
                                      </p:cBhvr>
                                      <p:to>
                                        <p:strVal val="visible"/>
                                      </p:to>
                                    </p:set>
                                    <p:animEffect transition="in" filter="fade">
                                      <p:cBhvr>
                                        <p:cTn id="94" dur="500"/>
                                        <p:tgtEl>
                                          <p:spTgt spid="15"/>
                                        </p:tgtEl>
                                      </p:cBhvr>
                                    </p:animEffect>
                                  </p:childTnLst>
                                </p:cTn>
                              </p:par>
                              <p:par>
                                <p:cTn id="95" presetID="10" presetClass="entr" presetSubtype="0" fill="hold" grpId="0" nodeType="withEffect">
                                  <p:stCondLst>
                                    <p:cond delay="0"/>
                                  </p:stCondLst>
                                  <p:childTnLst>
                                    <p:set>
                                      <p:cBhvr>
                                        <p:cTn id="96" dur="1" fill="hold">
                                          <p:stCondLst>
                                            <p:cond delay="0"/>
                                          </p:stCondLst>
                                        </p:cTn>
                                        <p:tgtEl>
                                          <p:spTgt spid="16"/>
                                        </p:tgtEl>
                                        <p:attrNameLst>
                                          <p:attrName>style.visibility</p:attrName>
                                        </p:attrNameLst>
                                      </p:cBhvr>
                                      <p:to>
                                        <p:strVal val="visible"/>
                                      </p:to>
                                    </p:set>
                                    <p:animEffect transition="in" filter="fade">
                                      <p:cBhvr>
                                        <p:cTn id="97" dur="500"/>
                                        <p:tgtEl>
                                          <p:spTgt spid="16"/>
                                        </p:tgtEl>
                                      </p:cBhvr>
                                    </p:animEffect>
                                  </p:childTnLst>
                                </p:cTn>
                              </p:par>
                            </p:childTnLst>
                          </p:cTn>
                        </p:par>
                      </p:childTnLst>
                    </p:cTn>
                  </p:par>
                  <p:par>
                    <p:cTn id="98" fill="hold">
                      <p:stCondLst>
                        <p:cond delay="indefinite"/>
                      </p:stCondLst>
                      <p:childTnLst>
                        <p:par>
                          <p:cTn id="99" fill="hold">
                            <p:stCondLst>
                              <p:cond delay="0"/>
                            </p:stCondLst>
                            <p:childTnLst>
                              <p:par>
                                <p:cTn id="100" presetID="10" presetClass="exit" presetSubtype="0" fill="hold" grpId="1" nodeType="clickEffect">
                                  <p:stCondLst>
                                    <p:cond delay="0"/>
                                  </p:stCondLst>
                                  <p:childTnLst>
                                    <p:animEffect transition="out" filter="fade">
                                      <p:cBhvr>
                                        <p:cTn id="101" dur="500"/>
                                        <p:tgtEl>
                                          <p:spTgt spid="15"/>
                                        </p:tgtEl>
                                      </p:cBhvr>
                                    </p:animEffect>
                                    <p:set>
                                      <p:cBhvr>
                                        <p:cTn id="102" dur="1" fill="hold">
                                          <p:stCondLst>
                                            <p:cond delay="499"/>
                                          </p:stCondLst>
                                        </p:cTn>
                                        <p:tgtEl>
                                          <p:spTgt spid="15"/>
                                        </p:tgtEl>
                                        <p:attrNameLst>
                                          <p:attrName>style.visibility</p:attrName>
                                        </p:attrNameLst>
                                      </p:cBhvr>
                                      <p:to>
                                        <p:strVal val="hidden"/>
                                      </p:to>
                                    </p:set>
                                  </p:childTnLst>
                                </p:cTn>
                              </p:par>
                              <p:par>
                                <p:cTn id="103" presetID="10" presetClass="exit" presetSubtype="0" fill="hold" grpId="1" nodeType="withEffect">
                                  <p:stCondLst>
                                    <p:cond delay="0"/>
                                  </p:stCondLst>
                                  <p:childTnLst>
                                    <p:animEffect transition="out" filter="fade">
                                      <p:cBhvr>
                                        <p:cTn id="104" dur="500"/>
                                        <p:tgtEl>
                                          <p:spTgt spid="16"/>
                                        </p:tgtEl>
                                      </p:cBhvr>
                                    </p:animEffect>
                                    <p:set>
                                      <p:cBhvr>
                                        <p:cTn id="105" dur="1" fill="hold">
                                          <p:stCondLst>
                                            <p:cond delay="499"/>
                                          </p:stCondLst>
                                        </p:cTn>
                                        <p:tgtEl>
                                          <p:spTgt spid="16"/>
                                        </p:tgtEl>
                                        <p:attrNameLst>
                                          <p:attrName>style.visibility</p:attrName>
                                        </p:attrNameLst>
                                      </p:cBhvr>
                                      <p:to>
                                        <p:strVal val="hidden"/>
                                      </p:to>
                                    </p:set>
                                  </p:childTnLst>
                                </p:cTn>
                              </p:par>
                            </p:childTnLst>
                          </p:cTn>
                        </p:par>
                        <p:par>
                          <p:cTn id="106" fill="hold">
                            <p:stCondLst>
                              <p:cond delay="500"/>
                            </p:stCondLst>
                            <p:childTnLst>
                              <p:par>
                                <p:cTn id="107" presetID="10" presetClass="entr" presetSubtype="0" fill="hold" nodeType="afterEffect">
                                  <p:stCondLst>
                                    <p:cond delay="0"/>
                                  </p:stCondLst>
                                  <p:childTnLst>
                                    <p:set>
                                      <p:cBhvr>
                                        <p:cTn id="108" dur="1" fill="hold">
                                          <p:stCondLst>
                                            <p:cond delay="0"/>
                                          </p:stCondLst>
                                        </p:cTn>
                                        <p:tgtEl>
                                          <p:spTgt spid="36"/>
                                        </p:tgtEl>
                                        <p:attrNameLst>
                                          <p:attrName>style.visibility</p:attrName>
                                        </p:attrNameLst>
                                      </p:cBhvr>
                                      <p:to>
                                        <p:strVal val="visible"/>
                                      </p:to>
                                    </p:set>
                                    <p:animEffect transition="in" filter="fade">
                                      <p:cBhvr>
                                        <p:cTn id="109" dur="500"/>
                                        <p:tgtEl>
                                          <p:spTgt spid="36"/>
                                        </p:tgtEl>
                                      </p:cBhvr>
                                    </p:animEffect>
                                  </p:childTnLst>
                                </p:cTn>
                              </p:par>
                            </p:childTnLst>
                          </p:cTn>
                        </p:par>
                        <p:par>
                          <p:cTn id="110" fill="hold">
                            <p:stCondLst>
                              <p:cond delay="1000"/>
                            </p:stCondLst>
                            <p:childTnLst>
                              <p:par>
                                <p:cTn id="111" presetID="10" presetClass="entr" presetSubtype="0" fill="hold" grpId="0" nodeType="afterEffect">
                                  <p:stCondLst>
                                    <p:cond delay="0"/>
                                  </p:stCondLst>
                                  <p:childTnLst>
                                    <p:set>
                                      <p:cBhvr>
                                        <p:cTn id="112" dur="1" fill="hold">
                                          <p:stCondLst>
                                            <p:cond delay="0"/>
                                          </p:stCondLst>
                                        </p:cTn>
                                        <p:tgtEl>
                                          <p:spTgt spid="17"/>
                                        </p:tgtEl>
                                        <p:attrNameLst>
                                          <p:attrName>style.visibility</p:attrName>
                                        </p:attrNameLst>
                                      </p:cBhvr>
                                      <p:to>
                                        <p:strVal val="visible"/>
                                      </p:to>
                                    </p:set>
                                    <p:animEffect transition="in" filter="fade">
                                      <p:cBhvr>
                                        <p:cTn id="113" dur="500"/>
                                        <p:tgtEl>
                                          <p:spTgt spid="17"/>
                                        </p:tgtEl>
                                      </p:cBhvr>
                                    </p:animEffect>
                                  </p:childTnLst>
                                </p:cTn>
                              </p:par>
                              <p:par>
                                <p:cTn id="114" presetID="10" presetClass="entr" presetSubtype="0" fill="hold" grpId="0" nodeType="withEffect">
                                  <p:stCondLst>
                                    <p:cond delay="0"/>
                                  </p:stCondLst>
                                  <p:childTnLst>
                                    <p:set>
                                      <p:cBhvr>
                                        <p:cTn id="115" dur="1" fill="hold">
                                          <p:stCondLst>
                                            <p:cond delay="0"/>
                                          </p:stCondLst>
                                        </p:cTn>
                                        <p:tgtEl>
                                          <p:spTgt spid="18"/>
                                        </p:tgtEl>
                                        <p:attrNameLst>
                                          <p:attrName>style.visibility</p:attrName>
                                        </p:attrNameLst>
                                      </p:cBhvr>
                                      <p:to>
                                        <p:strVal val="visible"/>
                                      </p:to>
                                    </p:set>
                                    <p:animEffect transition="in" filter="fade">
                                      <p:cBhvr>
                                        <p:cTn id="116" dur="500"/>
                                        <p:tgtEl>
                                          <p:spTgt spid="18"/>
                                        </p:tgtEl>
                                      </p:cBhvr>
                                    </p:animEffect>
                                  </p:childTnLst>
                                </p:cTn>
                              </p:par>
                            </p:childTnLst>
                          </p:cTn>
                        </p:par>
                      </p:childTnLst>
                    </p:cTn>
                  </p:par>
                  <p:par>
                    <p:cTn id="117" fill="hold">
                      <p:stCondLst>
                        <p:cond delay="indefinite"/>
                      </p:stCondLst>
                      <p:childTnLst>
                        <p:par>
                          <p:cTn id="118" fill="hold">
                            <p:stCondLst>
                              <p:cond delay="0"/>
                            </p:stCondLst>
                            <p:childTnLst>
                              <p:par>
                                <p:cTn id="119" presetID="10" presetClass="exit" presetSubtype="0" fill="hold" grpId="1" nodeType="clickEffect">
                                  <p:stCondLst>
                                    <p:cond delay="0"/>
                                  </p:stCondLst>
                                  <p:childTnLst>
                                    <p:animEffect transition="out" filter="fade">
                                      <p:cBhvr>
                                        <p:cTn id="120" dur="500"/>
                                        <p:tgtEl>
                                          <p:spTgt spid="17"/>
                                        </p:tgtEl>
                                      </p:cBhvr>
                                    </p:animEffect>
                                    <p:set>
                                      <p:cBhvr>
                                        <p:cTn id="121" dur="1" fill="hold">
                                          <p:stCondLst>
                                            <p:cond delay="499"/>
                                          </p:stCondLst>
                                        </p:cTn>
                                        <p:tgtEl>
                                          <p:spTgt spid="17"/>
                                        </p:tgtEl>
                                        <p:attrNameLst>
                                          <p:attrName>style.visibility</p:attrName>
                                        </p:attrNameLst>
                                      </p:cBhvr>
                                      <p:to>
                                        <p:strVal val="hidden"/>
                                      </p:to>
                                    </p:set>
                                  </p:childTnLst>
                                </p:cTn>
                              </p:par>
                              <p:par>
                                <p:cTn id="122" presetID="10" presetClass="exit" presetSubtype="0" fill="hold" grpId="1" nodeType="withEffect">
                                  <p:stCondLst>
                                    <p:cond delay="0"/>
                                  </p:stCondLst>
                                  <p:childTnLst>
                                    <p:animEffect transition="out" filter="fade">
                                      <p:cBhvr>
                                        <p:cTn id="123" dur="500"/>
                                        <p:tgtEl>
                                          <p:spTgt spid="18"/>
                                        </p:tgtEl>
                                      </p:cBhvr>
                                    </p:animEffect>
                                    <p:set>
                                      <p:cBhvr>
                                        <p:cTn id="124" dur="1" fill="hold">
                                          <p:stCondLst>
                                            <p:cond delay="499"/>
                                          </p:stCondLst>
                                        </p:cTn>
                                        <p:tgtEl>
                                          <p:spTgt spid="18"/>
                                        </p:tgtEl>
                                        <p:attrNameLst>
                                          <p:attrName>style.visibility</p:attrName>
                                        </p:attrNameLst>
                                      </p:cBhvr>
                                      <p:to>
                                        <p:strVal val="hidden"/>
                                      </p:to>
                                    </p:set>
                                  </p:childTnLst>
                                </p:cTn>
                              </p:par>
                            </p:childTnLst>
                          </p:cTn>
                        </p:par>
                        <p:par>
                          <p:cTn id="125" fill="hold">
                            <p:stCondLst>
                              <p:cond delay="500"/>
                            </p:stCondLst>
                            <p:childTnLst>
                              <p:par>
                                <p:cTn id="126" presetID="10" presetClass="entr" presetSubtype="0" fill="hold" nodeType="afterEffect">
                                  <p:stCondLst>
                                    <p:cond delay="0"/>
                                  </p:stCondLst>
                                  <p:childTnLst>
                                    <p:set>
                                      <p:cBhvr>
                                        <p:cTn id="127" dur="1" fill="hold">
                                          <p:stCondLst>
                                            <p:cond delay="0"/>
                                          </p:stCondLst>
                                        </p:cTn>
                                        <p:tgtEl>
                                          <p:spTgt spid="37"/>
                                        </p:tgtEl>
                                        <p:attrNameLst>
                                          <p:attrName>style.visibility</p:attrName>
                                        </p:attrNameLst>
                                      </p:cBhvr>
                                      <p:to>
                                        <p:strVal val="visible"/>
                                      </p:to>
                                    </p:set>
                                    <p:animEffect transition="in" filter="fade">
                                      <p:cBhvr>
                                        <p:cTn id="128" dur="500"/>
                                        <p:tgtEl>
                                          <p:spTgt spid="37"/>
                                        </p:tgtEl>
                                      </p:cBhvr>
                                    </p:animEffect>
                                  </p:childTnLst>
                                </p:cTn>
                              </p:par>
                            </p:childTnLst>
                          </p:cTn>
                        </p:par>
                        <p:par>
                          <p:cTn id="129" fill="hold">
                            <p:stCondLst>
                              <p:cond delay="1000"/>
                            </p:stCondLst>
                            <p:childTnLst>
                              <p:par>
                                <p:cTn id="130" presetID="10" presetClass="entr" presetSubtype="0" fill="hold" grpId="0" nodeType="afterEffect">
                                  <p:stCondLst>
                                    <p:cond delay="0"/>
                                  </p:stCondLst>
                                  <p:childTnLst>
                                    <p:set>
                                      <p:cBhvr>
                                        <p:cTn id="131" dur="1" fill="hold">
                                          <p:stCondLst>
                                            <p:cond delay="0"/>
                                          </p:stCondLst>
                                        </p:cTn>
                                        <p:tgtEl>
                                          <p:spTgt spid="19"/>
                                        </p:tgtEl>
                                        <p:attrNameLst>
                                          <p:attrName>style.visibility</p:attrName>
                                        </p:attrNameLst>
                                      </p:cBhvr>
                                      <p:to>
                                        <p:strVal val="visible"/>
                                      </p:to>
                                    </p:set>
                                    <p:animEffect transition="in" filter="fade">
                                      <p:cBhvr>
                                        <p:cTn id="132" dur="500"/>
                                        <p:tgtEl>
                                          <p:spTgt spid="19"/>
                                        </p:tgtEl>
                                      </p:cBhvr>
                                    </p:animEffect>
                                  </p:childTnLst>
                                </p:cTn>
                              </p:par>
                              <p:par>
                                <p:cTn id="133" presetID="10" presetClass="entr" presetSubtype="0" fill="hold" grpId="0" nodeType="withEffect">
                                  <p:stCondLst>
                                    <p:cond delay="0"/>
                                  </p:stCondLst>
                                  <p:childTnLst>
                                    <p:set>
                                      <p:cBhvr>
                                        <p:cTn id="134" dur="1" fill="hold">
                                          <p:stCondLst>
                                            <p:cond delay="0"/>
                                          </p:stCondLst>
                                        </p:cTn>
                                        <p:tgtEl>
                                          <p:spTgt spid="20"/>
                                        </p:tgtEl>
                                        <p:attrNameLst>
                                          <p:attrName>style.visibility</p:attrName>
                                        </p:attrNameLst>
                                      </p:cBhvr>
                                      <p:to>
                                        <p:strVal val="visible"/>
                                      </p:to>
                                    </p:set>
                                    <p:animEffect transition="in" filter="fade">
                                      <p:cBhvr>
                                        <p:cTn id="135" dur="500"/>
                                        <p:tgtEl>
                                          <p:spTgt spid="20"/>
                                        </p:tgtEl>
                                      </p:cBhvr>
                                    </p:animEffect>
                                  </p:childTnLst>
                                </p:cTn>
                              </p:par>
                            </p:childTnLst>
                          </p:cTn>
                        </p:par>
                      </p:childTnLst>
                    </p:cTn>
                  </p:par>
                  <p:par>
                    <p:cTn id="136" fill="hold">
                      <p:stCondLst>
                        <p:cond delay="indefinite"/>
                      </p:stCondLst>
                      <p:childTnLst>
                        <p:par>
                          <p:cTn id="137" fill="hold">
                            <p:stCondLst>
                              <p:cond delay="0"/>
                            </p:stCondLst>
                            <p:childTnLst>
                              <p:par>
                                <p:cTn id="138" presetID="10" presetClass="exit" presetSubtype="0" fill="hold" grpId="1" nodeType="clickEffect">
                                  <p:stCondLst>
                                    <p:cond delay="0"/>
                                  </p:stCondLst>
                                  <p:childTnLst>
                                    <p:animEffect transition="out" filter="fade">
                                      <p:cBhvr>
                                        <p:cTn id="139" dur="500"/>
                                        <p:tgtEl>
                                          <p:spTgt spid="19"/>
                                        </p:tgtEl>
                                      </p:cBhvr>
                                    </p:animEffect>
                                    <p:set>
                                      <p:cBhvr>
                                        <p:cTn id="140" dur="1" fill="hold">
                                          <p:stCondLst>
                                            <p:cond delay="499"/>
                                          </p:stCondLst>
                                        </p:cTn>
                                        <p:tgtEl>
                                          <p:spTgt spid="19"/>
                                        </p:tgtEl>
                                        <p:attrNameLst>
                                          <p:attrName>style.visibility</p:attrName>
                                        </p:attrNameLst>
                                      </p:cBhvr>
                                      <p:to>
                                        <p:strVal val="hidden"/>
                                      </p:to>
                                    </p:set>
                                  </p:childTnLst>
                                </p:cTn>
                              </p:par>
                              <p:par>
                                <p:cTn id="141" presetID="10" presetClass="exit" presetSubtype="0" fill="hold" grpId="1" nodeType="withEffect">
                                  <p:stCondLst>
                                    <p:cond delay="0"/>
                                  </p:stCondLst>
                                  <p:childTnLst>
                                    <p:animEffect transition="out" filter="fade">
                                      <p:cBhvr>
                                        <p:cTn id="142" dur="500"/>
                                        <p:tgtEl>
                                          <p:spTgt spid="20"/>
                                        </p:tgtEl>
                                      </p:cBhvr>
                                    </p:animEffect>
                                    <p:set>
                                      <p:cBhvr>
                                        <p:cTn id="143" dur="1" fill="hold">
                                          <p:stCondLst>
                                            <p:cond delay="499"/>
                                          </p:stCondLst>
                                        </p:cTn>
                                        <p:tgtEl>
                                          <p:spTgt spid="20"/>
                                        </p:tgtEl>
                                        <p:attrNameLst>
                                          <p:attrName>style.visibility</p:attrName>
                                        </p:attrNameLst>
                                      </p:cBhvr>
                                      <p:to>
                                        <p:strVal val="hidden"/>
                                      </p:to>
                                    </p:set>
                                  </p:childTnLst>
                                </p:cTn>
                              </p:par>
                            </p:childTnLst>
                          </p:cTn>
                        </p:par>
                        <p:par>
                          <p:cTn id="144" fill="hold">
                            <p:stCondLst>
                              <p:cond delay="500"/>
                            </p:stCondLst>
                            <p:childTnLst>
                              <p:par>
                                <p:cTn id="145" presetID="10" presetClass="entr" presetSubtype="0" fill="hold" nodeType="afterEffect">
                                  <p:stCondLst>
                                    <p:cond delay="0"/>
                                  </p:stCondLst>
                                  <p:childTnLst>
                                    <p:set>
                                      <p:cBhvr>
                                        <p:cTn id="146" dur="1" fill="hold">
                                          <p:stCondLst>
                                            <p:cond delay="0"/>
                                          </p:stCondLst>
                                        </p:cTn>
                                        <p:tgtEl>
                                          <p:spTgt spid="38"/>
                                        </p:tgtEl>
                                        <p:attrNameLst>
                                          <p:attrName>style.visibility</p:attrName>
                                        </p:attrNameLst>
                                      </p:cBhvr>
                                      <p:to>
                                        <p:strVal val="visible"/>
                                      </p:to>
                                    </p:set>
                                    <p:animEffect transition="in" filter="fade">
                                      <p:cBhvr>
                                        <p:cTn id="147" dur="500"/>
                                        <p:tgtEl>
                                          <p:spTgt spid="38"/>
                                        </p:tgtEl>
                                      </p:cBhvr>
                                    </p:animEffect>
                                  </p:childTnLst>
                                </p:cTn>
                              </p:par>
                            </p:childTnLst>
                          </p:cTn>
                        </p:par>
                        <p:par>
                          <p:cTn id="148" fill="hold">
                            <p:stCondLst>
                              <p:cond delay="1000"/>
                            </p:stCondLst>
                            <p:childTnLst>
                              <p:par>
                                <p:cTn id="149" presetID="10" presetClass="entr" presetSubtype="0" fill="hold" grpId="0" nodeType="afterEffect">
                                  <p:stCondLst>
                                    <p:cond delay="0"/>
                                  </p:stCondLst>
                                  <p:childTnLst>
                                    <p:set>
                                      <p:cBhvr>
                                        <p:cTn id="150" dur="1" fill="hold">
                                          <p:stCondLst>
                                            <p:cond delay="0"/>
                                          </p:stCondLst>
                                        </p:cTn>
                                        <p:tgtEl>
                                          <p:spTgt spid="21"/>
                                        </p:tgtEl>
                                        <p:attrNameLst>
                                          <p:attrName>style.visibility</p:attrName>
                                        </p:attrNameLst>
                                      </p:cBhvr>
                                      <p:to>
                                        <p:strVal val="visible"/>
                                      </p:to>
                                    </p:set>
                                    <p:animEffect transition="in" filter="fade">
                                      <p:cBhvr>
                                        <p:cTn id="151" dur="500"/>
                                        <p:tgtEl>
                                          <p:spTgt spid="21"/>
                                        </p:tgtEl>
                                      </p:cBhvr>
                                    </p:animEffect>
                                  </p:childTnLst>
                                </p:cTn>
                              </p:par>
                              <p:par>
                                <p:cTn id="152" presetID="10" presetClass="entr" presetSubtype="0" fill="hold" grpId="0" nodeType="withEffect">
                                  <p:stCondLst>
                                    <p:cond delay="0"/>
                                  </p:stCondLst>
                                  <p:childTnLst>
                                    <p:set>
                                      <p:cBhvr>
                                        <p:cTn id="153" dur="1" fill="hold">
                                          <p:stCondLst>
                                            <p:cond delay="0"/>
                                          </p:stCondLst>
                                        </p:cTn>
                                        <p:tgtEl>
                                          <p:spTgt spid="22"/>
                                        </p:tgtEl>
                                        <p:attrNameLst>
                                          <p:attrName>style.visibility</p:attrName>
                                        </p:attrNameLst>
                                      </p:cBhvr>
                                      <p:to>
                                        <p:strVal val="visible"/>
                                      </p:to>
                                    </p:set>
                                    <p:animEffect transition="in" filter="fade">
                                      <p:cBhvr>
                                        <p:cTn id="154" dur="500"/>
                                        <p:tgtEl>
                                          <p:spTgt spid="22"/>
                                        </p:tgtEl>
                                      </p:cBhvr>
                                    </p:animEffect>
                                  </p:childTnLst>
                                </p:cTn>
                              </p:par>
                            </p:childTnLst>
                          </p:cTn>
                        </p:par>
                      </p:childTnLst>
                    </p:cTn>
                  </p:par>
                  <p:par>
                    <p:cTn id="155" fill="hold">
                      <p:stCondLst>
                        <p:cond delay="indefinite"/>
                      </p:stCondLst>
                      <p:childTnLst>
                        <p:par>
                          <p:cTn id="156" fill="hold">
                            <p:stCondLst>
                              <p:cond delay="0"/>
                            </p:stCondLst>
                            <p:childTnLst>
                              <p:par>
                                <p:cTn id="157" presetID="10" presetClass="exit" presetSubtype="0" fill="hold" grpId="1" nodeType="clickEffect">
                                  <p:stCondLst>
                                    <p:cond delay="0"/>
                                  </p:stCondLst>
                                  <p:childTnLst>
                                    <p:animEffect transition="out" filter="fade">
                                      <p:cBhvr>
                                        <p:cTn id="158" dur="500"/>
                                        <p:tgtEl>
                                          <p:spTgt spid="21"/>
                                        </p:tgtEl>
                                      </p:cBhvr>
                                    </p:animEffect>
                                    <p:set>
                                      <p:cBhvr>
                                        <p:cTn id="159" dur="1" fill="hold">
                                          <p:stCondLst>
                                            <p:cond delay="499"/>
                                          </p:stCondLst>
                                        </p:cTn>
                                        <p:tgtEl>
                                          <p:spTgt spid="21"/>
                                        </p:tgtEl>
                                        <p:attrNameLst>
                                          <p:attrName>style.visibility</p:attrName>
                                        </p:attrNameLst>
                                      </p:cBhvr>
                                      <p:to>
                                        <p:strVal val="hidden"/>
                                      </p:to>
                                    </p:set>
                                  </p:childTnLst>
                                </p:cTn>
                              </p:par>
                              <p:par>
                                <p:cTn id="160" presetID="10" presetClass="exit" presetSubtype="0" fill="hold" grpId="1" nodeType="withEffect">
                                  <p:stCondLst>
                                    <p:cond delay="0"/>
                                  </p:stCondLst>
                                  <p:childTnLst>
                                    <p:animEffect transition="out" filter="fade">
                                      <p:cBhvr>
                                        <p:cTn id="161" dur="500"/>
                                        <p:tgtEl>
                                          <p:spTgt spid="22"/>
                                        </p:tgtEl>
                                      </p:cBhvr>
                                    </p:animEffect>
                                    <p:set>
                                      <p:cBhvr>
                                        <p:cTn id="162" dur="1" fill="hold">
                                          <p:stCondLst>
                                            <p:cond delay="499"/>
                                          </p:stCondLst>
                                        </p:cTn>
                                        <p:tgtEl>
                                          <p:spTgt spid="22"/>
                                        </p:tgtEl>
                                        <p:attrNameLst>
                                          <p:attrName>style.visibility</p:attrName>
                                        </p:attrNameLst>
                                      </p:cBhvr>
                                      <p:to>
                                        <p:strVal val="hidden"/>
                                      </p:to>
                                    </p:set>
                                  </p:childTnLst>
                                </p:cTn>
                              </p:par>
                            </p:childTnLst>
                          </p:cTn>
                        </p:par>
                        <p:par>
                          <p:cTn id="163" fill="hold">
                            <p:stCondLst>
                              <p:cond delay="500"/>
                            </p:stCondLst>
                            <p:childTnLst>
                              <p:par>
                                <p:cTn id="164" presetID="10" presetClass="entr" presetSubtype="0" fill="hold" nodeType="afterEffect">
                                  <p:stCondLst>
                                    <p:cond delay="0"/>
                                  </p:stCondLst>
                                  <p:childTnLst>
                                    <p:set>
                                      <p:cBhvr>
                                        <p:cTn id="165" dur="1" fill="hold">
                                          <p:stCondLst>
                                            <p:cond delay="0"/>
                                          </p:stCondLst>
                                        </p:cTn>
                                        <p:tgtEl>
                                          <p:spTgt spid="39"/>
                                        </p:tgtEl>
                                        <p:attrNameLst>
                                          <p:attrName>style.visibility</p:attrName>
                                        </p:attrNameLst>
                                      </p:cBhvr>
                                      <p:to>
                                        <p:strVal val="visible"/>
                                      </p:to>
                                    </p:set>
                                    <p:animEffect transition="in" filter="fade">
                                      <p:cBhvr>
                                        <p:cTn id="166" dur="500"/>
                                        <p:tgtEl>
                                          <p:spTgt spid="39"/>
                                        </p:tgtEl>
                                      </p:cBhvr>
                                    </p:animEffect>
                                  </p:childTnLst>
                                </p:cTn>
                              </p:par>
                            </p:childTnLst>
                          </p:cTn>
                        </p:par>
                        <p:par>
                          <p:cTn id="167" fill="hold">
                            <p:stCondLst>
                              <p:cond delay="1000"/>
                            </p:stCondLst>
                            <p:childTnLst>
                              <p:par>
                                <p:cTn id="168" presetID="10" presetClass="entr" presetSubtype="0" fill="hold" grpId="0" nodeType="afterEffect">
                                  <p:stCondLst>
                                    <p:cond delay="0"/>
                                  </p:stCondLst>
                                  <p:childTnLst>
                                    <p:set>
                                      <p:cBhvr>
                                        <p:cTn id="169" dur="1" fill="hold">
                                          <p:stCondLst>
                                            <p:cond delay="0"/>
                                          </p:stCondLst>
                                        </p:cTn>
                                        <p:tgtEl>
                                          <p:spTgt spid="23"/>
                                        </p:tgtEl>
                                        <p:attrNameLst>
                                          <p:attrName>style.visibility</p:attrName>
                                        </p:attrNameLst>
                                      </p:cBhvr>
                                      <p:to>
                                        <p:strVal val="visible"/>
                                      </p:to>
                                    </p:set>
                                    <p:animEffect transition="in" filter="fade">
                                      <p:cBhvr>
                                        <p:cTn id="170" dur="500"/>
                                        <p:tgtEl>
                                          <p:spTgt spid="23"/>
                                        </p:tgtEl>
                                      </p:cBhvr>
                                    </p:animEffect>
                                  </p:childTnLst>
                                </p:cTn>
                              </p:par>
                              <p:par>
                                <p:cTn id="171" presetID="10" presetClass="entr" presetSubtype="0" fill="hold" grpId="0" nodeType="withEffect">
                                  <p:stCondLst>
                                    <p:cond delay="0"/>
                                  </p:stCondLst>
                                  <p:childTnLst>
                                    <p:set>
                                      <p:cBhvr>
                                        <p:cTn id="172" dur="1" fill="hold">
                                          <p:stCondLst>
                                            <p:cond delay="0"/>
                                          </p:stCondLst>
                                        </p:cTn>
                                        <p:tgtEl>
                                          <p:spTgt spid="24"/>
                                        </p:tgtEl>
                                        <p:attrNameLst>
                                          <p:attrName>style.visibility</p:attrName>
                                        </p:attrNameLst>
                                      </p:cBhvr>
                                      <p:to>
                                        <p:strVal val="visible"/>
                                      </p:to>
                                    </p:set>
                                    <p:animEffect transition="in" filter="fade">
                                      <p:cBhvr>
                                        <p:cTn id="173" dur="500"/>
                                        <p:tgtEl>
                                          <p:spTgt spid="24"/>
                                        </p:tgtEl>
                                      </p:cBhvr>
                                    </p:animEffect>
                                  </p:childTnLst>
                                </p:cTn>
                              </p:par>
                            </p:childTnLst>
                          </p:cTn>
                        </p:par>
                      </p:childTnLst>
                    </p:cTn>
                  </p:par>
                  <p:par>
                    <p:cTn id="174" fill="hold">
                      <p:stCondLst>
                        <p:cond delay="indefinite"/>
                      </p:stCondLst>
                      <p:childTnLst>
                        <p:par>
                          <p:cTn id="175" fill="hold">
                            <p:stCondLst>
                              <p:cond delay="0"/>
                            </p:stCondLst>
                            <p:childTnLst>
                              <p:par>
                                <p:cTn id="176" presetID="10" presetClass="exit" presetSubtype="0" fill="hold" grpId="1" nodeType="clickEffect">
                                  <p:stCondLst>
                                    <p:cond delay="0"/>
                                  </p:stCondLst>
                                  <p:childTnLst>
                                    <p:animEffect transition="out" filter="fade">
                                      <p:cBhvr>
                                        <p:cTn id="177" dur="500"/>
                                        <p:tgtEl>
                                          <p:spTgt spid="23"/>
                                        </p:tgtEl>
                                      </p:cBhvr>
                                    </p:animEffect>
                                    <p:set>
                                      <p:cBhvr>
                                        <p:cTn id="178" dur="1" fill="hold">
                                          <p:stCondLst>
                                            <p:cond delay="499"/>
                                          </p:stCondLst>
                                        </p:cTn>
                                        <p:tgtEl>
                                          <p:spTgt spid="23"/>
                                        </p:tgtEl>
                                        <p:attrNameLst>
                                          <p:attrName>style.visibility</p:attrName>
                                        </p:attrNameLst>
                                      </p:cBhvr>
                                      <p:to>
                                        <p:strVal val="hidden"/>
                                      </p:to>
                                    </p:set>
                                  </p:childTnLst>
                                </p:cTn>
                              </p:par>
                              <p:par>
                                <p:cTn id="179" presetID="10" presetClass="exit" presetSubtype="0" fill="hold" grpId="1" nodeType="withEffect">
                                  <p:stCondLst>
                                    <p:cond delay="0"/>
                                  </p:stCondLst>
                                  <p:childTnLst>
                                    <p:animEffect transition="out" filter="fade">
                                      <p:cBhvr>
                                        <p:cTn id="180" dur="500"/>
                                        <p:tgtEl>
                                          <p:spTgt spid="24"/>
                                        </p:tgtEl>
                                      </p:cBhvr>
                                    </p:animEffect>
                                    <p:set>
                                      <p:cBhvr>
                                        <p:cTn id="181" dur="1" fill="hold">
                                          <p:stCondLst>
                                            <p:cond delay="499"/>
                                          </p:stCondLst>
                                        </p:cTn>
                                        <p:tgtEl>
                                          <p:spTgt spid="24"/>
                                        </p:tgtEl>
                                        <p:attrNameLst>
                                          <p:attrName>style.visibility</p:attrName>
                                        </p:attrNameLst>
                                      </p:cBhvr>
                                      <p:to>
                                        <p:strVal val="hidden"/>
                                      </p:to>
                                    </p:set>
                                  </p:childTnLst>
                                </p:cTn>
                              </p:par>
                            </p:childTnLst>
                          </p:cTn>
                        </p:par>
                        <p:par>
                          <p:cTn id="182" fill="hold">
                            <p:stCondLst>
                              <p:cond delay="500"/>
                            </p:stCondLst>
                            <p:childTnLst>
                              <p:par>
                                <p:cTn id="183" presetID="10" presetClass="entr" presetSubtype="0" fill="hold" nodeType="afterEffect">
                                  <p:stCondLst>
                                    <p:cond delay="0"/>
                                  </p:stCondLst>
                                  <p:childTnLst>
                                    <p:set>
                                      <p:cBhvr>
                                        <p:cTn id="184" dur="1" fill="hold">
                                          <p:stCondLst>
                                            <p:cond delay="0"/>
                                          </p:stCondLst>
                                        </p:cTn>
                                        <p:tgtEl>
                                          <p:spTgt spid="40"/>
                                        </p:tgtEl>
                                        <p:attrNameLst>
                                          <p:attrName>style.visibility</p:attrName>
                                        </p:attrNameLst>
                                      </p:cBhvr>
                                      <p:to>
                                        <p:strVal val="visible"/>
                                      </p:to>
                                    </p:set>
                                    <p:animEffect transition="in" filter="fade">
                                      <p:cBhvr>
                                        <p:cTn id="185" dur="500"/>
                                        <p:tgtEl>
                                          <p:spTgt spid="40"/>
                                        </p:tgtEl>
                                      </p:cBhvr>
                                    </p:animEffect>
                                  </p:childTnLst>
                                </p:cTn>
                              </p:par>
                            </p:childTnLst>
                          </p:cTn>
                        </p:par>
                        <p:par>
                          <p:cTn id="186" fill="hold">
                            <p:stCondLst>
                              <p:cond delay="1000"/>
                            </p:stCondLst>
                            <p:childTnLst>
                              <p:par>
                                <p:cTn id="187" presetID="10" presetClass="entr" presetSubtype="0" fill="hold" grpId="0" nodeType="afterEffect">
                                  <p:stCondLst>
                                    <p:cond delay="0"/>
                                  </p:stCondLst>
                                  <p:childTnLst>
                                    <p:set>
                                      <p:cBhvr>
                                        <p:cTn id="188" dur="1" fill="hold">
                                          <p:stCondLst>
                                            <p:cond delay="0"/>
                                          </p:stCondLst>
                                        </p:cTn>
                                        <p:tgtEl>
                                          <p:spTgt spid="25"/>
                                        </p:tgtEl>
                                        <p:attrNameLst>
                                          <p:attrName>style.visibility</p:attrName>
                                        </p:attrNameLst>
                                      </p:cBhvr>
                                      <p:to>
                                        <p:strVal val="visible"/>
                                      </p:to>
                                    </p:set>
                                    <p:animEffect transition="in" filter="fade">
                                      <p:cBhvr>
                                        <p:cTn id="189" dur="500"/>
                                        <p:tgtEl>
                                          <p:spTgt spid="25"/>
                                        </p:tgtEl>
                                      </p:cBhvr>
                                    </p:animEffect>
                                  </p:childTnLst>
                                </p:cTn>
                              </p:par>
                              <p:par>
                                <p:cTn id="190" presetID="10" presetClass="entr" presetSubtype="0" fill="hold" grpId="0" nodeType="withEffect">
                                  <p:stCondLst>
                                    <p:cond delay="0"/>
                                  </p:stCondLst>
                                  <p:childTnLst>
                                    <p:set>
                                      <p:cBhvr>
                                        <p:cTn id="191" dur="1" fill="hold">
                                          <p:stCondLst>
                                            <p:cond delay="0"/>
                                          </p:stCondLst>
                                        </p:cTn>
                                        <p:tgtEl>
                                          <p:spTgt spid="26"/>
                                        </p:tgtEl>
                                        <p:attrNameLst>
                                          <p:attrName>style.visibility</p:attrName>
                                        </p:attrNameLst>
                                      </p:cBhvr>
                                      <p:to>
                                        <p:strVal val="visible"/>
                                      </p:to>
                                    </p:set>
                                    <p:animEffect transition="in" filter="fade">
                                      <p:cBhvr>
                                        <p:cTn id="192" dur="500"/>
                                        <p:tgtEl>
                                          <p:spTgt spid="26"/>
                                        </p:tgtEl>
                                      </p:cBhvr>
                                    </p:animEffect>
                                  </p:childTnLst>
                                </p:cTn>
                              </p:par>
                            </p:childTnLst>
                          </p:cTn>
                        </p:par>
                      </p:childTnLst>
                    </p:cTn>
                  </p:par>
                  <p:par>
                    <p:cTn id="193" fill="hold">
                      <p:stCondLst>
                        <p:cond delay="indefinite"/>
                      </p:stCondLst>
                      <p:childTnLst>
                        <p:par>
                          <p:cTn id="194" fill="hold">
                            <p:stCondLst>
                              <p:cond delay="0"/>
                            </p:stCondLst>
                            <p:childTnLst>
                              <p:par>
                                <p:cTn id="195" presetID="10" presetClass="exit" presetSubtype="0" fill="hold" grpId="1" nodeType="clickEffect">
                                  <p:stCondLst>
                                    <p:cond delay="0"/>
                                  </p:stCondLst>
                                  <p:childTnLst>
                                    <p:animEffect transition="out" filter="fade">
                                      <p:cBhvr>
                                        <p:cTn id="196" dur="500"/>
                                        <p:tgtEl>
                                          <p:spTgt spid="25"/>
                                        </p:tgtEl>
                                      </p:cBhvr>
                                    </p:animEffect>
                                    <p:set>
                                      <p:cBhvr>
                                        <p:cTn id="197" dur="1" fill="hold">
                                          <p:stCondLst>
                                            <p:cond delay="499"/>
                                          </p:stCondLst>
                                        </p:cTn>
                                        <p:tgtEl>
                                          <p:spTgt spid="25"/>
                                        </p:tgtEl>
                                        <p:attrNameLst>
                                          <p:attrName>style.visibility</p:attrName>
                                        </p:attrNameLst>
                                      </p:cBhvr>
                                      <p:to>
                                        <p:strVal val="hidden"/>
                                      </p:to>
                                    </p:set>
                                  </p:childTnLst>
                                </p:cTn>
                              </p:par>
                              <p:par>
                                <p:cTn id="198" presetID="10" presetClass="exit" presetSubtype="0" fill="hold" grpId="1" nodeType="withEffect">
                                  <p:stCondLst>
                                    <p:cond delay="0"/>
                                  </p:stCondLst>
                                  <p:childTnLst>
                                    <p:animEffect transition="out" filter="fade">
                                      <p:cBhvr>
                                        <p:cTn id="199" dur="500"/>
                                        <p:tgtEl>
                                          <p:spTgt spid="26"/>
                                        </p:tgtEl>
                                      </p:cBhvr>
                                    </p:animEffect>
                                    <p:set>
                                      <p:cBhvr>
                                        <p:cTn id="200" dur="1" fill="hold">
                                          <p:stCondLst>
                                            <p:cond delay="499"/>
                                          </p:stCondLst>
                                        </p:cTn>
                                        <p:tgtEl>
                                          <p:spTgt spid="26"/>
                                        </p:tgtEl>
                                        <p:attrNameLst>
                                          <p:attrName>style.visibility</p:attrName>
                                        </p:attrNameLst>
                                      </p:cBhvr>
                                      <p:to>
                                        <p:strVal val="hidden"/>
                                      </p:to>
                                    </p:set>
                                  </p:childTnLst>
                                </p:cTn>
                              </p:par>
                            </p:childTnLst>
                          </p:cTn>
                        </p:par>
                        <p:par>
                          <p:cTn id="201" fill="hold">
                            <p:stCondLst>
                              <p:cond delay="500"/>
                            </p:stCondLst>
                            <p:childTnLst>
                              <p:par>
                                <p:cTn id="202" presetID="10" presetClass="entr" presetSubtype="0" fill="hold" nodeType="afterEffect">
                                  <p:stCondLst>
                                    <p:cond delay="0"/>
                                  </p:stCondLst>
                                  <p:childTnLst>
                                    <p:set>
                                      <p:cBhvr>
                                        <p:cTn id="203" dur="1" fill="hold">
                                          <p:stCondLst>
                                            <p:cond delay="0"/>
                                          </p:stCondLst>
                                        </p:cTn>
                                        <p:tgtEl>
                                          <p:spTgt spid="41"/>
                                        </p:tgtEl>
                                        <p:attrNameLst>
                                          <p:attrName>style.visibility</p:attrName>
                                        </p:attrNameLst>
                                      </p:cBhvr>
                                      <p:to>
                                        <p:strVal val="visible"/>
                                      </p:to>
                                    </p:set>
                                    <p:animEffect transition="in" filter="fade">
                                      <p:cBhvr>
                                        <p:cTn id="204" dur="500"/>
                                        <p:tgtEl>
                                          <p:spTgt spid="41"/>
                                        </p:tgtEl>
                                      </p:cBhvr>
                                    </p:animEffect>
                                  </p:childTnLst>
                                </p:cTn>
                              </p:par>
                            </p:childTnLst>
                          </p:cTn>
                        </p:par>
                        <p:par>
                          <p:cTn id="205" fill="hold">
                            <p:stCondLst>
                              <p:cond delay="1000"/>
                            </p:stCondLst>
                            <p:childTnLst>
                              <p:par>
                                <p:cTn id="206" presetID="10" presetClass="entr" presetSubtype="0" fill="hold" grpId="0" nodeType="afterEffect">
                                  <p:stCondLst>
                                    <p:cond delay="0"/>
                                  </p:stCondLst>
                                  <p:childTnLst>
                                    <p:set>
                                      <p:cBhvr>
                                        <p:cTn id="207" dur="1" fill="hold">
                                          <p:stCondLst>
                                            <p:cond delay="0"/>
                                          </p:stCondLst>
                                        </p:cTn>
                                        <p:tgtEl>
                                          <p:spTgt spid="27"/>
                                        </p:tgtEl>
                                        <p:attrNameLst>
                                          <p:attrName>style.visibility</p:attrName>
                                        </p:attrNameLst>
                                      </p:cBhvr>
                                      <p:to>
                                        <p:strVal val="visible"/>
                                      </p:to>
                                    </p:set>
                                    <p:animEffect transition="in" filter="fade">
                                      <p:cBhvr>
                                        <p:cTn id="208" dur="500"/>
                                        <p:tgtEl>
                                          <p:spTgt spid="27"/>
                                        </p:tgtEl>
                                      </p:cBhvr>
                                    </p:animEffect>
                                  </p:childTnLst>
                                </p:cTn>
                              </p:par>
                              <p:par>
                                <p:cTn id="209" presetID="10" presetClass="entr" presetSubtype="0" fill="hold" grpId="0" nodeType="withEffect">
                                  <p:stCondLst>
                                    <p:cond delay="0"/>
                                  </p:stCondLst>
                                  <p:childTnLst>
                                    <p:set>
                                      <p:cBhvr>
                                        <p:cTn id="210" dur="1" fill="hold">
                                          <p:stCondLst>
                                            <p:cond delay="0"/>
                                          </p:stCondLst>
                                        </p:cTn>
                                        <p:tgtEl>
                                          <p:spTgt spid="28"/>
                                        </p:tgtEl>
                                        <p:attrNameLst>
                                          <p:attrName>style.visibility</p:attrName>
                                        </p:attrNameLst>
                                      </p:cBhvr>
                                      <p:to>
                                        <p:strVal val="visible"/>
                                      </p:to>
                                    </p:set>
                                    <p:animEffect transition="in" filter="fade">
                                      <p:cBhvr>
                                        <p:cTn id="211" dur="500"/>
                                        <p:tgtEl>
                                          <p:spTgt spid="28"/>
                                        </p:tgtEl>
                                      </p:cBhvr>
                                    </p:animEffect>
                                  </p:childTnLst>
                                </p:cTn>
                              </p:par>
                            </p:childTnLst>
                          </p:cTn>
                        </p:par>
                      </p:childTnLst>
                    </p:cTn>
                  </p:par>
                  <p:par>
                    <p:cTn id="212" fill="hold">
                      <p:stCondLst>
                        <p:cond delay="indefinite"/>
                      </p:stCondLst>
                      <p:childTnLst>
                        <p:par>
                          <p:cTn id="213" fill="hold">
                            <p:stCondLst>
                              <p:cond delay="0"/>
                            </p:stCondLst>
                            <p:childTnLst>
                              <p:par>
                                <p:cTn id="214" presetID="10" presetClass="exit" presetSubtype="0" fill="hold" grpId="1" nodeType="clickEffect">
                                  <p:stCondLst>
                                    <p:cond delay="0"/>
                                  </p:stCondLst>
                                  <p:childTnLst>
                                    <p:animEffect transition="out" filter="fade">
                                      <p:cBhvr>
                                        <p:cTn id="215" dur="500"/>
                                        <p:tgtEl>
                                          <p:spTgt spid="27"/>
                                        </p:tgtEl>
                                      </p:cBhvr>
                                    </p:animEffect>
                                    <p:set>
                                      <p:cBhvr>
                                        <p:cTn id="216" dur="1" fill="hold">
                                          <p:stCondLst>
                                            <p:cond delay="499"/>
                                          </p:stCondLst>
                                        </p:cTn>
                                        <p:tgtEl>
                                          <p:spTgt spid="27"/>
                                        </p:tgtEl>
                                        <p:attrNameLst>
                                          <p:attrName>style.visibility</p:attrName>
                                        </p:attrNameLst>
                                      </p:cBhvr>
                                      <p:to>
                                        <p:strVal val="hidden"/>
                                      </p:to>
                                    </p:set>
                                  </p:childTnLst>
                                </p:cTn>
                              </p:par>
                              <p:par>
                                <p:cTn id="217" presetID="10" presetClass="exit" presetSubtype="0" fill="hold" grpId="1" nodeType="withEffect">
                                  <p:stCondLst>
                                    <p:cond delay="0"/>
                                  </p:stCondLst>
                                  <p:childTnLst>
                                    <p:animEffect transition="out" filter="fade">
                                      <p:cBhvr>
                                        <p:cTn id="218" dur="500"/>
                                        <p:tgtEl>
                                          <p:spTgt spid="28"/>
                                        </p:tgtEl>
                                      </p:cBhvr>
                                    </p:animEffect>
                                    <p:set>
                                      <p:cBhvr>
                                        <p:cTn id="219" dur="1" fill="hold">
                                          <p:stCondLst>
                                            <p:cond delay="499"/>
                                          </p:stCondLst>
                                        </p:cTn>
                                        <p:tgtEl>
                                          <p:spTgt spid="28"/>
                                        </p:tgtEl>
                                        <p:attrNameLst>
                                          <p:attrName>style.visibility</p:attrName>
                                        </p:attrNameLst>
                                      </p:cBhvr>
                                      <p:to>
                                        <p:strVal val="hidden"/>
                                      </p:to>
                                    </p:set>
                                  </p:childTnLst>
                                </p:cTn>
                              </p:par>
                            </p:childTnLst>
                          </p:cTn>
                        </p:par>
                        <p:par>
                          <p:cTn id="220" fill="hold">
                            <p:stCondLst>
                              <p:cond delay="500"/>
                            </p:stCondLst>
                            <p:childTnLst>
                              <p:par>
                                <p:cTn id="221" presetID="10" presetClass="entr" presetSubtype="0" fill="hold" nodeType="afterEffect">
                                  <p:stCondLst>
                                    <p:cond delay="0"/>
                                  </p:stCondLst>
                                  <p:childTnLst>
                                    <p:set>
                                      <p:cBhvr>
                                        <p:cTn id="222" dur="1" fill="hold">
                                          <p:stCondLst>
                                            <p:cond delay="0"/>
                                          </p:stCondLst>
                                        </p:cTn>
                                        <p:tgtEl>
                                          <p:spTgt spid="42"/>
                                        </p:tgtEl>
                                        <p:attrNameLst>
                                          <p:attrName>style.visibility</p:attrName>
                                        </p:attrNameLst>
                                      </p:cBhvr>
                                      <p:to>
                                        <p:strVal val="visible"/>
                                      </p:to>
                                    </p:set>
                                    <p:animEffect transition="in" filter="fade">
                                      <p:cBhvr>
                                        <p:cTn id="223" dur="500"/>
                                        <p:tgtEl>
                                          <p:spTgt spid="42"/>
                                        </p:tgtEl>
                                      </p:cBhvr>
                                    </p:animEffect>
                                  </p:childTnLst>
                                </p:cTn>
                              </p:par>
                            </p:childTnLst>
                          </p:cTn>
                        </p:par>
                        <p:par>
                          <p:cTn id="224" fill="hold">
                            <p:stCondLst>
                              <p:cond delay="1000"/>
                            </p:stCondLst>
                            <p:childTnLst>
                              <p:par>
                                <p:cTn id="225" presetID="10" presetClass="entr" presetSubtype="0" fill="hold" grpId="0" nodeType="afterEffect">
                                  <p:stCondLst>
                                    <p:cond delay="0"/>
                                  </p:stCondLst>
                                  <p:childTnLst>
                                    <p:set>
                                      <p:cBhvr>
                                        <p:cTn id="226" dur="1" fill="hold">
                                          <p:stCondLst>
                                            <p:cond delay="0"/>
                                          </p:stCondLst>
                                        </p:cTn>
                                        <p:tgtEl>
                                          <p:spTgt spid="29"/>
                                        </p:tgtEl>
                                        <p:attrNameLst>
                                          <p:attrName>style.visibility</p:attrName>
                                        </p:attrNameLst>
                                      </p:cBhvr>
                                      <p:to>
                                        <p:strVal val="visible"/>
                                      </p:to>
                                    </p:set>
                                    <p:animEffect transition="in" filter="fade">
                                      <p:cBhvr>
                                        <p:cTn id="227" dur="500"/>
                                        <p:tgtEl>
                                          <p:spTgt spid="29"/>
                                        </p:tgtEl>
                                      </p:cBhvr>
                                    </p:animEffect>
                                  </p:childTnLst>
                                </p:cTn>
                              </p:par>
                              <p:par>
                                <p:cTn id="228" presetID="10" presetClass="entr" presetSubtype="0" fill="hold" grpId="0" nodeType="withEffect">
                                  <p:stCondLst>
                                    <p:cond delay="0"/>
                                  </p:stCondLst>
                                  <p:childTnLst>
                                    <p:set>
                                      <p:cBhvr>
                                        <p:cTn id="229" dur="1" fill="hold">
                                          <p:stCondLst>
                                            <p:cond delay="0"/>
                                          </p:stCondLst>
                                        </p:cTn>
                                        <p:tgtEl>
                                          <p:spTgt spid="30"/>
                                        </p:tgtEl>
                                        <p:attrNameLst>
                                          <p:attrName>style.visibility</p:attrName>
                                        </p:attrNameLst>
                                      </p:cBhvr>
                                      <p:to>
                                        <p:strVal val="visible"/>
                                      </p:to>
                                    </p:set>
                                    <p:animEffect transition="in" filter="fade">
                                      <p:cBhvr>
                                        <p:cTn id="230"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7" grpId="1"/>
      <p:bldP spid="8" grpId="0"/>
      <p:bldP spid="8" grpId="1"/>
      <p:bldP spid="9" grpId="0"/>
      <p:bldP spid="9" grpId="1"/>
      <p:bldP spid="10" grpId="0"/>
      <p:bldP spid="10" grpId="1"/>
      <p:bldP spid="11" grpId="0"/>
      <p:bldP spid="11" grpId="1"/>
      <p:bldP spid="12" grpId="0"/>
      <p:bldP spid="12" grpId="1"/>
      <p:bldP spid="13" grpId="0"/>
      <p:bldP spid="13" grpId="1"/>
      <p:bldP spid="14" grpId="0"/>
      <p:bldP spid="14" grpId="1"/>
      <p:bldP spid="15" grpId="0"/>
      <p:bldP spid="15" grpId="1"/>
      <p:bldP spid="16" grpId="0"/>
      <p:bldP spid="16" grpId="1"/>
      <p:bldP spid="17" grpId="0"/>
      <p:bldP spid="17" grpId="1"/>
      <p:bldP spid="18" grpId="0"/>
      <p:bldP spid="18" grpId="1"/>
      <p:bldP spid="19" grpId="0"/>
      <p:bldP spid="19" grpId="1"/>
      <p:bldP spid="20" grpId="0"/>
      <p:bldP spid="20" grpId="1"/>
      <p:bldP spid="21" grpId="0"/>
      <p:bldP spid="21" grpId="1"/>
      <p:bldP spid="22" grpId="0"/>
      <p:bldP spid="22" grpId="1"/>
      <p:bldP spid="23" grpId="0"/>
      <p:bldP spid="23" grpId="1"/>
      <p:bldP spid="24" grpId="0"/>
      <p:bldP spid="24" grpId="1"/>
      <p:bldP spid="25" grpId="0"/>
      <p:bldP spid="25" grpId="1"/>
      <p:bldP spid="26" grpId="0"/>
      <p:bldP spid="26" grpId="1"/>
      <p:bldP spid="27" grpId="0"/>
      <p:bldP spid="27" grpId="1"/>
      <p:bldP spid="28" grpId="0"/>
      <p:bldP spid="28" grpId="1"/>
      <p:bldP spid="29" grpId="0"/>
      <p:bldP spid="30" grpId="0"/>
    </p:bld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2.4 The 10 and 5 time tables</a:t>
            </a:r>
            <a:r>
              <a:rPr lang="en-GB" dirty="0"/>
              <a:t>	</a:t>
            </a:r>
            <a:r>
              <a:rPr lang="en-US" dirty="0">
                <a:solidFill>
                  <a:srgbClr val="00628C"/>
                </a:solidFill>
              </a:rPr>
              <a:t>Step 2:1</a:t>
            </a:r>
          </a:p>
        </p:txBody>
      </p:sp>
      <p:sp>
        <p:nvSpPr>
          <p:cNvPr id="3" name="TextBox 2">
            <a:extLst>
              <a:ext uri="{FF2B5EF4-FFF2-40B4-BE49-F238E27FC236}">
                <a16:creationId xmlns:a16="http://schemas.microsoft.com/office/drawing/2014/main" id="{0551CC48-43FC-470D-A868-724D0708C042}"/>
              </a:ext>
            </a:extLst>
          </p:cNvPr>
          <p:cNvSpPr txBox="1"/>
          <p:nvPr/>
        </p:nvSpPr>
        <p:spPr bwMode="auto">
          <a:xfrm>
            <a:off x="5920311" y="5125068"/>
            <a:ext cx="3513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0</a:t>
            </a:r>
          </a:p>
        </p:txBody>
      </p:sp>
      <p:sp>
        <p:nvSpPr>
          <p:cNvPr id="4" name="TextBox 3">
            <a:extLst>
              <a:ext uri="{FF2B5EF4-FFF2-40B4-BE49-F238E27FC236}">
                <a16:creationId xmlns:a16="http://schemas.microsoft.com/office/drawing/2014/main" id="{91080CC4-3F5E-4EEA-9C9D-4FE81719F23B}"/>
              </a:ext>
            </a:extLst>
          </p:cNvPr>
          <p:cNvSpPr txBox="1"/>
          <p:nvPr/>
        </p:nvSpPr>
        <p:spPr bwMode="auto">
          <a:xfrm>
            <a:off x="5711537" y="5553998"/>
            <a:ext cx="76892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zero</a:t>
            </a:r>
          </a:p>
        </p:txBody>
      </p:sp>
      <p:sp>
        <p:nvSpPr>
          <p:cNvPr id="5" name="TextBox 4">
            <a:extLst>
              <a:ext uri="{FF2B5EF4-FFF2-40B4-BE49-F238E27FC236}">
                <a16:creationId xmlns:a16="http://schemas.microsoft.com/office/drawing/2014/main" id="{1B9E05E7-1EC4-43E8-82E2-F3686557EA18}"/>
              </a:ext>
            </a:extLst>
          </p:cNvPr>
          <p:cNvSpPr txBox="1"/>
          <p:nvPr/>
        </p:nvSpPr>
        <p:spPr bwMode="auto">
          <a:xfrm>
            <a:off x="5920311" y="5125068"/>
            <a:ext cx="3513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5</a:t>
            </a:r>
          </a:p>
        </p:txBody>
      </p:sp>
      <p:sp>
        <p:nvSpPr>
          <p:cNvPr id="6" name="TextBox 5">
            <a:extLst>
              <a:ext uri="{FF2B5EF4-FFF2-40B4-BE49-F238E27FC236}">
                <a16:creationId xmlns:a16="http://schemas.microsoft.com/office/drawing/2014/main" id="{C8281B27-3BE3-43EB-A1A6-AB6C9F84777F}"/>
              </a:ext>
            </a:extLst>
          </p:cNvPr>
          <p:cNvSpPr txBox="1"/>
          <p:nvPr/>
        </p:nvSpPr>
        <p:spPr bwMode="auto">
          <a:xfrm>
            <a:off x="5764917" y="5553998"/>
            <a:ext cx="66216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five</a:t>
            </a:r>
          </a:p>
        </p:txBody>
      </p:sp>
      <p:sp>
        <p:nvSpPr>
          <p:cNvPr id="7" name="TextBox 6">
            <a:extLst>
              <a:ext uri="{FF2B5EF4-FFF2-40B4-BE49-F238E27FC236}">
                <a16:creationId xmlns:a16="http://schemas.microsoft.com/office/drawing/2014/main" id="{5E85CB8E-C1AF-4230-B41D-4BBDD9BF77FC}"/>
              </a:ext>
            </a:extLst>
          </p:cNvPr>
          <p:cNvSpPr txBox="1"/>
          <p:nvPr/>
        </p:nvSpPr>
        <p:spPr bwMode="auto">
          <a:xfrm>
            <a:off x="5836954" y="5125068"/>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10</a:t>
            </a:r>
          </a:p>
        </p:txBody>
      </p:sp>
      <p:sp>
        <p:nvSpPr>
          <p:cNvPr id="8" name="TextBox 7">
            <a:extLst>
              <a:ext uri="{FF2B5EF4-FFF2-40B4-BE49-F238E27FC236}">
                <a16:creationId xmlns:a16="http://schemas.microsoft.com/office/drawing/2014/main" id="{A9013C81-0671-4908-888F-3BBEC83377DD}"/>
              </a:ext>
            </a:extLst>
          </p:cNvPr>
          <p:cNvSpPr txBox="1"/>
          <p:nvPr/>
        </p:nvSpPr>
        <p:spPr bwMode="auto">
          <a:xfrm>
            <a:off x="5785275" y="5553998"/>
            <a:ext cx="62145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ten</a:t>
            </a:r>
          </a:p>
        </p:txBody>
      </p:sp>
      <p:sp>
        <p:nvSpPr>
          <p:cNvPr id="9" name="TextBox 8">
            <a:extLst>
              <a:ext uri="{FF2B5EF4-FFF2-40B4-BE49-F238E27FC236}">
                <a16:creationId xmlns:a16="http://schemas.microsoft.com/office/drawing/2014/main" id="{67884B93-48FB-4926-9F8E-09DF0BD46495}"/>
              </a:ext>
            </a:extLst>
          </p:cNvPr>
          <p:cNvSpPr txBox="1"/>
          <p:nvPr/>
        </p:nvSpPr>
        <p:spPr bwMode="auto">
          <a:xfrm>
            <a:off x="5836954" y="5125068"/>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15</a:t>
            </a:r>
          </a:p>
        </p:txBody>
      </p:sp>
      <p:sp>
        <p:nvSpPr>
          <p:cNvPr id="10" name="TextBox 9">
            <a:extLst>
              <a:ext uri="{FF2B5EF4-FFF2-40B4-BE49-F238E27FC236}">
                <a16:creationId xmlns:a16="http://schemas.microsoft.com/office/drawing/2014/main" id="{385A0EC5-D899-4DAD-BBC5-9B5878D972B5}"/>
              </a:ext>
            </a:extLst>
          </p:cNvPr>
          <p:cNvSpPr txBox="1"/>
          <p:nvPr/>
        </p:nvSpPr>
        <p:spPr bwMode="auto">
          <a:xfrm>
            <a:off x="5568486" y="5553998"/>
            <a:ext cx="105503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fifteen</a:t>
            </a:r>
          </a:p>
        </p:txBody>
      </p:sp>
      <p:sp>
        <p:nvSpPr>
          <p:cNvPr id="11" name="TextBox 10">
            <a:extLst>
              <a:ext uri="{FF2B5EF4-FFF2-40B4-BE49-F238E27FC236}">
                <a16:creationId xmlns:a16="http://schemas.microsoft.com/office/drawing/2014/main" id="{405C1AB1-7540-4610-A261-0F60B7EECE80}"/>
              </a:ext>
            </a:extLst>
          </p:cNvPr>
          <p:cNvSpPr txBox="1"/>
          <p:nvPr/>
        </p:nvSpPr>
        <p:spPr bwMode="auto">
          <a:xfrm>
            <a:off x="5836954" y="5125068"/>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20</a:t>
            </a:r>
          </a:p>
        </p:txBody>
      </p:sp>
      <p:sp>
        <p:nvSpPr>
          <p:cNvPr id="12" name="TextBox 11">
            <a:extLst>
              <a:ext uri="{FF2B5EF4-FFF2-40B4-BE49-F238E27FC236}">
                <a16:creationId xmlns:a16="http://schemas.microsoft.com/office/drawing/2014/main" id="{0320135A-1877-49B5-A028-277F0B4E09EC}"/>
              </a:ext>
            </a:extLst>
          </p:cNvPr>
          <p:cNvSpPr txBox="1"/>
          <p:nvPr/>
        </p:nvSpPr>
        <p:spPr bwMode="auto">
          <a:xfrm>
            <a:off x="5546749" y="5553998"/>
            <a:ext cx="109850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twenty</a:t>
            </a:r>
          </a:p>
        </p:txBody>
      </p:sp>
      <p:sp>
        <p:nvSpPr>
          <p:cNvPr id="13" name="TextBox 12">
            <a:extLst>
              <a:ext uri="{FF2B5EF4-FFF2-40B4-BE49-F238E27FC236}">
                <a16:creationId xmlns:a16="http://schemas.microsoft.com/office/drawing/2014/main" id="{9B2E24F1-2445-4DEA-991A-E076D6A7F3C7}"/>
              </a:ext>
            </a:extLst>
          </p:cNvPr>
          <p:cNvSpPr txBox="1"/>
          <p:nvPr/>
        </p:nvSpPr>
        <p:spPr bwMode="auto">
          <a:xfrm>
            <a:off x="5836954" y="5125068"/>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25</a:t>
            </a:r>
          </a:p>
        </p:txBody>
      </p:sp>
      <p:sp>
        <p:nvSpPr>
          <p:cNvPr id="14" name="TextBox 13">
            <a:extLst>
              <a:ext uri="{FF2B5EF4-FFF2-40B4-BE49-F238E27FC236}">
                <a16:creationId xmlns:a16="http://schemas.microsoft.com/office/drawing/2014/main" id="{C80A0C44-AD22-43B3-9355-DA1CCC62929F}"/>
              </a:ext>
            </a:extLst>
          </p:cNvPr>
          <p:cNvSpPr txBox="1"/>
          <p:nvPr/>
        </p:nvSpPr>
        <p:spPr bwMode="auto">
          <a:xfrm>
            <a:off x="5246284" y="5553998"/>
            <a:ext cx="169944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twenty-five</a:t>
            </a:r>
          </a:p>
        </p:txBody>
      </p:sp>
      <p:sp>
        <p:nvSpPr>
          <p:cNvPr id="15" name="TextBox 14">
            <a:extLst>
              <a:ext uri="{FF2B5EF4-FFF2-40B4-BE49-F238E27FC236}">
                <a16:creationId xmlns:a16="http://schemas.microsoft.com/office/drawing/2014/main" id="{EF03B9D3-28E1-45CB-9122-EF645364D46F}"/>
              </a:ext>
            </a:extLst>
          </p:cNvPr>
          <p:cNvSpPr txBox="1"/>
          <p:nvPr/>
        </p:nvSpPr>
        <p:spPr bwMode="auto">
          <a:xfrm>
            <a:off x="5836955" y="5125068"/>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30</a:t>
            </a:r>
          </a:p>
        </p:txBody>
      </p:sp>
      <p:sp>
        <p:nvSpPr>
          <p:cNvPr id="16" name="TextBox 15">
            <a:extLst>
              <a:ext uri="{FF2B5EF4-FFF2-40B4-BE49-F238E27FC236}">
                <a16:creationId xmlns:a16="http://schemas.microsoft.com/office/drawing/2014/main" id="{33AB7764-B010-4665-9961-7E76C4CC7209}"/>
              </a:ext>
            </a:extLst>
          </p:cNvPr>
          <p:cNvSpPr txBox="1"/>
          <p:nvPr/>
        </p:nvSpPr>
        <p:spPr bwMode="auto">
          <a:xfrm>
            <a:off x="5641773" y="5553998"/>
            <a:ext cx="90845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thirty</a:t>
            </a:r>
          </a:p>
        </p:txBody>
      </p:sp>
      <p:sp>
        <p:nvSpPr>
          <p:cNvPr id="17" name="TextBox 16">
            <a:extLst>
              <a:ext uri="{FF2B5EF4-FFF2-40B4-BE49-F238E27FC236}">
                <a16:creationId xmlns:a16="http://schemas.microsoft.com/office/drawing/2014/main" id="{91862C3F-A2E8-4A90-82B4-6CCD06672CB5}"/>
              </a:ext>
            </a:extLst>
          </p:cNvPr>
          <p:cNvSpPr txBox="1"/>
          <p:nvPr/>
        </p:nvSpPr>
        <p:spPr bwMode="auto">
          <a:xfrm>
            <a:off x="5836954" y="5125068"/>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35</a:t>
            </a:r>
          </a:p>
        </p:txBody>
      </p:sp>
      <p:sp>
        <p:nvSpPr>
          <p:cNvPr id="18" name="TextBox 17">
            <a:extLst>
              <a:ext uri="{FF2B5EF4-FFF2-40B4-BE49-F238E27FC236}">
                <a16:creationId xmlns:a16="http://schemas.microsoft.com/office/drawing/2014/main" id="{E1761675-7E58-413B-B049-22191B2C88FF}"/>
              </a:ext>
            </a:extLst>
          </p:cNvPr>
          <p:cNvSpPr txBox="1"/>
          <p:nvPr/>
        </p:nvSpPr>
        <p:spPr bwMode="auto">
          <a:xfrm>
            <a:off x="5341308" y="5553998"/>
            <a:ext cx="150938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thirty-five</a:t>
            </a:r>
          </a:p>
        </p:txBody>
      </p:sp>
      <p:sp>
        <p:nvSpPr>
          <p:cNvPr id="19" name="TextBox 18">
            <a:extLst>
              <a:ext uri="{FF2B5EF4-FFF2-40B4-BE49-F238E27FC236}">
                <a16:creationId xmlns:a16="http://schemas.microsoft.com/office/drawing/2014/main" id="{78FD0656-D7FA-4429-8460-0024EB28E9E0}"/>
              </a:ext>
            </a:extLst>
          </p:cNvPr>
          <p:cNvSpPr txBox="1"/>
          <p:nvPr/>
        </p:nvSpPr>
        <p:spPr bwMode="auto">
          <a:xfrm>
            <a:off x="5836954" y="5125068"/>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40</a:t>
            </a:r>
          </a:p>
        </p:txBody>
      </p:sp>
      <p:sp>
        <p:nvSpPr>
          <p:cNvPr id="20" name="TextBox 19">
            <a:extLst>
              <a:ext uri="{FF2B5EF4-FFF2-40B4-BE49-F238E27FC236}">
                <a16:creationId xmlns:a16="http://schemas.microsoft.com/office/drawing/2014/main" id="{051C4E88-14FD-4B89-89D5-5432368B1D1F}"/>
              </a:ext>
            </a:extLst>
          </p:cNvPr>
          <p:cNvSpPr txBox="1"/>
          <p:nvPr/>
        </p:nvSpPr>
        <p:spPr bwMode="auto">
          <a:xfrm>
            <a:off x="5680245" y="5553998"/>
            <a:ext cx="83151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forty</a:t>
            </a:r>
          </a:p>
        </p:txBody>
      </p:sp>
      <p:sp>
        <p:nvSpPr>
          <p:cNvPr id="21" name="TextBox 20">
            <a:extLst>
              <a:ext uri="{FF2B5EF4-FFF2-40B4-BE49-F238E27FC236}">
                <a16:creationId xmlns:a16="http://schemas.microsoft.com/office/drawing/2014/main" id="{99805F13-EC3F-4D2C-9825-2AB64596A392}"/>
              </a:ext>
            </a:extLst>
          </p:cNvPr>
          <p:cNvSpPr txBox="1"/>
          <p:nvPr/>
        </p:nvSpPr>
        <p:spPr bwMode="auto">
          <a:xfrm>
            <a:off x="5836954" y="5125068"/>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45</a:t>
            </a:r>
          </a:p>
        </p:txBody>
      </p:sp>
      <p:sp>
        <p:nvSpPr>
          <p:cNvPr id="22" name="TextBox 21">
            <a:extLst>
              <a:ext uri="{FF2B5EF4-FFF2-40B4-BE49-F238E27FC236}">
                <a16:creationId xmlns:a16="http://schemas.microsoft.com/office/drawing/2014/main" id="{322C99D7-634B-436F-AF0B-DAD03A9C60A6}"/>
              </a:ext>
            </a:extLst>
          </p:cNvPr>
          <p:cNvSpPr txBox="1"/>
          <p:nvPr/>
        </p:nvSpPr>
        <p:spPr bwMode="auto">
          <a:xfrm>
            <a:off x="5379779" y="5553998"/>
            <a:ext cx="143244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forty-five</a:t>
            </a:r>
          </a:p>
        </p:txBody>
      </p:sp>
      <p:sp>
        <p:nvSpPr>
          <p:cNvPr id="23" name="TextBox 22">
            <a:extLst>
              <a:ext uri="{FF2B5EF4-FFF2-40B4-BE49-F238E27FC236}">
                <a16:creationId xmlns:a16="http://schemas.microsoft.com/office/drawing/2014/main" id="{6B50068B-841F-4456-B7DD-86F1DCE2C0C1}"/>
              </a:ext>
            </a:extLst>
          </p:cNvPr>
          <p:cNvSpPr txBox="1"/>
          <p:nvPr/>
        </p:nvSpPr>
        <p:spPr bwMode="auto">
          <a:xfrm>
            <a:off x="5836954" y="5125068"/>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50</a:t>
            </a:r>
          </a:p>
        </p:txBody>
      </p:sp>
      <p:sp>
        <p:nvSpPr>
          <p:cNvPr id="24" name="TextBox 23">
            <a:extLst>
              <a:ext uri="{FF2B5EF4-FFF2-40B4-BE49-F238E27FC236}">
                <a16:creationId xmlns:a16="http://schemas.microsoft.com/office/drawing/2014/main" id="{C5917F2B-1ABC-4B21-A118-36F25593A68F}"/>
              </a:ext>
            </a:extLst>
          </p:cNvPr>
          <p:cNvSpPr txBox="1"/>
          <p:nvPr/>
        </p:nvSpPr>
        <p:spPr bwMode="auto">
          <a:xfrm>
            <a:off x="5740391" y="5553998"/>
            <a:ext cx="71122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fifty</a:t>
            </a:r>
          </a:p>
        </p:txBody>
      </p:sp>
      <p:sp>
        <p:nvSpPr>
          <p:cNvPr id="25" name="TextBox 24">
            <a:extLst>
              <a:ext uri="{FF2B5EF4-FFF2-40B4-BE49-F238E27FC236}">
                <a16:creationId xmlns:a16="http://schemas.microsoft.com/office/drawing/2014/main" id="{393F3212-5B5E-4A97-BD55-74DAA9424870}"/>
              </a:ext>
            </a:extLst>
          </p:cNvPr>
          <p:cNvSpPr txBox="1"/>
          <p:nvPr/>
        </p:nvSpPr>
        <p:spPr bwMode="auto">
          <a:xfrm>
            <a:off x="5836954" y="5125068"/>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55</a:t>
            </a:r>
          </a:p>
        </p:txBody>
      </p:sp>
      <p:sp>
        <p:nvSpPr>
          <p:cNvPr id="26" name="TextBox 25">
            <a:extLst>
              <a:ext uri="{FF2B5EF4-FFF2-40B4-BE49-F238E27FC236}">
                <a16:creationId xmlns:a16="http://schemas.microsoft.com/office/drawing/2014/main" id="{EF140310-AE53-4096-B170-D8810BE7EB77}"/>
              </a:ext>
            </a:extLst>
          </p:cNvPr>
          <p:cNvSpPr txBox="1"/>
          <p:nvPr/>
        </p:nvSpPr>
        <p:spPr bwMode="auto">
          <a:xfrm>
            <a:off x="5439926" y="5553998"/>
            <a:ext cx="131215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fifty-five</a:t>
            </a:r>
          </a:p>
        </p:txBody>
      </p:sp>
      <p:sp>
        <p:nvSpPr>
          <p:cNvPr id="27" name="TextBox 26">
            <a:extLst>
              <a:ext uri="{FF2B5EF4-FFF2-40B4-BE49-F238E27FC236}">
                <a16:creationId xmlns:a16="http://schemas.microsoft.com/office/drawing/2014/main" id="{CFE1343C-1A68-409E-A3BC-C21845060344}"/>
              </a:ext>
            </a:extLst>
          </p:cNvPr>
          <p:cNvSpPr txBox="1"/>
          <p:nvPr/>
        </p:nvSpPr>
        <p:spPr bwMode="auto">
          <a:xfrm>
            <a:off x="5836954" y="5125068"/>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60</a:t>
            </a:r>
          </a:p>
        </p:txBody>
      </p:sp>
      <p:sp>
        <p:nvSpPr>
          <p:cNvPr id="28" name="TextBox 27">
            <a:extLst>
              <a:ext uri="{FF2B5EF4-FFF2-40B4-BE49-F238E27FC236}">
                <a16:creationId xmlns:a16="http://schemas.microsoft.com/office/drawing/2014/main" id="{811D0110-F144-41D5-A4BE-A9B09BA08AEC}"/>
              </a:ext>
            </a:extLst>
          </p:cNvPr>
          <p:cNvSpPr txBox="1"/>
          <p:nvPr/>
        </p:nvSpPr>
        <p:spPr bwMode="auto">
          <a:xfrm>
            <a:off x="5703906" y="5553998"/>
            <a:ext cx="78419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a:solidFill>
                  <a:srgbClr val="000000"/>
                </a:solidFill>
                <a:latin typeface="Myriad Pro Semibold" charset="0"/>
                <a:ea typeface="Myriad Pro Semibold" charset="0"/>
                <a:cs typeface="Myriad Pro Semibold" charset="0"/>
              </a:rPr>
              <a:t>sixty</a:t>
            </a:r>
            <a:endParaRPr lang="en-GB" sz="2400" dirty="0">
              <a:solidFill>
                <a:srgbClr val="000000"/>
              </a:solidFill>
              <a:latin typeface="Myriad Pro Semibold" charset="0"/>
              <a:ea typeface="Myriad Pro Semibold" charset="0"/>
              <a:cs typeface="Myriad Pro Semibold" charset="0"/>
            </a:endParaRPr>
          </a:p>
        </p:txBody>
      </p:sp>
      <p:pic>
        <p:nvPicPr>
          <p:cNvPr id="29" name="Picture 28">
            <a:extLst>
              <a:ext uri="{FF2B5EF4-FFF2-40B4-BE49-F238E27FC236}">
                <a16:creationId xmlns:a16="http://schemas.microsoft.com/office/drawing/2014/main" id="{5D1EEC3D-1ADB-4302-9EAF-0ABEB9B6C33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03816" y="1296917"/>
            <a:ext cx="748182" cy="1269237"/>
          </a:xfrm>
          <a:prstGeom prst="rect">
            <a:avLst/>
          </a:prstGeom>
        </p:spPr>
      </p:pic>
      <p:pic>
        <p:nvPicPr>
          <p:cNvPr id="30" name="Picture 29">
            <a:extLst>
              <a:ext uri="{FF2B5EF4-FFF2-40B4-BE49-F238E27FC236}">
                <a16:creationId xmlns:a16="http://schemas.microsoft.com/office/drawing/2014/main" id="{4A061568-3C12-40EB-A935-8E0419BE0E2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54525" y="1296917"/>
            <a:ext cx="748182" cy="1269237"/>
          </a:xfrm>
          <a:prstGeom prst="rect">
            <a:avLst/>
          </a:prstGeom>
        </p:spPr>
      </p:pic>
      <p:pic>
        <p:nvPicPr>
          <p:cNvPr id="31" name="Picture 30">
            <a:extLst>
              <a:ext uri="{FF2B5EF4-FFF2-40B4-BE49-F238E27FC236}">
                <a16:creationId xmlns:a16="http://schemas.microsoft.com/office/drawing/2014/main" id="{4C6A642F-FA1C-4D73-A1FE-725ACC88727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205234" y="1296917"/>
            <a:ext cx="748182" cy="1269237"/>
          </a:xfrm>
          <a:prstGeom prst="rect">
            <a:avLst/>
          </a:prstGeom>
        </p:spPr>
      </p:pic>
      <p:pic>
        <p:nvPicPr>
          <p:cNvPr id="32" name="Picture 31">
            <a:extLst>
              <a:ext uri="{FF2B5EF4-FFF2-40B4-BE49-F238E27FC236}">
                <a16:creationId xmlns:a16="http://schemas.microsoft.com/office/drawing/2014/main" id="{D753D215-23EF-45A3-B574-C193B3F89CF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255943" y="1296917"/>
            <a:ext cx="748182" cy="1269237"/>
          </a:xfrm>
          <a:prstGeom prst="rect">
            <a:avLst/>
          </a:prstGeom>
        </p:spPr>
      </p:pic>
      <p:pic>
        <p:nvPicPr>
          <p:cNvPr id="33" name="Picture 32">
            <a:extLst>
              <a:ext uri="{FF2B5EF4-FFF2-40B4-BE49-F238E27FC236}">
                <a16:creationId xmlns:a16="http://schemas.microsoft.com/office/drawing/2014/main" id="{52674CF0-AA85-49AC-A1B5-41D4542594B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306652" y="1296917"/>
            <a:ext cx="748182" cy="1269237"/>
          </a:xfrm>
          <a:prstGeom prst="rect">
            <a:avLst/>
          </a:prstGeom>
        </p:spPr>
      </p:pic>
      <p:pic>
        <p:nvPicPr>
          <p:cNvPr id="34" name="Picture 33">
            <a:extLst>
              <a:ext uri="{FF2B5EF4-FFF2-40B4-BE49-F238E27FC236}">
                <a16:creationId xmlns:a16="http://schemas.microsoft.com/office/drawing/2014/main" id="{BA14B25B-208E-4414-B650-141E1E9D832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57361" y="1296917"/>
            <a:ext cx="748182" cy="1269237"/>
          </a:xfrm>
          <a:prstGeom prst="rect">
            <a:avLst/>
          </a:prstGeom>
        </p:spPr>
      </p:pic>
      <p:pic>
        <p:nvPicPr>
          <p:cNvPr id="35" name="Picture 34">
            <a:extLst>
              <a:ext uri="{FF2B5EF4-FFF2-40B4-BE49-F238E27FC236}">
                <a16:creationId xmlns:a16="http://schemas.microsoft.com/office/drawing/2014/main" id="{55757A63-5EB7-47AC-84FA-41650C0F0CB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86457" y="3359738"/>
            <a:ext cx="748182" cy="1269237"/>
          </a:xfrm>
          <a:prstGeom prst="rect">
            <a:avLst/>
          </a:prstGeom>
        </p:spPr>
      </p:pic>
      <p:pic>
        <p:nvPicPr>
          <p:cNvPr id="36" name="Picture 35">
            <a:extLst>
              <a:ext uri="{FF2B5EF4-FFF2-40B4-BE49-F238E27FC236}">
                <a16:creationId xmlns:a16="http://schemas.microsoft.com/office/drawing/2014/main" id="{0B1743F5-6EB3-4B85-8825-204406F76C8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40638" y="3359738"/>
            <a:ext cx="748182" cy="1269237"/>
          </a:xfrm>
          <a:prstGeom prst="rect">
            <a:avLst/>
          </a:prstGeom>
        </p:spPr>
      </p:pic>
      <p:pic>
        <p:nvPicPr>
          <p:cNvPr id="37" name="Picture 36">
            <a:extLst>
              <a:ext uri="{FF2B5EF4-FFF2-40B4-BE49-F238E27FC236}">
                <a16:creationId xmlns:a16="http://schemas.microsoft.com/office/drawing/2014/main" id="{8BBE5EF7-5766-4D8F-9065-2C5DAAB393D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94819" y="3359738"/>
            <a:ext cx="748182" cy="1269237"/>
          </a:xfrm>
          <a:prstGeom prst="rect">
            <a:avLst/>
          </a:prstGeom>
        </p:spPr>
      </p:pic>
      <p:pic>
        <p:nvPicPr>
          <p:cNvPr id="38" name="Picture 37">
            <a:extLst>
              <a:ext uri="{FF2B5EF4-FFF2-40B4-BE49-F238E27FC236}">
                <a16:creationId xmlns:a16="http://schemas.microsoft.com/office/drawing/2014/main" id="{D2A0A587-6498-4C2C-9E4E-D6715F8572F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249000" y="3359738"/>
            <a:ext cx="748182" cy="1269237"/>
          </a:xfrm>
          <a:prstGeom prst="rect">
            <a:avLst/>
          </a:prstGeom>
        </p:spPr>
      </p:pic>
      <p:pic>
        <p:nvPicPr>
          <p:cNvPr id="39" name="Picture 38">
            <a:extLst>
              <a:ext uri="{FF2B5EF4-FFF2-40B4-BE49-F238E27FC236}">
                <a16:creationId xmlns:a16="http://schemas.microsoft.com/office/drawing/2014/main" id="{F91D7539-6033-420E-B87A-8F2F0F3EEEC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303181" y="3359738"/>
            <a:ext cx="748182" cy="1269237"/>
          </a:xfrm>
          <a:prstGeom prst="rect">
            <a:avLst/>
          </a:prstGeom>
        </p:spPr>
      </p:pic>
      <p:pic>
        <p:nvPicPr>
          <p:cNvPr id="40" name="Picture 39">
            <a:extLst>
              <a:ext uri="{FF2B5EF4-FFF2-40B4-BE49-F238E27FC236}">
                <a16:creationId xmlns:a16="http://schemas.microsoft.com/office/drawing/2014/main" id="{6F25D11D-DC7D-47CE-AE20-2AF8EEF304C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57361" y="3359738"/>
            <a:ext cx="748182" cy="1269237"/>
          </a:xfrm>
          <a:prstGeom prst="rect">
            <a:avLst/>
          </a:prstGeom>
        </p:spPr>
      </p:pic>
    </p:spTree>
    <p:extLst>
      <p:ext uri="{BB962C8B-B14F-4D97-AF65-F5344CB8AC3E}">
        <p14:creationId xmlns:p14="http://schemas.microsoft.com/office/powerpoint/2010/main" val="32296556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par>
                                <p:cTn id="8" presetID="10" presetClass="exit" presetSubtype="0" fill="hold" grpId="0" nodeType="withEffect">
                                  <p:stCondLst>
                                    <p:cond delay="0"/>
                                  </p:stCondLst>
                                  <p:childTnLst>
                                    <p:animEffect transition="out" filter="fade">
                                      <p:cBhvr>
                                        <p:cTn id="9" dur="500"/>
                                        <p:tgtEl>
                                          <p:spTgt spid="4"/>
                                        </p:tgtEl>
                                      </p:cBhvr>
                                    </p:animEffect>
                                    <p:set>
                                      <p:cBhvr>
                                        <p:cTn id="10" dur="1" fill="hold">
                                          <p:stCondLst>
                                            <p:cond delay="499"/>
                                          </p:stCondLst>
                                        </p:cTn>
                                        <p:tgtEl>
                                          <p:spTgt spid="4"/>
                                        </p:tgtEl>
                                        <p:attrNameLst>
                                          <p:attrName>style.visibility</p:attrName>
                                        </p:attrNameLst>
                                      </p:cBhvr>
                                      <p:to>
                                        <p:strVal val="hidden"/>
                                      </p:to>
                                    </p:set>
                                  </p:childTnLst>
                                </p:cTn>
                              </p:par>
                            </p:childTnLst>
                          </p:cTn>
                        </p:par>
                        <p:par>
                          <p:cTn id="11" fill="hold">
                            <p:stCondLst>
                              <p:cond delay="500"/>
                            </p:stCondLst>
                            <p:childTnLst>
                              <p:par>
                                <p:cTn id="12" presetID="10" presetClass="entr" presetSubtype="0" fill="hold" nodeType="afterEffect">
                                  <p:stCondLst>
                                    <p:cond delay="0"/>
                                  </p:stCondLst>
                                  <p:childTnLst>
                                    <p:set>
                                      <p:cBhvr>
                                        <p:cTn id="13" dur="1" fill="hold">
                                          <p:stCondLst>
                                            <p:cond delay="0"/>
                                          </p:stCondLst>
                                        </p:cTn>
                                        <p:tgtEl>
                                          <p:spTgt spid="29"/>
                                        </p:tgtEl>
                                        <p:attrNameLst>
                                          <p:attrName>style.visibility</p:attrName>
                                        </p:attrNameLst>
                                      </p:cBhvr>
                                      <p:to>
                                        <p:strVal val="visible"/>
                                      </p:to>
                                    </p:set>
                                    <p:animEffect transition="in" filter="fade">
                                      <p:cBhvr>
                                        <p:cTn id="14" dur="500"/>
                                        <p:tgtEl>
                                          <p:spTgt spid="29"/>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500"/>
                                        <p:tgtEl>
                                          <p:spTgt spid="5"/>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500"/>
                                        <p:tgtEl>
                                          <p:spTgt spid="6"/>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xit" presetSubtype="0" fill="hold" grpId="1" nodeType="clickEffect">
                                  <p:stCondLst>
                                    <p:cond delay="0"/>
                                  </p:stCondLst>
                                  <p:childTnLst>
                                    <p:animEffect transition="out" filter="fade">
                                      <p:cBhvr>
                                        <p:cTn id="25" dur="500"/>
                                        <p:tgtEl>
                                          <p:spTgt spid="5"/>
                                        </p:tgtEl>
                                      </p:cBhvr>
                                    </p:animEffect>
                                    <p:set>
                                      <p:cBhvr>
                                        <p:cTn id="26" dur="1" fill="hold">
                                          <p:stCondLst>
                                            <p:cond delay="499"/>
                                          </p:stCondLst>
                                        </p:cTn>
                                        <p:tgtEl>
                                          <p:spTgt spid="5"/>
                                        </p:tgtEl>
                                        <p:attrNameLst>
                                          <p:attrName>style.visibility</p:attrName>
                                        </p:attrNameLst>
                                      </p:cBhvr>
                                      <p:to>
                                        <p:strVal val="hidden"/>
                                      </p:to>
                                    </p:set>
                                  </p:childTnLst>
                                </p:cTn>
                              </p:par>
                              <p:par>
                                <p:cTn id="27" presetID="10" presetClass="exit" presetSubtype="0" fill="hold" grpId="1" nodeType="withEffect">
                                  <p:stCondLst>
                                    <p:cond delay="0"/>
                                  </p:stCondLst>
                                  <p:childTnLst>
                                    <p:animEffect transition="out" filter="fade">
                                      <p:cBhvr>
                                        <p:cTn id="28" dur="500"/>
                                        <p:tgtEl>
                                          <p:spTgt spid="6"/>
                                        </p:tgtEl>
                                      </p:cBhvr>
                                    </p:animEffect>
                                    <p:set>
                                      <p:cBhvr>
                                        <p:cTn id="29" dur="1" fill="hold">
                                          <p:stCondLst>
                                            <p:cond delay="499"/>
                                          </p:stCondLst>
                                        </p:cTn>
                                        <p:tgtEl>
                                          <p:spTgt spid="6"/>
                                        </p:tgtEl>
                                        <p:attrNameLst>
                                          <p:attrName>style.visibility</p:attrName>
                                        </p:attrNameLst>
                                      </p:cBhvr>
                                      <p:to>
                                        <p:strVal val="hidden"/>
                                      </p:to>
                                    </p:set>
                                  </p:childTnLst>
                                </p:cTn>
                              </p:par>
                            </p:childTnLst>
                          </p:cTn>
                        </p:par>
                        <p:par>
                          <p:cTn id="30" fill="hold">
                            <p:stCondLst>
                              <p:cond delay="500"/>
                            </p:stCondLst>
                            <p:childTnLst>
                              <p:par>
                                <p:cTn id="31" presetID="10" presetClass="entr" presetSubtype="0" fill="hold" nodeType="afterEffect">
                                  <p:stCondLst>
                                    <p:cond delay="0"/>
                                  </p:stCondLst>
                                  <p:childTnLst>
                                    <p:set>
                                      <p:cBhvr>
                                        <p:cTn id="32" dur="1" fill="hold">
                                          <p:stCondLst>
                                            <p:cond delay="0"/>
                                          </p:stCondLst>
                                        </p:cTn>
                                        <p:tgtEl>
                                          <p:spTgt spid="30"/>
                                        </p:tgtEl>
                                        <p:attrNameLst>
                                          <p:attrName>style.visibility</p:attrName>
                                        </p:attrNameLst>
                                      </p:cBhvr>
                                      <p:to>
                                        <p:strVal val="visible"/>
                                      </p:to>
                                    </p:set>
                                    <p:animEffect transition="in" filter="fade">
                                      <p:cBhvr>
                                        <p:cTn id="33" dur="500"/>
                                        <p:tgtEl>
                                          <p:spTgt spid="30"/>
                                        </p:tgtEl>
                                      </p:cBhvr>
                                    </p:animEffect>
                                  </p:childTnLst>
                                </p:cTn>
                              </p:par>
                            </p:childTnLst>
                          </p:cTn>
                        </p:par>
                        <p:par>
                          <p:cTn id="34" fill="hold">
                            <p:stCondLst>
                              <p:cond delay="1000"/>
                            </p:stCondLst>
                            <p:childTnLst>
                              <p:par>
                                <p:cTn id="35" presetID="10" presetClass="entr" presetSubtype="0" fill="hold" grpId="0" nodeType="after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fade">
                                      <p:cBhvr>
                                        <p:cTn id="37" dur="500"/>
                                        <p:tgtEl>
                                          <p:spTgt spid="7"/>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8"/>
                                        </p:tgtEl>
                                        <p:attrNameLst>
                                          <p:attrName>style.visibility</p:attrName>
                                        </p:attrNameLst>
                                      </p:cBhvr>
                                      <p:to>
                                        <p:strVal val="visible"/>
                                      </p:to>
                                    </p:set>
                                    <p:animEffect transition="in" filter="fade">
                                      <p:cBhvr>
                                        <p:cTn id="40" dur="500"/>
                                        <p:tgtEl>
                                          <p:spTgt spid="8"/>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xit" presetSubtype="0" fill="hold" grpId="1" nodeType="clickEffect">
                                  <p:stCondLst>
                                    <p:cond delay="0"/>
                                  </p:stCondLst>
                                  <p:childTnLst>
                                    <p:animEffect transition="out" filter="fade">
                                      <p:cBhvr>
                                        <p:cTn id="44" dur="500"/>
                                        <p:tgtEl>
                                          <p:spTgt spid="7"/>
                                        </p:tgtEl>
                                      </p:cBhvr>
                                    </p:animEffect>
                                    <p:set>
                                      <p:cBhvr>
                                        <p:cTn id="45" dur="1" fill="hold">
                                          <p:stCondLst>
                                            <p:cond delay="499"/>
                                          </p:stCondLst>
                                        </p:cTn>
                                        <p:tgtEl>
                                          <p:spTgt spid="7"/>
                                        </p:tgtEl>
                                        <p:attrNameLst>
                                          <p:attrName>style.visibility</p:attrName>
                                        </p:attrNameLst>
                                      </p:cBhvr>
                                      <p:to>
                                        <p:strVal val="hidden"/>
                                      </p:to>
                                    </p:set>
                                  </p:childTnLst>
                                </p:cTn>
                              </p:par>
                              <p:par>
                                <p:cTn id="46" presetID="10" presetClass="exit" presetSubtype="0" fill="hold" grpId="1" nodeType="withEffect">
                                  <p:stCondLst>
                                    <p:cond delay="0"/>
                                  </p:stCondLst>
                                  <p:childTnLst>
                                    <p:animEffect transition="out" filter="fade">
                                      <p:cBhvr>
                                        <p:cTn id="47" dur="500"/>
                                        <p:tgtEl>
                                          <p:spTgt spid="8"/>
                                        </p:tgtEl>
                                      </p:cBhvr>
                                    </p:animEffect>
                                    <p:set>
                                      <p:cBhvr>
                                        <p:cTn id="48" dur="1" fill="hold">
                                          <p:stCondLst>
                                            <p:cond delay="499"/>
                                          </p:stCondLst>
                                        </p:cTn>
                                        <p:tgtEl>
                                          <p:spTgt spid="8"/>
                                        </p:tgtEl>
                                        <p:attrNameLst>
                                          <p:attrName>style.visibility</p:attrName>
                                        </p:attrNameLst>
                                      </p:cBhvr>
                                      <p:to>
                                        <p:strVal val="hidden"/>
                                      </p:to>
                                    </p:set>
                                  </p:childTnLst>
                                </p:cTn>
                              </p:par>
                            </p:childTnLst>
                          </p:cTn>
                        </p:par>
                        <p:par>
                          <p:cTn id="49" fill="hold">
                            <p:stCondLst>
                              <p:cond delay="500"/>
                            </p:stCondLst>
                            <p:childTnLst>
                              <p:par>
                                <p:cTn id="50" presetID="10" presetClass="entr" presetSubtype="0" fill="hold" nodeType="afterEffect">
                                  <p:stCondLst>
                                    <p:cond delay="0"/>
                                  </p:stCondLst>
                                  <p:childTnLst>
                                    <p:set>
                                      <p:cBhvr>
                                        <p:cTn id="51" dur="1" fill="hold">
                                          <p:stCondLst>
                                            <p:cond delay="0"/>
                                          </p:stCondLst>
                                        </p:cTn>
                                        <p:tgtEl>
                                          <p:spTgt spid="31"/>
                                        </p:tgtEl>
                                        <p:attrNameLst>
                                          <p:attrName>style.visibility</p:attrName>
                                        </p:attrNameLst>
                                      </p:cBhvr>
                                      <p:to>
                                        <p:strVal val="visible"/>
                                      </p:to>
                                    </p:set>
                                    <p:animEffect transition="in" filter="fade">
                                      <p:cBhvr>
                                        <p:cTn id="52" dur="500"/>
                                        <p:tgtEl>
                                          <p:spTgt spid="31"/>
                                        </p:tgtEl>
                                      </p:cBhvr>
                                    </p:animEffect>
                                  </p:childTnLst>
                                </p:cTn>
                              </p:par>
                            </p:childTnLst>
                          </p:cTn>
                        </p:par>
                        <p:par>
                          <p:cTn id="53" fill="hold">
                            <p:stCondLst>
                              <p:cond delay="1000"/>
                            </p:stCondLst>
                            <p:childTnLst>
                              <p:par>
                                <p:cTn id="54" presetID="10" presetClass="entr" presetSubtype="0" fill="hold" grpId="0" nodeType="afterEffect">
                                  <p:stCondLst>
                                    <p:cond delay="0"/>
                                  </p:stCondLst>
                                  <p:childTnLst>
                                    <p:set>
                                      <p:cBhvr>
                                        <p:cTn id="55" dur="1" fill="hold">
                                          <p:stCondLst>
                                            <p:cond delay="0"/>
                                          </p:stCondLst>
                                        </p:cTn>
                                        <p:tgtEl>
                                          <p:spTgt spid="9"/>
                                        </p:tgtEl>
                                        <p:attrNameLst>
                                          <p:attrName>style.visibility</p:attrName>
                                        </p:attrNameLst>
                                      </p:cBhvr>
                                      <p:to>
                                        <p:strVal val="visible"/>
                                      </p:to>
                                    </p:set>
                                    <p:animEffect transition="in" filter="fade">
                                      <p:cBhvr>
                                        <p:cTn id="56" dur="500"/>
                                        <p:tgtEl>
                                          <p:spTgt spid="9"/>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10"/>
                                        </p:tgtEl>
                                        <p:attrNameLst>
                                          <p:attrName>style.visibility</p:attrName>
                                        </p:attrNameLst>
                                      </p:cBhvr>
                                      <p:to>
                                        <p:strVal val="visible"/>
                                      </p:to>
                                    </p:set>
                                    <p:animEffect transition="in" filter="fade">
                                      <p:cBhvr>
                                        <p:cTn id="59" dur="500"/>
                                        <p:tgtEl>
                                          <p:spTgt spid="10"/>
                                        </p:tgtEl>
                                      </p:cBhvr>
                                    </p:animEffect>
                                  </p:childTnLst>
                                </p:cTn>
                              </p:par>
                            </p:childTnLst>
                          </p:cTn>
                        </p:par>
                      </p:childTnLst>
                    </p:cTn>
                  </p:par>
                  <p:par>
                    <p:cTn id="60" fill="hold">
                      <p:stCondLst>
                        <p:cond delay="indefinite"/>
                      </p:stCondLst>
                      <p:childTnLst>
                        <p:par>
                          <p:cTn id="61" fill="hold">
                            <p:stCondLst>
                              <p:cond delay="0"/>
                            </p:stCondLst>
                            <p:childTnLst>
                              <p:par>
                                <p:cTn id="62" presetID="10" presetClass="exit" presetSubtype="0" fill="hold" grpId="1" nodeType="clickEffect">
                                  <p:stCondLst>
                                    <p:cond delay="0"/>
                                  </p:stCondLst>
                                  <p:childTnLst>
                                    <p:animEffect transition="out" filter="fade">
                                      <p:cBhvr>
                                        <p:cTn id="63" dur="500"/>
                                        <p:tgtEl>
                                          <p:spTgt spid="9"/>
                                        </p:tgtEl>
                                      </p:cBhvr>
                                    </p:animEffect>
                                    <p:set>
                                      <p:cBhvr>
                                        <p:cTn id="64" dur="1" fill="hold">
                                          <p:stCondLst>
                                            <p:cond delay="499"/>
                                          </p:stCondLst>
                                        </p:cTn>
                                        <p:tgtEl>
                                          <p:spTgt spid="9"/>
                                        </p:tgtEl>
                                        <p:attrNameLst>
                                          <p:attrName>style.visibility</p:attrName>
                                        </p:attrNameLst>
                                      </p:cBhvr>
                                      <p:to>
                                        <p:strVal val="hidden"/>
                                      </p:to>
                                    </p:set>
                                  </p:childTnLst>
                                </p:cTn>
                              </p:par>
                              <p:par>
                                <p:cTn id="65" presetID="10" presetClass="exit" presetSubtype="0" fill="hold" grpId="1" nodeType="withEffect">
                                  <p:stCondLst>
                                    <p:cond delay="0"/>
                                  </p:stCondLst>
                                  <p:childTnLst>
                                    <p:animEffect transition="out" filter="fade">
                                      <p:cBhvr>
                                        <p:cTn id="66" dur="500"/>
                                        <p:tgtEl>
                                          <p:spTgt spid="10"/>
                                        </p:tgtEl>
                                      </p:cBhvr>
                                    </p:animEffect>
                                    <p:set>
                                      <p:cBhvr>
                                        <p:cTn id="67" dur="1" fill="hold">
                                          <p:stCondLst>
                                            <p:cond delay="499"/>
                                          </p:stCondLst>
                                        </p:cTn>
                                        <p:tgtEl>
                                          <p:spTgt spid="10"/>
                                        </p:tgtEl>
                                        <p:attrNameLst>
                                          <p:attrName>style.visibility</p:attrName>
                                        </p:attrNameLst>
                                      </p:cBhvr>
                                      <p:to>
                                        <p:strVal val="hidden"/>
                                      </p:to>
                                    </p:set>
                                  </p:childTnLst>
                                </p:cTn>
                              </p:par>
                            </p:childTnLst>
                          </p:cTn>
                        </p:par>
                        <p:par>
                          <p:cTn id="68" fill="hold">
                            <p:stCondLst>
                              <p:cond delay="500"/>
                            </p:stCondLst>
                            <p:childTnLst>
                              <p:par>
                                <p:cTn id="69" presetID="10" presetClass="entr" presetSubtype="0" fill="hold" nodeType="afterEffect">
                                  <p:stCondLst>
                                    <p:cond delay="0"/>
                                  </p:stCondLst>
                                  <p:childTnLst>
                                    <p:set>
                                      <p:cBhvr>
                                        <p:cTn id="70" dur="1" fill="hold">
                                          <p:stCondLst>
                                            <p:cond delay="0"/>
                                          </p:stCondLst>
                                        </p:cTn>
                                        <p:tgtEl>
                                          <p:spTgt spid="32"/>
                                        </p:tgtEl>
                                        <p:attrNameLst>
                                          <p:attrName>style.visibility</p:attrName>
                                        </p:attrNameLst>
                                      </p:cBhvr>
                                      <p:to>
                                        <p:strVal val="visible"/>
                                      </p:to>
                                    </p:set>
                                    <p:animEffect transition="in" filter="fade">
                                      <p:cBhvr>
                                        <p:cTn id="71" dur="500"/>
                                        <p:tgtEl>
                                          <p:spTgt spid="32"/>
                                        </p:tgtEl>
                                      </p:cBhvr>
                                    </p:animEffect>
                                  </p:childTnLst>
                                </p:cTn>
                              </p:par>
                            </p:childTnLst>
                          </p:cTn>
                        </p:par>
                        <p:par>
                          <p:cTn id="72" fill="hold">
                            <p:stCondLst>
                              <p:cond delay="1000"/>
                            </p:stCondLst>
                            <p:childTnLst>
                              <p:par>
                                <p:cTn id="73" presetID="10" presetClass="entr" presetSubtype="0" fill="hold" grpId="0" nodeType="afterEffect">
                                  <p:stCondLst>
                                    <p:cond delay="0"/>
                                  </p:stCondLst>
                                  <p:childTnLst>
                                    <p:set>
                                      <p:cBhvr>
                                        <p:cTn id="74" dur="1" fill="hold">
                                          <p:stCondLst>
                                            <p:cond delay="0"/>
                                          </p:stCondLst>
                                        </p:cTn>
                                        <p:tgtEl>
                                          <p:spTgt spid="11"/>
                                        </p:tgtEl>
                                        <p:attrNameLst>
                                          <p:attrName>style.visibility</p:attrName>
                                        </p:attrNameLst>
                                      </p:cBhvr>
                                      <p:to>
                                        <p:strVal val="visible"/>
                                      </p:to>
                                    </p:set>
                                    <p:animEffect transition="in" filter="fade">
                                      <p:cBhvr>
                                        <p:cTn id="75" dur="500"/>
                                        <p:tgtEl>
                                          <p:spTgt spid="11"/>
                                        </p:tgtEl>
                                      </p:cBhvr>
                                    </p:animEffect>
                                  </p:childTnLst>
                                </p:cTn>
                              </p:par>
                              <p:par>
                                <p:cTn id="76" presetID="10" presetClass="entr" presetSubtype="0" fill="hold" grpId="0" nodeType="withEffect">
                                  <p:stCondLst>
                                    <p:cond delay="0"/>
                                  </p:stCondLst>
                                  <p:childTnLst>
                                    <p:set>
                                      <p:cBhvr>
                                        <p:cTn id="77" dur="1" fill="hold">
                                          <p:stCondLst>
                                            <p:cond delay="0"/>
                                          </p:stCondLst>
                                        </p:cTn>
                                        <p:tgtEl>
                                          <p:spTgt spid="12"/>
                                        </p:tgtEl>
                                        <p:attrNameLst>
                                          <p:attrName>style.visibility</p:attrName>
                                        </p:attrNameLst>
                                      </p:cBhvr>
                                      <p:to>
                                        <p:strVal val="visible"/>
                                      </p:to>
                                    </p:set>
                                    <p:animEffect transition="in" filter="fade">
                                      <p:cBhvr>
                                        <p:cTn id="78" dur="500"/>
                                        <p:tgtEl>
                                          <p:spTgt spid="12"/>
                                        </p:tgtEl>
                                      </p:cBhvr>
                                    </p:animEffect>
                                  </p:childTnLst>
                                </p:cTn>
                              </p:par>
                            </p:childTnLst>
                          </p:cTn>
                        </p:par>
                      </p:childTnLst>
                    </p:cTn>
                  </p:par>
                  <p:par>
                    <p:cTn id="79" fill="hold">
                      <p:stCondLst>
                        <p:cond delay="indefinite"/>
                      </p:stCondLst>
                      <p:childTnLst>
                        <p:par>
                          <p:cTn id="80" fill="hold">
                            <p:stCondLst>
                              <p:cond delay="0"/>
                            </p:stCondLst>
                            <p:childTnLst>
                              <p:par>
                                <p:cTn id="81" presetID="10" presetClass="exit" presetSubtype="0" fill="hold" grpId="1" nodeType="clickEffect">
                                  <p:stCondLst>
                                    <p:cond delay="0"/>
                                  </p:stCondLst>
                                  <p:childTnLst>
                                    <p:animEffect transition="out" filter="fade">
                                      <p:cBhvr>
                                        <p:cTn id="82" dur="500"/>
                                        <p:tgtEl>
                                          <p:spTgt spid="11"/>
                                        </p:tgtEl>
                                      </p:cBhvr>
                                    </p:animEffect>
                                    <p:set>
                                      <p:cBhvr>
                                        <p:cTn id="83" dur="1" fill="hold">
                                          <p:stCondLst>
                                            <p:cond delay="499"/>
                                          </p:stCondLst>
                                        </p:cTn>
                                        <p:tgtEl>
                                          <p:spTgt spid="11"/>
                                        </p:tgtEl>
                                        <p:attrNameLst>
                                          <p:attrName>style.visibility</p:attrName>
                                        </p:attrNameLst>
                                      </p:cBhvr>
                                      <p:to>
                                        <p:strVal val="hidden"/>
                                      </p:to>
                                    </p:set>
                                  </p:childTnLst>
                                </p:cTn>
                              </p:par>
                              <p:par>
                                <p:cTn id="84" presetID="10" presetClass="exit" presetSubtype="0" fill="hold" grpId="1" nodeType="withEffect">
                                  <p:stCondLst>
                                    <p:cond delay="0"/>
                                  </p:stCondLst>
                                  <p:childTnLst>
                                    <p:animEffect transition="out" filter="fade">
                                      <p:cBhvr>
                                        <p:cTn id="85" dur="500"/>
                                        <p:tgtEl>
                                          <p:spTgt spid="12"/>
                                        </p:tgtEl>
                                      </p:cBhvr>
                                    </p:animEffect>
                                    <p:set>
                                      <p:cBhvr>
                                        <p:cTn id="86" dur="1" fill="hold">
                                          <p:stCondLst>
                                            <p:cond delay="499"/>
                                          </p:stCondLst>
                                        </p:cTn>
                                        <p:tgtEl>
                                          <p:spTgt spid="12"/>
                                        </p:tgtEl>
                                        <p:attrNameLst>
                                          <p:attrName>style.visibility</p:attrName>
                                        </p:attrNameLst>
                                      </p:cBhvr>
                                      <p:to>
                                        <p:strVal val="hidden"/>
                                      </p:to>
                                    </p:set>
                                  </p:childTnLst>
                                </p:cTn>
                              </p:par>
                            </p:childTnLst>
                          </p:cTn>
                        </p:par>
                        <p:par>
                          <p:cTn id="87" fill="hold">
                            <p:stCondLst>
                              <p:cond delay="500"/>
                            </p:stCondLst>
                            <p:childTnLst>
                              <p:par>
                                <p:cTn id="88" presetID="10" presetClass="entr" presetSubtype="0" fill="hold" nodeType="afterEffect">
                                  <p:stCondLst>
                                    <p:cond delay="0"/>
                                  </p:stCondLst>
                                  <p:childTnLst>
                                    <p:set>
                                      <p:cBhvr>
                                        <p:cTn id="89" dur="1" fill="hold">
                                          <p:stCondLst>
                                            <p:cond delay="0"/>
                                          </p:stCondLst>
                                        </p:cTn>
                                        <p:tgtEl>
                                          <p:spTgt spid="33"/>
                                        </p:tgtEl>
                                        <p:attrNameLst>
                                          <p:attrName>style.visibility</p:attrName>
                                        </p:attrNameLst>
                                      </p:cBhvr>
                                      <p:to>
                                        <p:strVal val="visible"/>
                                      </p:to>
                                    </p:set>
                                    <p:animEffect transition="in" filter="fade">
                                      <p:cBhvr>
                                        <p:cTn id="90" dur="500"/>
                                        <p:tgtEl>
                                          <p:spTgt spid="33"/>
                                        </p:tgtEl>
                                      </p:cBhvr>
                                    </p:animEffect>
                                  </p:childTnLst>
                                </p:cTn>
                              </p:par>
                            </p:childTnLst>
                          </p:cTn>
                        </p:par>
                        <p:par>
                          <p:cTn id="91" fill="hold">
                            <p:stCondLst>
                              <p:cond delay="1000"/>
                            </p:stCondLst>
                            <p:childTnLst>
                              <p:par>
                                <p:cTn id="92" presetID="10" presetClass="entr" presetSubtype="0" fill="hold" grpId="0" nodeType="afterEffect">
                                  <p:stCondLst>
                                    <p:cond delay="0"/>
                                  </p:stCondLst>
                                  <p:childTnLst>
                                    <p:set>
                                      <p:cBhvr>
                                        <p:cTn id="93" dur="1" fill="hold">
                                          <p:stCondLst>
                                            <p:cond delay="0"/>
                                          </p:stCondLst>
                                        </p:cTn>
                                        <p:tgtEl>
                                          <p:spTgt spid="13"/>
                                        </p:tgtEl>
                                        <p:attrNameLst>
                                          <p:attrName>style.visibility</p:attrName>
                                        </p:attrNameLst>
                                      </p:cBhvr>
                                      <p:to>
                                        <p:strVal val="visible"/>
                                      </p:to>
                                    </p:set>
                                    <p:animEffect transition="in" filter="fade">
                                      <p:cBhvr>
                                        <p:cTn id="94" dur="500"/>
                                        <p:tgtEl>
                                          <p:spTgt spid="13"/>
                                        </p:tgtEl>
                                      </p:cBhvr>
                                    </p:animEffect>
                                  </p:childTnLst>
                                </p:cTn>
                              </p:par>
                              <p:par>
                                <p:cTn id="95" presetID="10" presetClass="entr" presetSubtype="0" fill="hold" grpId="0" nodeType="withEffect">
                                  <p:stCondLst>
                                    <p:cond delay="0"/>
                                  </p:stCondLst>
                                  <p:childTnLst>
                                    <p:set>
                                      <p:cBhvr>
                                        <p:cTn id="96" dur="1" fill="hold">
                                          <p:stCondLst>
                                            <p:cond delay="0"/>
                                          </p:stCondLst>
                                        </p:cTn>
                                        <p:tgtEl>
                                          <p:spTgt spid="14"/>
                                        </p:tgtEl>
                                        <p:attrNameLst>
                                          <p:attrName>style.visibility</p:attrName>
                                        </p:attrNameLst>
                                      </p:cBhvr>
                                      <p:to>
                                        <p:strVal val="visible"/>
                                      </p:to>
                                    </p:set>
                                    <p:animEffect transition="in" filter="fade">
                                      <p:cBhvr>
                                        <p:cTn id="97" dur="500"/>
                                        <p:tgtEl>
                                          <p:spTgt spid="14"/>
                                        </p:tgtEl>
                                      </p:cBhvr>
                                    </p:animEffect>
                                  </p:childTnLst>
                                </p:cTn>
                              </p:par>
                            </p:childTnLst>
                          </p:cTn>
                        </p:par>
                      </p:childTnLst>
                    </p:cTn>
                  </p:par>
                  <p:par>
                    <p:cTn id="98" fill="hold">
                      <p:stCondLst>
                        <p:cond delay="indefinite"/>
                      </p:stCondLst>
                      <p:childTnLst>
                        <p:par>
                          <p:cTn id="99" fill="hold">
                            <p:stCondLst>
                              <p:cond delay="0"/>
                            </p:stCondLst>
                            <p:childTnLst>
                              <p:par>
                                <p:cTn id="100" presetID="10" presetClass="exit" presetSubtype="0" fill="hold" grpId="1" nodeType="clickEffect">
                                  <p:stCondLst>
                                    <p:cond delay="0"/>
                                  </p:stCondLst>
                                  <p:childTnLst>
                                    <p:animEffect transition="out" filter="fade">
                                      <p:cBhvr>
                                        <p:cTn id="101" dur="500"/>
                                        <p:tgtEl>
                                          <p:spTgt spid="13"/>
                                        </p:tgtEl>
                                      </p:cBhvr>
                                    </p:animEffect>
                                    <p:set>
                                      <p:cBhvr>
                                        <p:cTn id="102" dur="1" fill="hold">
                                          <p:stCondLst>
                                            <p:cond delay="499"/>
                                          </p:stCondLst>
                                        </p:cTn>
                                        <p:tgtEl>
                                          <p:spTgt spid="13"/>
                                        </p:tgtEl>
                                        <p:attrNameLst>
                                          <p:attrName>style.visibility</p:attrName>
                                        </p:attrNameLst>
                                      </p:cBhvr>
                                      <p:to>
                                        <p:strVal val="hidden"/>
                                      </p:to>
                                    </p:set>
                                  </p:childTnLst>
                                </p:cTn>
                              </p:par>
                              <p:par>
                                <p:cTn id="103" presetID="10" presetClass="exit" presetSubtype="0" fill="hold" grpId="1" nodeType="withEffect">
                                  <p:stCondLst>
                                    <p:cond delay="0"/>
                                  </p:stCondLst>
                                  <p:childTnLst>
                                    <p:animEffect transition="out" filter="fade">
                                      <p:cBhvr>
                                        <p:cTn id="104" dur="500"/>
                                        <p:tgtEl>
                                          <p:spTgt spid="14"/>
                                        </p:tgtEl>
                                      </p:cBhvr>
                                    </p:animEffect>
                                    <p:set>
                                      <p:cBhvr>
                                        <p:cTn id="105" dur="1" fill="hold">
                                          <p:stCondLst>
                                            <p:cond delay="499"/>
                                          </p:stCondLst>
                                        </p:cTn>
                                        <p:tgtEl>
                                          <p:spTgt spid="14"/>
                                        </p:tgtEl>
                                        <p:attrNameLst>
                                          <p:attrName>style.visibility</p:attrName>
                                        </p:attrNameLst>
                                      </p:cBhvr>
                                      <p:to>
                                        <p:strVal val="hidden"/>
                                      </p:to>
                                    </p:set>
                                  </p:childTnLst>
                                </p:cTn>
                              </p:par>
                            </p:childTnLst>
                          </p:cTn>
                        </p:par>
                        <p:par>
                          <p:cTn id="106" fill="hold">
                            <p:stCondLst>
                              <p:cond delay="500"/>
                            </p:stCondLst>
                            <p:childTnLst>
                              <p:par>
                                <p:cTn id="107" presetID="10" presetClass="entr" presetSubtype="0" fill="hold" nodeType="afterEffect">
                                  <p:stCondLst>
                                    <p:cond delay="0"/>
                                  </p:stCondLst>
                                  <p:childTnLst>
                                    <p:set>
                                      <p:cBhvr>
                                        <p:cTn id="108" dur="1" fill="hold">
                                          <p:stCondLst>
                                            <p:cond delay="0"/>
                                          </p:stCondLst>
                                        </p:cTn>
                                        <p:tgtEl>
                                          <p:spTgt spid="34"/>
                                        </p:tgtEl>
                                        <p:attrNameLst>
                                          <p:attrName>style.visibility</p:attrName>
                                        </p:attrNameLst>
                                      </p:cBhvr>
                                      <p:to>
                                        <p:strVal val="visible"/>
                                      </p:to>
                                    </p:set>
                                    <p:animEffect transition="in" filter="fade">
                                      <p:cBhvr>
                                        <p:cTn id="109" dur="500"/>
                                        <p:tgtEl>
                                          <p:spTgt spid="34"/>
                                        </p:tgtEl>
                                      </p:cBhvr>
                                    </p:animEffect>
                                  </p:childTnLst>
                                </p:cTn>
                              </p:par>
                            </p:childTnLst>
                          </p:cTn>
                        </p:par>
                        <p:par>
                          <p:cTn id="110" fill="hold">
                            <p:stCondLst>
                              <p:cond delay="1000"/>
                            </p:stCondLst>
                            <p:childTnLst>
                              <p:par>
                                <p:cTn id="111" presetID="10" presetClass="entr" presetSubtype="0" fill="hold" grpId="0" nodeType="afterEffect">
                                  <p:stCondLst>
                                    <p:cond delay="0"/>
                                  </p:stCondLst>
                                  <p:childTnLst>
                                    <p:set>
                                      <p:cBhvr>
                                        <p:cTn id="112" dur="1" fill="hold">
                                          <p:stCondLst>
                                            <p:cond delay="0"/>
                                          </p:stCondLst>
                                        </p:cTn>
                                        <p:tgtEl>
                                          <p:spTgt spid="15"/>
                                        </p:tgtEl>
                                        <p:attrNameLst>
                                          <p:attrName>style.visibility</p:attrName>
                                        </p:attrNameLst>
                                      </p:cBhvr>
                                      <p:to>
                                        <p:strVal val="visible"/>
                                      </p:to>
                                    </p:set>
                                    <p:animEffect transition="in" filter="fade">
                                      <p:cBhvr>
                                        <p:cTn id="113" dur="500"/>
                                        <p:tgtEl>
                                          <p:spTgt spid="15"/>
                                        </p:tgtEl>
                                      </p:cBhvr>
                                    </p:animEffect>
                                  </p:childTnLst>
                                </p:cTn>
                              </p:par>
                              <p:par>
                                <p:cTn id="114" presetID="10" presetClass="entr" presetSubtype="0" fill="hold" grpId="0" nodeType="withEffect">
                                  <p:stCondLst>
                                    <p:cond delay="0"/>
                                  </p:stCondLst>
                                  <p:childTnLst>
                                    <p:set>
                                      <p:cBhvr>
                                        <p:cTn id="115" dur="1" fill="hold">
                                          <p:stCondLst>
                                            <p:cond delay="0"/>
                                          </p:stCondLst>
                                        </p:cTn>
                                        <p:tgtEl>
                                          <p:spTgt spid="16"/>
                                        </p:tgtEl>
                                        <p:attrNameLst>
                                          <p:attrName>style.visibility</p:attrName>
                                        </p:attrNameLst>
                                      </p:cBhvr>
                                      <p:to>
                                        <p:strVal val="visible"/>
                                      </p:to>
                                    </p:set>
                                    <p:animEffect transition="in" filter="fade">
                                      <p:cBhvr>
                                        <p:cTn id="116" dur="500"/>
                                        <p:tgtEl>
                                          <p:spTgt spid="16"/>
                                        </p:tgtEl>
                                      </p:cBhvr>
                                    </p:animEffect>
                                  </p:childTnLst>
                                </p:cTn>
                              </p:par>
                            </p:childTnLst>
                          </p:cTn>
                        </p:par>
                      </p:childTnLst>
                    </p:cTn>
                  </p:par>
                  <p:par>
                    <p:cTn id="117" fill="hold">
                      <p:stCondLst>
                        <p:cond delay="indefinite"/>
                      </p:stCondLst>
                      <p:childTnLst>
                        <p:par>
                          <p:cTn id="118" fill="hold">
                            <p:stCondLst>
                              <p:cond delay="0"/>
                            </p:stCondLst>
                            <p:childTnLst>
                              <p:par>
                                <p:cTn id="119" presetID="10" presetClass="exit" presetSubtype="0" fill="hold" grpId="1" nodeType="clickEffect">
                                  <p:stCondLst>
                                    <p:cond delay="0"/>
                                  </p:stCondLst>
                                  <p:childTnLst>
                                    <p:animEffect transition="out" filter="fade">
                                      <p:cBhvr>
                                        <p:cTn id="120" dur="500"/>
                                        <p:tgtEl>
                                          <p:spTgt spid="15"/>
                                        </p:tgtEl>
                                      </p:cBhvr>
                                    </p:animEffect>
                                    <p:set>
                                      <p:cBhvr>
                                        <p:cTn id="121" dur="1" fill="hold">
                                          <p:stCondLst>
                                            <p:cond delay="499"/>
                                          </p:stCondLst>
                                        </p:cTn>
                                        <p:tgtEl>
                                          <p:spTgt spid="15"/>
                                        </p:tgtEl>
                                        <p:attrNameLst>
                                          <p:attrName>style.visibility</p:attrName>
                                        </p:attrNameLst>
                                      </p:cBhvr>
                                      <p:to>
                                        <p:strVal val="hidden"/>
                                      </p:to>
                                    </p:set>
                                  </p:childTnLst>
                                </p:cTn>
                              </p:par>
                              <p:par>
                                <p:cTn id="122" presetID="10" presetClass="exit" presetSubtype="0" fill="hold" grpId="1" nodeType="withEffect">
                                  <p:stCondLst>
                                    <p:cond delay="0"/>
                                  </p:stCondLst>
                                  <p:childTnLst>
                                    <p:animEffect transition="out" filter="fade">
                                      <p:cBhvr>
                                        <p:cTn id="123" dur="500"/>
                                        <p:tgtEl>
                                          <p:spTgt spid="16"/>
                                        </p:tgtEl>
                                      </p:cBhvr>
                                    </p:animEffect>
                                    <p:set>
                                      <p:cBhvr>
                                        <p:cTn id="124" dur="1" fill="hold">
                                          <p:stCondLst>
                                            <p:cond delay="499"/>
                                          </p:stCondLst>
                                        </p:cTn>
                                        <p:tgtEl>
                                          <p:spTgt spid="16"/>
                                        </p:tgtEl>
                                        <p:attrNameLst>
                                          <p:attrName>style.visibility</p:attrName>
                                        </p:attrNameLst>
                                      </p:cBhvr>
                                      <p:to>
                                        <p:strVal val="hidden"/>
                                      </p:to>
                                    </p:set>
                                  </p:childTnLst>
                                </p:cTn>
                              </p:par>
                            </p:childTnLst>
                          </p:cTn>
                        </p:par>
                        <p:par>
                          <p:cTn id="125" fill="hold">
                            <p:stCondLst>
                              <p:cond delay="500"/>
                            </p:stCondLst>
                            <p:childTnLst>
                              <p:par>
                                <p:cTn id="126" presetID="10" presetClass="entr" presetSubtype="0" fill="hold" nodeType="afterEffect">
                                  <p:stCondLst>
                                    <p:cond delay="0"/>
                                  </p:stCondLst>
                                  <p:childTnLst>
                                    <p:set>
                                      <p:cBhvr>
                                        <p:cTn id="127" dur="1" fill="hold">
                                          <p:stCondLst>
                                            <p:cond delay="0"/>
                                          </p:stCondLst>
                                        </p:cTn>
                                        <p:tgtEl>
                                          <p:spTgt spid="35"/>
                                        </p:tgtEl>
                                        <p:attrNameLst>
                                          <p:attrName>style.visibility</p:attrName>
                                        </p:attrNameLst>
                                      </p:cBhvr>
                                      <p:to>
                                        <p:strVal val="visible"/>
                                      </p:to>
                                    </p:set>
                                    <p:animEffect transition="in" filter="fade">
                                      <p:cBhvr>
                                        <p:cTn id="128" dur="500"/>
                                        <p:tgtEl>
                                          <p:spTgt spid="35"/>
                                        </p:tgtEl>
                                      </p:cBhvr>
                                    </p:animEffect>
                                  </p:childTnLst>
                                </p:cTn>
                              </p:par>
                            </p:childTnLst>
                          </p:cTn>
                        </p:par>
                        <p:par>
                          <p:cTn id="129" fill="hold">
                            <p:stCondLst>
                              <p:cond delay="1000"/>
                            </p:stCondLst>
                            <p:childTnLst>
                              <p:par>
                                <p:cTn id="130" presetID="10" presetClass="entr" presetSubtype="0" fill="hold" grpId="0" nodeType="afterEffect">
                                  <p:stCondLst>
                                    <p:cond delay="0"/>
                                  </p:stCondLst>
                                  <p:childTnLst>
                                    <p:set>
                                      <p:cBhvr>
                                        <p:cTn id="131" dur="1" fill="hold">
                                          <p:stCondLst>
                                            <p:cond delay="0"/>
                                          </p:stCondLst>
                                        </p:cTn>
                                        <p:tgtEl>
                                          <p:spTgt spid="17"/>
                                        </p:tgtEl>
                                        <p:attrNameLst>
                                          <p:attrName>style.visibility</p:attrName>
                                        </p:attrNameLst>
                                      </p:cBhvr>
                                      <p:to>
                                        <p:strVal val="visible"/>
                                      </p:to>
                                    </p:set>
                                    <p:animEffect transition="in" filter="fade">
                                      <p:cBhvr>
                                        <p:cTn id="132" dur="500"/>
                                        <p:tgtEl>
                                          <p:spTgt spid="17"/>
                                        </p:tgtEl>
                                      </p:cBhvr>
                                    </p:animEffect>
                                  </p:childTnLst>
                                </p:cTn>
                              </p:par>
                              <p:par>
                                <p:cTn id="133" presetID="10" presetClass="entr" presetSubtype="0" fill="hold" grpId="0" nodeType="withEffect">
                                  <p:stCondLst>
                                    <p:cond delay="0"/>
                                  </p:stCondLst>
                                  <p:childTnLst>
                                    <p:set>
                                      <p:cBhvr>
                                        <p:cTn id="134" dur="1" fill="hold">
                                          <p:stCondLst>
                                            <p:cond delay="0"/>
                                          </p:stCondLst>
                                        </p:cTn>
                                        <p:tgtEl>
                                          <p:spTgt spid="18"/>
                                        </p:tgtEl>
                                        <p:attrNameLst>
                                          <p:attrName>style.visibility</p:attrName>
                                        </p:attrNameLst>
                                      </p:cBhvr>
                                      <p:to>
                                        <p:strVal val="visible"/>
                                      </p:to>
                                    </p:set>
                                    <p:animEffect transition="in" filter="fade">
                                      <p:cBhvr>
                                        <p:cTn id="135" dur="500"/>
                                        <p:tgtEl>
                                          <p:spTgt spid="18"/>
                                        </p:tgtEl>
                                      </p:cBhvr>
                                    </p:animEffect>
                                  </p:childTnLst>
                                </p:cTn>
                              </p:par>
                            </p:childTnLst>
                          </p:cTn>
                        </p:par>
                      </p:childTnLst>
                    </p:cTn>
                  </p:par>
                  <p:par>
                    <p:cTn id="136" fill="hold">
                      <p:stCondLst>
                        <p:cond delay="indefinite"/>
                      </p:stCondLst>
                      <p:childTnLst>
                        <p:par>
                          <p:cTn id="137" fill="hold">
                            <p:stCondLst>
                              <p:cond delay="0"/>
                            </p:stCondLst>
                            <p:childTnLst>
                              <p:par>
                                <p:cTn id="138" presetID="10" presetClass="exit" presetSubtype="0" fill="hold" grpId="1" nodeType="clickEffect">
                                  <p:stCondLst>
                                    <p:cond delay="0"/>
                                  </p:stCondLst>
                                  <p:childTnLst>
                                    <p:animEffect transition="out" filter="fade">
                                      <p:cBhvr>
                                        <p:cTn id="139" dur="500"/>
                                        <p:tgtEl>
                                          <p:spTgt spid="17"/>
                                        </p:tgtEl>
                                      </p:cBhvr>
                                    </p:animEffect>
                                    <p:set>
                                      <p:cBhvr>
                                        <p:cTn id="140" dur="1" fill="hold">
                                          <p:stCondLst>
                                            <p:cond delay="499"/>
                                          </p:stCondLst>
                                        </p:cTn>
                                        <p:tgtEl>
                                          <p:spTgt spid="17"/>
                                        </p:tgtEl>
                                        <p:attrNameLst>
                                          <p:attrName>style.visibility</p:attrName>
                                        </p:attrNameLst>
                                      </p:cBhvr>
                                      <p:to>
                                        <p:strVal val="hidden"/>
                                      </p:to>
                                    </p:set>
                                  </p:childTnLst>
                                </p:cTn>
                              </p:par>
                              <p:par>
                                <p:cTn id="141" presetID="10" presetClass="exit" presetSubtype="0" fill="hold" grpId="1" nodeType="withEffect">
                                  <p:stCondLst>
                                    <p:cond delay="0"/>
                                  </p:stCondLst>
                                  <p:childTnLst>
                                    <p:animEffect transition="out" filter="fade">
                                      <p:cBhvr>
                                        <p:cTn id="142" dur="500"/>
                                        <p:tgtEl>
                                          <p:spTgt spid="18"/>
                                        </p:tgtEl>
                                      </p:cBhvr>
                                    </p:animEffect>
                                    <p:set>
                                      <p:cBhvr>
                                        <p:cTn id="143" dur="1" fill="hold">
                                          <p:stCondLst>
                                            <p:cond delay="499"/>
                                          </p:stCondLst>
                                        </p:cTn>
                                        <p:tgtEl>
                                          <p:spTgt spid="18"/>
                                        </p:tgtEl>
                                        <p:attrNameLst>
                                          <p:attrName>style.visibility</p:attrName>
                                        </p:attrNameLst>
                                      </p:cBhvr>
                                      <p:to>
                                        <p:strVal val="hidden"/>
                                      </p:to>
                                    </p:set>
                                  </p:childTnLst>
                                </p:cTn>
                              </p:par>
                            </p:childTnLst>
                          </p:cTn>
                        </p:par>
                        <p:par>
                          <p:cTn id="144" fill="hold">
                            <p:stCondLst>
                              <p:cond delay="500"/>
                            </p:stCondLst>
                            <p:childTnLst>
                              <p:par>
                                <p:cTn id="145" presetID="10" presetClass="entr" presetSubtype="0" fill="hold" nodeType="afterEffect">
                                  <p:stCondLst>
                                    <p:cond delay="0"/>
                                  </p:stCondLst>
                                  <p:childTnLst>
                                    <p:set>
                                      <p:cBhvr>
                                        <p:cTn id="146" dur="1" fill="hold">
                                          <p:stCondLst>
                                            <p:cond delay="0"/>
                                          </p:stCondLst>
                                        </p:cTn>
                                        <p:tgtEl>
                                          <p:spTgt spid="36"/>
                                        </p:tgtEl>
                                        <p:attrNameLst>
                                          <p:attrName>style.visibility</p:attrName>
                                        </p:attrNameLst>
                                      </p:cBhvr>
                                      <p:to>
                                        <p:strVal val="visible"/>
                                      </p:to>
                                    </p:set>
                                    <p:animEffect transition="in" filter="fade">
                                      <p:cBhvr>
                                        <p:cTn id="147" dur="500"/>
                                        <p:tgtEl>
                                          <p:spTgt spid="36"/>
                                        </p:tgtEl>
                                      </p:cBhvr>
                                    </p:animEffect>
                                  </p:childTnLst>
                                </p:cTn>
                              </p:par>
                            </p:childTnLst>
                          </p:cTn>
                        </p:par>
                        <p:par>
                          <p:cTn id="148" fill="hold">
                            <p:stCondLst>
                              <p:cond delay="1000"/>
                            </p:stCondLst>
                            <p:childTnLst>
                              <p:par>
                                <p:cTn id="149" presetID="10" presetClass="entr" presetSubtype="0" fill="hold" grpId="0" nodeType="afterEffect">
                                  <p:stCondLst>
                                    <p:cond delay="0"/>
                                  </p:stCondLst>
                                  <p:childTnLst>
                                    <p:set>
                                      <p:cBhvr>
                                        <p:cTn id="150" dur="1" fill="hold">
                                          <p:stCondLst>
                                            <p:cond delay="0"/>
                                          </p:stCondLst>
                                        </p:cTn>
                                        <p:tgtEl>
                                          <p:spTgt spid="19"/>
                                        </p:tgtEl>
                                        <p:attrNameLst>
                                          <p:attrName>style.visibility</p:attrName>
                                        </p:attrNameLst>
                                      </p:cBhvr>
                                      <p:to>
                                        <p:strVal val="visible"/>
                                      </p:to>
                                    </p:set>
                                    <p:animEffect transition="in" filter="fade">
                                      <p:cBhvr>
                                        <p:cTn id="151" dur="500"/>
                                        <p:tgtEl>
                                          <p:spTgt spid="19"/>
                                        </p:tgtEl>
                                      </p:cBhvr>
                                    </p:animEffect>
                                  </p:childTnLst>
                                </p:cTn>
                              </p:par>
                              <p:par>
                                <p:cTn id="152" presetID="10" presetClass="entr" presetSubtype="0" fill="hold" grpId="0" nodeType="withEffect">
                                  <p:stCondLst>
                                    <p:cond delay="0"/>
                                  </p:stCondLst>
                                  <p:childTnLst>
                                    <p:set>
                                      <p:cBhvr>
                                        <p:cTn id="153" dur="1" fill="hold">
                                          <p:stCondLst>
                                            <p:cond delay="0"/>
                                          </p:stCondLst>
                                        </p:cTn>
                                        <p:tgtEl>
                                          <p:spTgt spid="20"/>
                                        </p:tgtEl>
                                        <p:attrNameLst>
                                          <p:attrName>style.visibility</p:attrName>
                                        </p:attrNameLst>
                                      </p:cBhvr>
                                      <p:to>
                                        <p:strVal val="visible"/>
                                      </p:to>
                                    </p:set>
                                    <p:animEffect transition="in" filter="fade">
                                      <p:cBhvr>
                                        <p:cTn id="154" dur="500"/>
                                        <p:tgtEl>
                                          <p:spTgt spid="20"/>
                                        </p:tgtEl>
                                      </p:cBhvr>
                                    </p:animEffect>
                                  </p:childTnLst>
                                </p:cTn>
                              </p:par>
                            </p:childTnLst>
                          </p:cTn>
                        </p:par>
                      </p:childTnLst>
                    </p:cTn>
                  </p:par>
                  <p:par>
                    <p:cTn id="155" fill="hold">
                      <p:stCondLst>
                        <p:cond delay="indefinite"/>
                      </p:stCondLst>
                      <p:childTnLst>
                        <p:par>
                          <p:cTn id="156" fill="hold">
                            <p:stCondLst>
                              <p:cond delay="0"/>
                            </p:stCondLst>
                            <p:childTnLst>
                              <p:par>
                                <p:cTn id="157" presetID="10" presetClass="exit" presetSubtype="0" fill="hold" grpId="1" nodeType="clickEffect">
                                  <p:stCondLst>
                                    <p:cond delay="0"/>
                                  </p:stCondLst>
                                  <p:childTnLst>
                                    <p:animEffect transition="out" filter="fade">
                                      <p:cBhvr>
                                        <p:cTn id="158" dur="500"/>
                                        <p:tgtEl>
                                          <p:spTgt spid="19"/>
                                        </p:tgtEl>
                                      </p:cBhvr>
                                    </p:animEffect>
                                    <p:set>
                                      <p:cBhvr>
                                        <p:cTn id="159" dur="1" fill="hold">
                                          <p:stCondLst>
                                            <p:cond delay="499"/>
                                          </p:stCondLst>
                                        </p:cTn>
                                        <p:tgtEl>
                                          <p:spTgt spid="19"/>
                                        </p:tgtEl>
                                        <p:attrNameLst>
                                          <p:attrName>style.visibility</p:attrName>
                                        </p:attrNameLst>
                                      </p:cBhvr>
                                      <p:to>
                                        <p:strVal val="hidden"/>
                                      </p:to>
                                    </p:set>
                                  </p:childTnLst>
                                </p:cTn>
                              </p:par>
                              <p:par>
                                <p:cTn id="160" presetID="10" presetClass="exit" presetSubtype="0" fill="hold" grpId="1" nodeType="withEffect">
                                  <p:stCondLst>
                                    <p:cond delay="0"/>
                                  </p:stCondLst>
                                  <p:childTnLst>
                                    <p:animEffect transition="out" filter="fade">
                                      <p:cBhvr>
                                        <p:cTn id="161" dur="500"/>
                                        <p:tgtEl>
                                          <p:spTgt spid="20"/>
                                        </p:tgtEl>
                                      </p:cBhvr>
                                    </p:animEffect>
                                    <p:set>
                                      <p:cBhvr>
                                        <p:cTn id="162" dur="1" fill="hold">
                                          <p:stCondLst>
                                            <p:cond delay="499"/>
                                          </p:stCondLst>
                                        </p:cTn>
                                        <p:tgtEl>
                                          <p:spTgt spid="20"/>
                                        </p:tgtEl>
                                        <p:attrNameLst>
                                          <p:attrName>style.visibility</p:attrName>
                                        </p:attrNameLst>
                                      </p:cBhvr>
                                      <p:to>
                                        <p:strVal val="hidden"/>
                                      </p:to>
                                    </p:set>
                                  </p:childTnLst>
                                </p:cTn>
                              </p:par>
                            </p:childTnLst>
                          </p:cTn>
                        </p:par>
                        <p:par>
                          <p:cTn id="163" fill="hold">
                            <p:stCondLst>
                              <p:cond delay="500"/>
                            </p:stCondLst>
                            <p:childTnLst>
                              <p:par>
                                <p:cTn id="164" presetID="10" presetClass="entr" presetSubtype="0" fill="hold" nodeType="afterEffect">
                                  <p:stCondLst>
                                    <p:cond delay="0"/>
                                  </p:stCondLst>
                                  <p:childTnLst>
                                    <p:set>
                                      <p:cBhvr>
                                        <p:cTn id="165" dur="1" fill="hold">
                                          <p:stCondLst>
                                            <p:cond delay="0"/>
                                          </p:stCondLst>
                                        </p:cTn>
                                        <p:tgtEl>
                                          <p:spTgt spid="37"/>
                                        </p:tgtEl>
                                        <p:attrNameLst>
                                          <p:attrName>style.visibility</p:attrName>
                                        </p:attrNameLst>
                                      </p:cBhvr>
                                      <p:to>
                                        <p:strVal val="visible"/>
                                      </p:to>
                                    </p:set>
                                    <p:animEffect transition="in" filter="fade">
                                      <p:cBhvr>
                                        <p:cTn id="166" dur="500"/>
                                        <p:tgtEl>
                                          <p:spTgt spid="37"/>
                                        </p:tgtEl>
                                      </p:cBhvr>
                                    </p:animEffect>
                                  </p:childTnLst>
                                </p:cTn>
                              </p:par>
                            </p:childTnLst>
                          </p:cTn>
                        </p:par>
                        <p:par>
                          <p:cTn id="167" fill="hold">
                            <p:stCondLst>
                              <p:cond delay="1000"/>
                            </p:stCondLst>
                            <p:childTnLst>
                              <p:par>
                                <p:cTn id="168" presetID="10" presetClass="entr" presetSubtype="0" fill="hold" grpId="0" nodeType="afterEffect">
                                  <p:stCondLst>
                                    <p:cond delay="0"/>
                                  </p:stCondLst>
                                  <p:childTnLst>
                                    <p:set>
                                      <p:cBhvr>
                                        <p:cTn id="169" dur="1" fill="hold">
                                          <p:stCondLst>
                                            <p:cond delay="0"/>
                                          </p:stCondLst>
                                        </p:cTn>
                                        <p:tgtEl>
                                          <p:spTgt spid="21"/>
                                        </p:tgtEl>
                                        <p:attrNameLst>
                                          <p:attrName>style.visibility</p:attrName>
                                        </p:attrNameLst>
                                      </p:cBhvr>
                                      <p:to>
                                        <p:strVal val="visible"/>
                                      </p:to>
                                    </p:set>
                                    <p:animEffect transition="in" filter="fade">
                                      <p:cBhvr>
                                        <p:cTn id="170" dur="500"/>
                                        <p:tgtEl>
                                          <p:spTgt spid="21"/>
                                        </p:tgtEl>
                                      </p:cBhvr>
                                    </p:animEffect>
                                  </p:childTnLst>
                                </p:cTn>
                              </p:par>
                              <p:par>
                                <p:cTn id="171" presetID="10" presetClass="entr" presetSubtype="0" fill="hold" grpId="0" nodeType="withEffect">
                                  <p:stCondLst>
                                    <p:cond delay="0"/>
                                  </p:stCondLst>
                                  <p:childTnLst>
                                    <p:set>
                                      <p:cBhvr>
                                        <p:cTn id="172" dur="1" fill="hold">
                                          <p:stCondLst>
                                            <p:cond delay="0"/>
                                          </p:stCondLst>
                                        </p:cTn>
                                        <p:tgtEl>
                                          <p:spTgt spid="22"/>
                                        </p:tgtEl>
                                        <p:attrNameLst>
                                          <p:attrName>style.visibility</p:attrName>
                                        </p:attrNameLst>
                                      </p:cBhvr>
                                      <p:to>
                                        <p:strVal val="visible"/>
                                      </p:to>
                                    </p:set>
                                    <p:animEffect transition="in" filter="fade">
                                      <p:cBhvr>
                                        <p:cTn id="173" dur="500"/>
                                        <p:tgtEl>
                                          <p:spTgt spid="22"/>
                                        </p:tgtEl>
                                      </p:cBhvr>
                                    </p:animEffect>
                                  </p:childTnLst>
                                </p:cTn>
                              </p:par>
                            </p:childTnLst>
                          </p:cTn>
                        </p:par>
                      </p:childTnLst>
                    </p:cTn>
                  </p:par>
                  <p:par>
                    <p:cTn id="174" fill="hold">
                      <p:stCondLst>
                        <p:cond delay="indefinite"/>
                      </p:stCondLst>
                      <p:childTnLst>
                        <p:par>
                          <p:cTn id="175" fill="hold">
                            <p:stCondLst>
                              <p:cond delay="0"/>
                            </p:stCondLst>
                            <p:childTnLst>
                              <p:par>
                                <p:cTn id="176" presetID="10" presetClass="exit" presetSubtype="0" fill="hold" grpId="1" nodeType="clickEffect">
                                  <p:stCondLst>
                                    <p:cond delay="0"/>
                                  </p:stCondLst>
                                  <p:childTnLst>
                                    <p:animEffect transition="out" filter="fade">
                                      <p:cBhvr>
                                        <p:cTn id="177" dur="500"/>
                                        <p:tgtEl>
                                          <p:spTgt spid="21"/>
                                        </p:tgtEl>
                                      </p:cBhvr>
                                    </p:animEffect>
                                    <p:set>
                                      <p:cBhvr>
                                        <p:cTn id="178" dur="1" fill="hold">
                                          <p:stCondLst>
                                            <p:cond delay="499"/>
                                          </p:stCondLst>
                                        </p:cTn>
                                        <p:tgtEl>
                                          <p:spTgt spid="21"/>
                                        </p:tgtEl>
                                        <p:attrNameLst>
                                          <p:attrName>style.visibility</p:attrName>
                                        </p:attrNameLst>
                                      </p:cBhvr>
                                      <p:to>
                                        <p:strVal val="hidden"/>
                                      </p:to>
                                    </p:set>
                                  </p:childTnLst>
                                </p:cTn>
                              </p:par>
                              <p:par>
                                <p:cTn id="179" presetID="10" presetClass="exit" presetSubtype="0" fill="hold" grpId="1" nodeType="withEffect">
                                  <p:stCondLst>
                                    <p:cond delay="0"/>
                                  </p:stCondLst>
                                  <p:childTnLst>
                                    <p:animEffect transition="out" filter="fade">
                                      <p:cBhvr>
                                        <p:cTn id="180" dur="500"/>
                                        <p:tgtEl>
                                          <p:spTgt spid="22"/>
                                        </p:tgtEl>
                                      </p:cBhvr>
                                    </p:animEffect>
                                    <p:set>
                                      <p:cBhvr>
                                        <p:cTn id="181" dur="1" fill="hold">
                                          <p:stCondLst>
                                            <p:cond delay="499"/>
                                          </p:stCondLst>
                                        </p:cTn>
                                        <p:tgtEl>
                                          <p:spTgt spid="22"/>
                                        </p:tgtEl>
                                        <p:attrNameLst>
                                          <p:attrName>style.visibility</p:attrName>
                                        </p:attrNameLst>
                                      </p:cBhvr>
                                      <p:to>
                                        <p:strVal val="hidden"/>
                                      </p:to>
                                    </p:set>
                                  </p:childTnLst>
                                </p:cTn>
                              </p:par>
                            </p:childTnLst>
                          </p:cTn>
                        </p:par>
                        <p:par>
                          <p:cTn id="182" fill="hold">
                            <p:stCondLst>
                              <p:cond delay="500"/>
                            </p:stCondLst>
                            <p:childTnLst>
                              <p:par>
                                <p:cTn id="183" presetID="10" presetClass="entr" presetSubtype="0" fill="hold" nodeType="afterEffect">
                                  <p:stCondLst>
                                    <p:cond delay="0"/>
                                  </p:stCondLst>
                                  <p:childTnLst>
                                    <p:set>
                                      <p:cBhvr>
                                        <p:cTn id="184" dur="1" fill="hold">
                                          <p:stCondLst>
                                            <p:cond delay="0"/>
                                          </p:stCondLst>
                                        </p:cTn>
                                        <p:tgtEl>
                                          <p:spTgt spid="38"/>
                                        </p:tgtEl>
                                        <p:attrNameLst>
                                          <p:attrName>style.visibility</p:attrName>
                                        </p:attrNameLst>
                                      </p:cBhvr>
                                      <p:to>
                                        <p:strVal val="visible"/>
                                      </p:to>
                                    </p:set>
                                    <p:animEffect transition="in" filter="fade">
                                      <p:cBhvr>
                                        <p:cTn id="185" dur="500"/>
                                        <p:tgtEl>
                                          <p:spTgt spid="38"/>
                                        </p:tgtEl>
                                      </p:cBhvr>
                                    </p:animEffect>
                                  </p:childTnLst>
                                </p:cTn>
                              </p:par>
                            </p:childTnLst>
                          </p:cTn>
                        </p:par>
                        <p:par>
                          <p:cTn id="186" fill="hold">
                            <p:stCondLst>
                              <p:cond delay="1000"/>
                            </p:stCondLst>
                            <p:childTnLst>
                              <p:par>
                                <p:cTn id="187" presetID="10" presetClass="entr" presetSubtype="0" fill="hold" grpId="0" nodeType="afterEffect">
                                  <p:stCondLst>
                                    <p:cond delay="0"/>
                                  </p:stCondLst>
                                  <p:childTnLst>
                                    <p:set>
                                      <p:cBhvr>
                                        <p:cTn id="188" dur="1" fill="hold">
                                          <p:stCondLst>
                                            <p:cond delay="0"/>
                                          </p:stCondLst>
                                        </p:cTn>
                                        <p:tgtEl>
                                          <p:spTgt spid="23"/>
                                        </p:tgtEl>
                                        <p:attrNameLst>
                                          <p:attrName>style.visibility</p:attrName>
                                        </p:attrNameLst>
                                      </p:cBhvr>
                                      <p:to>
                                        <p:strVal val="visible"/>
                                      </p:to>
                                    </p:set>
                                    <p:animEffect transition="in" filter="fade">
                                      <p:cBhvr>
                                        <p:cTn id="189" dur="500"/>
                                        <p:tgtEl>
                                          <p:spTgt spid="23"/>
                                        </p:tgtEl>
                                      </p:cBhvr>
                                    </p:animEffect>
                                  </p:childTnLst>
                                </p:cTn>
                              </p:par>
                              <p:par>
                                <p:cTn id="190" presetID="10" presetClass="entr" presetSubtype="0" fill="hold" grpId="0" nodeType="withEffect">
                                  <p:stCondLst>
                                    <p:cond delay="0"/>
                                  </p:stCondLst>
                                  <p:childTnLst>
                                    <p:set>
                                      <p:cBhvr>
                                        <p:cTn id="191" dur="1" fill="hold">
                                          <p:stCondLst>
                                            <p:cond delay="0"/>
                                          </p:stCondLst>
                                        </p:cTn>
                                        <p:tgtEl>
                                          <p:spTgt spid="24"/>
                                        </p:tgtEl>
                                        <p:attrNameLst>
                                          <p:attrName>style.visibility</p:attrName>
                                        </p:attrNameLst>
                                      </p:cBhvr>
                                      <p:to>
                                        <p:strVal val="visible"/>
                                      </p:to>
                                    </p:set>
                                    <p:animEffect transition="in" filter="fade">
                                      <p:cBhvr>
                                        <p:cTn id="192" dur="500"/>
                                        <p:tgtEl>
                                          <p:spTgt spid="24"/>
                                        </p:tgtEl>
                                      </p:cBhvr>
                                    </p:animEffect>
                                  </p:childTnLst>
                                </p:cTn>
                              </p:par>
                            </p:childTnLst>
                          </p:cTn>
                        </p:par>
                      </p:childTnLst>
                    </p:cTn>
                  </p:par>
                  <p:par>
                    <p:cTn id="193" fill="hold">
                      <p:stCondLst>
                        <p:cond delay="indefinite"/>
                      </p:stCondLst>
                      <p:childTnLst>
                        <p:par>
                          <p:cTn id="194" fill="hold">
                            <p:stCondLst>
                              <p:cond delay="0"/>
                            </p:stCondLst>
                            <p:childTnLst>
                              <p:par>
                                <p:cTn id="195" presetID="10" presetClass="exit" presetSubtype="0" fill="hold" grpId="1" nodeType="clickEffect">
                                  <p:stCondLst>
                                    <p:cond delay="0"/>
                                  </p:stCondLst>
                                  <p:childTnLst>
                                    <p:animEffect transition="out" filter="fade">
                                      <p:cBhvr>
                                        <p:cTn id="196" dur="500"/>
                                        <p:tgtEl>
                                          <p:spTgt spid="23"/>
                                        </p:tgtEl>
                                      </p:cBhvr>
                                    </p:animEffect>
                                    <p:set>
                                      <p:cBhvr>
                                        <p:cTn id="197" dur="1" fill="hold">
                                          <p:stCondLst>
                                            <p:cond delay="499"/>
                                          </p:stCondLst>
                                        </p:cTn>
                                        <p:tgtEl>
                                          <p:spTgt spid="23"/>
                                        </p:tgtEl>
                                        <p:attrNameLst>
                                          <p:attrName>style.visibility</p:attrName>
                                        </p:attrNameLst>
                                      </p:cBhvr>
                                      <p:to>
                                        <p:strVal val="hidden"/>
                                      </p:to>
                                    </p:set>
                                  </p:childTnLst>
                                </p:cTn>
                              </p:par>
                              <p:par>
                                <p:cTn id="198" presetID="10" presetClass="exit" presetSubtype="0" fill="hold" grpId="1" nodeType="withEffect">
                                  <p:stCondLst>
                                    <p:cond delay="0"/>
                                  </p:stCondLst>
                                  <p:childTnLst>
                                    <p:animEffect transition="out" filter="fade">
                                      <p:cBhvr>
                                        <p:cTn id="199" dur="500"/>
                                        <p:tgtEl>
                                          <p:spTgt spid="24"/>
                                        </p:tgtEl>
                                      </p:cBhvr>
                                    </p:animEffect>
                                    <p:set>
                                      <p:cBhvr>
                                        <p:cTn id="200" dur="1" fill="hold">
                                          <p:stCondLst>
                                            <p:cond delay="499"/>
                                          </p:stCondLst>
                                        </p:cTn>
                                        <p:tgtEl>
                                          <p:spTgt spid="24"/>
                                        </p:tgtEl>
                                        <p:attrNameLst>
                                          <p:attrName>style.visibility</p:attrName>
                                        </p:attrNameLst>
                                      </p:cBhvr>
                                      <p:to>
                                        <p:strVal val="hidden"/>
                                      </p:to>
                                    </p:set>
                                  </p:childTnLst>
                                </p:cTn>
                              </p:par>
                            </p:childTnLst>
                          </p:cTn>
                        </p:par>
                        <p:par>
                          <p:cTn id="201" fill="hold">
                            <p:stCondLst>
                              <p:cond delay="500"/>
                            </p:stCondLst>
                            <p:childTnLst>
                              <p:par>
                                <p:cTn id="202" presetID="10" presetClass="entr" presetSubtype="0" fill="hold" nodeType="afterEffect">
                                  <p:stCondLst>
                                    <p:cond delay="0"/>
                                  </p:stCondLst>
                                  <p:childTnLst>
                                    <p:set>
                                      <p:cBhvr>
                                        <p:cTn id="203" dur="1" fill="hold">
                                          <p:stCondLst>
                                            <p:cond delay="0"/>
                                          </p:stCondLst>
                                        </p:cTn>
                                        <p:tgtEl>
                                          <p:spTgt spid="39"/>
                                        </p:tgtEl>
                                        <p:attrNameLst>
                                          <p:attrName>style.visibility</p:attrName>
                                        </p:attrNameLst>
                                      </p:cBhvr>
                                      <p:to>
                                        <p:strVal val="visible"/>
                                      </p:to>
                                    </p:set>
                                    <p:animEffect transition="in" filter="fade">
                                      <p:cBhvr>
                                        <p:cTn id="204" dur="500"/>
                                        <p:tgtEl>
                                          <p:spTgt spid="39"/>
                                        </p:tgtEl>
                                      </p:cBhvr>
                                    </p:animEffect>
                                  </p:childTnLst>
                                </p:cTn>
                              </p:par>
                            </p:childTnLst>
                          </p:cTn>
                        </p:par>
                        <p:par>
                          <p:cTn id="205" fill="hold">
                            <p:stCondLst>
                              <p:cond delay="1000"/>
                            </p:stCondLst>
                            <p:childTnLst>
                              <p:par>
                                <p:cTn id="206" presetID="10" presetClass="entr" presetSubtype="0" fill="hold" grpId="0" nodeType="afterEffect">
                                  <p:stCondLst>
                                    <p:cond delay="0"/>
                                  </p:stCondLst>
                                  <p:childTnLst>
                                    <p:set>
                                      <p:cBhvr>
                                        <p:cTn id="207" dur="1" fill="hold">
                                          <p:stCondLst>
                                            <p:cond delay="0"/>
                                          </p:stCondLst>
                                        </p:cTn>
                                        <p:tgtEl>
                                          <p:spTgt spid="25"/>
                                        </p:tgtEl>
                                        <p:attrNameLst>
                                          <p:attrName>style.visibility</p:attrName>
                                        </p:attrNameLst>
                                      </p:cBhvr>
                                      <p:to>
                                        <p:strVal val="visible"/>
                                      </p:to>
                                    </p:set>
                                    <p:animEffect transition="in" filter="fade">
                                      <p:cBhvr>
                                        <p:cTn id="208" dur="500"/>
                                        <p:tgtEl>
                                          <p:spTgt spid="25"/>
                                        </p:tgtEl>
                                      </p:cBhvr>
                                    </p:animEffect>
                                  </p:childTnLst>
                                </p:cTn>
                              </p:par>
                              <p:par>
                                <p:cTn id="209" presetID="10" presetClass="entr" presetSubtype="0" fill="hold" grpId="0" nodeType="withEffect">
                                  <p:stCondLst>
                                    <p:cond delay="0"/>
                                  </p:stCondLst>
                                  <p:childTnLst>
                                    <p:set>
                                      <p:cBhvr>
                                        <p:cTn id="210" dur="1" fill="hold">
                                          <p:stCondLst>
                                            <p:cond delay="0"/>
                                          </p:stCondLst>
                                        </p:cTn>
                                        <p:tgtEl>
                                          <p:spTgt spid="26"/>
                                        </p:tgtEl>
                                        <p:attrNameLst>
                                          <p:attrName>style.visibility</p:attrName>
                                        </p:attrNameLst>
                                      </p:cBhvr>
                                      <p:to>
                                        <p:strVal val="visible"/>
                                      </p:to>
                                    </p:set>
                                    <p:animEffect transition="in" filter="fade">
                                      <p:cBhvr>
                                        <p:cTn id="211" dur="500"/>
                                        <p:tgtEl>
                                          <p:spTgt spid="26"/>
                                        </p:tgtEl>
                                      </p:cBhvr>
                                    </p:animEffect>
                                  </p:childTnLst>
                                </p:cTn>
                              </p:par>
                            </p:childTnLst>
                          </p:cTn>
                        </p:par>
                      </p:childTnLst>
                    </p:cTn>
                  </p:par>
                  <p:par>
                    <p:cTn id="212" fill="hold">
                      <p:stCondLst>
                        <p:cond delay="indefinite"/>
                      </p:stCondLst>
                      <p:childTnLst>
                        <p:par>
                          <p:cTn id="213" fill="hold">
                            <p:stCondLst>
                              <p:cond delay="0"/>
                            </p:stCondLst>
                            <p:childTnLst>
                              <p:par>
                                <p:cTn id="214" presetID="10" presetClass="exit" presetSubtype="0" fill="hold" grpId="1" nodeType="clickEffect">
                                  <p:stCondLst>
                                    <p:cond delay="0"/>
                                  </p:stCondLst>
                                  <p:childTnLst>
                                    <p:animEffect transition="out" filter="fade">
                                      <p:cBhvr>
                                        <p:cTn id="215" dur="500"/>
                                        <p:tgtEl>
                                          <p:spTgt spid="25"/>
                                        </p:tgtEl>
                                      </p:cBhvr>
                                    </p:animEffect>
                                    <p:set>
                                      <p:cBhvr>
                                        <p:cTn id="216" dur="1" fill="hold">
                                          <p:stCondLst>
                                            <p:cond delay="499"/>
                                          </p:stCondLst>
                                        </p:cTn>
                                        <p:tgtEl>
                                          <p:spTgt spid="25"/>
                                        </p:tgtEl>
                                        <p:attrNameLst>
                                          <p:attrName>style.visibility</p:attrName>
                                        </p:attrNameLst>
                                      </p:cBhvr>
                                      <p:to>
                                        <p:strVal val="hidden"/>
                                      </p:to>
                                    </p:set>
                                  </p:childTnLst>
                                </p:cTn>
                              </p:par>
                              <p:par>
                                <p:cTn id="217" presetID="10" presetClass="exit" presetSubtype="0" fill="hold" grpId="1" nodeType="withEffect">
                                  <p:stCondLst>
                                    <p:cond delay="0"/>
                                  </p:stCondLst>
                                  <p:childTnLst>
                                    <p:animEffect transition="out" filter="fade">
                                      <p:cBhvr>
                                        <p:cTn id="218" dur="500"/>
                                        <p:tgtEl>
                                          <p:spTgt spid="26"/>
                                        </p:tgtEl>
                                      </p:cBhvr>
                                    </p:animEffect>
                                    <p:set>
                                      <p:cBhvr>
                                        <p:cTn id="219" dur="1" fill="hold">
                                          <p:stCondLst>
                                            <p:cond delay="499"/>
                                          </p:stCondLst>
                                        </p:cTn>
                                        <p:tgtEl>
                                          <p:spTgt spid="26"/>
                                        </p:tgtEl>
                                        <p:attrNameLst>
                                          <p:attrName>style.visibility</p:attrName>
                                        </p:attrNameLst>
                                      </p:cBhvr>
                                      <p:to>
                                        <p:strVal val="hidden"/>
                                      </p:to>
                                    </p:set>
                                  </p:childTnLst>
                                </p:cTn>
                              </p:par>
                            </p:childTnLst>
                          </p:cTn>
                        </p:par>
                        <p:par>
                          <p:cTn id="220" fill="hold">
                            <p:stCondLst>
                              <p:cond delay="500"/>
                            </p:stCondLst>
                            <p:childTnLst>
                              <p:par>
                                <p:cTn id="221" presetID="10" presetClass="entr" presetSubtype="0" fill="hold" nodeType="afterEffect">
                                  <p:stCondLst>
                                    <p:cond delay="0"/>
                                  </p:stCondLst>
                                  <p:childTnLst>
                                    <p:set>
                                      <p:cBhvr>
                                        <p:cTn id="222" dur="1" fill="hold">
                                          <p:stCondLst>
                                            <p:cond delay="0"/>
                                          </p:stCondLst>
                                        </p:cTn>
                                        <p:tgtEl>
                                          <p:spTgt spid="40"/>
                                        </p:tgtEl>
                                        <p:attrNameLst>
                                          <p:attrName>style.visibility</p:attrName>
                                        </p:attrNameLst>
                                      </p:cBhvr>
                                      <p:to>
                                        <p:strVal val="visible"/>
                                      </p:to>
                                    </p:set>
                                    <p:animEffect transition="in" filter="fade">
                                      <p:cBhvr>
                                        <p:cTn id="223" dur="500"/>
                                        <p:tgtEl>
                                          <p:spTgt spid="40"/>
                                        </p:tgtEl>
                                      </p:cBhvr>
                                    </p:animEffect>
                                  </p:childTnLst>
                                </p:cTn>
                              </p:par>
                            </p:childTnLst>
                          </p:cTn>
                        </p:par>
                        <p:par>
                          <p:cTn id="224" fill="hold">
                            <p:stCondLst>
                              <p:cond delay="1000"/>
                            </p:stCondLst>
                            <p:childTnLst>
                              <p:par>
                                <p:cTn id="225" presetID="10" presetClass="entr" presetSubtype="0" fill="hold" grpId="0" nodeType="afterEffect">
                                  <p:stCondLst>
                                    <p:cond delay="0"/>
                                  </p:stCondLst>
                                  <p:childTnLst>
                                    <p:set>
                                      <p:cBhvr>
                                        <p:cTn id="226" dur="1" fill="hold">
                                          <p:stCondLst>
                                            <p:cond delay="0"/>
                                          </p:stCondLst>
                                        </p:cTn>
                                        <p:tgtEl>
                                          <p:spTgt spid="27"/>
                                        </p:tgtEl>
                                        <p:attrNameLst>
                                          <p:attrName>style.visibility</p:attrName>
                                        </p:attrNameLst>
                                      </p:cBhvr>
                                      <p:to>
                                        <p:strVal val="visible"/>
                                      </p:to>
                                    </p:set>
                                    <p:animEffect transition="in" filter="fade">
                                      <p:cBhvr>
                                        <p:cTn id="227" dur="500"/>
                                        <p:tgtEl>
                                          <p:spTgt spid="27"/>
                                        </p:tgtEl>
                                      </p:cBhvr>
                                    </p:animEffect>
                                  </p:childTnLst>
                                </p:cTn>
                              </p:par>
                              <p:par>
                                <p:cTn id="228" presetID="10" presetClass="entr" presetSubtype="0" fill="hold" grpId="0" nodeType="withEffect">
                                  <p:stCondLst>
                                    <p:cond delay="0"/>
                                  </p:stCondLst>
                                  <p:childTnLst>
                                    <p:set>
                                      <p:cBhvr>
                                        <p:cTn id="229" dur="1" fill="hold">
                                          <p:stCondLst>
                                            <p:cond delay="0"/>
                                          </p:stCondLst>
                                        </p:cTn>
                                        <p:tgtEl>
                                          <p:spTgt spid="28"/>
                                        </p:tgtEl>
                                        <p:attrNameLst>
                                          <p:attrName>style.visibility</p:attrName>
                                        </p:attrNameLst>
                                      </p:cBhvr>
                                      <p:to>
                                        <p:strVal val="visible"/>
                                      </p:to>
                                    </p:set>
                                    <p:animEffect transition="in" filter="fade">
                                      <p:cBhvr>
                                        <p:cTn id="230"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5" grpId="1"/>
      <p:bldP spid="6" grpId="0"/>
      <p:bldP spid="6" grpId="1"/>
      <p:bldP spid="7" grpId="0"/>
      <p:bldP spid="7" grpId="1"/>
      <p:bldP spid="8" grpId="0"/>
      <p:bldP spid="8" grpId="1"/>
      <p:bldP spid="9" grpId="0"/>
      <p:bldP spid="9" grpId="1"/>
      <p:bldP spid="10" grpId="0"/>
      <p:bldP spid="10" grpId="1"/>
      <p:bldP spid="11" grpId="0"/>
      <p:bldP spid="11" grpId="1"/>
      <p:bldP spid="12" grpId="0"/>
      <p:bldP spid="12" grpId="1"/>
      <p:bldP spid="13" grpId="0"/>
      <p:bldP spid="13" grpId="1"/>
      <p:bldP spid="14" grpId="0"/>
      <p:bldP spid="14" grpId="1"/>
      <p:bldP spid="15" grpId="0"/>
      <p:bldP spid="15" grpId="1"/>
      <p:bldP spid="16" grpId="0"/>
      <p:bldP spid="16" grpId="1"/>
      <p:bldP spid="17" grpId="0"/>
      <p:bldP spid="17" grpId="1"/>
      <p:bldP spid="18" grpId="0"/>
      <p:bldP spid="18" grpId="1"/>
      <p:bldP spid="19" grpId="0"/>
      <p:bldP spid="19" grpId="1"/>
      <p:bldP spid="20" grpId="0"/>
      <p:bldP spid="20" grpId="1"/>
      <p:bldP spid="21" grpId="0"/>
      <p:bldP spid="21" grpId="1"/>
      <p:bldP spid="22" grpId="0"/>
      <p:bldP spid="22" grpId="1"/>
      <p:bldP spid="23" grpId="0"/>
      <p:bldP spid="23" grpId="1"/>
      <p:bldP spid="24" grpId="0"/>
      <p:bldP spid="24" grpId="1"/>
      <p:bldP spid="25" grpId="0"/>
      <p:bldP spid="25" grpId="1"/>
      <p:bldP spid="26" grpId="0"/>
      <p:bldP spid="26" grpId="1"/>
      <p:bldP spid="27" grpId="0"/>
      <p:bldP spid="28" grpId="0"/>
    </p:bld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2.4 The 10 and 5 time tables</a:t>
            </a:r>
            <a:r>
              <a:rPr lang="en-GB" dirty="0"/>
              <a:t>	</a:t>
            </a:r>
            <a:r>
              <a:rPr lang="en-US" dirty="0">
                <a:solidFill>
                  <a:srgbClr val="00628C"/>
                </a:solidFill>
              </a:rPr>
              <a:t>Step 2:1</a:t>
            </a:r>
          </a:p>
        </p:txBody>
      </p:sp>
      <p:sp>
        <p:nvSpPr>
          <p:cNvPr id="3" name="TextBox 2">
            <a:extLst>
              <a:ext uri="{FF2B5EF4-FFF2-40B4-BE49-F238E27FC236}">
                <a16:creationId xmlns:a16="http://schemas.microsoft.com/office/drawing/2014/main" id="{7CC55B6C-70AC-4AFB-9C24-1B4E7E832A22}"/>
              </a:ext>
            </a:extLst>
          </p:cNvPr>
          <p:cNvSpPr txBox="1"/>
          <p:nvPr/>
        </p:nvSpPr>
        <p:spPr bwMode="auto">
          <a:xfrm>
            <a:off x="5920311" y="5125068"/>
            <a:ext cx="3513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0</a:t>
            </a:r>
          </a:p>
        </p:txBody>
      </p:sp>
      <p:sp>
        <p:nvSpPr>
          <p:cNvPr id="4" name="TextBox 3">
            <a:extLst>
              <a:ext uri="{FF2B5EF4-FFF2-40B4-BE49-F238E27FC236}">
                <a16:creationId xmlns:a16="http://schemas.microsoft.com/office/drawing/2014/main" id="{D0BC62A5-C445-49A0-BCF6-D5A4118BD2C6}"/>
              </a:ext>
            </a:extLst>
          </p:cNvPr>
          <p:cNvSpPr txBox="1"/>
          <p:nvPr/>
        </p:nvSpPr>
        <p:spPr bwMode="auto">
          <a:xfrm>
            <a:off x="5711537" y="5553998"/>
            <a:ext cx="76892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zero</a:t>
            </a:r>
          </a:p>
        </p:txBody>
      </p:sp>
      <p:sp>
        <p:nvSpPr>
          <p:cNvPr id="5" name="TextBox 4">
            <a:extLst>
              <a:ext uri="{FF2B5EF4-FFF2-40B4-BE49-F238E27FC236}">
                <a16:creationId xmlns:a16="http://schemas.microsoft.com/office/drawing/2014/main" id="{E83A188F-EEA0-4136-9B5B-992DAEF40AF8}"/>
              </a:ext>
            </a:extLst>
          </p:cNvPr>
          <p:cNvSpPr txBox="1"/>
          <p:nvPr/>
        </p:nvSpPr>
        <p:spPr bwMode="auto">
          <a:xfrm>
            <a:off x="5920311" y="5125068"/>
            <a:ext cx="3513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5</a:t>
            </a:r>
          </a:p>
        </p:txBody>
      </p:sp>
      <p:sp>
        <p:nvSpPr>
          <p:cNvPr id="6" name="TextBox 5">
            <a:extLst>
              <a:ext uri="{FF2B5EF4-FFF2-40B4-BE49-F238E27FC236}">
                <a16:creationId xmlns:a16="http://schemas.microsoft.com/office/drawing/2014/main" id="{748E65C3-A9EA-4E8F-B0F4-DD6AC15A9E27}"/>
              </a:ext>
            </a:extLst>
          </p:cNvPr>
          <p:cNvSpPr txBox="1"/>
          <p:nvPr/>
        </p:nvSpPr>
        <p:spPr bwMode="auto">
          <a:xfrm>
            <a:off x="5764917" y="5553998"/>
            <a:ext cx="66216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five</a:t>
            </a:r>
          </a:p>
        </p:txBody>
      </p:sp>
      <p:sp>
        <p:nvSpPr>
          <p:cNvPr id="7" name="TextBox 6">
            <a:extLst>
              <a:ext uri="{FF2B5EF4-FFF2-40B4-BE49-F238E27FC236}">
                <a16:creationId xmlns:a16="http://schemas.microsoft.com/office/drawing/2014/main" id="{9403695E-7A10-482D-A3EA-A7B657F62AB8}"/>
              </a:ext>
            </a:extLst>
          </p:cNvPr>
          <p:cNvSpPr txBox="1"/>
          <p:nvPr/>
        </p:nvSpPr>
        <p:spPr bwMode="auto">
          <a:xfrm>
            <a:off x="5836954" y="5125068"/>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10</a:t>
            </a:r>
          </a:p>
        </p:txBody>
      </p:sp>
      <p:sp>
        <p:nvSpPr>
          <p:cNvPr id="8" name="TextBox 7">
            <a:extLst>
              <a:ext uri="{FF2B5EF4-FFF2-40B4-BE49-F238E27FC236}">
                <a16:creationId xmlns:a16="http://schemas.microsoft.com/office/drawing/2014/main" id="{E34D842B-8535-45F2-8983-845D84EC876F}"/>
              </a:ext>
            </a:extLst>
          </p:cNvPr>
          <p:cNvSpPr txBox="1"/>
          <p:nvPr/>
        </p:nvSpPr>
        <p:spPr bwMode="auto">
          <a:xfrm>
            <a:off x="5785275" y="5553998"/>
            <a:ext cx="62145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ten</a:t>
            </a:r>
          </a:p>
        </p:txBody>
      </p:sp>
      <p:sp>
        <p:nvSpPr>
          <p:cNvPr id="9" name="TextBox 8">
            <a:extLst>
              <a:ext uri="{FF2B5EF4-FFF2-40B4-BE49-F238E27FC236}">
                <a16:creationId xmlns:a16="http://schemas.microsoft.com/office/drawing/2014/main" id="{2242E64F-2246-4058-8B35-31563DB5A8EF}"/>
              </a:ext>
            </a:extLst>
          </p:cNvPr>
          <p:cNvSpPr txBox="1"/>
          <p:nvPr/>
        </p:nvSpPr>
        <p:spPr bwMode="auto">
          <a:xfrm>
            <a:off x="5836954" y="5125068"/>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15</a:t>
            </a:r>
          </a:p>
        </p:txBody>
      </p:sp>
      <p:sp>
        <p:nvSpPr>
          <p:cNvPr id="10" name="TextBox 9">
            <a:extLst>
              <a:ext uri="{FF2B5EF4-FFF2-40B4-BE49-F238E27FC236}">
                <a16:creationId xmlns:a16="http://schemas.microsoft.com/office/drawing/2014/main" id="{F3EF01FB-AC9B-4567-A990-EA7D411D522C}"/>
              </a:ext>
            </a:extLst>
          </p:cNvPr>
          <p:cNvSpPr txBox="1"/>
          <p:nvPr/>
        </p:nvSpPr>
        <p:spPr bwMode="auto">
          <a:xfrm>
            <a:off x="5568486" y="5553998"/>
            <a:ext cx="105503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fifteen</a:t>
            </a:r>
          </a:p>
        </p:txBody>
      </p:sp>
      <p:sp>
        <p:nvSpPr>
          <p:cNvPr id="11" name="TextBox 10">
            <a:extLst>
              <a:ext uri="{FF2B5EF4-FFF2-40B4-BE49-F238E27FC236}">
                <a16:creationId xmlns:a16="http://schemas.microsoft.com/office/drawing/2014/main" id="{14EDFC60-0BF8-4824-B6A3-C0735F730F63}"/>
              </a:ext>
            </a:extLst>
          </p:cNvPr>
          <p:cNvSpPr txBox="1"/>
          <p:nvPr/>
        </p:nvSpPr>
        <p:spPr bwMode="auto">
          <a:xfrm>
            <a:off x="5836954" y="5125068"/>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20</a:t>
            </a:r>
          </a:p>
        </p:txBody>
      </p:sp>
      <p:sp>
        <p:nvSpPr>
          <p:cNvPr id="12" name="TextBox 11">
            <a:extLst>
              <a:ext uri="{FF2B5EF4-FFF2-40B4-BE49-F238E27FC236}">
                <a16:creationId xmlns:a16="http://schemas.microsoft.com/office/drawing/2014/main" id="{848684EA-110B-423D-93B9-D3D57530ECCB}"/>
              </a:ext>
            </a:extLst>
          </p:cNvPr>
          <p:cNvSpPr txBox="1"/>
          <p:nvPr/>
        </p:nvSpPr>
        <p:spPr bwMode="auto">
          <a:xfrm>
            <a:off x="5546749" y="5553998"/>
            <a:ext cx="109850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twenty</a:t>
            </a:r>
          </a:p>
        </p:txBody>
      </p:sp>
      <p:sp>
        <p:nvSpPr>
          <p:cNvPr id="13" name="TextBox 12">
            <a:extLst>
              <a:ext uri="{FF2B5EF4-FFF2-40B4-BE49-F238E27FC236}">
                <a16:creationId xmlns:a16="http://schemas.microsoft.com/office/drawing/2014/main" id="{97722E9B-57D0-4AF7-8E15-CA2891287FF9}"/>
              </a:ext>
            </a:extLst>
          </p:cNvPr>
          <p:cNvSpPr txBox="1"/>
          <p:nvPr/>
        </p:nvSpPr>
        <p:spPr bwMode="auto">
          <a:xfrm>
            <a:off x="5836954" y="5125068"/>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25</a:t>
            </a:r>
          </a:p>
        </p:txBody>
      </p:sp>
      <p:sp>
        <p:nvSpPr>
          <p:cNvPr id="14" name="TextBox 13">
            <a:extLst>
              <a:ext uri="{FF2B5EF4-FFF2-40B4-BE49-F238E27FC236}">
                <a16:creationId xmlns:a16="http://schemas.microsoft.com/office/drawing/2014/main" id="{3E560FD4-3EA5-4592-B2E8-DD3A3CFA327A}"/>
              </a:ext>
            </a:extLst>
          </p:cNvPr>
          <p:cNvSpPr txBox="1"/>
          <p:nvPr/>
        </p:nvSpPr>
        <p:spPr bwMode="auto">
          <a:xfrm>
            <a:off x="5246284" y="5553998"/>
            <a:ext cx="169944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twenty-five</a:t>
            </a:r>
          </a:p>
        </p:txBody>
      </p:sp>
      <p:sp>
        <p:nvSpPr>
          <p:cNvPr id="15" name="TextBox 14">
            <a:extLst>
              <a:ext uri="{FF2B5EF4-FFF2-40B4-BE49-F238E27FC236}">
                <a16:creationId xmlns:a16="http://schemas.microsoft.com/office/drawing/2014/main" id="{BF4C66E7-376F-49B6-95D9-5D0CDB1F0FAB}"/>
              </a:ext>
            </a:extLst>
          </p:cNvPr>
          <p:cNvSpPr txBox="1"/>
          <p:nvPr/>
        </p:nvSpPr>
        <p:spPr bwMode="auto">
          <a:xfrm>
            <a:off x="5836955" y="5125068"/>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30</a:t>
            </a:r>
          </a:p>
        </p:txBody>
      </p:sp>
      <p:sp>
        <p:nvSpPr>
          <p:cNvPr id="16" name="TextBox 15">
            <a:extLst>
              <a:ext uri="{FF2B5EF4-FFF2-40B4-BE49-F238E27FC236}">
                <a16:creationId xmlns:a16="http://schemas.microsoft.com/office/drawing/2014/main" id="{99C8956C-6292-4E64-B9AE-813DF7AC7A1F}"/>
              </a:ext>
            </a:extLst>
          </p:cNvPr>
          <p:cNvSpPr txBox="1"/>
          <p:nvPr/>
        </p:nvSpPr>
        <p:spPr bwMode="auto">
          <a:xfrm>
            <a:off x="5641773" y="5553998"/>
            <a:ext cx="90845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thirty</a:t>
            </a:r>
          </a:p>
        </p:txBody>
      </p:sp>
      <p:sp>
        <p:nvSpPr>
          <p:cNvPr id="17" name="TextBox 16">
            <a:extLst>
              <a:ext uri="{FF2B5EF4-FFF2-40B4-BE49-F238E27FC236}">
                <a16:creationId xmlns:a16="http://schemas.microsoft.com/office/drawing/2014/main" id="{01DAB066-05AA-48E0-BF37-DE1B5DB3A874}"/>
              </a:ext>
            </a:extLst>
          </p:cNvPr>
          <p:cNvSpPr txBox="1"/>
          <p:nvPr/>
        </p:nvSpPr>
        <p:spPr bwMode="auto">
          <a:xfrm>
            <a:off x="5836954" y="5125068"/>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35</a:t>
            </a:r>
          </a:p>
        </p:txBody>
      </p:sp>
      <p:sp>
        <p:nvSpPr>
          <p:cNvPr id="18" name="TextBox 17">
            <a:extLst>
              <a:ext uri="{FF2B5EF4-FFF2-40B4-BE49-F238E27FC236}">
                <a16:creationId xmlns:a16="http://schemas.microsoft.com/office/drawing/2014/main" id="{5D7E3237-792E-43CC-ADD5-0462686312D3}"/>
              </a:ext>
            </a:extLst>
          </p:cNvPr>
          <p:cNvSpPr txBox="1"/>
          <p:nvPr/>
        </p:nvSpPr>
        <p:spPr bwMode="auto">
          <a:xfrm>
            <a:off x="5341308" y="5553998"/>
            <a:ext cx="150938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thirty-five</a:t>
            </a:r>
          </a:p>
        </p:txBody>
      </p:sp>
      <p:sp>
        <p:nvSpPr>
          <p:cNvPr id="19" name="TextBox 18">
            <a:extLst>
              <a:ext uri="{FF2B5EF4-FFF2-40B4-BE49-F238E27FC236}">
                <a16:creationId xmlns:a16="http://schemas.microsoft.com/office/drawing/2014/main" id="{AD163DD3-2AF1-4A79-ACD3-59083731B809}"/>
              </a:ext>
            </a:extLst>
          </p:cNvPr>
          <p:cNvSpPr txBox="1"/>
          <p:nvPr/>
        </p:nvSpPr>
        <p:spPr bwMode="auto">
          <a:xfrm>
            <a:off x="5836954" y="5125068"/>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40</a:t>
            </a:r>
          </a:p>
        </p:txBody>
      </p:sp>
      <p:sp>
        <p:nvSpPr>
          <p:cNvPr id="20" name="TextBox 19">
            <a:extLst>
              <a:ext uri="{FF2B5EF4-FFF2-40B4-BE49-F238E27FC236}">
                <a16:creationId xmlns:a16="http://schemas.microsoft.com/office/drawing/2014/main" id="{C90DE860-6B1F-46C2-9BA3-13AA7150CC52}"/>
              </a:ext>
            </a:extLst>
          </p:cNvPr>
          <p:cNvSpPr txBox="1"/>
          <p:nvPr/>
        </p:nvSpPr>
        <p:spPr bwMode="auto">
          <a:xfrm>
            <a:off x="5680245" y="5553998"/>
            <a:ext cx="83151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forty</a:t>
            </a:r>
          </a:p>
        </p:txBody>
      </p:sp>
      <p:sp>
        <p:nvSpPr>
          <p:cNvPr id="21" name="TextBox 20">
            <a:extLst>
              <a:ext uri="{FF2B5EF4-FFF2-40B4-BE49-F238E27FC236}">
                <a16:creationId xmlns:a16="http://schemas.microsoft.com/office/drawing/2014/main" id="{CF50369C-ECA5-459E-A1C3-44A3923F65F4}"/>
              </a:ext>
            </a:extLst>
          </p:cNvPr>
          <p:cNvSpPr txBox="1"/>
          <p:nvPr/>
        </p:nvSpPr>
        <p:spPr bwMode="auto">
          <a:xfrm>
            <a:off x="5836954" y="5125068"/>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45</a:t>
            </a:r>
          </a:p>
        </p:txBody>
      </p:sp>
      <p:sp>
        <p:nvSpPr>
          <p:cNvPr id="22" name="TextBox 21">
            <a:extLst>
              <a:ext uri="{FF2B5EF4-FFF2-40B4-BE49-F238E27FC236}">
                <a16:creationId xmlns:a16="http://schemas.microsoft.com/office/drawing/2014/main" id="{601F54F1-A794-421B-96A6-A1C89B34B05F}"/>
              </a:ext>
            </a:extLst>
          </p:cNvPr>
          <p:cNvSpPr txBox="1"/>
          <p:nvPr/>
        </p:nvSpPr>
        <p:spPr bwMode="auto">
          <a:xfrm>
            <a:off x="5379779" y="5553998"/>
            <a:ext cx="143244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forty-five</a:t>
            </a:r>
          </a:p>
        </p:txBody>
      </p:sp>
      <p:sp>
        <p:nvSpPr>
          <p:cNvPr id="23" name="TextBox 22">
            <a:extLst>
              <a:ext uri="{FF2B5EF4-FFF2-40B4-BE49-F238E27FC236}">
                <a16:creationId xmlns:a16="http://schemas.microsoft.com/office/drawing/2014/main" id="{1345C31C-D413-447C-B246-3EA313DB401B}"/>
              </a:ext>
            </a:extLst>
          </p:cNvPr>
          <p:cNvSpPr txBox="1"/>
          <p:nvPr/>
        </p:nvSpPr>
        <p:spPr bwMode="auto">
          <a:xfrm>
            <a:off x="5836954" y="5125068"/>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50</a:t>
            </a:r>
          </a:p>
        </p:txBody>
      </p:sp>
      <p:sp>
        <p:nvSpPr>
          <p:cNvPr id="24" name="TextBox 23">
            <a:extLst>
              <a:ext uri="{FF2B5EF4-FFF2-40B4-BE49-F238E27FC236}">
                <a16:creationId xmlns:a16="http://schemas.microsoft.com/office/drawing/2014/main" id="{3C946243-5941-41B2-AB52-B8FE8FA796AE}"/>
              </a:ext>
            </a:extLst>
          </p:cNvPr>
          <p:cNvSpPr txBox="1"/>
          <p:nvPr/>
        </p:nvSpPr>
        <p:spPr bwMode="auto">
          <a:xfrm>
            <a:off x="5740391" y="5553998"/>
            <a:ext cx="71122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fifty</a:t>
            </a:r>
          </a:p>
        </p:txBody>
      </p:sp>
      <p:sp>
        <p:nvSpPr>
          <p:cNvPr id="25" name="TextBox 24">
            <a:extLst>
              <a:ext uri="{FF2B5EF4-FFF2-40B4-BE49-F238E27FC236}">
                <a16:creationId xmlns:a16="http://schemas.microsoft.com/office/drawing/2014/main" id="{235659E0-67A6-4DD1-A530-D2801962BBC0}"/>
              </a:ext>
            </a:extLst>
          </p:cNvPr>
          <p:cNvSpPr txBox="1"/>
          <p:nvPr/>
        </p:nvSpPr>
        <p:spPr bwMode="auto">
          <a:xfrm>
            <a:off x="5836954" y="5125068"/>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55</a:t>
            </a:r>
          </a:p>
        </p:txBody>
      </p:sp>
      <p:sp>
        <p:nvSpPr>
          <p:cNvPr id="26" name="TextBox 25">
            <a:extLst>
              <a:ext uri="{FF2B5EF4-FFF2-40B4-BE49-F238E27FC236}">
                <a16:creationId xmlns:a16="http://schemas.microsoft.com/office/drawing/2014/main" id="{EF87774B-EF60-480C-9E33-72832FC42F64}"/>
              </a:ext>
            </a:extLst>
          </p:cNvPr>
          <p:cNvSpPr txBox="1"/>
          <p:nvPr/>
        </p:nvSpPr>
        <p:spPr bwMode="auto">
          <a:xfrm>
            <a:off x="5439926" y="5553998"/>
            <a:ext cx="131215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fifty-five</a:t>
            </a:r>
          </a:p>
        </p:txBody>
      </p:sp>
      <p:sp>
        <p:nvSpPr>
          <p:cNvPr id="27" name="TextBox 26">
            <a:extLst>
              <a:ext uri="{FF2B5EF4-FFF2-40B4-BE49-F238E27FC236}">
                <a16:creationId xmlns:a16="http://schemas.microsoft.com/office/drawing/2014/main" id="{7AE20E70-C6D1-4E56-A6EC-C78163FD4927}"/>
              </a:ext>
            </a:extLst>
          </p:cNvPr>
          <p:cNvSpPr txBox="1"/>
          <p:nvPr/>
        </p:nvSpPr>
        <p:spPr bwMode="auto">
          <a:xfrm>
            <a:off x="5836954" y="5125068"/>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60</a:t>
            </a:r>
          </a:p>
        </p:txBody>
      </p:sp>
      <p:sp>
        <p:nvSpPr>
          <p:cNvPr id="28" name="TextBox 27">
            <a:extLst>
              <a:ext uri="{FF2B5EF4-FFF2-40B4-BE49-F238E27FC236}">
                <a16:creationId xmlns:a16="http://schemas.microsoft.com/office/drawing/2014/main" id="{7BFC75C0-A01F-4084-A504-141A85E2E4D4}"/>
              </a:ext>
            </a:extLst>
          </p:cNvPr>
          <p:cNvSpPr txBox="1"/>
          <p:nvPr/>
        </p:nvSpPr>
        <p:spPr bwMode="auto">
          <a:xfrm>
            <a:off x="5703906" y="5553998"/>
            <a:ext cx="78419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a:solidFill>
                  <a:srgbClr val="000000"/>
                </a:solidFill>
                <a:latin typeface="Myriad Pro Semibold" charset="0"/>
                <a:ea typeface="Myriad Pro Semibold" charset="0"/>
                <a:cs typeface="Myriad Pro Semibold" charset="0"/>
              </a:rPr>
              <a:t>sixty</a:t>
            </a:r>
            <a:endParaRPr lang="en-GB" sz="2400" dirty="0">
              <a:solidFill>
                <a:srgbClr val="000000"/>
              </a:solidFill>
              <a:latin typeface="Myriad Pro Semibold" charset="0"/>
              <a:ea typeface="Myriad Pro Semibold" charset="0"/>
              <a:cs typeface="Myriad Pro Semibold" charset="0"/>
            </a:endParaRPr>
          </a:p>
        </p:txBody>
      </p:sp>
      <p:pic>
        <p:nvPicPr>
          <p:cNvPr id="29" name="Picture 28">
            <a:extLst>
              <a:ext uri="{FF2B5EF4-FFF2-40B4-BE49-F238E27FC236}">
                <a16:creationId xmlns:a16="http://schemas.microsoft.com/office/drawing/2014/main" id="{3E93C1C4-981E-4F1E-B3E5-57637A7BE7AF}"/>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251440" y="1905533"/>
            <a:ext cx="651661" cy="648000"/>
          </a:xfrm>
          <a:prstGeom prst="rect">
            <a:avLst/>
          </a:prstGeom>
        </p:spPr>
      </p:pic>
      <p:pic>
        <p:nvPicPr>
          <p:cNvPr id="30" name="Picture 29">
            <a:extLst>
              <a:ext uri="{FF2B5EF4-FFF2-40B4-BE49-F238E27FC236}">
                <a16:creationId xmlns:a16="http://schemas.microsoft.com/office/drawing/2014/main" id="{3CBC1E21-C80D-456A-92F1-5DB5CAE5EDE4}"/>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302149" y="1905533"/>
            <a:ext cx="651661" cy="648000"/>
          </a:xfrm>
          <a:prstGeom prst="rect">
            <a:avLst/>
          </a:prstGeom>
        </p:spPr>
      </p:pic>
      <p:pic>
        <p:nvPicPr>
          <p:cNvPr id="31" name="Picture 30">
            <a:extLst>
              <a:ext uri="{FF2B5EF4-FFF2-40B4-BE49-F238E27FC236}">
                <a16:creationId xmlns:a16="http://schemas.microsoft.com/office/drawing/2014/main" id="{BA63A83C-54CD-46CD-AB90-F16ABC16C2E4}"/>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352858" y="1905533"/>
            <a:ext cx="651661" cy="648000"/>
          </a:xfrm>
          <a:prstGeom prst="rect">
            <a:avLst/>
          </a:prstGeom>
        </p:spPr>
      </p:pic>
      <p:pic>
        <p:nvPicPr>
          <p:cNvPr id="32" name="Picture 31">
            <a:extLst>
              <a:ext uri="{FF2B5EF4-FFF2-40B4-BE49-F238E27FC236}">
                <a16:creationId xmlns:a16="http://schemas.microsoft.com/office/drawing/2014/main" id="{2CBC9960-6DF4-4DE0-A1F9-5B90EF8D81C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403567" y="1905533"/>
            <a:ext cx="651661" cy="648000"/>
          </a:xfrm>
          <a:prstGeom prst="rect">
            <a:avLst/>
          </a:prstGeom>
        </p:spPr>
      </p:pic>
      <p:pic>
        <p:nvPicPr>
          <p:cNvPr id="33" name="Picture 32">
            <a:extLst>
              <a:ext uri="{FF2B5EF4-FFF2-40B4-BE49-F238E27FC236}">
                <a16:creationId xmlns:a16="http://schemas.microsoft.com/office/drawing/2014/main" id="{A82722E2-22C8-4FF4-8A5C-C88DCAC5B6FB}"/>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454276" y="1905533"/>
            <a:ext cx="651661" cy="648000"/>
          </a:xfrm>
          <a:prstGeom prst="rect">
            <a:avLst/>
          </a:prstGeom>
        </p:spPr>
      </p:pic>
      <p:pic>
        <p:nvPicPr>
          <p:cNvPr id="34" name="Picture 33">
            <a:extLst>
              <a:ext uri="{FF2B5EF4-FFF2-40B4-BE49-F238E27FC236}">
                <a16:creationId xmlns:a16="http://schemas.microsoft.com/office/drawing/2014/main" id="{512EC27C-E190-41DF-B1CC-D0A74E00354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504985" y="1905533"/>
            <a:ext cx="651661" cy="648000"/>
          </a:xfrm>
          <a:prstGeom prst="rect">
            <a:avLst/>
          </a:prstGeom>
        </p:spPr>
      </p:pic>
      <p:pic>
        <p:nvPicPr>
          <p:cNvPr id="35" name="Picture 34">
            <a:extLst>
              <a:ext uri="{FF2B5EF4-FFF2-40B4-BE49-F238E27FC236}">
                <a16:creationId xmlns:a16="http://schemas.microsoft.com/office/drawing/2014/main" id="{184FEFAD-9425-40EC-9993-2221242107F2}"/>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234081" y="3405765"/>
            <a:ext cx="651661" cy="648000"/>
          </a:xfrm>
          <a:prstGeom prst="rect">
            <a:avLst/>
          </a:prstGeom>
        </p:spPr>
      </p:pic>
      <p:pic>
        <p:nvPicPr>
          <p:cNvPr id="36" name="Picture 35">
            <a:extLst>
              <a:ext uri="{FF2B5EF4-FFF2-40B4-BE49-F238E27FC236}">
                <a16:creationId xmlns:a16="http://schemas.microsoft.com/office/drawing/2014/main" id="{F5B145E7-D5D1-461A-8F5F-6E482894632F}"/>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288262" y="3405765"/>
            <a:ext cx="651661" cy="648000"/>
          </a:xfrm>
          <a:prstGeom prst="rect">
            <a:avLst/>
          </a:prstGeom>
        </p:spPr>
      </p:pic>
      <p:pic>
        <p:nvPicPr>
          <p:cNvPr id="37" name="Picture 36">
            <a:extLst>
              <a:ext uri="{FF2B5EF4-FFF2-40B4-BE49-F238E27FC236}">
                <a16:creationId xmlns:a16="http://schemas.microsoft.com/office/drawing/2014/main" id="{7B8E5F04-3490-4B78-AC48-0A6D00B15D58}"/>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342443" y="3405765"/>
            <a:ext cx="651661" cy="648000"/>
          </a:xfrm>
          <a:prstGeom prst="rect">
            <a:avLst/>
          </a:prstGeom>
        </p:spPr>
      </p:pic>
      <p:pic>
        <p:nvPicPr>
          <p:cNvPr id="38" name="Picture 37">
            <a:extLst>
              <a:ext uri="{FF2B5EF4-FFF2-40B4-BE49-F238E27FC236}">
                <a16:creationId xmlns:a16="http://schemas.microsoft.com/office/drawing/2014/main" id="{F23BA344-117F-49EC-9980-2422206EF01B}"/>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396624" y="3405765"/>
            <a:ext cx="651661" cy="648000"/>
          </a:xfrm>
          <a:prstGeom prst="rect">
            <a:avLst/>
          </a:prstGeom>
        </p:spPr>
      </p:pic>
      <p:pic>
        <p:nvPicPr>
          <p:cNvPr id="39" name="Picture 38">
            <a:extLst>
              <a:ext uri="{FF2B5EF4-FFF2-40B4-BE49-F238E27FC236}">
                <a16:creationId xmlns:a16="http://schemas.microsoft.com/office/drawing/2014/main" id="{6E5435A2-F1A1-4831-BF0B-E673D219FF0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450805" y="3405765"/>
            <a:ext cx="651661" cy="648000"/>
          </a:xfrm>
          <a:prstGeom prst="rect">
            <a:avLst/>
          </a:prstGeom>
        </p:spPr>
      </p:pic>
      <p:pic>
        <p:nvPicPr>
          <p:cNvPr id="40" name="Picture 39">
            <a:extLst>
              <a:ext uri="{FF2B5EF4-FFF2-40B4-BE49-F238E27FC236}">
                <a16:creationId xmlns:a16="http://schemas.microsoft.com/office/drawing/2014/main" id="{73532C3B-7D46-4D43-BB5A-B061FF6E24D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504985" y="3405765"/>
            <a:ext cx="651661" cy="648000"/>
          </a:xfrm>
          <a:prstGeom prst="rect">
            <a:avLst/>
          </a:prstGeom>
        </p:spPr>
      </p:pic>
    </p:spTree>
    <p:extLst>
      <p:ext uri="{BB962C8B-B14F-4D97-AF65-F5344CB8AC3E}">
        <p14:creationId xmlns:p14="http://schemas.microsoft.com/office/powerpoint/2010/main" val="28744103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par>
                                <p:cTn id="8" presetID="10" presetClass="exit" presetSubtype="0" fill="hold" grpId="0" nodeType="withEffect">
                                  <p:stCondLst>
                                    <p:cond delay="0"/>
                                  </p:stCondLst>
                                  <p:childTnLst>
                                    <p:animEffect transition="out" filter="fade">
                                      <p:cBhvr>
                                        <p:cTn id="9" dur="500"/>
                                        <p:tgtEl>
                                          <p:spTgt spid="4"/>
                                        </p:tgtEl>
                                      </p:cBhvr>
                                    </p:animEffect>
                                    <p:set>
                                      <p:cBhvr>
                                        <p:cTn id="10" dur="1" fill="hold">
                                          <p:stCondLst>
                                            <p:cond delay="499"/>
                                          </p:stCondLst>
                                        </p:cTn>
                                        <p:tgtEl>
                                          <p:spTgt spid="4"/>
                                        </p:tgtEl>
                                        <p:attrNameLst>
                                          <p:attrName>style.visibility</p:attrName>
                                        </p:attrNameLst>
                                      </p:cBhvr>
                                      <p:to>
                                        <p:strVal val="hidden"/>
                                      </p:to>
                                    </p:set>
                                  </p:childTnLst>
                                </p:cTn>
                              </p:par>
                            </p:childTnLst>
                          </p:cTn>
                        </p:par>
                        <p:par>
                          <p:cTn id="11" fill="hold">
                            <p:stCondLst>
                              <p:cond delay="500"/>
                            </p:stCondLst>
                            <p:childTnLst>
                              <p:par>
                                <p:cTn id="12" presetID="10" presetClass="entr" presetSubtype="0" fill="hold" nodeType="afterEffect">
                                  <p:stCondLst>
                                    <p:cond delay="0"/>
                                  </p:stCondLst>
                                  <p:childTnLst>
                                    <p:set>
                                      <p:cBhvr>
                                        <p:cTn id="13" dur="1" fill="hold">
                                          <p:stCondLst>
                                            <p:cond delay="0"/>
                                          </p:stCondLst>
                                        </p:cTn>
                                        <p:tgtEl>
                                          <p:spTgt spid="29"/>
                                        </p:tgtEl>
                                        <p:attrNameLst>
                                          <p:attrName>style.visibility</p:attrName>
                                        </p:attrNameLst>
                                      </p:cBhvr>
                                      <p:to>
                                        <p:strVal val="visible"/>
                                      </p:to>
                                    </p:set>
                                    <p:animEffect transition="in" filter="fade">
                                      <p:cBhvr>
                                        <p:cTn id="14" dur="500"/>
                                        <p:tgtEl>
                                          <p:spTgt spid="29"/>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500"/>
                                        <p:tgtEl>
                                          <p:spTgt spid="5"/>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500"/>
                                        <p:tgtEl>
                                          <p:spTgt spid="6"/>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xit" presetSubtype="0" fill="hold" grpId="1" nodeType="clickEffect">
                                  <p:stCondLst>
                                    <p:cond delay="0"/>
                                  </p:stCondLst>
                                  <p:childTnLst>
                                    <p:animEffect transition="out" filter="fade">
                                      <p:cBhvr>
                                        <p:cTn id="25" dur="500"/>
                                        <p:tgtEl>
                                          <p:spTgt spid="5"/>
                                        </p:tgtEl>
                                      </p:cBhvr>
                                    </p:animEffect>
                                    <p:set>
                                      <p:cBhvr>
                                        <p:cTn id="26" dur="1" fill="hold">
                                          <p:stCondLst>
                                            <p:cond delay="499"/>
                                          </p:stCondLst>
                                        </p:cTn>
                                        <p:tgtEl>
                                          <p:spTgt spid="5"/>
                                        </p:tgtEl>
                                        <p:attrNameLst>
                                          <p:attrName>style.visibility</p:attrName>
                                        </p:attrNameLst>
                                      </p:cBhvr>
                                      <p:to>
                                        <p:strVal val="hidden"/>
                                      </p:to>
                                    </p:set>
                                  </p:childTnLst>
                                </p:cTn>
                              </p:par>
                              <p:par>
                                <p:cTn id="27" presetID="10" presetClass="exit" presetSubtype="0" fill="hold" grpId="1" nodeType="withEffect">
                                  <p:stCondLst>
                                    <p:cond delay="0"/>
                                  </p:stCondLst>
                                  <p:childTnLst>
                                    <p:animEffect transition="out" filter="fade">
                                      <p:cBhvr>
                                        <p:cTn id="28" dur="500"/>
                                        <p:tgtEl>
                                          <p:spTgt spid="6"/>
                                        </p:tgtEl>
                                      </p:cBhvr>
                                    </p:animEffect>
                                    <p:set>
                                      <p:cBhvr>
                                        <p:cTn id="29" dur="1" fill="hold">
                                          <p:stCondLst>
                                            <p:cond delay="499"/>
                                          </p:stCondLst>
                                        </p:cTn>
                                        <p:tgtEl>
                                          <p:spTgt spid="6"/>
                                        </p:tgtEl>
                                        <p:attrNameLst>
                                          <p:attrName>style.visibility</p:attrName>
                                        </p:attrNameLst>
                                      </p:cBhvr>
                                      <p:to>
                                        <p:strVal val="hidden"/>
                                      </p:to>
                                    </p:set>
                                  </p:childTnLst>
                                </p:cTn>
                              </p:par>
                            </p:childTnLst>
                          </p:cTn>
                        </p:par>
                        <p:par>
                          <p:cTn id="30" fill="hold">
                            <p:stCondLst>
                              <p:cond delay="500"/>
                            </p:stCondLst>
                            <p:childTnLst>
                              <p:par>
                                <p:cTn id="31" presetID="10" presetClass="entr" presetSubtype="0" fill="hold" nodeType="afterEffect">
                                  <p:stCondLst>
                                    <p:cond delay="0"/>
                                  </p:stCondLst>
                                  <p:childTnLst>
                                    <p:set>
                                      <p:cBhvr>
                                        <p:cTn id="32" dur="1" fill="hold">
                                          <p:stCondLst>
                                            <p:cond delay="0"/>
                                          </p:stCondLst>
                                        </p:cTn>
                                        <p:tgtEl>
                                          <p:spTgt spid="30"/>
                                        </p:tgtEl>
                                        <p:attrNameLst>
                                          <p:attrName>style.visibility</p:attrName>
                                        </p:attrNameLst>
                                      </p:cBhvr>
                                      <p:to>
                                        <p:strVal val="visible"/>
                                      </p:to>
                                    </p:set>
                                    <p:animEffect transition="in" filter="fade">
                                      <p:cBhvr>
                                        <p:cTn id="33" dur="500"/>
                                        <p:tgtEl>
                                          <p:spTgt spid="30"/>
                                        </p:tgtEl>
                                      </p:cBhvr>
                                    </p:animEffect>
                                  </p:childTnLst>
                                </p:cTn>
                              </p:par>
                            </p:childTnLst>
                          </p:cTn>
                        </p:par>
                        <p:par>
                          <p:cTn id="34" fill="hold">
                            <p:stCondLst>
                              <p:cond delay="1000"/>
                            </p:stCondLst>
                            <p:childTnLst>
                              <p:par>
                                <p:cTn id="35" presetID="10" presetClass="entr" presetSubtype="0" fill="hold" grpId="0" nodeType="after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fade">
                                      <p:cBhvr>
                                        <p:cTn id="37" dur="500"/>
                                        <p:tgtEl>
                                          <p:spTgt spid="7"/>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8"/>
                                        </p:tgtEl>
                                        <p:attrNameLst>
                                          <p:attrName>style.visibility</p:attrName>
                                        </p:attrNameLst>
                                      </p:cBhvr>
                                      <p:to>
                                        <p:strVal val="visible"/>
                                      </p:to>
                                    </p:set>
                                    <p:animEffect transition="in" filter="fade">
                                      <p:cBhvr>
                                        <p:cTn id="40" dur="500"/>
                                        <p:tgtEl>
                                          <p:spTgt spid="8"/>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xit" presetSubtype="0" fill="hold" grpId="1" nodeType="clickEffect">
                                  <p:stCondLst>
                                    <p:cond delay="0"/>
                                  </p:stCondLst>
                                  <p:childTnLst>
                                    <p:animEffect transition="out" filter="fade">
                                      <p:cBhvr>
                                        <p:cTn id="44" dur="500"/>
                                        <p:tgtEl>
                                          <p:spTgt spid="7"/>
                                        </p:tgtEl>
                                      </p:cBhvr>
                                    </p:animEffect>
                                    <p:set>
                                      <p:cBhvr>
                                        <p:cTn id="45" dur="1" fill="hold">
                                          <p:stCondLst>
                                            <p:cond delay="499"/>
                                          </p:stCondLst>
                                        </p:cTn>
                                        <p:tgtEl>
                                          <p:spTgt spid="7"/>
                                        </p:tgtEl>
                                        <p:attrNameLst>
                                          <p:attrName>style.visibility</p:attrName>
                                        </p:attrNameLst>
                                      </p:cBhvr>
                                      <p:to>
                                        <p:strVal val="hidden"/>
                                      </p:to>
                                    </p:set>
                                  </p:childTnLst>
                                </p:cTn>
                              </p:par>
                              <p:par>
                                <p:cTn id="46" presetID="10" presetClass="exit" presetSubtype="0" fill="hold" grpId="1" nodeType="withEffect">
                                  <p:stCondLst>
                                    <p:cond delay="0"/>
                                  </p:stCondLst>
                                  <p:childTnLst>
                                    <p:animEffect transition="out" filter="fade">
                                      <p:cBhvr>
                                        <p:cTn id="47" dur="500"/>
                                        <p:tgtEl>
                                          <p:spTgt spid="8"/>
                                        </p:tgtEl>
                                      </p:cBhvr>
                                    </p:animEffect>
                                    <p:set>
                                      <p:cBhvr>
                                        <p:cTn id="48" dur="1" fill="hold">
                                          <p:stCondLst>
                                            <p:cond delay="499"/>
                                          </p:stCondLst>
                                        </p:cTn>
                                        <p:tgtEl>
                                          <p:spTgt spid="8"/>
                                        </p:tgtEl>
                                        <p:attrNameLst>
                                          <p:attrName>style.visibility</p:attrName>
                                        </p:attrNameLst>
                                      </p:cBhvr>
                                      <p:to>
                                        <p:strVal val="hidden"/>
                                      </p:to>
                                    </p:set>
                                  </p:childTnLst>
                                </p:cTn>
                              </p:par>
                            </p:childTnLst>
                          </p:cTn>
                        </p:par>
                        <p:par>
                          <p:cTn id="49" fill="hold">
                            <p:stCondLst>
                              <p:cond delay="500"/>
                            </p:stCondLst>
                            <p:childTnLst>
                              <p:par>
                                <p:cTn id="50" presetID="10" presetClass="entr" presetSubtype="0" fill="hold" nodeType="afterEffect">
                                  <p:stCondLst>
                                    <p:cond delay="0"/>
                                  </p:stCondLst>
                                  <p:childTnLst>
                                    <p:set>
                                      <p:cBhvr>
                                        <p:cTn id="51" dur="1" fill="hold">
                                          <p:stCondLst>
                                            <p:cond delay="0"/>
                                          </p:stCondLst>
                                        </p:cTn>
                                        <p:tgtEl>
                                          <p:spTgt spid="31"/>
                                        </p:tgtEl>
                                        <p:attrNameLst>
                                          <p:attrName>style.visibility</p:attrName>
                                        </p:attrNameLst>
                                      </p:cBhvr>
                                      <p:to>
                                        <p:strVal val="visible"/>
                                      </p:to>
                                    </p:set>
                                    <p:animEffect transition="in" filter="fade">
                                      <p:cBhvr>
                                        <p:cTn id="52" dur="500"/>
                                        <p:tgtEl>
                                          <p:spTgt spid="31"/>
                                        </p:tgtEl>
                                      </p:cBhvr>
                                    </p:animEffect>
                                  </p:childTnLst>
                                </p:cTn>
                              </p:par>
                            </p:childTnLst>
                          </p:cTn>
                        </p:par>
                        <p:par>
                          <p:cTn id="53" fill="hold">
                            <p:stCondLst>
                              <p:cond delay="1000"/>
                            </p:stCondLst>
                            <p:childTnLst>
                              <p:par>
                                <p:cTn id="54" presetID="10" presetClass="entr" presetSubtype="0" fill="hold" grpId="0" nodeType="afterEffect">
                                  <p:stCondLst>
                                    <p:cond delay="0"/>
                                  </p:stCondLst>
                                  <p:childTnLst>
                                    <p:set>
                                      <p:cBhvr>
                                        <p:cTn id="55" dur="1" fill="hold">
                                          <p:stCondLst>
                                            <p:cond delay="0"/>
                                          </p:stCondLst>
                                        </p:cTn>
                                        <p:tgtEl>
                                          <p:spTgt spid="9"/>
                                        </p:tgtEl>
                                        <p:attrNameLst>
                                          <p:attrName>style.visibility</p:attrName>
                                        </p:attrNameLst>
                                      </p:cBhvr>
                                      <p:to>
                                        <p:strVal val="visible"/>
                                      </p:to>
                                    </p:set>
                                    <p:animEffect transition="in" filter="fade">
                                      <p:cBhvr>
                                        <p:cTn id="56" dur="500"/>
                                        <p:tgtEl>
                                          <p:spTgt spid="9"/>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10"/>
                                        </p:tgtEl>
                                        <p:attrNameLst>
                                          <p:attrName>style.visibility</p:attrName>
                                        </p:attrNameLst>
                                      </p:cBhvr>
                                      <p:to>
                                        <p:strVal val="visible"/>
                                      </p:to>
                                    </p:set>
                                    <p:animEffect transition="in" filter="fade">
                                      <p:cBhvr>
                                        <p:cTn id="59" dur="500"/>
                                        <p:tgtEl>
                                          <p:spTgt spid="10"/>
                                        </p:tgtEl>
                                      </p:cBhvr>
                                    </p:animEffect>
                                  </p:childTnLst>
                                </p:cTn>
                              </p:par>
                            </p:childTnLst>
                          </p:cTn>
                        </p:par>
                      </p:childTnLst>
                    </p:cTn>
                  </p:par>
                  <p:par>
                    <p:cTn id="60" fill="hold">
                      <p:stCondLst>
                        <p:cond delay="indefinite"/>
                      </p:stCondLst>
                      <p:childTnLst>
                        <p:par>
                          <p:cTn id="61" fill="hold">
                            <p:stCondLst>
                              <p:cond delay="0"/>
                            </p:stCondLst>
                            <p:childTnLst>
                              <p:par>
                                <p:cTn id="62" presetID="10" presetClass="exit" presetSubtype="0" fill="hold" grpId="1" nodeType="clickEffect">
                                  <p:stCondLst>
                                    <p:cond delay="0"/>
                                  </p:stCondLst>
                                  <p:childTnLst>
                                    <p:animEffect transition="out" filter="fade">
                                      <p:cBhvr>
                                        <p:cTn id="63" dur="500"/>
                                        <p:tgtEl>
                                          <p:spTgt spid="9"/>
                                        </p:tgtEl>
                                      </p:cBhvr>
                                    </p:animEffect>
                                    <p:set>
                                      <p:cBhvr>
                                        <p:cTn id="64" dur="1" fill="hold">
                                          <p:stCondLst>
                                            <p:cond delay="499"/>
                                          </p:stCondLst>
                                        </p:cTn>
                                        <p:tgtEl>
                                          <p:spTgt spid="9"/>
                                        </p:tgtEl>
                                        <p:attrNameLst>
                                          <p:attrName>style.visibility</p:attrName>
                                        </p:attrNameLst>
                                      </p:cBhvr>
                                      <p:to>
                                        <p:strVal val="hidden"/>
                                      </p:to>
                                    </p:set>
                                  </p:childTnLst>
                                </p:cTn>
                              </p:par>
                              <p:par>
                                <p:cTn id="65" presetID="10" presetClass="exit" presetSubtype="0" fill="hold" grpId="1" nodeType="withEffect">
                                  <p:stCondLst>
                                    <p:cond delay="0"/>
                                  </p:stCondLst>
                                  <p:childTnLst>
                                    <p:animEffect transition="out" filter="fade">
                                      <p:cBhvr>
                                        <p:cTn id="66" dur="500"/>
                                        <p:tgtEl>
                                          <p:spTgt spid="10"/>
                                        </p:tgtEl>
                                      </p:cBhvr>
                                    </p:animEffect>
                                    <p:set>
                                      <p:cBhvr>
                                        <p:cTn id="67" dur="1" fill="hold">
                                          <p:stCondLst>
                                            <p:cond delay="499"/>
                                          </p:stCondLst>
                                        </p:cTn>
                                        <p:tgtEl>
                                          <p:spTgt spid="10"/>
                                        </p:tgtEl>
                                        <p:attrNameLst>
                                          <p:attrName>style.visibility</p:attrName>
                                        </p:attrNameLst>
                                      </p:cBhvr>
                                      <p:to>
                                        <p:strVal val="hidden"/>
                                      </p:to>
                                    </p:set>
                                  </p:childTnLst>
                                </p:cTn>
                              </p:par>
                            </p:childTnLst>
                          </p:cTn>
                        </p:par>
                        <p:par>
                          <p:cTn id="68" fill="hold">
                            <p:stCondLst>
                              <p:cond delay="500"/>
                            </p:stCondLst>
                            <p:childTnLst>
                              <p:par>
                                <p:cTn id="69" presetID="10" presetClass="entr" presetSubtype="0" fill="hold" nodeType="afterEffect">
                                  <p:stCondLst>
                                    <p:cond delay="0"/>
                                  </p:stCondLst>
                                  <p:childTnLst>
                                    <p:set>
                                      <p:cBhvr>
                                        <p:cTn id="70" dur="1" fill="hold">
                                          <p:stCondLst>
                                            <p:cond delay="0"/>
                                          </p:stCondLst>
                                        </p:cTn>
                                        <p:tgtEl>
                                          <p:spTgt spid="32"/>
                                        </p:tgtEl>
                                        <p:attrNameLst>
                                          <p:attrName>style.visibility</p:attrName>
                                        </p:attrNameLst>
                                      </p:cBhvr>
                                      <p:to>
                                        <p:strVal val="visible"/>
                                      </p:to>
                                    </p:set>
                                    <p:animEffect transition="in" filter="fade">
                                      <p:cBhvr>
                                        <p:cTn id="71" dur="500"/>
                                        <p:tgtEl>
                                          <p:spTgt spid="32"/>
                                        </p:tgtEl>
                                      </p:cBhvr>
                                    </p:animEffect>
                                  </p:childTnLst>
                                </p:cTn>
                              </p:par>
                            </p:childTnLst>
                          </p:cTn>
                        </p:par>
                        <p:par>
                          <p:cTn id="72" fill="hold">
                            <p:stCondLst>
                              <p:cond delay="1000"/>
                            </p:stCondLst>
                            <p:childTnLst>
                              <p:par>
                                <p:cTn id="73" presetID="10" presetClass="entr" presetSubtype="0" fill="hold" grpId="0" nodeType="afterEffect">
                                  <p:stCondLst>
                                    <p:cond delay="0"/>
                                  </p:stCondLst>
                                  <p:childTnLst>
                                    <p:set>
                                      <p:cBhvr>
                                        <p:cTn id="74" dur="1" fill="hold">
                                          <p:stCondLst>
                                            <p:cond delay="0"/>
                                          </p:stCondLst>
                                        </p:cTn>
                                        <p:tgtEl>
                                          <p:spTgt spid="11"/>
                                        </p:tgtEl>
                                        <p:attrNameLst>
                                          <p:attrName>style.visibility</p:attrName>
                                        </p:attrNameLst>
                                      </p:cBhvr>
                                      <p:to>
                                        <p:strVal val="visible"/>
                                      </p:to>
                                    </p:set>
                                    <p:animEffect transition="in" filter="fade">
                                      <p:cBhvr>
                                        <p:cTn id="75" dur="500"/>
                                        <p:tgtEl>
                                          <p:spTgt spid="11"/>
                                        </p:tgtEl>
                                      </p:cBhvr>
                                    </p:animEffect>
                                  </p:childTnLst>
                                </p:cTn>
                              </p:par>
                              <p:par>
                                <p:cTn id="76" presetID="10" presetClass="entr" presetSubtype="0" fill="hold" grpId="0" nodeType="withEffect">
                                  <p:stCondLst>
                                    <p:cond delay="0"/>
                                  </p:stCondLst>
                                  <p:childTnLst>
                                    <p:set>
                                      <p:cBhvr>
                                        <p:cTn id="77" dur="1" fill="hold">
                                          <p:stCondLst>
                                            <p:cond delay="0"/>
                                          </p:stCondLst>
                                        </p:cTn>
                                        <p:tgtEl>
                                          <p:spTgt spid="12"/>
                                        </p:tgtEl>
                                        <p:attrNameLst>
                                          <p:attrName>style.visibility</p:attrName>
                                        </p:attrNameLst>
                                      </p:cBhvr>
                                      <p:to>
                                        <p:strVal val="visible"/>
                                      </p:to>
                                    </p:set>
                                    <p:animEffect transition="in" filter="fade">
                                      <p:cBhvr>
                                        <p:cTn id="78" dur="500"/>
                                        <p:tgtEl>
                                          <p:spTgt spid="12"/>
                                        </p:tgtEl>
                                      </p:cBhvr>
                                    </p:animEffect>
                                  </p:childTnLst>
                                </p:cTn>
                              </p:par>
                            </p:childTnLst>
                          </p:cTn>
                        </p:par>
                      </p:childTnLst>
                    </p:cTn>
                  </p:par>
                  <p:par>
                    <p:cTn id="79" fill="hold">
                      <p:stCondLst>
                        <p:cond delay="indefinite"/>
                      </p:stCondLst>
                      <p:childTnLst>
                        <p:par>
                          <p:cTn id="80" fill="hold">
                            <p:stCondLst>
                              <p:cond delay="0"/>
                            </p:stCondLst>
                            <p:childTnLst>
                              <p:par>
                                <p:cTn id="81" presetID="10" presetClass="exit" presetSubtype="0" fill="hold" grpId="1" nodeType="clickEffect">
                                  <p:stCondLst>
                                    <p:cond delay="0"/>
                                  </p:stCondLst>
                                  <p:childTnLst>
                                    <p:animEffect transition="out" filter="fade">
                                      <p:cBhvr>
                                        <p:cTn id="82" dur="500"/>
                                        <p:tgtEl>
                                          <p:spTgt spid="11"/>
                                        </p:tgtEl>
                                      </p:cBhvr>
                                    </p:animEffect>
                                    <p:set>
                                      <p:cBhvr>
                                        <p:cTn id="83" dur="1" fill="hold">
                                          <p:stCondLst>
                                            <p:cond delay="499"/>
                                          </p:stCondLst>
                                        </p:cTn>
                                        <p:tgtEl>
                                          <p:spTgt spid="11"/>
                                        </p:tgtEl>
                                        <p:attrNameLst>
                                          <p:attrName>style.visibility</p:attrName>
                                        </p:attrNameLst>
                                      </p:cBhvr>
                                      <p:to>
                                        <p:strVal val="hidden"/>
                                      </p:to>
                                    </p:set>
                                  </p:childTnLst>
                                </p:cTn>
                              </p:par>
                              <p:par>
                                <p:cTn id="84" presetID="10" presetClass="exit" presetSubtype="0" fill="hold" grpId="1" nodeType="withEffect">
                                  <p:stCondLst>
                                    <p:cond delay="0"/>
                                  </p:stCondLst>
                                  <p:childTnLst>
                                    <p:animEffect transition="out" filter="fade">
                                      <p:cBhvr>
                                        <p:cTn id="85" dur="500"/>
                                        <p:tgtEl>
                                          <p:spTgt spid="12"/>
                                        </p:tgtEl>
                                      </p:cBhvr>
                                    </p:animEffect>
                                    <p:set>
                                      <p:cBhvr>
                                        <p:cTn id="86" dur="1" fill="hold">
                                          <p:stCondLst>
                                            <p:cond delay="499"/>
                                          </p:stCondLst>
                                        </p:cTn>
                                        <p:tgtEl>
                                          <p:spTgt spid="12"/>
                                        </p:tgtEl>
                                        <p:attrNameLst>
                                          <p:attrName>style.visibility</p:attrName>
                                        </p:attrNameLst>
                                      </p:cBhvr>
                                      <p:to>
                                        <p:strVal val="hidden"/>
                                      </p:to>
                                    </p:set>
                                  </p:childTnLst>
                                </p:cTn>
                              </p:par>
                            </p:childTnLst>
                          </p:cTn>
                        </p:par>
                        <p:par>
                          <p:cTn id="87" fill="hold">
                            <p:stCondLst>
                              <p:cond delay="500"/>
                            </p:stCondLst>
                            <p:childTnLst>
                              <p:par>
                                <p:cTn id="88" presetID="10" presetClass="entr" presetSubtype="0" fill="hold" nodeType="afterEffect">
                                  <p:stCondLst>
                                    <p:cond delay="0"/>
                                  </p:stCondLst>
                                  <p:childTnLst>
                                    <p:set>
                                      <p:cBhvr>
                                        <p:cTn id="89" dur="1" fill="hold">
                                          <p:stCondLst>
                                            <p:cond delay="0"/>
                                          </p:stCondLst>
                                        </p:cTn>
                                        <p:tgtEl>
                                          <p:spTgt spid="33"/>
                                        </p:tgtEl>
                                        <p:attrNameLst>
                                          <p:attrName>style.visibility</p:attrName>
                                        </p:attrNameLst>
                                      </p:cBhvr>
                                      <p:to>
                                        <p:strVal val="visible"/>
                                      </p:to>
                                    </p:set>
                                    <p:animEffect transition="in" filter="fade">
                                      <p:cBhvr>
                                        <p:cTn id="90" dur="500"/>
                                        <p:tgtEl>
                                          <p:spTgt spid="33"/>
                                        </p:tgtEl>
                                      </p:cBhvr>
                                    </p:animEffect>
                                  </p:childTnLst>
                                </p:cTn>
                              </p:par>
                            </p:childTnLst>
                          </p:cTn>
                        </p:par>
                        <p:par>
                          <p:cTn id="91" fill="hold">
                            <p:stCondLst>
                              <p:cond delay="1000"/>
                            </p:stCondLst>
                            <p:childTnLst>
                              <p:par>
                                <p:cTn id="92" presetID="10" presetClass="entr" presetSubtype="0" fill="hold" grpId="0" nodeType="afterEffect">
                                  <p:stCondLst>
                                    <p:cond delay="0"/>
                                  </p:stCondLst>
                                  <p:childTnLst>
                                    <p:set>
                                      <p:cBhvr>
                                        <p:cTn id="93" dur="1" fill="hold">
                                          <p:stCondLst>
                                            <p:cond delay="0"/>
                                          </p:stCondLst>
                                        </p:cTn>
                                        <p:tgtEl>
                                          <p:spTgt spid="13"/>
                                        </p:tgtEl>
                                        <p:attrNameLst>
                                          <p:attrName>style.visibility</p:attrName>
                                        </p:attrNameLst>
                                      </p:cBhvr>
                                      <p:to>
                                        <p:strVal val="visible"/>
                                      </p:to>
                                    </p:set>
                                    <p:animEffect transition="in" filter="fade">
                                      <p:cBhvr>
                                        <p:cTn id="94" dur="500"/>
                                        <p:tgtEl>
                                          <p:spTgt spid="13"/>
                                        </p:tgtEl>
                                      </p:cBhvr>
                                    </p:animEffect>
                                  </p:childTnLst>
                                </p:cTn>
                              </p:par>
                              <p:par>
                                <p:cTn id="95" presetID="10" presetClass="entr" presetSubtype="0" fill="hold" grpId="0" nodeType="withEffect">
                                  <p:stCondLst>
                                    <p:cond delay="0"/>
                                  </p:stCondLst>
                                  <p:childTnLst>
                                    <p:set>
                                      <p:cBhvr>
                                        <p:cTn id="96" dur="1" fill="hold">
                                          <p:stCondLst>
                                            <p:cond delay="0"/>
                                          </p:stCondLst>
                                        </p:cTn>
                                        <p:tgtEl>
                                          <p:spTgt spid="14"/>
                                        </p:tgtEl>
                                        <p:attrNameLst>
                                          <p:attrName>style.visibility</p:attrName>
                                        </p:attrNameLst>
                                      </p:cBhvr>
                                      <p:to>
                                        <p:strVal val="visible"/>
                                      </p:to>
                                    </p:set>
                                    <p:animEffect transition="in" filter="fade">
                                      <p:cBhvr>
                                        <p:cTn id="97" dur="500"/>
                                        <p:tgtEl>
                                          <p:spTgt spid="14"/>
                                        </p:tgtEl>
                                      </p:cBhvr>
                                    </p:animEffect>
                                  </p:childTnLst>
                                </p:cTn>
                              </p:par>
                            </p:childTnLst>
                          </p:cTn>
                        </p:par>
                      </p:childTnLst>
                    </p:cTn>
                  </p:par>
                  <p:par>
                    <p:cTn id="98" fill="hold">
                      <p:stCondLst>
                        <p:cond delay="indefinite"/>
                      </p:stCondLst>
                      <p:childTnLst>
                        <p:par>
                          <p:cTn id="99" fill="hold">
                            <p:stCondLst>
                              <p:cond delay="0"/>
                            </p:stCondLst>
                            <p:childTnLst>
                              <p:par>
                                <p:cTn id="100" presetID="10" presetClass="exit" presetSubtype="0" fill="hold" grpId="1" nodeType="clickEffect">
                                  <p:stCondLst>
                                    <p:cond delay="0"/>
                                  </p:stCondLst>
                                  <p:childTnLst>
                                    <p:animEffect transition="out" filter="fade">
                                      <p:cBhvr>
                                        <p:cTn id="101" dur="500"/>
                                        <p:tgtEl>
                                          <p:spTgt spid="13"/>
                                        </p:tgtEl>
                                      </p:cBhvr>
                                    </p:animEffect>
                                    <p:set>
                                      <p:cBhvr>
                                        <p:cTn id="102" dur="1" fill="hold">
                                          <p:stCondLst>
                                            <p:cond delay="499"/>
                                          </p:stCondLst>
                                        </p:cTn>
                                        <p:tgtEl>
                                          <p:spTgt spid="13"/>
                                        </p:tgtEl>
                                        <p:attrNameLst>
                                          <p:attrName>style.visibility</p:attrName>
                                        </p:attrNameLst>
                                      </p:cBhvr>
                                      <p:to>
                                        <p:strVal val="hidden"/>
                                      </p:to>
                                    </p:set>
                                  </p:childTnLst>
                                </p:cTn>
                              </p:par>
                              <p:par>
                                <p:cTn id="103" presetID="10" presetClass="exit" presetSubtype="0" fill="hold" grpId="1" nodeType="withEffect">
                                  <p:stCondLst>
                                    <p:cond delay="0"/>
                                  </p:stCondLst>
                                  <p:childTnLst>
                                    <p:animEffect transition="out" filter="fade">
                                      <p:cBhvr>
                                        <p:cTn id="104" dur="500"/>
                                        <p:tgtEl>
                                          <p:spTgt spid="14"/>
                                        </p:tgtEl>
                                      </p:cBhvr>
                                    </p:animEffect>
                                    <p:set>
                                      <p:cBhvr>
                                        <p:cTn id="105" dur="1" fill="hold">
                                          <p:stCondLst>
                                            <p:cond delay="499"/>
                                          </p:stCondLst>
                                        </p:cTn>
                                        <p:tgtEl>
                                          <p:spTgt spid="14"/>
                                        </p:tgtEl>
                                        <p:attrNameLst>
                                          <p:attrName>style.visibility</p:attrName>
                                        </p:attrNameLst>
                                      </p:cBhvr>
                                      <p:to>
                                        <p:strVal val="hidden"/>
                                      </p:to>
                                    </p:set>
                                  </p:childTnLst>
                                </p:cTn>
                              </p:par>
                            </p:childTnLst>
                          </p:cTn>
                        </p:par>
                        <p:par>
                          <p:cTn id="106" fill="hold">
                            <p:stCondLst>
                              <p:cond delay="500"/>
                            </p:stCondLst>
                            <p:childTnLst>
                              <p:par>
                                <p:cTn id="107" presetID="10" presetClass="entr" presetSubtype="0" fill="hold" nodeType="afterEffect">
                                  <p:stCondLst>
                                    <p:cond delay="0"/>
                                  </p:stCondLst>
                                  <p:childTnLst>
                                    <p:set>
                                      <p:cBhvr>
                                        <p:cTn id="108" dur="1" fill="hold">
                                          <p:stCondLst>
                                            <p:cond delay="0"/>
                                          </p:stCondLst>
                                        </p:cTn>
                                        <p:tgtEl>
                                          <p:spTgt spid="34"/>
                                        </p:tgtEl>
                                        <p:attrNameLst>
                                          <p:attrName>style.visibility</p:attrName>
                                        </p:attrNameLst>
                                      </p:cBhvr>
                                      <p:to>
                                        <p:strVal val="visible"/>
                                      </p:to>
                                    </p:set>
                                    <p:animEffect transition="in" filter="fade">
                                      <p:cBhvr>
                                        <p:cTn id="109" dur="500"/>
                                        <p:tgtEl>
                                          <p:spTgt spid="34"/>
                                        </p:tgtEl>
                                      </p:cBhvr>
                                    </p:animEffect>
                                  </p:childTnLst>
                                </p:cTn>
                              </p:par>
                            </p:childTnLst>
                          </p:cTn>
                        </p:par>
                        <p:par>
                          <p:cTn id="110" fill="hold">
                            <p:stCondLst>
                              <p:cond delay="1000"/>
                            </p:stCondLst>
                            <p:childTnLst>
                              <p:par>
                                <p:cTn id="111" presetID="10" presetClass="entr" presetSubtype="0" fill="hold" grpId="0" nodeType="afterEffect">
                                  <p:stCondLst>
                                    <p:cond delay="0"/>
                                  </p:stCondLst>
                                  <p:childTnLst>
                                    <p:set>
                                      <p:cBhvr>
                                        <p:cTn id="112" dur="1" fill="hold">
                                          <p:stCondLst>
                                            <p:cond delay="0"/>
                                          </p:stCondLst>
                                        </p:cTn>
                                        <p:tgtEl>
                                          <p:spTgt spid="15"/>
                                        </p:tgtEl>
                                        <p:attrNameLst>
                                          <p:attrName>style.visibility</p:attrName>
                                        </p:attrNameLst>
                                      </p:cBhvr>
                                      <p:to>
                                        <p:strVal val="visible"/>
                                      </p:to>
                                    </p:set>
                                    <p:animEffect transition="in" filter="fade">
                                      <p:cBhvr>
                                        <p:cTn id="113" dur="500"/>
                                        <p:tgtEl>
                                          <p:spTgt spid="15"/>
                                        </p:tgtEl>
                                      </p:cBhvr>
                                    </p:animEffect>
                                  </p:childTnLst>
                                </p:cTn>
                              </p:par>
                              <p:par>
                                <p:cTn id="114" presetID="10" presetClass="entr" presetSubtype="0" fill="hold" grpId="0" nodeType="withEffect">
                                  <p:stCondLst>
                                    <p:cond delay="0"/>
                                  </p:stCondLst>
                                  <p:childTnLst>
                                    <p:set>
                                      <p:cBhvr>
                                        <p:cTn id="115" dur="1" fill="hold">
                                          <p:stCondLst>
                                            <p:cond delay="0"/>
                                          </p:stCondLst>
                                        </p:cTn>
                                        <p:tgtEl>
                                          <p:spTgt spid="16"/>
                                        </p:tgtEl>
                                        <p:attrNameLst>
                                          <p:attrName>style.visibility</p:attrName>
                                        </p:attrNameLst>
                                      </p:cBhvr>
                                      <p:to>
                                        <p:strVal val="visible"/>
                                      </p:to>
                                    </p:set>
                                    <p:animEffect transition="in" filter="fade">
                                      <p:cBhvr>
                                        <p:cTn id="116" dur="500"/>
                                        <p:tgtEl>
                                          <p:spTgt spid="16"/>
                                        </p:tgtEl>
                                      </p:cBhvr>
                                    </p:animEffect>
                                  </p:childTnLst>
                                </p:cTn>
                              </p:par>
                            </p:childTnLst>
                          </p:cTn>
                        </p:par>
                      </p:childTnLst>
                    </p:cTn>
                  </p:par>
                  <p:par>
                    <p:cTn id="117" fill="hold">
                      <p:stCondLst>
                        <p:cond delay="indefinite"/>
                      </p:stCondLst>
                      <p:childTnLst>
                        <p:par>
                          <p:cTn id="118" fill="hold">
                            <p:stCondLst>
                              <p:cond delay="0"/>
                            </p:stCondLst>
                            <p:childTnLst>
                              <p:par>
                                <p:cTn id="119" presetID="10" presetClass="exit" presetSubtype="0" fill="hold" grpId="1" nodeType="clickEffect">
                                  <p:stCondLst>
                                    <p:cond delay="0"/>
                                  </p:stCondLst>
                                  <p:childTnLst>
                                    <p:animEffect transition="out" filter="fade">
                                      <p:cBhvr>
                                        <p:cTn id="120" dur="500"/>
                                        <p:tgtEl>
                                          <p:spTgt spid="15"/>
                                        </p:tgtEl>
                                      </p:cBhvr>
                                    </p:animEffect>
                                    <p:set>
                                      <p:cBhvr>
                                        <p:cTn id="121" dur="1" fill="hold">
                                          <p:stCondLst>
                                            <p:cond delay="499"/>
                                          </p:stCondLst>
                                        </p:cTn>
                                        <p:tgtEl>
                                          <p:spTgt spid="15"/>
                                        </p:tgtEl>
                                        <p:attrNameLst>
                                          <p:attrName>style.visibility</p:attrName>
                                        </p:attrNameLst>
                                      </p:cBhvr>
                                      <p:to>
                                        <p:strVal val="hidden"/>
                                      </p:to>
                                    </p:set>
                                  </p:childTnLst>
                                </p:cTn>
                              </p:par>
                              <p:par>
                                <p:cTn id="122" presetID="10" presetClass="exit" presetSubtype="0" fill="hold" grpId="1" nodeType="withEffect">
                                  <p:stCondLst>
                                    <p:cond delay="0"/>
                                  </p:stCondLst>
                                  <p:childTnLst>
                                    <p:animEffect transition="out" filter="fade">
                                      <p:cBhvr>
                                        <p:cTn id="123" dur="500"/>
                                        <p:tgtEl>
                                          <p:spTgt spid="16"/>
                                        </p:tgtEl>
                                      </p:cBhvr>
                                    </p:animEffect>
                                    <p:set>
                                      <p:cBhvr>
                                        <p:cTn id="124" dur="1" fill="hold">
                                          <p:stCondLst>
                                            <p:cond delay="499"/>
                                          </p:stCondLst>
                                        </p:cTn>
                                        <p:tgtEl>
                                          <p:spTgt spid="16"/>
                                        </p:tgtEl>
                                        <p:attrNameLst>
                                          <p:attrName>style.visibility</p:attrName>
                                        </p:attrNameLst>
                                      </p:cBhvr>
                                      <p:to>
                                        <p:strVal val="hidden"/>
                                      </p:to>
                                    </p:set>
                                  </p:childTnLst>
                                </p:cTn>
                              </p:par>
                            </p:childTnLst>
                          </p:cTn>
                        </p:par>
                        <p:par>
                          <p:cTn id="125" fill="hold">
                            <p:stCondLst>
                              <p:cond delay="500"/>
                            </p:stCondLst>
                            <p:childTnLst>
                              <p:par>
                                <p:cTn id="126" presetID="10" presetClass="entr" presetSubtype="0" fill="hold" nodeType="afterEffect">
                                  <p:stCondLst>
                                    <p:cond delay="0"/>
                                  </p:stCondLst>
                                  <p:childTnLst>
                                    <p:set>
                                      <p:cBhvr>
                                        <p:cTn id="127" dur="1" fill="hold">
                                          <p:stCondLst>
                                            <p:cond delay="0"/>
                                          </p:stCondLst>
                                        </p:cTn>
                                        <p:tgtEl>
                                          <p:spTgt spid="35"/>
                                        </p:tgtEl>
                                        <p:attrNameLst>
                                          <p:attrName>style.visibility</p:attrName>
                                        </p:attrNameLst>
                                      </p:cBhvr>
                                      <p:to>
                                        <p:strVal val="visible"/>
                                      </p:to>
                                    </p:set>
                                    <p:animEffect transition="in" filter="fade">
                                      <p:cBhvr>
                                        <p:cTn id="128" dur="500"/>
                                        <p:tgtEl>
                                          <p:spTgt spid="35"/>
                                        </p:tgtEl>
                                      </p:cBhvr>
                                    </p:animEffect>
                                  </p:childTnLst>
                                </p:cTn>
                              </p:par>
                            </p:childTnLst>
                          </p:cTn>
                        </p:par>
                        <p:par>
                          <p:cTn id="129" fill="hold">
                            <p:stCondLst>
                              <p:cond delay="1000"/>
                            </p:stCondLst>
                            <p:childTnLst>
                              <p:par>
                                <p:cTn id="130" presetID="10" presetClass="entr" presetSubtype="0" fill="hold" grpId="0" nodeType="afterEffect">
                                  <p:stCondLst>
                                    <p:cond delay="0"/>
                                  </p:stCondLst>
                                  <p:childTnLst>
                                    <p:set>
                                      <p:cBhvr>
                                        <p:cTn id="131" dur="1" fill="hold">
                                          <p:stCondLst>
                                            <p:cond delay="0"/>
                                          </p:stCondLst>
                                        </p:cTn>
                                        <p:tgtEl>
                                          <p:spTgt spid="17"/>
                                        </p:tgtEl>
                                        <p:attrNameLst>
                                          <p:attrName>style.visibility</p:attrName>
                                        </p:attrNameLst>
                                      </p:cBhvr>
                                      <p:to>
                                        <p:strVal val="visible"/>
                                      </p:to>
                                    </p:set>
                                    <p:animEffect transition="in" filter="fade">
                                      <p:cBhvr>
                                        <p:cTn id="132" dur="500"/>
                                        <p:tgtEl>
                                          <p:spTgt spid="17"/>
                                        </p:tgtEl>
                                      </p:cBhvr>
                                    </p:animEffect>
                                  </p:childTnLst>
                                </p:cTn>
                              </p:par>
                              <p:par>
                                <p:cTn id="133" presetID="10" presetClass="entr" presetSubtype="0" fill="hold" grpId="0" nodeType="withEffect">
                                  <p:stCondLst>
                                    <p:cond delay="0"/>
                                  </p:stCondLst>
                                  <p:childTnLst>
                                    <p:set>
                                      <p:cBhvr>
                                        <p:cTn id="134" dur="1" fill="hold">
                                          <p:stCondLst>
                                            <p:cond delay="0"/>
                                          </p:stCondLst>
                                        </p:cTn>
                                        <p:tgtEl>
                                          <p:spTgt spid="18"/>
                                        </p:tgtEl>
                                        <p:attrNameLst>
                                          <p:attrName>style.visibility</p:attrName>
                                        </p:attrNameLst>
                                      </p:cBhvr>
                                      <p:to>
                                        <p:strVal val="visible"/>
                                      </p:to>
                                    </p:set>
                                    <p:animEffect transition="in" filter="fade">
                                      <p:cBhvr>
                                        <p:cTn id="135" dur="500"/>
                                        <p:tgtEl>
                                          <p:spTgt spid="18"/>
                                        </p:tgtEl>
                                      </p:cBhvr>
                                    </p:animEffect>
                                  </p:childTnLst>
                                </p:cTn>
                              </p:par>
                            </p:childTnLst>
                          </p:cTn>
                        </p:par>
                      </p:childTnLst>
                    </p:cTn>
                  </p:par>
                  <p:par>
                    <p:cTn id="136" fill="hold">
                      <p:stCondLst>
                        <p:cond delay="indefinite"/>
                      </p:stCondLst>
                      <p:childTnLst>
                        <p:par>
                          <p:cTn id="137" fill="hold">
                            <p:stCondLst>
                              <p:cond delay="0"/>
                            </p:stCondLst>
                            <p:childTnLst>
                              <p:par>
                                <p:cTn id="138" presetID="10" presetClass="exit" presetSubtype="0" fill="hold" grpId="1" nodeType="clickEffect">
                                  <p:stCondLst>
                                    <p:cond delay="0"/>
                                  </p:stCondLst>
                                  <p:childTnLst>
                                    <p:animEffect transition="out" filter="fade">
                                      <p:cBhvr>
                                        <p:cTn id="139" dur="500"/>
                                        <p:tgtEl>
                                          <p:spTgt spid="17"/>
                                        </p:tgtEl>
                                      </p:cBhvr>
                                    </p:animEffect>
                                    <p:set>
                                      <p:cBhvr>
                                        <p:cTn id="140" dur="1" fill="hold">
                                          <p:stCondLst>
                                            <p:cond delay="499"/>
                                          </p:stCondLst>
                                        </p:cTn>
                                        <p:tgtEl>
                                          <p:spTgt spid="17"/>
                                        </p:tgtEl>
                                        <p:attrNameLst>
                                          <p:attrName>style.visibility</p:attrName>
                                        </p:attrNameLst>
                                      </p:cBhvr>
                                      <p:to>
                                        <p:strVal val="hidden"/>
                                      </p:to>
                                    </p:set>
                                  </p:childTnLst>
                                </p:cTn>
                              </p:par>
                              <p:par>
                                <p:cTn id="141" presetID="10" presetClass="exit" presetSubtype="0" fill="hold" grpId="1" nodeType="withEffect">
                                  <p:stCondLst>
                                    <p:cond delay="0"/>
                                  </p:stCondLst>
                                  <p:childTnLst>
                                    <p:animEffect transition="out" filter="fade">
                                      <p:cBhvr>
                                        <p:cTn id="142" dur="500"/>
                                        <p:tgtEl>
                                          <p:spTgt spid="18"/>
                                        </p:tgtEl>
                                      </p:cBhvr>
                                    </p:animEffect>
                                    <p:set>
                                      <p:cBhvr>
                                        <p:cTn id="143" dur="1" fill="hold">
                                          <p:stCondLst>
                                            <p:cond delay="499"/>
                                          </p:stCondLst>
                                        </p:cTn>
                                        <p:tgtEl>
                                          <p:spTgt spid="18"/>
                                        </p:tgtEl>
                                        <p:attrNameLst>
                                          <p:attrName>style.visibility</p:attrName>
                                        </p:attrNameLst>
                                      </p:cBhvr>
                                      <p:to>
                                        <p:strVal val="hidden"/>
                                      </p:to>
                                    </p:set>
                                  </p:childTnLst>
                                </p:cTn>
                              </p:par>
                            </p:childTnLst>
                          </p:cTn>
                        </p:par>
                        <p:par>
                          <p:cTn id="144" fill="hold">
                            <p:stCondLst>
                              <p:cond delay="500"/>
                            </p:stCondLst>
                            <p:childTnLst>
                              <p:par>
                                <p:cTn id="145" presetID="10" presetClass="entr" presetSubtype="0" fill="hold" nodeType="afterEffect">
                                  <p:stCondLst>
                                    <p:cond delay="0"/>
                                  </p:stCondLst>
                                  <p:childTnLst>
                                    <p:set>
                                      <p:cBhvr>
                                        <p:cTn id="146" dur="1" fill="hold">
                                          <p:stCondLst>
                                            <p:cond delay="0"/>
                                          </p:stCondLst>
                                        </p:cTn>
                                        <p:tgtEl>
                                          <p:spTgt spid="36"/>
                                        </p:tgtEl>
                                        <p:attrNameLst>
                                          <p:attrName>style.visibility</p:attrName>
                                        </p:attrNameLst>
                                      </p:cBhvr>
                                      <p:to>
                                        <p:strVal val="visible"/>
                                      </p:to>
                                    </p:set>
                                    <p:animEffect transition="in" filter="fade">
                                      <p:cBhvr>
                                        <p:cTn id="147" dur="500"/>
                                        <p:tgtEl>
                                          <p:spTgt spid="36"/>
                                        </p:tgtEl>
                                      </p:cBhvr>
                                    </p:animEffect>
                                  </p:childTnLst>
                                </p:cTn>
                              </p:par>
                            </p:childTnLst>
                          </p:cTn>
                        </p:par>
                        <p:par>
                          <p:cTn id="148" fill="hold">
                            <p:stCondLst>
                              <p:cond delay="1000"/>
                            </p:stCondLst>
                            <p:childTnLst>
                              <p:par>
                                <p:cTn id="149" presetID="10" presetClass="entr" presetSubtype="0" fill="hold" grpId="0" nodeType="afterEffect">
                                  <p:stCondLst>
                                    <p:cond delay="0"/>
                                  </p:stCondLst>
                                  <p:childTnLst>
                                    <p:set>
                                      <p:cBhvr>
                                        <p:cTn id="150" dur="1" fill="hold">
                                          <p:stCondLst>
                                            <p:cond delay="0"/>
                                          </p:stCondLst>
                                        </p:cTn>
                                        <p:tgtEl>
                                          <p:spTgt spid="19"/>
                                        </p:tgtEl>
                                        <p:attrNameLst>
                                          <p:attrName>style.visibility</p:attrName>
                                        </p:attrNameLst>
                                      </p:cBhvr>
                                      <p:to>
                                        <p:strVal val="visible"/>
                                      </p:to>
                                    </p:set>
                                    <p:animEffect transition="in" filter="fade">
                                      <p:cBhvr>
                                        <p:cTn id="151" dur="500"/>
                                        <p:tgtEl>
                                          <p:spTgt spid="19"/>
                                        </p:tgtEl>
                                      </p:cBhvr>
                                    </p:animEffect>
                                  </p:childTnLst>
                                </p:cTn>
                              </p:par>
                              <p:par>
                                <p:cTn id="152" presetID="10" presetClass="entr" presetSubtype="0" fill="hold" grpId="0" nodeType="withEffect">
                                  <p:stCondLst>
                                    <p:cond delay="0"/>
                                  </p:stCondLst>
                                  <p:childTnLst>
                                    <p:set>
                                      <p:cBhvr>
                                        <p:cTn id="153" dur="1" fill="hold">
                                          <p:stCondLst>
                                            <p:cond delay="0"/>
                                          </p:stCondLst>
                                        </p:cTn>
                                        <p:tgtEl>
                                          <p:spTgt spid="20"/>
                                        </p:tgtEl>
                                        <p:attrNameLst>
                                          <p:attrName>style.visibility</p:attrName>
                                        </p:attrNameLst>
                                      </p:cBhvr>
                                      <p:to>
                                        <p:strVal val="visible"/>
                                      </p:to>
                                    </p:set>
                                    <p:animEffect transition="in" filter="fade">
                                      <p:cBhvr>
                                        <p:cTn id="154" dur="500"/>
                                        <p:tgtEl>
                                          <p:spTgt spid="20"/>
                                        </p:tgtEl>
                                      </p:cBhvr>
                                    </p:animEffect>
                                  </p:childTnLst>
                                </p:cTn>
                              </p:par>
                            </p:childTnLst>
                          </p:cTn>
                        </p:par>
                      </p:childTnLst>
                    </p:cTn>
                  </p:par>
                  <p:par>
                    <p:cTn id="155" fill="hold">
                      <p:stCondLst>
                        <p:cond delay="indefinite"/>
                      </p:stCondLst>
                      <p:childTnLst>
                        <p:par>
                          <p:cTn id="156" fill="hold">
                            <p:stCondLst>
                              <p:cond delay="0"/>
                            </p:stCondLst>
                            <p:childTnLst>
                              <p:par>
                                <p:cTn id="157" presetID="10" presetClass="exit" presetSubtype="0" fill="hold" grpId="1" nodeType="clickEffect">
                                  <p:stCondLst>
                                    <p:cond delay="0"/>
                                  </p:stCondLst>
                                  <p:childTnLst>
                                    <p:animEffect transition="out" filter="fade">
                                      <p:cBhvr>
                                        <p:cTn id="158" dur="500"/>
                                        <p:tgtEl>
                                          <p:spTgt spid="19"/>
                                        </p:tgtEl>
                                      </p:cBhvr>
                                    </p:animEffect>
                                    <p:set>
                                      <p:cBhvr>
                                        <p:cTn id="159" dur="1" fill="hold">
                                          <p:stCondLst>
                                            <p:cond delay="499"/>
                                          </p:stCondLst>
                                        </p:cTn>
                                        <p:tgtEl>
                                          <p:spTgt spid="19"/>
                                        </p:tgtEl>
                                        <p:attrNameLst>
                                          <p:attrName>style.visibility</p:attrName>
                                        </p:attrNameLst>
                                      </p:cBhvr>
                                      <p:to>
                                        <p:strVal val="hidden"/>
                                      </p:to>
                                    </p:set>
                                  </p:childTnLst>
                                </p:cTn>
                              </p:par>
                              <p:par>
                                <p:cTn id="160" presetID="10" presetClass="exit" presetSubtype="0" fill="hold" grpId="1" nodeType="withEffect">
                                  <p:stCondLst>
                                    <p:cond delay="0"/>
                                  </p:stCondLst>
                                  <p:childTnLst>
                                    <p:animEffect transition="out" filter="fade">
                                      <p:cBhvr>
                                        <p:cTn id="161" dur="500"/>
                                        <p:tgtEl>
                                          <p:spTgt spid="20"/>
                                        </p:tgtEl>
                                      </p:cBhvr>
                                    </p:animEffect>
                                    <p:set>
                                      <p:cBhvr>
                                        <p:cTn id="162" dur="1" fill="hold">
                                          <p:stCondLst>
                                            <p:cond delay="499"/>
                                          </p:stCondLst>
                                        </p:cTn>
                                        <p:tgtEl>
                                          <p:spTgt spid="20"/>
                                        </p:tgtEl>
                                        <p:attrNameLst>
                                          <p:attrName>style.visibility</p:attrName>
                                        </p:attrNameLst>
                                      </p:cBhvr>
                                      <p:to>
                                        <p:strVal val="hidden"/>
                                      </p:to>
                                    </p:set>
                                  </p:childTnLst>
                                </p:cTn>
                              </p:par>
                            </p:childTnLst>
                          </p:cTn>
                        </p:par>
                        <p:par>
                          <p:cTn id="163" fill="hold">
                            <p:stCondLst>
                              <p:cond delay="500"/>
                            </p:stCondLst>
                            <p:childTnLst>
                              <p:par>
                                <p:cTn id="164" presetID="10" presetClass="entr" presetSubtype="0" fill="hold" nodeType="afterEffect">
                                  <p:stCondLst>
                                    <p:cond delay="0"/>
                                  </p:stCondLst>
                                  <p:childTnLst>
                                    <p:set>
                                      <p:cBhvr>
                                        <p:cTn id="165" dur="1" fill="hold">
                                          <p:stCondLst>
                                            <p:cond delay="0"/>
                                          </p:stCondLst>
                                        </p:cTn>
                                        <p:tgtEl>
                                          <p:spTgt spid="37"/>
                                        </p:tgtEl>
                                        <p:attrNameLst>
                                          <p:attrName>style.visibility</p:attrName>
                                        </p:attrNameLst>
                                      </p:cBhvr>
                                      <p:to>
                                        <p:strVal val="visible"/>
                                      </p:to>
                                    </p:set>
                                    <p:animEffect transition="in" filter="fade">
                                      <p:cBhvr>
                                        <p:cTn id="166" dur="500"/>
                                        <p:tgtEl>
                                          <p:spTgt spid="37"/>
                                        </p:tgtEl>
                                      </p:cBhvr>
                                    </p:animEffect>
                                  </p:childTnLst>
                                </p:cTn>
                              </p:par>
                            </p:childTnLst>
                          </p:cTn>
                        </p:par>
                        <p:par>
                          <p:cTn id="167" fill="hold">
                            <p:stCondLst>
                              <p:cond delay="1000"/>
                            </p:stCondLst>
                            <p:childTnLst>
                              <p:par>
                                <p:cTn id="168" presetID="10" presetClass="entr" presetSubtype="0" fill="hold" grpId="0" nodeType="afterEffect">
                                  <p:stCondLst>
                                    <p:cond delay="0"/>
                                  </p:stCondLst>
                                  <p:childTnLst>
                                    <p:set>
                                      <p:cBhvr>
                                        <p:cTn id="169" dur="1" fill="hold">
                                          <p:stCondLst>
                                            <p:cond delay="0"/>
                                          </p:stCondLst>
                                        </p:cTn>
                                        <p:tgtEl>
                                          <p:spTgt spid="21"/>
                                        </p:tgtEl>
                                        <p:attrNameLst>
                                          <p:attrName>style.visibility</p:attrName>
                                        </p:attrNameLst>
                                      </p:cBhvr>
                                      <p:to>
                                        <p:strVal val="visible"/>
                                      </p:to>
                                    </p:set>
                                    <p:animEffect transition="in" filter="fade">
                                      <p:cBhvr>
                                        <p:cTn id="170" dur="500"/>
                                        <p:tgtEl>
                                          <p:spTgt spid="21"/>
                                        </p:tgtEl>
                                      </p:cBhvr>
                                    </p:animEffect>
                                  </p:childTnLst>
                                </p:cTn>
                              </p:par>
                              <p:par>
                                <p:cTn id="171" presetID="10" presetClass="entr" presetSubtype="0" fill="hold" grpId="0" nodeType="withEffect">
                                  <p:stCondLst>
                                    <p:cond delay="0"/>
                                  </p:stCondLst>
                                  <p:childTnLst>
                                    <p:set>
                                      <p:cBhvr>
                                        <p:cTn id="172" dur="1" fill="hold">
                                          <p:stCondLst>
                                            <p:cond delay="0"/>
                                          </p:stCondLst>
                                        </p:cTn>
                                        <p:tgtEl>
                                          <p:spTgt spid="22"/>
                                        </p:tgtEl>
                                        <p:attrNameLst>
                                          <p:attrName>style.visibility</p:attrName>
                                        </p:attrNameLst>
                                      </p:cBhvr>
                                      <p:to>
                                        <p:strVal val="visible"/>
                                      </p:to>
                                    </p:set>
                                    <p:animEffect transition="in" filter="fade">
                                      <p:cBhvr>
                                        <p:cTn id="173" dur="500"/>
                                        <p:tgtEl>
                                          <p:spTgt spid="22"/>
                                        </p:tgtEl>
                                      </p:cBhvr>
                                    </p:animEffect>
                                  </p:childTnLst>
                                </p:cTn>
                              </p:par>
                            </p:childTnLst>
                          </p:cTn>
                        </p:par>
                      </p:childTnLst>
                    </p:cTn>
                  </p:par>
                  <p:par>
                    <p:cTn id="174" fill="hold">
                      <p:stCondLst>
                        <p:cond delay="indefinite"/>
                      </p:stCondLst>
                      <p:childTnLst>
                        <p:par>
                          <p:cTn id="175" fill="hold">
                            <p:stCondLst>
                              <p:cond delay="0"/>
                            </p:stCondLst>
                            <p:childTnLst>
                              <p:par>
                                <p:cTn id="176" presetID="10" presetClass="exit" presetSubtype="0" fill="hold" grpId="1" nodeType="clickEffect">
                                  <p:stCondLst>
                                    <p:cond delay="0"/>
                                  </p:stCondLst>
                                  <p:childTnLst>
                                    <p:animEffect transition="out" filter="fade">
                                      <p:cBhvr>
                                        <p:cTn id="177" dur="500"/>
                                        <p:tgtEl>
                                          <p:spTgt spid="21"/>
                                        </p:tgtEl>
                                      </p:cBhvr>
                                    </p:animEffect>
                                    <p:set>
                                      <p:cBhvr>
                                        <p:cTn id="178" dur="1" fill="hold">
                                          <p:stCondLst>
                                            <p:cond delay="499"/>
                                          </p:stCondLst>
                                        </p:cTn>
                                        <p:tgtEl>
                                          <p:spTgt spid="21"/>
                                        </p:tgtEl>
                                        <p:attrNameLst>
                                          <p:attrName>style.visibility</p:attrName>
                                        </p:attrNameLst>
                                      </p:cBhvr>
                                      <p:to>
                                        <p:strVal val="hidden"/>
                                      </p:to>
                                    </p:set>
                                  </p:childTnLst>
                                </p:cTn>
                              </p:par>
                              <p:par>
                                <p:cTn id="179" presetID="10" presetClass="exit" presetSubtype="0" fill="hold" grpId="1" nodeType="withEffect">
                                  <p:stCondLst>
                                    <p:cond delay="0"/>
                                  </p:stCondLst>
                                  <p:childTnLst>
                                    <p:animEffect transition="out" filter="fade">
                                      <p:cBhvr>
                                        <p:cTn id="180" dur="500"/>
                                        <p:tgtEl>
                                          <p:spTgt spid="22"/>
                                        </p:tgtEl>
                                      </p:cBhvr>
                                    </p:animEffect>
                                    <p:set>
                                      <p:cBhvr>
                                        <p:cTn id="181" dur="1" fill="hold">
                                          <p:stCondLst>
                                            <p:cond delay="499"/>
                                          </p:stCondLst>
                                        </p:cTn>
                                        <p:tgtEl>
                                          <p:spTgt spid="22"/>
                                        </p:tgtEl>
                                        <p:attrNameLst>
                                          <p:attrName>style.visibility</p:attrName>
                                        </p:attrNameLst>
                                      </p:cBhvr>
                                      <p:to>
                                        <p:strVal val="hidden"/>
                                      </p:to>
                                    </p:set>
                                  </p:childTnLst>
                                </p:cTn>
                              </p:par>
                            </p:childTnLst>
                          </p:cTn>
                        </p:par>
                        <p:par>
                          <p:cTn id="182" fill="hold">
                            <p:stCondLst>
                              <p:cond delay="500"/>
                            </p:stCondLst>
                            <p:childTnLst>
                              <p:par>
                                <p:cTn id="183" presetID="10" presetClass="entr" presetSubtype="0" fill="hold" nodeType="afterEffect">
                                  <p:stCondLst>
                                    <p:cond delay="0"/>
                                  </p:stCondLst>
                                  <p:childTnLst>
                                    <p:set>
                                      <p:cBhvr>
                                        <p:cTn id="184" dur="1" fill="hold">
                                          <p:stCondLst>
                                            <p:cond delay="0"/>
                                          </p:stCondLst>
                                        </p:cTn>
                                        <p:tgtEl>
                                          <p:spTgt spid="38"/>
                                        </p:tgtEl>
                                        <p:attrNameLst>
                                          <p:attrName>style.visibility</p:attrName>
                                        </p:attrNameLst>
                                      </p:cBhvr>
                                      <p:to>
                                        <p:strVal val="visible"/>
                                      </p:to>
                                    </p:set>
                                    <p:animEffect transition="in" filter="fade">
                                      <p:cBhvr>
                                        <p:cTn id="185" dur="500"/>
                                        <p:tgtEl>
                                          <p:spTgt spid="38"/>
                                        </p:tgtEl>
                                      </p:cBhvr>
                                    </p:animEffect>
                                  </p:childTnLst>
                                </p:cTn>
                              </p:par>
                            </p:childTnLst>
                          </p:cTn>
                        </p:par>
                        <p:par>
                          <p:cTn id="186" fill="hold">
                            <p:stCondLst>
                              <p:cond delay="1000"/>
                            </p:stCondLst>
                            <p:childTnLst>
                              <p:par>
                                <p:cTn id="187" presetID="10" presetClass="entr" presetSubtype="0" fill="hold" grpId="0" nodeType="afterEffect">
                                  <p:stCondLst>
                                    <p:cond delay="0"/>
                                  </p:stCondLst>
                                  <p:childTnLst>
                                    <p:set>
                                      <p:cBhvr>
                                        <p:cTn id="188" dur="1" fill="hold">
                                          <p:stCondLst>
                                            <p:cond delay="0"/>
                                          </p:stCondLst>
                                        </p:cTn>
                                        <p:tgtEl>
                                          <p:spTgt spid="23"/>
                                        </p:tgtEl>
                                        <p:attrNameLst>
                                          <p:attrName>style.visibility</p:attrName>
                                        </p:attrNameLst>
                                      </p:cBhvr>
                                      <p:to>
                                        <p:strVal val="visible"/>
                                      </p:to>
                                    </p:set>
                                    <p:animEffect transition="in" filter="fade">
                                      <p:cBhvr>
                                        <p:cTn id="189" dur="500"/>
                                        <p:tgtEl>
                                          <p:spTgt spid="23"/>
                                        </p:tgtEl>
                                      </p:cBhvr>
                                    </p:animEffect>
                                  </p:childTnLst>
                                </p:cTn>
                              </p:par>
                              <p:par>
                                <p:cTn id="190" presetID="10" presetClass="entr" presetSubtype="0" fill="hold" grpId="0" nodeType="withEffect">
                                  <p:stCondLst>
                                    <p:cond delay="0"/>
                                  </p:stCondLst>
                                  <p:childTnLst>
                                    <p:set>
                                      <p:cBhvr>
                                        <p:cTn id="191" dur="1" fill="hold">
                                          <p:stCondLst>
                                            <p:cond delay="0"/>
                                          </p:stCondLst>
                                        </p:cTn>
                                        <p:tgtEl>
                                          <p:spTgt spid="24"/>
                                        </p:tgtEl>
                                        <p:attrNameLst>
                                          <p:attrName>style.visibility</p:attrName>
                                        </p:attrNameLst>
                                      </p:cBhvr>
                                      <p:to>
                                        <p:strVal val="visible"/>
                                      </p:to>
                                    </p:set>
                                    <p:animEffect transition="in" filter="fade">
                                      <p:cBhvr>
                                        <p:cTn id="192" dur="500"/>
                                        <p:tgtEl>
                                          <p:spTgt spid="24"/>
                                        </p:tgtEl>
                                      </p:cBhvr>
                                    </p:animEffect>
                                  </p:childTnLst>
                                </p:cTn>
                              </p:par>
                            </p:childTnLst>
                          </p:cTn>
                        </p:par>
                      </p:childTnLst>
                    </p:cTn>
                  </p:par>
                  <p:par>
                    <p:cTn id="193" fill="hold">
                      <p:stCondLst>
                        <p:cond delay="indefinite"/>
                      </p:stCondLst>
                      <p:childTnLst>
                        <p:par>
                          <p:cTn id="194" fill="hold">
                            <p:stCondLst>
                              <p:cond delay="0"/>
                            </p:stCondLst>
                            <p:childTnLst>
                              <p:par>
                                <p:cTn id="195" presetID="10" presetClass="exit" presetSubtype="0" fill="hold" grpId="1" nodeType="clickEffect">
                                  <p:stCondLst>
                                    <p:cond delay="0"/>
                                  </p:stCondLst>
                                  <p:childTnLst>
                                    <p:animEffect transition="out" filter="fade">
                                      <p:cBhvr>
                                        <p:cTn id="196" dur="500"/>
                                        <p:tgtEl>
                                          <p:spTgt spid="23"/>
                                        </p:tgtEl>
                                      </p:cBhvr>
                                    </p:animEffect>
                                    <p:set>
                                      <p:cBhvr>
                                        <p:cTn id="197" dur="1" fill="hold">
                                          <p:stCondLst>
                                            <p:cond delay="499"/>
                                          </p:stCondLst>
                                        </p:cTn>
                                        <p:tgtEl>
                                          <p:spTgt spid="23"/>
                                        </p:tgtEl>
                                        <p:attrNameLst>
                                          <p:attrName>style.visibility</p:attrName>
                                        </p:attrNameLst>
                                      </p:cBhvr>
                                      <p:to>
                                        <p:strVal val="hidden"/>
                                      </p:to>
                                    </p:set>
                                  </p:childTnLst>
                                </p:cTn>
                              </p:par>
                              <p:par>
                                <p:cTn id="198" presetID="10" presetClass="exit" presetSubtype="0" fill="hold" grpId="1" nodeType="withEffect">
                                  <p:stCondLst>
                                    <p:cond delay="0"/>
                                  </p:stCondLst>
                                  <p:childTnLst>
                                    <p:animEffect transition="out" filter="fade">
                                      <p:cBhvr>
                                        <p:cTn id="199" dur="500"/>
                                        <p:tgtEl>
                                          <p:spTgt spid="24"/>
                                        </p:tgtEl>
                                      </p:cBhvr>
                                    </p:animEffect>
                                    <p:set>
                                      <p:cBhvr>
                                        <p:cTn id="200" dur="1" fill="hold">
                                          <p:stCondLst>
                                            <p:cond delay="499"/>
                                          </p:stCondLst>
                                        </p:cTn>
                                        <p:tgtEl>
                                          <p:spTgt spid="24"/>
                                        </p:tgtEl>
                                        <p:attrNameLst>
                                          <p:attrName>style.visibility</p:attrName>
                                        </p:attrNameLst>
                                      </p:cBhvr>
                                      <p:to>
                                        <p:strVal val="hidden"/>
                                      </p:to>
                                    </p:set>
                                  </p:childTnLst>
                                </p:cTn>
                              </p:par>
                            </p:childTnLst>
                          </p:cTn>
                        </p:par>
                        <p:par>
                          <p:cTn id="201" fill="hold">
                            <p:stCondLst>
                              <p:cond delay="500"/>
                            </p:stCondLst>
                            <p:childTnLst>
                              <p:par>
                                <p:cTn id="202" presetID="10" presetClass="entr" presetSubtype="0" fill="hold" nodeType="afterEffect">
                                  <p:stCondLst>
                                    <p:cond delay="0"/>
                                  </p:stCondLst>
                                  <p:childTnLst>
                                    <p:set>
                                      <p:cBhvr>
                                        <p:cTn id="203" dur="1" fill="hold">
                                          <p:stCondLst>
                                            <p:cond delay="0"/>
                                          </p:stCondLst>
                                        </p:cTn>
                                        <p:tgtEl>
                                          <p:spTgt spid="39"/>
                                        </p:tgtEl>
                                        <p:attrNameLst>
                                          <p:attrName>style.visibility</p:attrName>
                                        </p:attrNameLst>
                                      </p:cBhvr>
                                      <p:to>
                                        <p:strVal val="visible"/>
                                      </p:to>
                                    </p:set>
                                    <p:animEffect transition="in" filter="fade">
                                      <p:cBhvr>
                                        <p:cTn id="204" dur="500"/>
                                        <p:tgtEl>
                                          <p:spTgt spid="39"/>
                                        </p:tgtEl>
                                      </p:cBhvr>
                                    </p:animEffect>
                                  </p:childTnLst>
                                </p:cTn>
                              </p:par>
                            </p:childTnLst>
                          </p:cTn>
                        </p:par>
                        <p:par>
                          <p:cTn id="205" fill="hold">
                            <p:stCondLst>
                              <p:cond delay="1000"/>
                            </p:stCondLst>
                            <p:childTnLst>
                              <p:par>
                                <p:cTn id="206" presetID="10" presetClass="entr" presetSubtype="0" fill="hold" grpId="0" nodeType="afterEffect">
                                  <p:stCondLst>
                                    <p:cond delay="0"/>
                                  </p:stCondLst>
                                  <p:childTnLst>
                                    <p:set>
                                      <p:cBhvr>
                                        <p:cTn id="207" dur="1" fill="hold">
                                          <p:stCondLst>
                                            <p:cond delay="0"/>
                                          </p:stCondLst>
                                        </p:cTn>
                                        <p:tgtEl>
                                          <p:spTgt spid="25"/>
                                        </p:tgtEl>
                                        <p:attrNameLst>
                                          <p:attrName>style.visibility</p:attrName>
                                        </p:attrNameLst>
                                      </p:cBhvr>
                                      <p:to>
                                        <p:strVal val="visible"/>
                                      </p:to>
                                    </p:set>
                                    <p:animEffect transition="in" filter="fade">
                                      <p:cBhvr>
                                        <p:cTn id="208" dur="500"/>
                                        <p:tgtEl>
                                          <p:spTgt spid="25"/>
                                        </p:tgtEl>
                                      </p:cBhvr>
                                    </p:animEffect>
                                  </p:childTnLst>
                                </p:cTn>
                              </p:par>
                              <p:par>
                                <p:cTn id="209" presetID="10" presetClass="entr" presetSubtype="0" fill="hold" grpId="0" nodeType="withEffect">
                                  <p:stCondLst>
                                    <p:cond delay="0"/>
                                  </p:stCondLst>
                                  <p:childTnLst>
                                    <p:set>
                                      <p:cBhvr>
                                        <p:cTn id="210" dur="1" fill="hold">
                                          <p:stCondLst>
                                            <p:cond delay="0"/>
                                          </p:stCondLst>
                                        </p:cTn>
                                        <p:tgtEl>
                                          <p:spTgt spid="26"/>
                                        </p:tgtEl>
                                        <p:attrNameLst>
                                          <p:attrName>style.visibility</p:attrName>
                                        </p:attrNameLst>
                                      </p:cBhvr>
                                      <p:to>
                                        <p:strVal val="visible"/>
                                      </p:to>
                                    </p:set>
                                    <p:animEffect transition="in" filter="fade">
                                      <p:cBhvr>
                                        <p:cTn id="211" dur="500"/>
                                        <p:tgtEl>
                                          <p:spTgt spid="26"/>
                                        </p:tgtEl>
                                      </p:cBhvr>
                                    </p:animEffect>
                                  </p:childTnLst>
                                </p:cTn>
                              </p:par>
                            </p:childTnLst>
                          </p:cTn>
                        </p:par>
                      </p:childTnLst>
                    </p:cTn>
                  </p:par>
                  <p:par>
                    <p:cTn id="212" fill="hold">
                      <p:stCondLst>
                        <p:cond delay="indefinite"/>
                      </p:stCondLst>
                      <p:childTnLst>
                        <p:par>
                          <p:cTn id="213" fill="hold">
                            <p:stCondLst>
                              <p:cond delay="0"/>
                            </p:stCondLst>
                            <p:childTnLst>
                              <p:par>
                                <p:cTn id="214" presetID="10" presetClass="exit" presetSubtype="0" fill="hold" grpId="1" nodeType="clickEffect">
                                  <p:stCondLst>
                                    <p:cond delay="0"/>
                                  </p:stCondLst>
                                  <p:childTnLst>
                                    <p:animEffect transition="out" filter="fade">
                                      <p:cBhvr>
                                        <p:cTn id="215" dur="500"/>
                                        <p:tgtEl>
                                          <p:spTgt spid="25"/>
                                        </p:tgtEl>
                                      </p:cBhvr>
                                    </p:animEffect>
                                    <p:set>
                                      <p:cBhvr>
                                        <p:cTn id="216" dur="1" fill="hold">
                                          <p:stCondLst>
                                            <p:cond delay="499"/>
                                          </p:stCondLst>
                                        </p:cTn>
                                        <p:tgtEl>
                                          <p:spTgt spid="25"/>
                                        </p:tgtEl>
                                        <p:attrNameLst>
                                          <p:attrName>style.visibility</p:attrName>
                                        </p:attrNameLst>
                                      </p:cBhvr>
                                      <p:to>
                                        <p:strVal val="hidden"/>
                                      </p:to>
                                    </p:set>
                                  </p:childTnLst>
                                </p:cTn>
                              </p:par>
                              <p:par>
                                <p:cTn id="217" presetID="10" presetClass="exit" presetSubtype="0" fill="hold" grpId="1" nodeType="withEffect">
                                  <p:stCondLst>
                                    <p:cond delay="0"/>
                                  </p:stCondLst>
                                  <p:childTnLst>
                                    <p:animEffect transition="out" filter="fade">
                                      <p:cBhvr>
                                        <p:cTn id="218" dur="500"/>
                                        <p:tgtEl>
                                          <p:spTgt spid="26"/>
                                        </p:tgtEl>
                                      </p:cBhvr>
                                    </p:animEffect>
                                    <p:set>
                                      <p:cBhvr>
                                        <p:cTn id="219" dur="1" fill="hold">
                                          <p:stCondLst>
                                            <p:cond delay="499"/>
                                          </p:stCondLst>
                                        </p:cTn>
                                        <p:tgtEl>
                                          <p:spTgt spid="26"/>
                                        </p:tgtEl>
                                        <p:attrNameLst>
                                          <p:attrName>style.visibility</p:attrName>
                                        </p:attrNameLst>
                                      </p:cBhvr>
                                      <p:to>
                                        <p:strVal val="hidden"/>
                                      </p:to>
                                    </p:set>
                                  </p:childTnLst>
                                </p:cTn>
                              </p:par>
                            </p:childTnLst>
                          </p:cTn>
                        </p:par>
                        <p:par>
                          <p:cTn id="220" fill="hold">
                            <p:stCondLst>
                              <p:cond delay="500"/>
                            </p:stCondLst>
                            <p:childTnLst>
                              <p:par>
                                <p:cTn id="221" presetID="10" presetClass="entr" presetSubtype="0" fill="hold" nodeType="afterEffect">
                                  <p:stCondLst>
                                    <p:cond delay="0"/>
                                  </p:stCondLst>
                                  <p:childTnLst>
                                    <p:set>
                                      <p:cBhvr>
                                        <p:cTn id="222" dur="1" fill="hold">
                                          <p:stCondLst>
                                            <p:cond delay="0"/>
                                          </p:stCondLst>
                                        </p:cTn>
                                        <p:tgtEl>
                                          <p:spTgt spid="40"/>
                                        </p:tgtEl>
                                        <p:attrNameLst>
                                          <p:attrName>style.visibility</p:attrName>
                                        </p:attrNameLst>
                                      </p:cBhvr>
                                      <p:to>
                                        <p:strVal val="visible"/>
                                      </p:to>
                                    </p:set>
                                    <p:animEffect transition="in" filter="fade">
                                      <p:cBhvr>
                                        <p:cTn id="223" dur="500"/>
                                        <p:tgtEl>
                                          <p:spTgt spid="40"/>
                                        </p:tgtEl>
                                      </p:cBhvr>
                                    </p:animEffect>
                                  </p:childTnLst>
                                </p:cTn>
                              </p:par>
                            </p:childTnLst>
                          </p:cTn>
                        </p:par>
                        <p:par>
                          <p:cTn id="224" fill="hold">
                            <p:stCondLst>
                              <p:cond delay="1000"/>
                            </p:stCondLst>
                            <p:childTnLst>
                              <p:par>
                                <p:cTn id="225" presetID="10" presetClass="entr" presetSubtype="0" fill="hold" grpId="0" nodeType="afterEffect">
                                  <p:stCondLst>
                                    <p:cond delay="0"/>
                                  </p:stCondLst>
                                  <p:childTnLst>
                                    <p:set>
                                      <p:cBhvr>
                                        <p:cTn id="226" dur="1" fill="hold">
                                          <p:stCondLst>
                                            <p:cond delay="0"/>
                                          </p:stCondLst>
                                        </p:cTn>
                                        <p:tgtEl>
                                          <p:spTgt spid="27"/>
                                        </p:tgtEl>
                                        <p:attrNameLst>
                                          <p:attrName>style.visibility</p:attrName>
                                        </p:attrNameLst>
                                      </p:cBhvr>
                                      <p:to>
                                        <p:strVal val="visible"/>
                                      </p:to>
                                    </p:set>
                                    <p:animEffect transition="in" filter="fade">
                                      <p:cBhvr>
                                        <p:cTn id="227" dur="500"/>
                                        <p:tgtEl>
                                          <p:spTgt spid="27"/>
                                        </p:tgtEl>
                                      </p:cBhvr>
                                    </p:animEffect>
                                  </p:childTnLst>
                                </p:cTn>
                              </p:par>
                              <p:par>
                                <p:cTn id="228" presetID="10" presetClass="entr" presetSubtype="0" fill="hold" grpId="0" nodeType="withEffect">
                                  <p:stCondLst>
                                    <p:cond delay="0"/>
                                  </p:stCondLst>
                                  <p:childTnLst>
                                    <p:set>
                                      <p:cBhvr>
                                        <p:cTn id="229" dur="1" fill="hold">
                                          <p:stCondLst>
                                            <p:cond delay="0"/>
                                          </p:stCondLst>
                                        </p:cTn>
                                        <p:tgtEl>
                                          <p:spTgt spid="28"/>
                                        </p:tgtEl>
                                        <p:attrNameLst>
                                          <p:attrName>style.visibility</p:attrName>
                                        </p:attrNameLst>
                                      </p:cBhvr>
                                      <p:to>
                                        <p:strVal val="visible"/>
                                      </p:to>
                                    </p:set>
                                    <p:animEffect transition="in" filter="fade">
                                      <p:cBhvr>
                                        <p:cTn id="230"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5" grpId="1"/>
      <p:bldP spid="6" grpId="0"/>
      <p:bldP spid="6" grpId="1"/>
      <p:bldP spid="7" grpId="0"/>
      <p:bldP spid="7" grpId="1"/>
      <p:bldP spid="8" grpId="0"/>
      <p:bldP spid="8" grpId="1"/>
      <p:bldP spid="9" grpId="0"/>
      <p:bldP spid="9" grpId="1"/>
      <p:bldP spid="10" grpId="0"/>
      <p:bldP spid="10" grpId="1"/>
      <p:bldP spid="11" grpId="0"/>
      <p:bldP spid="11" grpId="1"/>
      <p:bldP spid="12" grpId="0"/>
      <p:bldP spid="12" grpId="1"/>
      <p:bldP spid="13" grpId="0"/>
      <p:bldP spid="13" grpId="1"/>
      <p:bldP spid="14" grpId="0"/>
      <p:bldP spid="14" grpId="1"/>
      <p:bldP spid="15" grpId="0"/>
      <p:bldP spid="15" grpId="1"/>
      <p:bldP spid="16" grpId="0"/>
      <p:bldP spid="16" grpId="1"/>
      <p:bldP spid="17" grpId="0"/>
      <p:bldP spid="17" grpId="1"/>
      <p:bldP spid="18" grpId="0"/>
      <p:bldP spid="18" grpId="1"/>
      <p:bldP spid="19" grpId="0"/>
      <p:bldP spid="19" grpId="1"/>
      <p:bldP spid="20" grpId="0"/>
      <p:bldP spid="20" grpId="1"/>
      <p:bldP spid="21" grpId="0"/>
      <p:bldP spid="21" grpId="1"/>
      <p:bldP spid="22" grpId="0"/>
      <p:bldP spid="22" grpId="1"/>
      <p:bldP spid="23" grpId="0"/>
      <p:bldP spid="23" grpId="1"/>
      <p:bldP spid="24" grpId="0"/>
      <p:bldP spid="24" grpId="1"/>
      <p:bldP spid="25" grpId="0"/>
      <p:bldP spid="25" grpId="1"/>
      <p:bldP spid="26" grpId="0"/>
      <p:bldP spid="26" grpId="1"/>
      <p:bldP spid="27" grpId="0"/>
      <p:bldP spid="28" grpId="0"/>
    </p:bld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2.4 The 10 and 5 time tables</a:t>
            </a:r>
            <a:r>
              <a:rPr lang="en-GB" dirty="0"/>
              <a:t>	</a:t>
            </a:r>
            <a:r>
              <a:rPr lang="en-US" dirty="0">
                <a:solidFill>
                  <a:srgbClr val="00628C"/>
                </a:solidFill>
              </a:rPr>
              <a:t>Step 2:2</a:t>
            </a:r>
          </a:p>
        </p:txBody>
      </p:sp>
      <p:sp>
        <p:nvSpPr>
          <p:cNvPr id="5" name="TextBox 4">
            <a:extLst>
              <a:ext uri="{FF2B5EF4-FFF2-40B4-BE49-F238E27FC236}">
                <a16:creationId xmlns:a16="http://schemas.microsoft.com/office/drawing/2014/main" id="{FD9B01C0-AEB9-4DC2-89BB-34FD9E79FF9C}"/>
              </a:ext>
            </a:extLst>
          </p:cNvPr>
          <p:cNvSpPr txBox="1"/>
          <p:nvPr/>
        </p:nvSpPr>
        <p:spPr bwMode="auto">
          <a:xfrm>
            <a:off x="4033926" y="4321988"/>
            <a:ext cx="662168" cy="904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5</a:t>
            </a:r>
          </a:p>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five</a:t>
            </a:r>
          </a:p>
        </p:txBody>
      </p:sp>
      <p:sp>
        <p:nvSpPr>
          <p:cNvPr id="6" name="TextBox 5">
            <a:extLst>
              <a:ext uri="{FF2B5EF4-FFF2-40B4-BE49-F238E27FC236}">
                <a16:creationId xmlns:a16="http://schemas.microsoft.com/office/drawing/2014/main" id="{2D88D835-9A5A-4A19-A043-3426E4EDA95C}"/>
              </a:ext>
            </a:extLst>
          </p:cNvPr>
          <p:cNvSpPr txBox="1"/>
          <p:nvPr/>
        </p:nvSpPr>
        <p:spPr bwMode="auto">
          <a:xfrm>
            <a:off x="4919779" y="4321988"/>
            <a:ext cx="621452" cy="904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10</a:t>
            </a:r>
          </a:p>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ten</a:t>
            </a:r>
          </a:p>
        </p:txBody>
      </p:sp>
      <p:sp>
        <p:nvSpPr>
          <p:cNvPr id="7" name="TextBox 6">
            <a:extLst>
              <a:ext uri="{FF2B5EF4-FFF2-40B4-BE49-F238E27FC236}">
                <a16:creationId xmlns:a16="http://schemas.microsoft.com/office/drawing/2014/main" id="{879D9987-CFED-4FA9-9440-0397E7C672E9}"/>
              </a:ext>
            </a:extLst>
          </p:cNvPr>
          <p:cNvSpPr txBox="1"/>
          <p:nvPr/>
        </p:nvSpPr>
        <p:spPr bwMode="auto">
          <a:xfrm>
            <a:off x="5568484" y="4321988"/>
            <a:ext cx="1055032" cy="904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15</a:t>
            </a:r>
          </a:p>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fifteen</a:t>
            </a:r>
          </a:p>
        </p:txBody>
      </p:sp>
      <p:sp>
        <p:nvSpPr>
          <p:cNvPr id="8" name="TextBox 7">
            <a:extLst>
              <a:ext uri="{FF2B5EF4-FFF2-40B4-BE49-F238E27FC236}">
                <a16:creationId xmlns:a16="http://schemas.microsoft.com/office/drawing/2014/main" id="{C343DB3A-41C3-4022-A87D-78B9A970E4A2}"/>
              </a:ext>
            </a:extLst>
          </p:cNvPr>
          <p:cNvSpPr txBox="1"/>
          <p:nvPr/>
        </p:nvSpPr>
        <p:spPr bwMode="auto">
          <a:xfrm>
            <a:off x="5290331" y="5613861"/>
            <a:ext cx="161133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3 × 5 = 15</a:t>
            </a:r>
          </a:p>
        </p:txBody>
      </p:sp>
      <p:grpSp>
        <p:nvGrpSpPr>
          <p:cNvPr id="18" name="Group 17">
            <a:extLst>
              <a:ext uri="{FF2B5EF4-FFF2-40B4-BE49-F238E27FC236}">
                <a16:creationId xmlns:a16="http://schemas.microsoft.com/office/drawing/2014/main" id="{986C9221-B645-40FF-8DD4-5951DEEE1F37}"/>
              </a:ext>
            </a:extLst>
          </p:cNvPr>
          <p:cNvGrpSpPr/>
          <p:nvPr/>
        </p:nvGrpSpPr>
        <p:grpSpPr>
          <a:xfrm>
            <a:off x="3718207" y="1889202"/>
            <a:ext cx="1293606" cy="2120059"/>
            <a:chOff x="2194207" y="1889201"/>
            <a:chExt cx="1293606" cy="2120059"/>
          </a:xfrm>
        </p:grpSpPr>
        <p:pic>
          <p:nvPicPr>
            <p:cNvPr id="12" name="Picture 11" descr="A picture containing object&#10;&#10;Description automatically generated">
              <a:extLst>
                <a:ext uri="{FF2B5EF4-FFF2-40B4-BE49-F238E27FC236}">
                  <a16:creationId xmlns:a16="http://schemas.microsoft.com/office/drawing/2014/main" id="{3DF43750-0BE9-4DA5-B198-3207CBE28EE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20041" y="3367321"/>
              <a:ext cx="641939" cy="641939"/>
            </a:xfrm>
            <a:prstGeom prst="rect">
              <a:avLst/>
            </a:prstGeom>
          </p:spPr>
        </p:pic>
        <p:pic>
          <p:nvPicPr>
            <p:cNvPr id="10" name="Picture 9" descr="A picture containing clipart&#10;&#10;Description automatically generated">
              <a:extLst>
                <a:ext uri="{FF2B5EF4-FFF2-40B4-BE49-F238E27FC236}">
                  <a16:creationId xmlns:a16="http://schemas.microsoft.com/office/drawing/2014/main" id="{8CB1DF76-3A6F-46EB-8D1B-3EA4D9BB194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94207" y="1889201"/>
              <a:ext cx="1293606" cy="1293606"/>
            </a:xfrm>
            <a:prstGeom prst="rect">
              <a:avLst/>
            </a:prstGeom>
          </p:spPr>
        </p:pic>
      </p:grpSp>
      <p:grpSp>
        <p:nvGrpSpPr>
          <p:cNvPr id="19" name="Group 18">
            <a:extLst>
              <a:ext uri="{FF2B5EF4-FFF2-40B4-BE49-F238E27FC236}">
                <a16:creationId xmlns:a16="http://schemas.microsoft.com/office/drawing/2014/main" id="{8E756D3C-792B-4E4A-8189-49B55D81918D}"/>
              </a:ext>
            </a:extLst>
          </p:cNvPr>
          <p:cNvGrpSpPr/>
          <p:nvPr/>
        </p:nvGrpSpPr>
        <p:grpSpPr>
          <a:xfrm>
            <a:off x="5449197" y="1889202"/>
            <a:ext cx="1293606" cy="2120059"/>
            <a:chOff x="3925197" y="1889201"/>
            <a:chExt cx="1293606" cy="2120059"/>
          </a:xfrm>
        </p:grpSpPr>
        <p:pic>
          <p:nvPicPr>
            <p:cNvPr id="14" name="Picture 13" descr="A picture containing object&#10;&#10;Description automatically generated">
              <a:extLst>
                <a:ext uri="{FF2B5EF4-FFF2-40B4-BE49-F238E27FC236}">
                  <a16:creationId xmlns:a16="http://schemas.microsoft.com/office/drawing/2014/main" id="{DD31371E-EB85-4D0C-82A7-A24F64219EB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51031" y="3367321"/>
              <a:ext cx="641939" cy="641939"/>
            </a:xfrm>
            <a:prstGeom prst="rect">
              <a:avLst/>
            </a:prstGeom>
          </p:spPr>
        </p:pic>
        <p:pic>
          <p:nvPicPr>
            <p:cNvPr id="13" name="Picture 12" descr="A picture containing clipart&#10;&#10;Description automatically generated">
              <a:extLst>
                <a:ext uri="{FF2B5EF4-FFF2-40B4-BE49-F238E27FC236}">
                  <a16:creationId xmlns:a16="http://schemas.microsoft.com/office/drawing/2014/main" id="{0BE5EE74-402C-444D-B463-B3D23489CDD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925197" y="1889201"/>
              <a:ext cx="1293606" cy="1293606"/>
            </a:xfrm>
            <a:prstGeom prst="rect">
              <a:avLst/>
            </a:prstGeom>
          </p:spPr>
        </p:pic>
      </p:grpSp>
      <p:grpSp>
        <p:nvGrpSpPr>
          <p:cNvPr id="20" name="Group 19">
            <a:extLst>
              <a:ext uri="{FF2B5EF4-FFF2-40B4-BE49-F238E27FC236}">
                <a16:creationId xmlns:a16="http://schemas.microsoft.com/office/drawing/2014/main" id="{DBED20CC-4BFB-444A-9FE3-0338C02EADD6}"/>
              </a:ext>
            </a:extLst>
          </p:cNvPr>
          <p:cNvGrpSpPr/>
          <p:nvPr/>
        </p:nvGrpSpPr>
        <p:grpSpPr>
          <a:xfrm>
            <a:off x="7180187" y="1889202"/>
            <a:ext cx="1293606" cy="2120059"/>
            <a:chOff x="5656187" y="1889201"/>
            <a:chExt cx="1293606" cy="2120059"/>
          </a:xfrm>
        </p:grpSpPr>
        <p:pic>
          <p:nvPicPr>
            <p:cNvPr id="15" name="Picture 14" descr="A picture containing clipart&#10;&#10;Description automatically generated">
              <a:extLst>
                <a:ext uri="{FF2B5EF4-FFF2-40B4-BE49-F238E27FC236}">
                  <a16:creationId xmlns:a16="http://schemas.microsoft.com/office/drawing/2014/main" id="{8D78F712-794A-431D-96DF-89F41EF544C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656187" y="1889201"/>
              <a:ext cx="1293606" cy="1293606"/>
            </a:xfrm>
            <a:prstGeom prst="rect">
              <a:avLst/>
            </a:prstGeom>
          </p:spPr>
        </p:pic>
        <p:pic>
          <p:nvPicPr>
            <p:cNvPr id="16" name="Picture 15" descr="A picture containing object&#10;&#10;Description automatically generated">
              <a:extLst>
                <a:ext uri="{FF2B5EF4-FFF2-40B4-BE49-F238E27FC236}">
                  <a16:creationId xmlns:a16="http://schemas.microsoft.com/office/drawing/2014/main" id="{ED834C80-4702-4CC4-A73A-AAAAF245C05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82021" y="3367321"/>
              <a:ext cx="641939" cy="641939"/>
            </a:xfrm>
            <a:prstGeom prst="rect">
              <a:avLst/>
            </a:prstGeom>
          </p:spPr>
        </p:pic>
      </p:grpSp>
    </p:spTree>
    <p:extLst>
      <p:ext uri="{BB962C8B-B14F-4D97-AF65-F5344CB8AC3E}">
        <p14:creationId xmlns:p14="http://schemas.microsoft.com/office/powerpoint/2010/main" val="5914731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fade">
                                      <p:cBhvr>
                                        <p:cTn id="11" dur="500"/>
                                        <p:tgtEl>
                                          <p:spTgt spid="19"/>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500"/>
                                        <p:tgtEl>
                                          <p:spTgt spid="6"/>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xit" presetSubtype="0" fill="hold" grpId="1" nodeType="clickEffect">
                                  <p:stCondLst>
                                    <p:cond delay="0"/>
                                  </p:stCondLst>
                                  <p:childTnLst>
                                    <p:animEffect transition="out" filter="fade">
                                      <p:cBhvr>
                                        <p:cTn id="20" dur="500"/>
                                        <p:tgtEl>
                                          <p:spTgt spid="6"/>
                                        </p:tgtEl>
                                      </p:cBhvr>
                                    </p:animEffect>
                                    <p:set>
                                      <p:cBhvr>
                                        <p:cTn id="21" dur="1" fill="hold">
                                          <p:stCondLst>
                                            <p:cond delay="499"/>
                                          </p:stCondLst>
                                        </p:cTn>
                                        <p:tgtEl>
                                          <p:spTgt spid="6"/>
                                        </p:tgtEl>
                                        <p:attrNameLst>
                                          <p:attrName>style.visibility</p:attrName>
                                        </p:attrNameLst>
                                      </p:cBhvr>
                                      <p:to>
                                        <p:strVal val="hidden"/>
                                      </p:to>
                                    </p:set>
                                  </p:childTnLst>
                                </p:cTn>
                              </p:par>
                            </p:childTnLst>
                          </p:cTn>
                        </p:par>
                        <p:par>
                          <p:cTn id="22" fill="hold">
                            <p:stCondLst>
                              <p:cond delay="500"/>
                            </p:stCondLst>
                            <p:childTnLst>
                              <p:par>
                                <p:cTn id="23" presetID="10" presetClass="entr" presetSubtype="0" fill="hold" nodeType="afterEffect">
                                  <p:stCondLst>
                                    <p:cond delay="0"/>
                                  </p:stCondLst>
                                  <p:childTnLst>
                                    <p:set>
                                      <p:cBhvr>
                                        <p:cTn id="24" dur="1" fill="hold">
                                          <p:stCondLst>
                                            <p:cond delay="0"/>
                                          </p:stCondLst>
                                        </p:cTn>
                                        <p:tgtEl>
                                          <p:spTgt spid="20"/>
                                        </p:tgtEl>
                                        <p:attrNameLst>
                                          <p:attrName>style.visibility</p:attrName>
                                        </p:attrNameLst>
                                      </p:cBhvr>
                                      <p:to>
                                        <p:strVal val="visible"/>
                                      </p:to>
                                    </p:set>
                                    <p:animEffect transition="in" filter="fade">
                                      <p:cBhvr>
                                        <p:cTn id="25" dur="500"/>
                                        <p:tgtEl>
                                          <p:spTgt spid="20"/>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fade">
                                      <p:cBhvr>
                                        <p:cTn id="30" dur="500"/>
                                        <p:tgtEl>
                                          <p:spTgt spid="7"/>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fade">
                                      <p:cBhvr>
                                        <p:cTn id="3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6" grpId="1"/>
      <p:bldP spid="7" grpId="0"/>
      <p:bldP spid="8" grpId="0"/>
    </p:bld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2.4 The 10 and 5 time tables</a:t>
            </a:r>
            <a:r>
              <a:rPr lang="en-GB" dirty="0"/>
              <a:t>	</a:t>
            </a:r>
            <a:r>
              <a:rPr lang="en-US" dirty="0">
                <a:solidFill>
                  <a:srgbClr val="00628C"/>
                </a:solidFill>
              </a:rPr>
              <a:t>Step 2:2</a:t>
            </a:r>
          </a:p>
        </p:txBody>
      </p:sp>
      <p:sp>
        <p:nvSpPr>
          <p:cNvPr id="3" name="TextBox 2">
            <a:extLst>
              <a:ext uri="{FF2B5EF4-FFF2-40B4-BE49-F238E27FC236}">
                <a16:creationId xmlns:a16="http://schemas.microsoft.com/office/drawing/2014/main" id="{FAFD6C08-C69F-43F6-8ED3-2BE6351DEF42}"/>
              </a:ext>
            </a:extLst>
          </p:cNvPr>
          <p:cNvSpPr txBox="1"/>
          <p:nvPr/>
        </p:nvSpPr>
        <p:spPr bwMode="auto">
          <a:xfrm>
            <a:off x="2406130" y="3909909"/>
            <a:ext cx="662168" cy="904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5</a:t>
            </a:r>
          </a:p>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five</a:t>
            </a:r>
          </a:p>
        </p:txBody>
      </p:sp>
      <p:sp>
        <p:nvSpPr>
          <p:cNvPr id="4" name="TextBox 3">
            <a:extLst>
              <a:ext uri="{FF2B5EF4-FFF2-40B4-BE49-F238E27FC236}">
                <a16:creationId xmlns:a16="http://schemas.microsoft.com/office/drawing/2014/main" id="{EA9A4990-16ED-4A21-84EF-59CBA3F179D2}"/>
              </a:ext>
            </a:extLst>
          </p:cNvPr>
          <p:cNvSpPr txBox="1"/>
          <p:nvPr/>
        </p:nvSpPr>
        <p:spPr bwMode="auto">
          <a:xfrm>
            <a:off x="3098246" y="3909909"/>
            <a:ext cx="621452" cy="904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10</a:t>
            </a:r>
          </a:p>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ten</a:t>
            </a:r>
          </a:p>
        </p:txBody>
      </p:sp>
      <p:sp>
        <p:nvSpPr>
          <p:cNvPr id="5" name="TextBox 4">
            <a:extLst>
              <a:ext uri="{FF2B5EF4-FFF2-40B4-BE49-F238E27FC236}">
                <a16:creationId xmlns:a16="http://schemas.microsoft.com/office/drawing/2014/main" id="{8CE4DC20-3781-4C4C-A009-04C5EC29CC62}"/>
              </a:ext>
            </a:extLst>
          </p:cNvPr>
          <p:cNvSpPr txBox="1"/>
          <p:nvPr/>
        </p:nvSpPr>
        <p:spPr bwMode="auto">
          <a:xfrm>
            <a:off x="3553213" y="3909909"/>
            <a:ext cx="1055032" cy="904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15</a:t>
            </a:r>
          </a:p>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fifteen</a:t>
            </a:r>
          </a:p>
        </p:txBody>
      </p:sp>
      <p:sp>
        <p:nvSpPr>
          <p:cNvPr id="6" name="TextBox 5">
            <a:extLst>
              <a:ext uri="{FF2B5EF4-FFF2-40B4-BE49-F238E27FC236}">
                <a16:creationId xmlns:a16="http://schemas.microsoft.com/office/drawing/2014/main" id="{6C60B74E-55F9-4B69-9D57-5C41748BD555}"/>
              </a:ext>
            </a:extLst>
          </p:cNvPr>
          <p:cNvSpPr txBox="1"/>
          <p:nvPr/>
        </p:nvSpPr>
        <p:spPr bwMode="auto">
          <a:xfrm>
            <a:off x="5290331" y="5372952"/>
            <a:ext cx="161133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6 × 5 = 30</a:t>
            </a:r>
          </a:p>
        </p:txBody>
      </p:sp>
      <p:sp>
        <p:nvSpPr>
          <p:cNvPr id="16" name="TextBox 15">
            <a:extLst>
              <a:ext uri="{FF2B5EF4-FFF2-40B4-BE49-F238E27FC236}">
                <a16:creationId xmlns:a16="http://schemas.microsoft.com/office/drawing/2014/main" id="{18A3F38A-C5EF-42E9-811C-310DC26FEE59}"/>
              </a:ext>
            </a:extLst>
          </p:cNvPr>
          <p:cNvSpPr txBox="1"/>
          <p:nvPr/>
        </p:nvSpPr>
        <p:spPr bwMode="auto">
          <a:xfrm>
            <a:off x="4203233" y="3909909"/>
            <a:ext cx="1098506" cy="904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20</a:t>
            </a:r>
          </a:p>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twenty</a:t>
            </a:r>
          </a:p>
        </p:txBody>
      </p:sp>
      <p:sp>
        <p:nvSpPr>
          <p:cNvPr id="17" name="TextBox 16">
            <a:extLst>
              <a:ext uri="{FF2B5EF4-FFF2-40B4-BE49-F238E27FC236}">
                <a16:creationId xmlns:a16="http://schemas.microsoft.com/office/drawing/2014/main" id="{E4229701-2A95-45C0-AE54-A595A1B24C70}"/>
              </a:ext>
            </a:extLst>
          </p:cNvPr>
          <p:cNvSpPr txBox="1"/>
          <p:nvPr/>
        </p:nvSpPr>
        <p:spPr bwMode="auto">
          <a:xfrm>
            <a:off x="4574523" y="3909909"/>
            <a:ext cx="1699440" cy="904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25</a:t>
            </a:r>
          </a:p>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twenty-five</a:t>
            </a:r>
          </a:p>
        </p:txBody>
      </p:sp>
      <p:sp>
        <p:nvSpPr>
          <p:cNvPr id="18" name="TextBox 17">
            <a:extLst>
              <a:ext uri="{FF2B5EF4-FFF2-40B4-BE49-F238E27FC236}">
                <a16:creationId xmlns:a16="http://schemas.microsoft.com/office/drawing/2014/main" id="{1290278E-1524-42B0-832E-32E2D0C9D43A}"/>
              </a:ext>
            </a:extLst>
          </p:cNvPr>
          <p:cNvSpPr txBox="1"/>
          <p:nvPr/>
        </p:nvSpPr>
        <p:spPr bwMode="auto">
          <a:xfrm>
            <a:off x="5641772" y="3909909"/>
            <a:ext cx="908454" cy="904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30</a:t>
            </a:r>
          </a:p>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thirty</a:t>
            </a:r>
          </a:p>
        </p:txBody>
      </p:sp>
      <p:pic>
        <p:nvPicPr>
          <p:cNvPr id="20" name="Picture 19">
            <a:extLst>
              <a:ext uri="{FF2B5EF4-FFF2-40B4-BE49-F238E27FC236}">
                <a16:creationId xmlns:a16="http://schemas.microsoft.com/office/drawing/2014/main" id="{C3F46EDB-87FC-44E6-B6F4-915F51ABCB6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89194" y="2429976"/>
            <a:ext cx="496045" cy="680844"/>
          </a:xfrm>
          <a:prstGeom prst="rect">
            <a:avLst/>
          </a:prstGeom>
        </p:spPr>
      </p:pic>
      <p:pic>
        <p:nvPicPr>
          <p:cNvPr id="21" name="Picture 20">
            <a:extLst>
              <a:ext uri="{FF2B5EF4-FFF2-40B4-BE49-F238E27FC236}">
                <a16:creationId xmlns:a16="http://schemas.microsoft.com/office/drawing/2014/main" id="{F6B7389F-0B38-416B-8A2F-A05C7371D94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832708" y="2429976"/>
            <a:ext cx="496045" cy="680844"/>
          </a:xfrm>
          <a:prstGeom prst="rect">
            <a:avLst/>
          </a:prstGeom>
        </p:spPr>
      </p:pic>
      <p:pic>
        <p:nvPicPr>
          <p:cNvPr id="23" name="Picture 22">
            <a:extLst>
              <a:ext uri="{FF2B5EF4-FFF2-40B4-BE49-F238E27FC236}">
                <a16:creationId xmlns:a16="http://schemas.microsoft.com/office/drawing/2014/main" id="{DB4DF75D-271F-4117-B910-2288AC02527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76222" y="2429976"/>
            <a:ext cx="496045" cy="680844"/>
          </a:xfrm>
          <a:prstGeom prst="rect">
            <a:avLst/>
          </a:prstGeom>
        </p:spPr>
      </p:pic>
      <p:pic>
        <p:nvPicPr>
          <p:cNvPr id="24" name="Picture 23">
            <a:extLst>
              <a:ext uri="{FF2B5EF4-FFF2-40B4-BE49-F238E27FC236}">
                <a16:creationId xmlns:a16="http://schemas.microsoft.com/office/drawing/2014/main" id="{6D23C71B-6CEC-4636-B548-BAD90571597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519736" y="2429976"/>
            <a:ext cx="496045" cy="680844"/>
          </a:xfrm>
          <a:prstGeom prst="rect">
            <a:avLst/>
          </a:prstGeom>
        </p:spPr>
      </p:pic>
      <p:pic>
        <p:nvPicPr>
          <p:cNvPr id="25" name="Picture 24">
            <a:extLst>
              <a:ext uri="{FF2B5EF4-FFF2-40B4-BE49-F238E27FC236}">
                <a16:creationId xmlns:a16="http://schemas.microsoft.com/office/drawing/2014/main" id="{0620F6FF-0FB9-4052-B95B-F90B4A11093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63250" y="2429976"/>
            <a:ext cx="496045" cy="680844"/>
          </a:xfrm>
          <a:prstGeom prst="rect">
            <a:avLst/>
          </a:prstGeom>
        </p:spPr>
      </p:pic>
      <p:pic>
        <p:nvPicPr>
          <p:cNvPr id="26" name="Picture 25">
            <a:extLst>
              <a:ext uri="{FF2B5EF4-FFF2-40B4-BE49-F238E27FC236}">
                <a16:creationId xmlns:a16="http://schemas.microsoft.com/office/drawing/2014/main" id="{C6EC73AB-47EE-499D-BAA3-EA6CAE16A6C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206762" y="2429976"/>
            <a:ext cx="496045" cy="680844"/>
          </a:xfrm>
          <a:prstGeom prst="rect">
            <a:avLst/>
          </a:prstGeom>
        </p:spPr>
      </p:pic>
    </p:spTree>
    <p:extLst>
      <p:ext uri="{BB962C8B-B14F-4D97-AF65-F5344CB8AC3E}">
        <p14:creationId xmlns:p14="http://schemas.microsoft.com/office/powerpoint/2010/main" val="25170344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fade">
                                      <p:cBhvr>
                                        <p:cTn id="11" dur="500"/>
                                        <p:tgtEl>
                                          <p:spTgt spid="21"/>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xit" presetSubtype="0" fill="hold" grpId="1" nodeType="clickEffect">
                                  <p:stCondLst>
                                    <p:cond delay="0"/>
                                  </p:stCondLst>
                                  <p:childTnLst>
                                    <p:animEffect transition="out" filter="fade">
                                      <p:cBhvr>
                                        <p:cTn id="20" dur="500"/>
                                        <p:tgtEl>
                                          <p:spTgt spid="4"/>
                                        </p:tgtEl>
                                      </p:cBhvr>
                                    </p:animEffect>
                                    <p:set>
                                      <p:cBhvr>
                                        <p:cTn id="21" dur="1" fill="hold">
                                          <p:stCondLst>
                                            <p:cond delay="499"/>
                                          </p:stCondLst>
                                        </p:cTn>
                                        <p:tgtEl>
                                          <p:spTgt spid="4"/>
                                        </p:tgtEl>
                                        <p:attrNameLst>
                                          <p:attrName>style.visibility</p:attrName>
                                        </p:attrNameLst>
                                      </p:cBhvr>
                                      <p:to>
                                        <p:strVal val="hidden"/>
                                      </p:to>
                                    </p:set>
                                  </p:childTnLst>
                                </p:cTn>
                              </p:par>
                            </p:childTnLst>
                          </p:cTn>
                        </p:par>
                        <p:par>
                          <p:cTn id="22" fill="hold">
                            <p:stCondLst>
                              <p:cond delay="500"/>
                            </p:stCondLst>
                            <p:childTnLst>
                              <p:par>
                                <p:cTn id="23" presetID="10" presetClass="entr" presetSubtype="0" fill="hold" nodeType="after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fade">
                                      <p:cBhvr>
                                        <p:cTn id="25" dur="500"/>
                                        <p:tgtEl>
                                          <p:spTgt spid="23"/>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fade">
                                      <p:cBhvr>
                                        <p:cTn id="30" dur="500"/>
                                        <p:tgtEl>
                                          <p:spTgt spid="5"/>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xit" presetSubtype="0" fill="hold" grpId="1" nodeType="clickEffect">
                                  <p:stCondLst>
                                    <p:cond delay="0"/>
                                  </p:stCondLst>
                                  <p:childTnLst>
                                    <p:animEffect transition="out" filter="fade">
                                      <p:cBhvr>
                                        <p:cTn id="34" dur="500"/>
                                        <p:tgtEl>
                                          <p:spTgt spid="5"/>
                                        </p:tgtEl>
                                      </p:cBhvr>
                                    </p:animEffect>
                                    <p:set>
                                      <p:cBhvr>
                                        <p:cTn id="35" dur="1" fill="hold">
                                          <p:stCondLst>
                                            <p:cond delay="499"/>
                                          </p:stCondLst>
                                        </p:cTn>
                                        <p:tgtEl>
                                          <p:spTgt spid="5"/>
                                        </p:tgtEl>
                                        <p:attrNameLst>
                                          <p:attrName>style.visibility</p:attrName>
                                        </p:attrNameLst>
                                      </p:cBhvr>
                                      <p:to>
                                        <p:strVal val="hidden"/>
                                      </p:to>
                                    </p:set>
                                  </p:childTnLst>
                                </p:cTn>
                              </p:par>
                            </p:childTnLst>
                          </p:cTn>
                        </p:par>
                        <p:par>
                          <p:cTn id="36" fill="hold">
                            <p:stCondLst>
                              <p:cond delay="500"/>
                            </p:stCondLst>
                            <p:childTnLst>
                              <p:par>
                                <p:cTn id="37" presetID="10" presetClass="entr" presetSubtype="0" fill="hold" nodeType="afterEffect">
                                  <p:stCondLst>
                                    <p:cond delay="0"/>
                                  </p:stCondLst>
                                  <p:childTnLst>
                                    <p:set>
                                      <p:cBhvr>
                                        <p:cTn id="38" dur="1" fill="hold">
                                          <p:stCondLst>
                                            <p:cond delay="0"/>
                                          </p:stCondLst>
                                        </p:cTn>
                                        <p:tgtEl>
                                          <p:spTgt spid="24"/>
                                        </p:tgtEl>
                                        <p:attrNameLst>
                                          <p:attrName>style.visibility</p:attrName>
                                        </p:attrNameLst>
                                      </p:cBhvr>
                                      <p:to>
                                        <p:strVal val="visible"/>
                                      </p:to>
                                    </p:set>
                                    <p:animEffect transition="in" filter="fade">
                                      <p:cBhvr>
                                        <p:cTn id="39" dur="500"/>
                                        <p:tgtEl>
                                          <p:spTgt spid="24"/>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grpId="0" nodeType="clickEffect">
                                  <p:stCondLst>
                                    <p:cond delay="0"/>
                                  </p:stCondLst>
                                  <p:childTnLst>
                                    <p:set>
                                      <p:cBhvr>
                                        <p:cTn id="43" dur="1" fill="hold">
                                          <p:stCondLst>
                                            <p:cond delay="0"/>
                                          </p:stCondLst>
                                        </p:cTn>
                                        <p:tgtEl>
                                          <p:spTgt spid="16"/>
                                        </p:tgtEl>
                                        <p:attrNameLst>
                                          <p:attrName>style.visibility</p:attrName>
                                        </p:attrNameLst>
                                      </p:cBhvr>
                                      <p:to>
                                        <p:strVal val="visible"/>
                                      </p:to>
                                    </p:set>
                                    <p:animEffect transition="in" filter="fade">
                                      <p:cBhvr>
                                        <p:cTn id="44" dur="500"/>
                                        <p:tgtEl>
                                          <p:spTgt spid="16"/>
                                        </p:tgtEl>
                                      </p:cBhvr>
                                    </p:animEffect>
                                  </p:childTnLst>
                                </p:cTn>
                              </p:par>
                            </p:childTnLst>
                          </p:cTn>
                        </p:par>
                      </p:childTnLst>
                    </p:cTn>
                  </p:par>
                  <p:par>
                    <p:cTn id="45" fill="hold">
                      <p:stCondLst>
                        <p:cond delay="indefinite"/>
                      </p:stCondLst>
                      <p:childTnLst>
                        <p:par>
                          <p:cTn id="46" fill="hold">
                            <p:stCondLst>
                              <p:cond delay="0"/>
                            </p:stCondLst>
                            <p:childTnLst>
                              <p:par>
                                <p:cTn id="47" presetID="10" presetClass="exit" presetSubtype="0" fill="hold" grpId="1" nodeType="clickEffect">
                                  <p:stCondLst>
                                    <p:cond delay="0"/>
                                  </p:stCondLst>
                                  <p:childTnLst>
                                    <p:animEffect transition="out" filter="fade">
                                      <p:cBhvr>
                                        <p:cTn id="48" dur="500"/>
                                        <p:tgtEl>
                                          <p:spTgt spid="16"/>
                                        </p:tgtEl>
                                      </p:cBhvr>
                                    </p:animEffect>
                                    <p:set>
                                      <p:cBhvr>
                                        <p:cTn id="49" dur="1" fill="hold">
                                          <p:stCondLst>
                                            <p:cond delay="499"/>
                                          </p:stCondLst>
                                        </p:cTn>
                                        <p:tgtEl>
                                          <p:spTgt spid="16"/>
                                        </p:tgtEl>
                                        <p:attrNameLst>
                                          <p:attrName>style.visibility</p:attrName>
                                        </p:attrNameLst>
                                      </p:cBhvr>
                                      <p:to>
                                        <p:strVal val="hidden"/>
                                      </p:to>
                                    </p:set>
                                  </p:childTnLst>
                                </p:cTn>
                              </p:par>
                            </p:childTnLst>
                          </p:cTn>
                        </p:par>
                        <p:par>
                          <p:cTn id="50" fill="hold">
                            <p:stCondLst>
                              <p:cond delay="500"/>
                            </p:stCondLst>
                            <p:childTnLst>
                              <p:par>
                                <p:cTn id="51" presetID="10" presetClass="entr" presetSubtype="0" fill="hold" nodeType="afterEffect">
                                  <p:stCondLst>
                                    <p:cond delay="0"/>
                                  </p:stCondLst>
                                  <p:childTnLst>
                                    <p:set>
                                      <p:cBhvr>
                                        <p:cTn id="52" dur="1" fill="hold">
                                          <p:stCondLst>
                                            <p:cond delay="0"/>
                                          </p:stCondLst>
                                        </p:cTn>
                                        <p:tgtEl>
                                          <p:spTgt spid="25"/>
                                        </p:tgtEl>
                                        <p:attrNameLst>
                                          <p:attrName>style.visibility</p:attrName>
                                        </p:attrNameLst>
                                      </p:cBhvr>
                                      <p:to>
                                        <p:strVal val="visible"/>
                                      </p:to>
                                    </p:set>
                                    <p:animEffect transition="in" filter="fade">
                                      <p:cBhvr>
                                        <p:cTn id="53" dur="500"/>
                                        <p:tgtEl>
                                          <p:spTgt spid="25"/>
                                        </p:tgtEl>
                                      </p:cBhvr>
                                    </p:animEffect>
                                  </p:childTnLst>
                                </p:cTn>
                              </p:par>
                            </p:childTnLst>
                          </p:cTn>
                        </p:par>
                      </p:childTnLst>
                    </p:cTn>
                  </p:par>
                  <p:par>
                    <p:cTn id="54" fill="hold">
                      <p:stCondLst>
                        <p:cond delay="indefinite"/>
                      </p:stCondLst>
                      <p:childTnLst>
                        <p:par>
                          <p:cTn id="55" fill="hold">
                            <p:stCondLst>
                              <p:cond delay="0"/>
                            </p:stCondLst>
                            <p:childTnLst>
                              <p:par>
                                <p:cTn id="56" presetID="1" presetClass="entr" presetSubtype="0" fill="hold" grpId="1" nodeType="clickEffect">
                                  <p:stCondLst>
                                    <p:cond delay="0"/>
                                  </p:stCondLst>
                                  <p:childTnLst>
                                    <p:set>
                                      <p:cBhvr>
                                        <p:cTn id="57" dur="1" fill="hold">
                                          <p:stCondLst>
                                            <p:cond delay="0"/>
                                          </p:stCondLst>
                                        </p:cTn>
                                        <p:tgtEl>
                                          <p:spTgt spid="17"/>
                                        </p:tgtEl>
                                        <p:attrNameLst>
                                          <p:attrName>style.visibility</p:attrName>
                                        </p:attrNameLst>
                                      </p:cBhvr>
                                      <p:to>
                                        <p:strVal val="visible"/>
                                      </p:to>
                                    </p:set>
                                  </p:childTnLst>
                                </p:cTn>
                              </p:par>
                            </p:childTnLst>
                          </p:cTn>
                        </p:par>
                      </p:childTnLst>
                    </p:cTn>
                  </p:par>
                  <p:par>
                    <p:cTn id="58" fill="hold">
                      <p:stCondLst>
                        <p:cond delay="indefinite"/>
                      </p:stCondLst>
                      <p:childTnLst>
                        <p:par>
                          <p:cTn id="59" fill="hold">
                            <p:stCondLst>
                              <p:cond delay="0"/>
                            </p:stCondLst>
                            <p:childTnLst>
                              <p:par>
                                <p:cTn id="60" presetID="10" presetClass="exit" presetSubtype="0" fill="hold" grpId="0" nodeType="clickEffect">
                                  <p:stCondLst>
                                    <p:cond delay="0"/>
                                  </p:stCondLst>
                                  <p:childTnLst>
                                    <p:animEffect transition="out" filter="fade">
                                      <p:cBhvr>
                                        <p:cTn id="61" dur="500"/>
                                        <p:tgtEl>
                                          <p:spTgt spid="17"/>
                                        </p:tgtEl>
                                      </p:cBhvr>
                                    </p:animEffect>
                                    <p:set>
                                      <p:cBhvr>
                                        <p:cTn id="62" dur="1" fill="hold">
                                          <p:stCondLst>
                                            <p:cond delay="499"/>
                                          </p:stCondLst>
                                        </p:cTn>
                                        <p:tgtEl>
                                          <p:spTgt spid="17"/>
                                        </p:tgtEl>
                                        <p:attrNameLst>
                                          <p:attrName>style.visibility</p:attrName>
                                        </p:attrNameLst>
                                      </p:cBhvr>
                                      <p:to>
                                        <p:strVal val="hidden"/>
                                      </p:to>
                                    </p:set>
                                  </p:childTnLst>
                                </p:cTn>
                              </p:par>
                            </p:childTnLst>
                          </p:cTn>
                        </p:par>
                        <p:par>
                          <p:cTn id="63" fill="hold">
                            <p:stCondLst>
                              <p:cond delay="500"/>
                            </p:stCondLst>
                            <p:childTnLst>
                              <p:par>
                                <p:cTn id="64" presetID="10" presetClass="entr" presetSubtype="0" fill="hold" nodeType="afterEffect">
                                  <p:stCondLst>
                                    <p:cond delay="0"/>
                                  </p:stCondLst>
                                  <p:childTnLst>
                                    <p:set>
                                      <p:cBhvr>
                                        <p:cTn id="65" dur="1" fill="hold">
                                          <p:stCondLst>
                                            <p:cond delay="0"/>
                                          </p:stCondLst>
                                        </p:cTn>
                                        <p:tgtEl>
                                          <p:spTgt spid="26"/>
                                        </p:tgtEl>
                                        <p:attrNameLst>
                                          <p:attrName>style.visibility</p:attrName>
                                        </p:attrNameLst>
                                      </p:cBhvr>
                                      <p:to>
                                        <p:strVal val="visible"/>
                                      </p:to>
                                    </p:set>
                                    <p:animEffect transition="in" filter="fade">
                                      <p:cBhvr>
                                        <p:cTn id="66" dur="500"/>
                                        <p:tgtEl>
                                          <p:spTgt spid="26"/>
                                        </p:tgtEl>
                                      </p:cBhvr>
                                    </p:animEffect>
                                  </p:childTnLst>
                                </p:cTn>
                              </p:par>
                            </p:childTnLst>
                          </p:cTn>
                        </p:par>
                      </p:childTnLst>
                    </p:cTn>
                  </p:par>
                  <p:par>
                    <p:cTn id="67" fill="hold">
                      <p:stCondLst>
                        <p:cond delay="indefinite"/>
                      </p:stCondLst>
                      <p:childTnLst>
                        <p:par>
                          <p:cTn id="68" fill="hold">
                            <p:stCondLst>
                              <p:cond delay="0"/>
                            </p:stCondLst>
                            <p:childTnLst>
                              <p:par>
                                <p:cTn id="69" presetID="10" presetClass="entr" presetSubtype="0" fill="hold" grpId="0" nodeType="clickEffect">
                                  <p:stCondLst>
                                    <p:cond delay="0"/>
                                  </p:stCondLst>
                                  <p:childTnLst>
                                    <p:set>
                                      <p:cBhvr>
                                        <p:cTn id="70" dur="1" fill="hold">
                                          <p:stCondLst>
                                            <p:cond delay="0"/>
                                          </p:stCondLst>
                                        </p:cTn>
                                        <p:tgtEl>
                                          <p:spTgt spid="18"/>
                                        </p:tgtEl>
                                        <p:attrNameLst>
                                          <p:attrName>style.visibility</p:attrName>
                                        </p:attrNameLst>
                                      </p:cBhvr>
                                      <p:to>
                                        <p:strVal val="visible"/>
                                      </p:to>
                                    </p:set>
                                    <p:animEffect transition="in" filter="fade">
                                      <p:cBhvr>
                                        <p:cTn id="71" dur="500"/>
                                        <p:tgtEl>
                                          <p:spTgt spid="18"/>
                                        </p:tgtEl>
                                      </p:cBhvr>
                                    </p:animEffect>
                                  </p:childTnLst>
                                </p:cTn>
                              </p:par>
                            </p:childTnLst>
                          </p:cTn>
                        </p:par>
                      </p:childTnLst>
                    </p:cTn>
                  </p:par>
                  <p:par>
                    <p:cTn id="72" fill="hold">
                      <p:stCondLst>
                        <p:cond delay="indefinite"/>
                      </p:stCondLst>
                      <p:childTnLst>
                        <p:par>
                          <p:cTn id="73" fill="hold">
                            <p:stCondLst>
                              <p:cond delay="0"/>
                            </p:stCondLst>
                            <p:childTnLst>
                              <p:par>
                                <p:cTn id="74" presetID="10" presetClass="entr" presetSubtype="0" fill="hold" grpId="0" nodeType="clickEffect">
                                  <p:stCondLst>
                                    <p:cond delay="0"/>
                                  </p:stCondLst>
                                  <p:childTnLst>
                                    <p:set>
                                      <p:cBhvr>
                                        <p:cTn id="75" dur="1" fill="hold">
                                          <p:stCondLst>
                                            <p:cond delay="0"/>
                                          </p:stCondLst>
                                        </p:cTn>
                                        <p:tgtEl>
                                          <p:spTgt spid="6"/>
                                        </p:tgtEl>
                                        <p:attrNameLst>
                                          <p:attrName>style.visibility</p:attrName>
                                        </p:attrNameLst>
                                      </p:cBhvr>
                                      <p:to>
                                        <p:strVal val="visible"/>
                                      </p:to>
                                    </p:set>
                                    <p:animEffect transition="in" filter="fade">
                                      <p:cBhvr>
                                        <p:cTn id="76"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4" grpId="1"/>
      <p:bldP spid="5" grpId="0"/>
      <p:bldP spid="5" grpId="1"/>
      <p:bldP spid="6" grpId="0"/>
      <p:bldP spid="16" grpId="0"/>
      <p:bldP spid="16" grpId="1"/>
      <p:bldP spid="17" grpId="0"/>
      <p:bldP spid="17" grpId="1"/>
      <p:bldP spid="18" grpId="0"/>
    </p:bld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2.4 The 10 and 5 time tables</a:t>
            </a:r>
            <a:r>
              <a:rPr lang="en-GB" dirty="0"/>
              <a:t>	</a:t>
            </a:r>
            <a:r>
              <a:rPr lang="en-US" dirty="0">
                <a:solidFill>
                  <a:srgbClr val="00628C"/>
                </a:solidFill>
              </a:rPr>
              <a:t>Step 2:3</a:t>
            </a:r>
          </a:p>
        </p:txBody>
      </p:sp>
      <p:pic>
        <p:nvPicPr>
          <p:cNvPr id="27" name="Picture 26">
            <a:extLst>
              <a:ext uri="{FF2B5EF4-FFF2-40B4-BE49-F238E27FC236}">
                <a16:creationId xmlns:a16="http://schemas.microsoft.com/office/drawing/2014/main" id="{6FC5930B-AF22-4681-9F5D-2D09D0F5E7C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17919" y="4014743"/>
            <a:ext cx="1556217" cy="661392"/>
          </a:xfrm>
          <a:prstGeom prst="rect">
            <a:avLst/>
          </a:prstGeom>
        </p:spPr>
      </p:pic>
      <p:sp>
        <p:nvSpPr>
          <p:cNvPr id="28" name="TextBox 27">
            <a:extLst>
              <a:ext uri="{FF2B5EF4-FFF2-40B4-BE49-F238E27FC236}">
                <a16:creationId xmlns:a16="http://schemas.microsoft.com/office/drawing/2014/main" id="{4064EF5F-7815-4872-936F-DDDA48D36335}"/>
              </a:ext>
            </a:extLst>
          </p:cNvPr>
          <p:cNvSpPr txBox="1"/>
          <p:nvPr/>
        </p:nvSpPr>
        <p:spPr bwMode="auto">
          <a:xfrm>
            <a:off x="5290331" y="5736745"/>
            <a:ext cx="161133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3 × 5 = 15</a:t>
            </a:r>
          </a:p>
        </p:txBody>
      </p:sp>
      <p:pic>
        <p:nvPicPr>
          <p:cNvPr id="29" name="Picture 28">
            <a:extLst>
              <a:ext uri="{FF2B5EF4-FFF2-40B4-BE49-F238E27FC236}">
                <a16:creationId xmlns:a16="http://schemas.microsoft.com/office/drawing/2014/main" id="{6884CA91-45FA-4DC5-B86B-8FA84C99F8B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77781" y="2429976"/>
            <a:ext cx="496045" cy="680844"/>
          </a:xfrm>
          <a:prstGeom prst="rect">
            <a:avLst/>
          </a:prstGeom>
        </p:spPr>
      </p:pic>
      <p:pic>
        <p:nvPicPr>
          <p:cNvPr id="30" name="Picture 29">
            <a:extLst>
              <a:ext uri="{FF2B5EF4-FFF2-40B4-BE49-F238E27FC236}">
                <a16:creationId xmlns:a16="http://schemas.microsoft.com/office/drawing/2014/main" id="{23710BBE-2A47-419E-BBC8-38BCD9FA029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556187" y="2429976"/>
            <a:ext cx="496045" cy="680844"/>
          </a:xfrm>
          <a:prstGeom prst="rect">
            <a:avLst/>
          </a:prstGeom>
        </p:spPr>
      </p:pic>
      <p:pic>
        <p:nvPicPr>
          <p:cNvPr id="31" name="Picture 30">
            <a:extLst>
              <a:ext uri="{FF2B5EF4-FFF2-40B4-BE49-F238E27FC236}">
                <a16:creationId xmlns:a16="http://schemas.microsoft.com/office/drawing/2014/main" id="{F53B0236-AF01-4126-BE6E-ECB0AD453FB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34594" y="2429976"/>
            <a:ext cx="496045" cy="680844"/>
          </a:xfrm>
          <a:prstGeom prst="rect">
            <a:avLst/>
          </a:prstGeom>
        </p:spPr>
      </p:pic>
      <p:pic>
        <p:nvPicPr>
          <p:cNvPr id="32" name="Picture 31">
            <a:extLst>
              <a:ext uri="{FF2B5EF4-FFF2-40B4-BE49-F238E27FC236}">
                <a16:creationId xmlns:a16="http://schemas.microsoft.com/office/drawing/2014/main" id="{9B8FAC0D-692B-4599-87A0-08894DE1DC8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64411" y="4014743"/>
            <a:ext cx="1556217" cy="661392"/>
          </a:xfrm>
          <a:prstGeom prst="rect">
            <a:avLst/>
          </a:prstGeom>
        </p:spPr>
      </p:pic>
      <p:pic>
        <p:nvPicPr>
          <p:cNvPr id="33" name="Picture 32">
            <a:extLst>
              <a:ext uri="{FF2B5EF4-FFF2-40B4-BE49-F238E27FC236}">
                <a16:creationId xmlns:a16="http://schemas.microsoft.com/office/drawing/2014/main" id="{64356A5F-57D1-4A63-A7FB-98C2B647493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205127" y="4014743"/>
            <a:ext cx="1556217" cy="661392"/>
          </a:xfrm>
          <a:prstGeom prst="rect">
            <a:avLst/>
          </a:prstGeom>
        </p:spPr>
      </p:pic>
      <p:sp>
        <p:nvSpPr>
          <p:cNvPr id="34" name="Oval 33">
            <a:extLst>
              <a:ext uri="{FF2B5EF4-FFF2-40B4-BE49-F238E27FC236}">
                <a16:creationId xmlns:a16="http://schemas.microsoft.com/office/drawing/2014/main" id="{6A59C71E-1312-4F0E-890C-519EC4A0D618}"/>
              </a:ext>
            </a:extLst>
          </p:cNvPr>
          <p:cNvSpPr>
            <a:spLocks noChangeAspect="1"/>
          </p:cNvSpPr>
          <p:nvPr/>
        </p:nvSpPr>
        <p:spPr bwMode="auto">
          <a:xfrm>
            <a:off x="6519416" y="4931211"/>
            <a:ext cx="468000" cy="468000"/>
          </a:xfrm>
          <a:prstGeom prst="ellipse">
            <a:avLst/>
          </a:prstGeom>
          <a:noFill/>
          <a:ln w="19050" cap="flat" cmpd="sng" algn="ctr">
            <a:solidFill>
              <a:srgbClr val="03638C"/>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35" name="Oval 34">
            <a:extLst>
              <a:ext uri="{FF2B5EF4-FFF2-40B4-BE49-F238E27FC236}">
                <a16:creationId xmlns:a16="http://schemas.microsoft.com/office/drawing/2014/main" id="{61E117CD-D3B3-4A35-9DD5-7C7CBC6DC33A}"/>
              </a:ext>
            </a:extLst>
          </p:cNvPr>
          <p:cNvSpPr>
            <a:spLocks noChangeAspect="1"/>
          </p:cNvSpPr>
          <p:nvPr/>
        </p:nvSpPr>
        <p:spPr bwMode="auto">
          <a:xfrm>
            <a:off x="4994844" y="4931211"/>
            <a:ext cx="468000" cy="468000"/>
          </a:xfrm>
          <a:prstGeom prst="ellipse">
            <a:avLst/>
          </a:prstGeom>
          <a:noFill/>
          <a:ln w="19050" cap="flat" cmpd="sng" algn="ctr">
            <a:solidFill>
              <a:srgbClr val="03638C"/>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36" name="Oval 35">
            <a:extLst>
              <a:ext uri="{FF2B5EF4-FFF2-40B4-BE49-F238E27FC236}">
                <a16:creationId xmlns:a16="http://schemas.microsoft.com/office/drawing/2014/main" id="{6B046F8A-A7DD-4CAF-B371-AC5A637DF6D8}"/>
              </a:ext>
            </a:extLst>
          </p:cNvPr>
          <p:cNvSpPr>
            <a:spLocks noChangeAspect="1"/>
          </p:cNvSpPr>
          <p:nvPr/>
        </p:nvSpPr>
        <p:spPr bwMode="auto">
          <a:xfrm>
            <a:off x="3482972" y="4931211"/>
            <a:ext cx="468000" cy="468000"/>
          </a:xfrm>
          <a:prstGeom prst="ellipse">
            <a:avLst/>
          </a:prstGeom>
          <a:noFill/>
          <a:ln w="19050" cap="flat" cmpd="sng" algn="ctr">
            <a:solidFill>
              <a:srgbClr val="03638C"/>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37" name="Oval 36">
            <a:extLst>
              <a:ext uri="{FF2B5EF4-FFF2-40B4-BE49-F238E27FC236}">
                <a16:creationId xmlns:a16="http://schemas.microsoft.com/office/drawing/2014/main" id="{70A31712-7639-4B55-A31F-2E3BF066376A}"/>
              </a:ext>
            </a:extLst>
          </p:cNvPr>
          <p:cNvSpPr>
            <a:spLocks noChangeAspect="1"/>
          </p:cNvSpPr>
          <p:nvPr/>
        </p:nvSpPr>
        <p:spPr bwMode="auto">
          <a:xfrm>
            <a:off x="1965640" y="4931211"/>
            <a:ext cx="468000" cy="468000"/>
          </a:xfrm>
          <a:prstGeom prst="ellipse">
            <a:avLst/>
          </a:prstGeom>
          <a:noFill/>
          <a:ln w="19050" cap="flat" cmpd="sng" algn="ctr">
            <a:solidFill>
              <a:srgbClr val="03638C"/>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38" name="TextBox 37">
            <a:extLst>
              <a:ext uri="{FF2B5EF4-FFF2-40B4-BE49-F238E27FC236}">
                <a16:creationId xmlns:a16="http://schemas.microsoft.com/office/drawing/2014/main" id="{6EFC3EE4-F157-4FEA-B173-C8690041EC8C}"/>
              </a:ext>
            </a:extLst>
          </p:cNvPr>
          <p:cNvSpPr txBox="1"/>
          <p:nvPr/>
        </p:nvSpPr>
        <p:spPr bwMode="auto">
          <a:xfrm>
            <a:off x="5290331" y="5736745"/>
            <a:ext cx="161133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2 × 5 = 10</a:t>
            </a:r>
          </a:p>
        </p:txBody>
      </p:sp>
      <p:sp>
        <p:nvSpPr>
          <p:cNvPr id="39" name="TextBox 38">
            <a:extLst>
              <a:ext uri="{FF2B5EF4-FFF2-40B4-BE49-F238E27FC236}">
                <a16:creationId xmlns:a16="http://schemas.microsoft.com/office/drawing/2014/main" id="{124DAD12-6246-43DA-A6FE-613FD2744FDE}"/>
              </a:ext>
            </a:extLst>
          </p:cNvPr>
          <p:cNvSpPr txBox="1"/>
          <p:nvPr/>
        </p:nvSpPr>
        <p:spPr bwMode="auto">
          <a:xfrm>
            <a:off x="5373686" y="5736745"/>
            <a:ext cx="144462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1 × 5 = 5</a:t>
            </a:r>
          </a:p>
        </p:txBody>
      </p:sp>
      <p:sp>
        <p:nvSpPr>
          <p:cNvPr id="40" name="TextBox 39">
            <a:extLst>
              <a:ext uri="{FF2B5EF4-FFF2-40B4-BE49-F238E27FC236}">
                <a16:creationId xmlns:a16="http://schemas.microsoft.com/office/drawing/2014/main" id="{A45458FD-993C-4997-89A9-848F8487C536}"/>
              </a:ext>
            </a:extLst>
          </p:cNvPr>
          <p:cNvSpPr txBox="1"/>
          <p:nvPr/>
        </p:nvSpPr>
        <p:spPr bwMode="auto">
          <a:xfrm>
            <a:off x="5373686" y="5736745"/>
            <a:ext cx="144462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0 × 5 = 0</a:t>
            </a:r>
          </a:p>
        </p:txBody>
      </p:sp>
      <p:pic>
        <p:nvPicPr>
          <p:cNvPr id="45" name="Picture 44" descr="A picture containing object&#10;&#10;Description automatically generated">
            <a:extLst>
              <a:ext uri="{FF2B5EF4-FFF2-40B4-BE49-F238E27FC236}">
                <a16:creationId xmlns:a16="http://schemas.microsoft.com/office/drawing/2014/main" id="{7B095B75-3192-42CC-8E6F-85E072371E8C}"/>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2122283" y="4676136"/>
            <a:ext cx="7975614" cy="661393"/>
          </a:xfrm>
          <a:prstGeom prst="rect">
            <a:avLst/>
          </a:prstGeom>
        </p:spPr>
      </p:pic>
    </p:spTree>
    <p:extLst>
      <p:ext uri="{BB962C8B-B14F-4D97-AF65-F5344CB8AC3E}">
        <p14:creationId xmlns:p14="http://schemas.microsoft.com/office/powerpoint/2010/main" val="26591317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500"/>
                                        <p:tgtEl>
                                          <p:spTgt spid="3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8"/>
                                        </p:tgtEl>
                                        <p:attrNameLst>
                                          <p:attrName>style.visibility</p:attrName>
                                        </p:attrNameLst>
                                      </p:cBhvr>
                                      <p:to>
                                        <p:strVal val="visible"/>
                                      </p:to>
                                    </p:set>
                                    <p:animEffect transition="in" filter="fade">
                                      <p:cBhvr>
                                        <p:cTn id="10" dur="500"/>
                                        <p:tgtEl>
                                          <p:spTgt spid="28"/>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xit" presetSubtype="0" fill="hold" grpId="1" nodeType="clickEffect">
                                  <p:stCondLst>
                                    <p:cond delay="0"/>
                                  </p:stCondLst>
                                  <p:childTnLst>
                                    <p:animEffect transition="out" filter="fade">
                                      <p:cBhvr>
                                        <p:cTn id="14" dur="500"/>
                                        <p:tgtEl>
                                          <p:spTgt spid="34"/>
                                        </p:tgtEl>
                                      </p:cBhvr>
                                    </p:animEffect>
                                    <p:set>
                                      <p:cBhvr>
                                        <p:cTn id="15" dur="1" fill="hold">
                                          <p:stCondLst>
                                            <p:cond delay="499"/>
                                          </p:stCondLst>
                                        </p:cTn>
                                        <p:tgtEl>
                                          <p:spTgt spid="34"/>
                                        </p:tgtEl>
                                        <p:attrNameLst>
                                          <p:attrName>style.visibility</p:attrName>
                                        </p:attrNameLst>
                                      </p:cBhvr>
                                      <p:to>
                                        <p:strVal val="hidden"/>
                                      </p:to>
                                    </p:set>
                                  </p:childTnLst>
                                </p:cTn>
                              </p:par>
                              <p:par>
                                <p:cTn id="16" presetID="10" presetClass="exit" presetSubtype="0" fill="hold" grpId="1" nodeType="withEffect">
                                  <p:stCondLst>
                                    <p:cond delay="0"/>
                                  </p:stCondLst>
                                  <p:childTnLst>
                                    <p:animEffect transition="out" filter="fade">
                                      <p:cBhvr>
                                        <p:cTn id="17" dur="500"/>
                                        <p:tgtEl>
                                          <p:spTgt spid="28"/>
                                        </p:tgtEl>
                                      </p:cBhvr>
                                    </p:animEffect>
                                    <p:set>
                                      <p:cBhvr>
                                        <p:cTn id="18" dur="1" fill="hold">
                                          <p:stCondLst>
                                            <p:cond delay="499"/>
                                          </p:stCondLst>
                                        </p:cTn>
                                        <p:tgtEl>
                                          <p:spTgt spid="28"/>
                                        </p:tgtEl>
                                        <p:attrNameLst>
                                          <p:attrName>style.visibility</p:attrName>
                                        </p:attrNameLst>
                                      </p:cBhvr>
                                      <p:to>
                                        <p:strVal val="hidden"/>
                                      </p:to>
                                    </p:set>
                                  </p:childTnLst>
                                </p:cTn>
                              </p:par>
                            </p:childTnLst>
                          </p:cTn>
                        </p:par>
                        <p:par>
                          <p:cTn id="19" fill="hold">
                            <p:stCondLst>
                              <p:cond delay="500"/>
                            </p:stCondLst>
                            <p:childTnLst>
                              <p:par>
                                <p:cTn id="20" presetID="10" presetClass="exit" presetSubtype="0" fill="hold" nodeType="afterEffect">
                                  <p:stCondLst>
                                    <p:cond delay="0"/>
                                  </p:stCondLst>
                                  <p:childTnLst>
                                    <p:animEffect transition="out" filter="fade">
                                      <p:cBhvr>
                                        <p:cTn id="21" dur="500"/>
                                        <p:tgtEl>
                                          <p:spTgt spid="31"/>
                                        </p:tgtEl>
                                      </p:cBhvr>
                                    </p:animEffect>
                                    <p:set>
                                      <p:cBhvr>
                                        <p:cTn id="22" dur="1" fill="hold">
                                          <p:stCondLst>
                                            <p:cond delay="499"/>
                                          </p:stCondLst>
                                        </p:cTn>
                                        <p:tgtEl>
                                          <p:spTgt spid="31"/>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ntr" presetSubtype="2" fill="hold" nodeType="clickEffect">
                                  <p:stCondLst>
                                    <p:cond delay="0"/>
                                  </p:stCondLst>
                                  <p:childTnLst>
                                    <p:set>
                                      <p:cBhvr>
                                        <p:cTn id="26" dur="1" fill="hold">
                                          <p:stCondLst>
                                            <p:cond delay="0"/>
                                          </p:stCondLst>
                                        </p:cTn>
                                        <p:tgtEl>
                                          <p:spTgt spid="33"/>
                                        </p:tgtEl>
                                        <p:attrNameLst>
                                          <p:attrName>style.visibility</p:attrName>
                                        </p:attrNameLst>
                                      </p:cBhvr>
                                      <p:to>
                                        <p:strVal val="visible"/>
                                      </p:to>
                                    </p:set>
                                    <p:animEffect transition="in" filter="wipe(right)">
                                      <p:cBhvr>
                                        <p:cTn id="27" dur="500"/>
                                        <p:tgtEl>
                                          <p:spTgt spid="33"/>
                                        </p:tgtEl>
                                      </p:cBhvr>
                                    </p:animEffect>
                                  </p:childTnLst>
                                </p:cTn>
                              </p:par>
                            </p:childTnLst>
                          </p:cTn>
                        </p:par>
                        <p:par>
                          <p:cTn id="28" fill="hold">
                            <p:stCondLst>
                              <p:cond delay="500"/>
                            </p:stCondLst>
                            <p:childTnLst>
                              <p:par>
                                <p:cTn id="29" presetID="10" presetClass="entr" presetSubtype="0" fill="hold" grpId="0" nodeType="afterEffect">
                                  <p:stCondLst>
                                    <p:cond delay="0"/>
                                  </p:stCondLst>
                                  <p:childTnLst>
                                    <p:set>
                                      <p:cBhvr>
                                        <p:cTn id="30" dur="1" fill="hold">
                                          <p:stCondLst>
                                            <p:cond delay="0"/>
                                          </p:stCondLst>
                                        </p:cTn>
                                        <p:tgtEl>
                                          <p:spTgt spid="35"/>
                                        </p:tgtEl>
                                        <p:attrNameLst>
                                          <p:attrName>style.visibility</p:attrName>
                                        </p:attrNameLst>
                                      </p:cBhvr>
                                      <p:to>
                                        <p:strVal val="visible"/>
                                      </p:to>
                                    </p:set>
                                    <p:animEffect transition="in" filter="fade">
                                      <p:cBhvr>
                                        <p:cTn id="31" dur="500"/>
                                        <p:tgtEl>
                                          <p:spTgt spid="35"/>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38"/>
                                        </p:tgtEl>
                                        <p:attrNameLst>
                                          <p:attrName>style.visibility</p:attrName>
                                        </p:attrNameLst>
                                      </p:cBhvr>
                                      <p:to>
                                        <p:strVal val="visible"/>
                                      </p:to>
                                    </p:set>
                                    <p:animEffect transition="in" filter="fade">
                                      <p:cBhvr>
                                        <p:cTn id="34" dur="500"/>
                                        <p:tgtEl>
                                          <p:spTgt spid="38"/>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xit" presetSubtype="0" fill="hold" grpId="1" nodeType="clickEffect">
                                  <p:stCondLst>
                                    <p:cond delay="0"/>
                                  </p:stCondLst>
                                  <p:childTnLst>
                                    <p:animEffect transition="out" filter="fade">
                                      <p:cBhvr>
                                        <p:cTn id="38" dur="500"/>
                                        <p:tgtEl>
                                          <p:spTgt spid="35"/>
                                        </p:tgtEl>
                                      </p:cBhvr>
                                    </p:animEffect>
                                    <p:set>
                                      <p:cBhvr>
                                        <p:cTn id="39" dur="1" fill="hold">
                                          <p:stCondLst>
                                            <p:cond delay="499"/>
                                          </p:stCondLst>
                                        </p:cTn>
                                        <p:tgtEl>
                                          <p:spTgt spid="35"/>
                                        </p:tgtEl>
                                        <p:attrNameLst>
                                          <p:attrName>style.visibility</p:attrName>
                                        </p:attrNameLst>
                                      </p:cBhvr>
                                      <p:to>
                                        <p:strVal val="hidden"/>
                                      </p:to>
                                    </p:set>
                                  </p:childTnLst>
                                </p:cTn>
                              </p:par>
                              <p:par>
                                <p:cTn id="40" presetID="10" presetClass="exit" presetSubtype="0" fill="hold" grpId="1" nodeType="withEffect">
                                  <p:stCondLst>
                                    <p:cond delay="0"/>
                                  </p:stCondLst>
                                  <p:childTnLst>
                                    <p:animEffect transition="out" filter="fade">
                                      <p:cBhvr>
                                        <p:cTn id="41" dur="500"/>
                                        <p:tgtEl>
                                          <p:spTgt spid="38"/>
                                        </p:tgtEl>
                                      </p:cBhvr>
                                    </p:animEffect>
                                    <p:set>
                                      <p:cBhvr>
                                        <p:cTn id="42" dur="1" fill="hold">
                                          <p:stCondLst>
                                            <p:cond delay="499"/>
                                          </p:stCondLst>
                                        </p:cTn>
                                        <p:tgtEl>
                                          <p:spTgt spid="38"/>
                                        </p:tgtEl>
                                        <p:attrNameLst>
                                          <p:attrName>style.visibility</p:attrName>
                                        </p:attrNameLst>
                                      </p:cBhvr>
                                      <p:to>
                                        <p:strVal val="hidden"/>
                                      </p:to>
                                    </p:set>
                                  </p:childTnLst>
                                </p:cTn>
                              </p:par>
                            </p:childTnLst>
                          </p:cTn>
                        </p:par>
                        <p:par>
                          <p:cTn id="43" fill="hold">
                            <p:stCondLst>
                              <p:cond delay="500"/>
                            </p:stCondLst>
                            <p:childTnLst>
                              <p:par>
                                <p:cTn id="44" presetID="10" presetClass="exit" presetSubtype="0" fill="hold" nodeType="afterEffect">
                                  <p:stCondLst>
                                    <p:cond delay="0"/>
                                  </p:stCondLst>
                                  <p:childTnLst>
                                    <p:animEffect transition="out" filter="fade">
                                      <p:cBhvr>
                                        <p:cTn id="45" dur="500"/>
                                        <p:tgtEl>
                                          <p:spTgt spid="30"/>
                                        </p:tgtEl>
                                      </p:cBhvr>
                                    </p:animEffect>
                                    <p:set>
                                      <p:cBhvr>
                                        <p:cTn id="46" dur="1" fill="hold">
                                          <p:stCondLst>
                                            <p:cond delay="499"/>
                                          </p:stCondLst>
                                        </p:cTn>
                                        <p:tgtEl>
                                          <p:spTgt spid="30"/>
                                        </p:tgtEl>
                                        <p:attrNameLst>
                                          <p:attrName>style.visibility</p:attrName>
                                        </p:attrNameLst>
                                      </p:cBhvr>
                                      <p:to>
                                        <p:strVal val="hidden"/>
                                      </p:to>
                                    </p:set>
                                  </p:childTnLst>
                                </p:cTn>
                              </p:par>
                            </p:childTnLst>
                          </p:cTn>
                        </p:par>
                      </p:childTnLst>
                    </p:cTn>
                  </p:par>
                  <p:par>
                    <p:cTn id="47" fill="hold">
                      <p:stCondLst>
                        <p:cond delay="indefinite"/>
                      </p:stCondLst>
                      <p:childTnLst>
                        <p:par>
                          <p:cTn id="48" fill="hold">
                            <p:stCondLst>
                              <p:cond delay="0"/>
                            </p:stCondLst>
                            <p:childTnLst>
                              <p:par>
                                <p:cTn id="49" presetID="22" presetClass="entr" presetSubtype="2" fill="hold" nodeType="clickEffect">
                                  <p:stCondLst>
                                    <p:cond delay="0"/>
                                  </p:stCondLst>
                                  <p:childTnLst>
                                    <p:set>
                                      <p:cBhvr>
                                        <p:cTn id="50" dur="1" fill="hold">
                                          <p:stCondLst>
                                            <p:cond delay="0"/>
                                          </p:stCondLst>
                                        </p:cTn>
                                        <p:tgtEl>
                                          <p:spTgt spid="32"/>
                                        </p:tgtEl>
                                        <p:attrNameLst>
                                          <p:attrName>style.visibility</p:attrName>
                                        </p:attrNameLst>
                                      </p:cBhvr>
                                      <p:to>
                                        <p:strVal val="visible"/>
                                      </p:to>
                                    </p:set>
                                    <p:animEffect transition="in" filter="wipe(right)">
                                      <p:cBhvr>
                                        <p:cTn id="51" dur="500"/>
                                        <p:tgtEl>
                                          <p:spTgt spid="32"/>
                                        </p:tgtEl>
                                      </p:cBhvr>
                                    </p:animEffect>
                                  </p:childTnLst>
                                </p:cTn>
                              </p:par>
                            </p:childTnLst>
                          </p:cTn>
                        </p:par>
                        <p:par>
                          <p:cTn id="52" fill="hold">
                            <p:stCondLst>
                              <p:cond delay="500"/>
                            </p:stCondLst>
                            <p:childTnLst>
                              <p:par>
                                <p:cTn id="53" presetID="10" presetClass="entr" presetSubtype="0" fill="hold" grpId="0" nodeType="afterEffect">
                                  <p:stCondLst>
                                    <p:cond delay="0"/>
                                  </p:stCondLst>
                                  <p:childTnLst>
                                    <p:set>
                                      <p:cBhvr>
                                        <p:cTn id="54" dur="1" fill="hold">
                                          <p:stCondLst>
                                            <p:cond delay="0"/>
                                          </p:stCondLst>
                                        </p:cTn>
                                        <p:tgtEl>
                                          <p:spTgt spid="36"/>
                                        </p:tgtEl>
                                        <p:attrNameLst>
                                          <p:attrName>style.visibility</p:attrName>
                                        </p:attrNameLst>
                                      </p:cBhvr>
                                      <p:to>
                                        <p:strVal val="visible"/>
                                      </p:to>
                                    </p:set>
                                    <p:animEffect transition="in" filter="fade">
                                      <p:cBhvr>
                                        <p:cTn id="55" dur="500"/>
                                        <p:tgtEl>
                                          <p:spTgt spid="36"/>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39"/>
                                        </p:tgtEl>
                                        <p:attrNameLst>
                                          <p:attrName>style.visibility</p:attrName>
                                        </p:attrNameLst>
                                      </p:cBhvr>
                                      <p:to>
                                        <p:strVal val="visible"/>
                                      </p:to>
                                    </p:set>
                                    <p:animEffect transition="in" filter="fade">
                                      <p:cBhvr>
                                        <p:cTn id="58" dur="500"/>
                                        <p:tgtEl>
                                          <p:spTgt spid="39"/>
                                        </p:tgtEl>
                                      </p:cBhvr>
                                    </p:animEffect>
                                  </p:childTnLst>
                                </p:cTn>
                              </p:par>
                            </p:childTnLst>
                          </p:cTn>
                        </p:par>
                      </p:childTnLst>
                    </p:cTn>
                  </p:par>
                  <p:par>
                    <p:cTn id="59" fill="hold">
                      <p:stCondLst>
                        <p:cond delay="indefinite"/>
                      </p:stCondLst>
                      <p:childTnLst>
                        <p:par>
                          <p:cTn id="60" fill="hold">
                            <p:stCondLst>
                              <p:cond delay="0"/>
                            </p:stCondLst>
                            <p:childTnLst>
                              <p:par>
                                <p:cTn id="61" presetID="10" presetClass="exit" presetSubtype="0" fill="hold" grpId="1" nodeType="clickEffect">
                                  <p:stCondLst>
                                    <p:cond delay="0"/>
                                  </p:stCondLst>
                                  <p:childTnLst>
                                    <p:animEffect transition="out" filter="fade">
                                      <p:cBhvr>
                                        <p:cTn id="62" dur="500"/>
                                        <p:tgtEl>
                                          <p:spTgt spid="36"/>
                                        </p:tgtEl>
                                      </p:cBhvr>
                                    </p:animEffect>
                                    <p:set>
                                      <p:cBhvr>
                                        <p:cTn id="63" dur="1" fill="hold">
                                          <p:stCondLst>
                                            <p:cond delay="499"/>
                                          </p:stCondLst>
                                        </p:cTn>
                                        <p:tgtEl>
                                          <p:spTgt spid="36"/>
                                        </p:tgtEl>
                                        <p:attrNameLst>
                                          <p:attrName>style.visibility</p:attrName>
                                        </p:attrNameLst>
                                      </p:cBhvr>
                                      <p:to>
                                        <p:strVal val="hidden"/>
                                      </p:to>
                                    </p:set>
                                  </p:childTnLst>
                                </p:cTn>
                              </p:par>
                              <p:par>
                                <p:cTn id="64" presetID="10" presetClass="exit" presetSubtype="0" fill="hold" grpId="1" nodeType="withEffect">
                                  <p:stCondLst>
                                    <p:cond delay="0"/>
                                  </p:stCondLst>
                                  <p:childTnLst>
                                    <p:animEffect transition="out" filter="fade">
                                      <p:cBhvr>
                                        <p:cTn id="65" dur="500"/>
                                        <p:tgtEl>
                                          <p:spTgt spid="39"/>
                                        </p:tgtEl>
                                      </p:cBhvr>
                                    </p:animEffect>
                                    <p:set>
                                      <p:cBhvr>
                                        <p:cTn id="66" dur="1" fill="hold">
                                          <p:stCondLst>
                                            <p:cond delay="499"/>
                                          </p:stCondLst>
                                        </p:cTn>
                                        <p:tgtEl>
                                          <p:spTgt spid="39"/>
                                        </p:tgtEl>
                                        <p:attrNameLst>
                                          <p:attrName>style.visibility</p:attrName>
                                        </p:attrNameLst>
                                      </p:cBhvr>
                                      <p:to>
                                        <p:strVal val="hidden"/>
                                      </p:to>
                                    </p:set>
                                  </p:childTnLst>
                                </p:cTn>
                              </p:par>
                            </p:childTnLst>
                          </p:cTn>
                        </p:par>
                        <p:par>
                          <p:cTn id="67" fill="hold">
                            <p:stCondLst>
                              <p:cond delay="500"/>
                            </p:stCondLst>
                            <p:childTnLst>
                              <p:par>
                                <p:cTn id="68" presetID="10" presetClass="exit" presetSubtype="0" fill="hold" nodeType="afterEffect">
                                  <p:stCondLst>
                                    <p:cond delay="0"/>
                                  </p:stCondLst>
                                  <p:childTnLst>
                                    <p:animEffect transition="out" filter="fade">
                                      <p:cBhvr>
                                        <p:cTn id="69" dur="500"/>
                                        <p:tgtEl>
                                          <p:spTgt spid="29"/>
                                        </p:tgtEl>
                                      </p:cBhvr>
                                    </p:animEffect>
                                    <p:set>
                                      <p:cBhvr>
                                        <p:cTn id="70" dur="1" fill="hold">
                                          <p:stCondLst>
                                            <p:cond delay="499"/>
                                          </p:stCondLst>
                                        </p:cTn>
                                        <p:tgtEl>
                                          <p:spTgt spid="29"/>
                                        </p:tgtEl>
                                        <p:attrNameLst>
                                          <p:attrName>style.visibility</p:attrName>
                                        </p:attrNameLst>
                                      </p:cBhvr>
                                      <p:to>
                                        <p:strVal val="hidden"/>
                                      </p:to>
                                    </p:set>
                                  </p:childTnLst>
                                </p:cTn>
                              </p:par>
                            </p:childTnLst>
                          </p:cTn>
                        </p:par>
                      </p:childTnLst>
                    </p:cTn>
                  </p:par>
                  <p:par>
                    <p:cTn id="71" fill="hold">
                      <p:stCondLst>
                        <p:cond delay="indefinite"/>
                      </p:stCondLst>
                      <p:childTnLst>
                        <p:par>
                          <p:cTn id="72" fill="hold">
                            <p:stCondLst>
                              <p:cond delay="0"/>
                            </p:stCondLst>
                            <p:childTnLst>
                              <p:par>
                                <p:cTn id="73" presetID="22" presetClass="entr" presetSubtype="2" fill="hold" nodeType="clickEffect">
                                  <p:stCondLst>
                                    <p:cond delay="0"/>
                                  </p:stCondLst>
                                  <p:childTnLst>
                                    <p:set>
                                      <p:cBhvr>
                                        <p:cTn id="74" dur="1" fill="hold">
                                          <p:stCondLst>
                                            <p:cond delay="0"/>
                                          </p:stCondLst>
                                        </p:cTn>
                                        <p:tgtEl>
                                          <p:spTgt spid="27"/>
                                        </p:tgtEl>
                                        <p:attrNameLst>
                                          <p:attrName>style.visibility</p:attrName>
                                        </p:attrNameLst>
                                      </p:cBhvr>
                                      <p:to>
                                        <p:strVal val="visible"/>
                                      </p:to>
                                    </p:set>
                                    <p:animEffect transition="in" filter="wipe(right)">
                                      <p:cBhvr>
                                        <p:cTn id="75" dur="500"/>
                                        <p:tgtEl>
                                          <p:spTgt spid="27"/>
                                        </p:tgtEl>
                                      </p:cBhvr>
                                    </p:animEffect>
                                  </p:childTnLst>
                                </p:cTn>
                              </p:par>
                            </p:childTnLst>
                          </p:cTn>
                        </p:par>
                        <p:par>
                          <p:cTn id="76" fill="hold">
                            <p:stCondLst>
                              <p:cond delay="500"/>
                            </p:stCondLst>
                            <p:childTnLst>
                              <p:par>
                                <p:cTn id="77" presetID="10" presetClass="entr" presetSubtype="0" fill="hold" grpId="0" nodeType="afterEffect">
                                  <p:stCondLst>
                                    <p:cond delay="0"/>
                                  </p:stCondLst>
                                  <p:childTnLst>
                                    <p:set>
                                      <p:cBhvr>
                                        <p:cTn id="78" dur="1" fill="hold">
                                          <p:stCondLst>
                                            <p:cond delay="0"/>
                                          </p:stCondLst>
                                        </p:cTn>
                                        <p:tgtEl>
                                          <p:spTgt spid="37"/>
                                        </p:tgtEl>
                                        <p:attrNameLst>
                                          <p:attrName>style.visibility</p:attrName>
                                        </p:attrNameLst>
                                      </p:cBhvr>
                                      <p:to>
                                        <p:strVal val="visible"/>
                                      </p:to>
                                    </p:set>
                                    <p:animEffect transition="in" filter="fade">
                                      <p:cBhvr>
                                        <p:cTn id="79" dur="500"/>
                                        <p:tgtEl>
                                          <p:spTgt spid="37"/>
                                        </p:tgtEl>
                                      </p:cBhvr>
                                    </p:animEffect>
                                  </p:childTnLst>
                                </p:cTn>
                              </p:par>
                              <p:par>
                                <p:cTn id="80" presetID="10" presetClass="entr" presetSubtype="0" fill="hold" grpId="0" nodeType="withEffect">
                                  <p:stCondLst>
                                    <p:cond delay="0"/>
                                  </p:stCondLst>
                                  <p:childTnLst>
                                    <p:set>
                                      <p:cBhvr>
                                        <p:cTn id="81" dur="1" fill="hold">
                                          <p:stCondLst>
                                            <p:cond delay="0"/>
                                          </p:stCondLst>
                                        </p:cTn>
                                        <p:tgtEl>
                                          <p:spTgt spid="40"/>
                                        </p:tgtEl>
                                        <p:attrNameLst>
                                          <p:attrName>style.visibility</p:attrName>
                                        </p:attrNameLst>
                                      </p:cBhvr>
                                      <p:to>
                                        <p:strVal val="visible"/>
                                      </p:to>
                                    </p:set>
                                    <p:animEffect transition="in" filter="fade">
                                      <p:cBhvr>
                                        <p:cTn id="82"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8" grpId="1"/>
      <p:bldP spid="34" grpId="0" animBg="1"/>
      <p:bldP spid="34" grpId="1" animBg="1"/>
      <p:bldP spid="35" grpId="0" animBg="1"/>
      <p:bldP spid="35" grpId="1" animBg="1"/>
      <p:bldP spid="36" grpId="0" animBg="1"/>
      <p:bldP spid="36" grpId="1" animBg="1"/>
      <p:bldP spid="37" grpId="0" animBg="1"/>
      <p:bldP spid="38" grpId="0"/>
      <p:bldP spid="38" grpId="1"/>
      <p:bldP spid="39" grpId="0"/>
      <p:bldP spid="39" grpId="1"/>
      <p:bldP spid="4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ext Placeholder 1">
            <a:extLst>
              <a:ext uri="{FF2B5EF4-FFF2-40B4-BE49-F238E27FC236}">
                <a16:creationId xmlns:a16="http://schemas.microsoft.com/office/drawing/2014/main" id="{BD850C28-3973-4EAF-A113-E73FA98EF9D8}"/>
              </a:ext>
            </a:extLst>
          </p:cNvPr>
          <p:cNvSpPr>
            <a:spLocks noGrp="1" noChangeArrowheads="1"/>
          </p:cNvSpPr>
          <p:nvPr>
            <p:ph type="body" sz="quarter" idx="11"/>
          </p:nvPr>
        </p:nvSpPr>
        <p:spPr>
          <a:xfrm>
            <a:off x="0" y="0"/>
            <a:ext cx="12192000" cy="630238"/>
          </a:xfrm>
        </p:spPr>
        <p:txBody>
          <a:bodyPr/>
          <a:lstStyle/>
          <a:p>
            <a:pPr marL="0" indent="0">
              <a:tabLst>
                <a:tab pos="2243138" algn="l"/>
              </a:tabLst>
            </a:pPr>
            <a:r>
              <a:rPr lang="en-GB" altLang="en-US">
                <a:latin typeface="Myriad Pro" panose="020B0503030403020204" pitchFamily="34" charset="0"/>
                <a:ea typeface="Myriad Pro" panose="020B0503030403020204" pitchFamily="34" charset="0"/>
                <a:cs typeface="Myriad Pro" panose="020B0503030403020204" pitchFamily="34" charset="0"/>
              </a:rPr>
              <a:t>2.2 Multiplication: equal groups</a:t>
            </a:r>
            <a:r>
              <a:rPr lang="en-US" altLang="en-US">
                <a:latin typeface="Myriad Pro" panose="020B0503030403020204" pitchFamily="34" charset="0"/>
                <a:ea typeface="Myriad Pro" panose="020B0503030403020204" pitchFamily="34" charset="0"/>
                <a:cs typeface="Myriad Pro" panose="020B0503030403020204" pitchFamily="34" charset="0"/>
              </a:rPr>
              <a:t>   </a:t>
            </a:r>
            <a:r>
              <a:rPr lang="en-US" altLang="en-US">
                <a:solidFill>
                  <a:srgbClr val="00628C"/>
                </a:solidFill>
                <a:latin typeface="Myriad Pro" panose="020B0503030403020204" pitchFamily="34" charset="0"/>
                <a:ea typeface="Myriad Pro" panose="020B0503030403020204" pitchFamily="34" charset="0"/>
                <a:cs typeface="Myriad Pro" panose="020B0503030403020204" pitchFamily="34" charset="0"/>
              </a:rPr>
              <a:t>Step 1:3</a:t>
            </a:r>
          </a:p>
        </p:txBody>
      </p:sp>
      <p:pic>
        <p:nvPicPr>
          <p:cNvPr id="23555" name="Picture 3">
            <a:extLst>
              <a:ext uri="{FF2B5EF4-FFF2-40B4-BE49-F238E27FC236}">
                <a16:creationId xmlns:a16="http://schemas.microsoft.com/office/drawing/2014/main" id="{AB16B466-EE25-419C-860F-0DF572A0A8B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84664" y="1036639"/>
            <a:ext cx="3622675" cy="2478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5">
            <a:extLst>
              <a:ext uri="{FF2B5EF4-FFF2-40B4-BE49-F238E27FC236}">
                <a16:creationId xmlns:a16="http://schemas.microsoft.com/office/drawing/2014/main" id="{78B1C244-DB5C-4F4B-A63D-AB7E8C1CAA6C}"/>
              </a:ext>
            </a:extLst>
          </p:cNvPr>
          <p:cNvSpPr txBox="1">
            <a:spLocks noChangeArrowheads="1"/>
          </p:cNvSpPr>
          <p:nvPr/>
        </p:nvSpPr>
        <p:spPr bwMode="auto">
          <a:xfrm>
            <a:off x="2496071" y="4086226"/>
            <a:ext cx="2328862"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fontAlgn="base">
              <a:spcAft>
                <a:spcPct val="0"/>
              </a:spcAft>
              <a:buClr>
                <a:srgbClr val="82CBDD"/>
              </a:buClr>
              <a:buNone/>
            </a:pPr>
            <a:r>
              <a:rPr lang="en-GB" altLang="en-US" sz="2400" dirty="0">
                <a:solidFill>
                  <a:srgbClr val="000000"/>
                </a:solidFill>
                <a:latin typeface="Myriad Pro Semibold"/>
                <a:ea typeface="Myriad Pro Semibold"/>
                <a:cs typeface="Myriad Pro Semibold"/>
              </a:rPr>
              <a:t>Equal groups</a:t>
            </a:r>
          </a:p>
        </p:txBody>
      </p:sp>
      <p:sp>
        <p:nvSpPr>
          <p:cNvPr id="9" name="TextBox 6">
            <a:extLst>
              <a:ext uri="{FF2B5EF4-FFF2-40B4-BE49-F238E27FC236}">
                <a16:creationId xmlns:a16="http://schemas.microsoft.com/office/drawing/2014/main" id="{45116BA3-0EC9-4EC4-A4B6-02E7F7D61C57}"/>
              </a:ext>
            </a:extLst>
          </p:cNvPr>
          <p:cNvSpPr txBox="1">
            <a:spLocks noChangeArrowheads="1"/>
          </p:cNvSpPr>
          <p:nvPr/>
        </p:nvSpPr>
        <p:spPr bwMode="auto">
          <a:xfrm>
            <a:off x="2496072" y="5056189"/>
            <a:ext cx="266382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fontAlgn="base">
              <a:spcAft>
                <a:spcPct val="0"/>
              </a:spcAft>
              <a:buClr>
                <a:srgbClr val="82CBDD"/>
              </a:buClr>
              <a:buNone/>
            </a:pPr>
            <a:r>
              <a:rPr lang="en-GB" altLang="en-US" sz="2400" dirty="0">
                <a:solidFill>
                  <a:srgbClr val="000000"/>
                </a:solidFill>
                <a:latin typeface="Myriad Pro Semibold"/>
                <a:ea typeface="Myriad Pro Semibold"/>
                <a:cs typeface="Myriad Pro Semibold"/>
              </a:rPr>
              <a:t>Unequal groups</a:t>
            </a:r>
          </a:p>
        </p:txBody>
      </p:sp>
      <p:sp>
        <p:nvSpPr>
          <p:cNvPr id="12" name="TextBox 11">
            <a:extLst>
              <a:ext uri="{FF2B5EF4-FFF2-40B4-BE49-F238E27FC236}">
                <a16:creationId xmlns:a16="http://schemas.microsoft.com/office/drawing/2014/main" id="{B2785F89-21AC-4611-9161-B3E4A0ADA510}"/>
              </a:ext>
            </a:extLst>
          </p:cNvPr>
          <p:cNvSpPr txBox="1">
            <a:spLocks noChangeArrowheads="1"/>
          </p:cNvSpPr>
          <p:nvPr/>
        </p:nvSpPr>
        <p:spPr bwMode="auto">
          <a:xfrm>
            <a:off x="4710362" y="4987617"/>
            <a:ext cx="487634"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fontAlgn="base">
              <a:spcAft>
                <a:spcPct val="0"/>
              </a:spcAft>
              <a:buClr>
                <a:srgbClr val="82CBDD"/>
              </a:buClr>
              <a:buNone/>
            </a:pPr>
            <a:r>
              <a:rPr lang="en-GB" altLang="en-US" sz="3000" dirty="0">
                <a:solidFill>
                  <a:srgbClr val="008000"/>
                </a:solidFill>
                <a:latin typeface="Myriad Pro Semibold"/>
                <a:ea typeface="Myriad Pro Semibold"/>
                <a:cs typeface="Myriad Pro Semibold"/>
                <a:sym typeface="Wingdings" panose="05000000000000000000" pitchFamily="2" charset="2"/>
              </a:rPr>
              <a:t></a:t>
            </a:r>
            <a:endParaRPr lang="en-GB" altLang="en-US" sz="3000" dirty="0">
              <a:solidFill>
                <a:srgbClr val="008000"/>
              </a:solidFill>
              <a:latin typeface="Myriad Pro Semibold"/>
              <a:ea typeface="Myriad Pro Semibold"/>
              <a:cs typeface="Myriad Pro Semibold"/>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8" name="Group 57">
            <a:extLst>
              <a:ext uri="{FF2B5EF4-FFF2-40B4-BE49-F238E27FC236}">
                <a16:creationId xmlns:a16="http://schemas.microsoft.com/office/drawing/2014/main" id="{C31D901D-9B1E-4731-976C-27BB05178A53}"/>
              </a:ext>
            </a:extLst>
          </p:cNvPr>
          <p:cNvGrpSpPr/>
          <p:nvPr/>
        </p:nvGrpSpPr>
        <p:grpSpPr>
          <a:xfrm>
            <a:off x="1812733" y="2192742"/>
            <a:ext cx="493799" cy="1123737"/>
            <a:chOff x="1545241" y="2122917"/>
            <a:chExt cx="493799" cy="1123737"/>
          </a:xfrm>
        </p:grpSpPr>
        <p:pic>
          <p:nvPicPr>
            <p:cNvPr id="59" name="Picture 58">
              <a:extLst>
                <a:ext uri="{FF2B5EF4-FFF2-40B4-BE49-F238E27FC236}">
                  <a16:creationId xmlns:a16="http://schemas.microsoft.com/office/drawing/2014/main" id="{066D9209-9882-4040-9E7A-863DB454816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01355" y="2122917"/>
              <a:ext cx="381573" cy="523726"/>
            </a:xfrm>
            <a:prstGeom prst="rect">
              <a:avLst/>
            </a:prstGeom>
          </p:spPr>
        </p:pic>
        <p:pic>
          <p:nvPicPr>
            <p:cNvPr id="60" name="Picture 59" descr="A picture containing object&#10;&#10;Description automatically generated">
              <a:extLst>
                <a:ext uri="{FF2B5EF4-FFF2-40B4-BE49-F238E27FC236}">
                  <a16:creationId xmlns:a16="http://schemas.microsoft.com/office/drawing/2014/main" id="{47C060DA-620A-4D45-B6BC-A66A8D051C6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45241" y="2752855"/>
              <a:ext cx="493799" cy="493799"/>
            </a:xfrm>
            <a:prstGeom prst="rect">
              <a:avLst/>
            </a:prstGeom>
          </p:spPr>
        </p:pic>
      </p:grpSp>
      <p:grpSp>
        <p:nvGrpSpPr>
          <p:cNvPr id="61" name="Group 60">
            <a:extLst>
              <a:ext uri="{FF2B5EF4-FFF2-40B4-BE49-F238E27FC236}">
                <a16:creationId xmlns:a16="http://schemas.microsoft.com/office/drawing/2014/main" id="{851E711B-E46A-4DF9-851A-FFAF1924BE38}"/>
              </a:ext>
            </a:extLst>
          </p:cNvPr>
          <p:cNvGrpSpPr/>
          <p:nvPr/>
        </p:nvGrpSpPr>
        <p:grpSpPr>
          <a:xfrm>
            <a:off x="2544867" y="2192742"/>
            <a:ext cx="493799" cy="1123737"/>
            <a:chOff x="1545241" y="2122917"/>
            <a:chExt cx="493799" cy="1123737"/>
          </a:xfrm>
        </p:grpSpPr>
        <p:pic>
          <p:nvPicPr>
            <p:cNvPr id="62" name="Picture 61">
              <a:extLst>
                <a:ext uri="{FF2B5EF4-FFF2-40B4-BE49-F238E27FC236}">
                  <a16:creationId xmlns:a16="http://schemas.microsoft.com/office/drawing/2014/main" id="{AAA3CC43-B3BE-49C4-B518-D5D5FE810A2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01355" y="2122917"/>
              <a:ext cx="381573" cy="523726"/>
            </a:xfrm>
            <a:prstGeom prst="rect">
              <a:avLst/>
            </a:prstGeom>
          </p:spPr>
        </p:pic>
        <p:pic>
          <p:nvPicPr>
            <p:cNvPr id="63" name="Picture 62" descr="A picture containing object&#10;&#10;Description automatically generated">
              <a:extLst>
                <a:ext uri="{FF2B5EF4-FFF2-40B4-BE49-F238E27FC236}">
                  <a16:creationId xmlns:a16="http://schemas.microsoft.com/office/drawing/2014/main" id="{A5E98ECB-1F09-4565-A5B2-CBAB329E246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45241" y="2752855"/>
              <a:ext cx="493799" cy="493799"/>
            </a:xfrm>
            <a:prstGeom prst="rect">
              <a:avLst/>
            </a:prstGeom>
          </p:spPr>
        </p:pic>
      </p:grpSp>
      <p:grpSp>
        <p:nvGrpSpPr>
          <p:cNvPr id="70" name="Group 69">
            <a:extLst>
              <a:ext uri="{FF2B5EF4-FFF2-40B4-BE49-F238E27FC236}">
                <a16:creationId xmlns:a16="http://schemas.microsoft.com/office/drawing/2014/main" id="{0EEBCBCC-51F3-4D85-8D76-CB769B7F7429}"/>
              </a:ext>
            </a:extLst>
          </p:cNvPr>
          <p:cNvGrpSpPr/>
          <p:nvPr/>
        </p:nvGrpSpPr>
        <p:grpSpPr>
          <a:xfrm>
            <a:off x="3277001" y="2192742"/>
            <a:ext cx="493799" cy="1123737"/>
            <a:chOff x="1545241" y="2122917"/>
            <a:chExt cx="493799" cy="1123737"/>
          </a:xfrm>
        </p:grpSpPr>
        <p:pic>
          <p:nvPicPr>
            <p:cNvPr id="71" name="Picture 70">
              <a:extLst>
                <a:ext uri="{FF2B5EF4-FFF2-40B4-BE49-F238E27FC236}">
                  <a16:creationId xmlns:a16="http://schemas.microsoft.com/office/drawing/2014/main" id="{8BFE3142-4980-4C45-BE6D-05E10D5DF26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01355" y="2122917"/>
              <a:ext cx="381573" cy="523726"/>
            </a:xfrm>
            <a:prstGeom prst="rect">
              <a:avLst/>
            </a:prstGeom>
          </p:spPr>
        </p:pic>
        <p:pic>
          <p:nvPicPr>
            <p:cNvPr id="72" name="Picture 71" descr="A picture containing object&#10;&#10;Description automatically generated">
              <a:extLst>
                <a:ext uri="{FF2B5EF4-FFF2-40B4-BE49-F238E27FC236}">
                  <a16:creationId xmlns:a16="http://schemas.microsoft.com/office/drawing/2014/main" id="{FBA2BEEF-8B02-4CBA-8B4D-A7267821FE0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45241" y="2752855"/>
              <a:ext cx="493799" cy="493799"/>
            </a:xfrm>
            <a:prstGeom prst="rect">
              <a:avLst/>
            </a:prstGeom>
          </p:spPr>
        </p:pic>
      </p:grpSp>
      <p:grpSp>
        <p:nvGrpSpPr>
          <p:cNvPr id="73" name="Group 72">
            <a:extLst>
              <a:ext uri="{FF2B5EF4-FFF2-40B4-BE49-F238E27FC236}">
                <a16:creationId xmlns:a16="http://schemas.microsoft.com/office/drawing/2014/main" id="{0944A313-BF3A-47E5-8273-55B273AB1751}"/>
              </a:ext>
            </a:extLst>
          </p:cNvPr>
          <p:cNvGrpSpPr/>
          <p:nvPr/>
        </p:nvGrpSpPr>
        <p:grpSpPr>
          <a:xfrm>
            <a:off x="4009135" y="2192742"/>
            <a:ext cx="493799" cy="1123737"/>
            <a:chOff x="1545241" y="2122917"/>
            <a:chExt cx="493799" cy="1123737"/>
          </a:xfrm>
        </p:grpSpPr>
        <p:pic>
          <p:nvPicPr>
            <p:cNvPr id="74" name="Picture 73">
              <a:extLst>
                <a:ext uri="{FF2B5EF4-FFF2-40B4-BE49-F238E27FC236}">
                  <a16:creationId xmlns:a16="http://schemas.microsoft.com/office/drawing/2014/main" id="{8937DD4F-7C56-40F0-BDB9-7EBBD96F785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01355" y="2122917"/>
              <a:ext cx="381573" cy="523726"/>
            </a:xfrm>
            <a:prstGeom prst="rect">
              <a:avLst/>
            </a:prstGeom>
          </p:spPr>
        </p:pic>
        <p:pic>
          <p:nvPicPr>
            <p:cNvPr id="75" name="Picture 74" descr="A picture containing object&#10;&#10;Description automatically generated">
              <a:extLst>
                <a:ext uri="{FF2B5EF4-FFF2-40B4-BE49-F238E27FC236}">
                  <a16:creationId xmlns:a16="http://schemas.microsoft.com/office/drawing/2014/main" id="{FB4C3E87-1199-451F-BF96-F9D4EA40C6E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45241" y="2752855"/>
              <a:ext cx="493799" cy="493799"/>
            </a:xfrm>
            <a:prstGeom prst="rect">
              <a:avLst/>
            </a:prstGeom>
          </p:spPr>
        </p:pic>
      </p:grpSp>
      <p:grpSp>
        <p:nvGrpSpPr>
          <p:cNvPr id="76" name="Group 75">
            <a:extLst>
              <a:ext uri="{FF2B5EF4-FFF2-40B4-BE49-F238E27FC236}">
                <a16:creationId xmlns:a16="http://schemas.microsoft.com/office/drawing/2014/main" id="{A892E96E-C7FE-4649-98FC-38F5137E60BE}"/>
              </a:ext>
            </a:extLst>
          </p:cNvPr>
          <p:cNvGrpSpPr/>
          <p:nvPr/>
        </p:nvGrpSpPr>
        <p:grpSpPr>
          <a:xfrm>
            <a:off x="4741269" y="2192742"/>
            <a:ext cx="493799" cy="1123737"/>
            <a:chOff x="1545241" y="2122917"/>
            <a:chExt cx="493799" cy="1123737"/>
          </a:xfrm>
        </p:grpSpPr>
        <p:pic>
          <p:nvPicPr>
            <p:cNvPr id="77" name="Picture 76">
              <a:extLst>
                <a:ext uri="{FF2B5EF4-FFF2-40B4-BE49-F238E27FC236}">
                  <a16:creationId xmlns:a16="http://schemas.microsoft.com/office/drawing/2014/main" id="{DAD5F68A-33C4-4707-8530-013D03785AB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01355" y="2122917"/>
              <a:ext cx="381573" cy="523726"/>
            </a:xfrm>
            <a:prstGeom prst="rect">
              <a:avLst/>
            </a:prstGeom>
          </p:spPr>
        </p:pic>
        <p:pic>
          <p:nvPicPr>
            <p:cNvPr id="78" name="Picture 77" descr="A picture containing object&#10;&#10;Description automatically generated">
              <a:extLst>
                <a:ext uri="{FF2B5EF4-FFF2-40B4-BE49-F238E27FC236}">
                  <a16:creationId xmlns:a16="http://schemas.microsoft.com/office/drawing/2014/main" id="{BC5AFE2E-345C-47EE-92B9-0B450AE0EBF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45241" y="2752855"/>
              <a:ext cx="493799" cy="493799"/>
            </a:xfrm>
            <a:prstGeom prst="rect">
              <a:avLst/>
            </a:prstGeom>
          </p:spPr>
        </p:pic>
      </p:grpSp>
      <p:grpSp>
        <p:nvGrpSpPr>
          <p:cNvPr id="79" name="Group 78">
            <a:extLst>
              <a:ext uri="{FF2B5EF4-FFF2-40B4-BE49-F238E27FC236}">
                <a16:creationId xmlns:a16="http://schemas.microsoft.com/office/drawing/2014/main" id="{2F2B3C67-B029-4DBC-B524-5C67E66811C1}"/>
              </a:ext>
            </a:extLst>
          </p:cNvPr>
          <p:cNvGrpSpPr/>
          <p:nvPr/>
        </p:nvGrpSpPr>
        <p:grpSpPr>
          <a:xfrm>
            <a:off x="5473403" y="2192742"/>
            <a:ext cx="493799" cy="1123737"/>
            <a:chOff x="1545241" y="2122917"/>
            <a:chExt cx="493799" cy="1123737"/>
          </a:xfrm>
        </p:grpSpPr>
        <p:pic>
          <p:nvPicPr>
            <p:cNvPr id="80" name="Picture 79">
              <a:extLst>
                <a:ext uri="{FF2B5EF4-FFF2-40B4-BE49-F238E27FC236}">
                  <a16:creationId xmlns:a16="http://schemas.microsoft.com/office/drawing/2014/main" id="{D2E410CA-C2C4-4CF7-9CC5-0EE855C2175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01355" y="2122917"/>
              <a:ext cx="381573" cy="523726"/>
            </a:xfrm>
            <a:prstGeom prst="rect">
              <a:avLst/>
            </a:prstGeom>
          </p:spPr>
        </p:pic>
        <p:pic>
          <p:nvPicPr>
            <p:cNvPr id="81" name="Picture 80" descr="A picture containing object&#10;&#10;Description automatically generated">
              <a:extLst>
                <a:ext uri="{FF2B5EF4-FFF2-40B4-BE49-F238E27FC236}">
                  <a16:creationId xmlns:a16="http://schemas.microsoft.com/office/drawing/2014/main" id="{AFAAA02F-98A7-4458-A8C7-431ECA7BC14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45241" y="2752855"/>
              <a:ext cx="493799" cy="493799"/>
            </a:xfrm>
            <a:prstGeom prst="rect">
              <a:avLst/>
            </a:prstGeom>
          </p:spPr>
        </p:pic>
      </p:grpSp>
      <p:sp>
        <p:nvSpPr>
          <p:cNvPr id="2" name="Text Placeholder 1"/>
          <p:cNvSpPr>
            <a:spLocks noGrp="1"/>
          </p:cNvSpPr>
          <p:nvPr>
            <p:ph type="body" sz="quarter" idx="11"/>
          </p:nvPr>
        </p:nvSpPr>
        <p:spPr/>
        <p:txBody>
          <a:bodyPr/>
          <a:lstStyle/>
          <a:p>
            <a:r>
              <a:rPr lang="en-US" dirty="0"/>
              <a:t>2.4 The 10 and 5 time tables</a:t>
            </a:r>
            <a:r>
              <a:rPr lang="en-GB" dirty="0"/>
              <a:t>	</a:t>
            </a:r>
            <a:r>
              <a:rPr lang="en-US" dirty="0">
                <a:solidFill>
                  <a:srgbClr val="00628C"/>
                </a:solidFill>
              </a:rPr>
              <a:t>Step 2:4</a:t>
            </a:r>
          </a:p>
        </p:txBody>
      </p:sp>
      <p:graphicFrame>
        <p:nvGraphicFramePr>
          <p:cNvPr id="6" name="Table 5">
            <a:extLst>
              <a:ext uri="{FF2B5EF4-FFF2-40B4-BE49-F238E27FC236}">
                <a16:creationId xmlns:a16="http://schemas.microsoft.com/office/drawing/2014/main" id="{2F6680C1-8D47-4F60-B93E-3EB6184E7A33}"/>
              </a:ext>
            </a:extLst>
          </p:cNvPr>
          <p:cNvGraphicFramePr>
            <a:graphicFrameLocks noGrp="1"/>
          </p:cNvGraphicFramePr>
          <p:nvPr/>
        </p:nvGraphicFramePr>
        <p:xfrm>
          <a:off x="1738313" y="890785"/>
          <a:ext cx="8715377" cy="973931"/>
        </p:xfrm>
        <a:graphic>
          <a:graphicData uri="http://schemas.openxmlformats.org/drawingml/2006/table">
            <a:tbl>
              <a:tblPr firstRow="1" firstCol="1" bandRow="1">
                <a:tableStyleId>{5C22544A-7EE6-4342-B048-85BDC9FD1C3A}</a:tableStyleId>
              </a:tblPr>
              <a:tblGrid>
                <a:gridCol w="2955189">
                  <a:extLst>
                    <a:ext uri="{9D8B030D-6E8A-4147-A177-3AD203B41FA5}">
                      <a16:colId xmlns:a16="http://schemas.microsoft.com/office/drawing/2014/main" val="2547668977"/>
                    </a:ext>
                  </a:extLst>
                </a:gridCol>
                <a:gridCol w="822884">
                  <a:extLst>
                    <a:ext uri="{9D8B030D-6E8A-4147-A177-3AD203B41FA5}">
                      <a16:colId xmlns:a16="http://schemas.microsoft.com/office/drawing/2014/main" val="2727201233"/>
                    </a:ext>
                  </a:extLst>
                </a:gridCol>
                <a:gridCol w="822884">
                  <a:extLst>
                    <a:ext uri="{9D8B030D-6E8A-4147-A177-3AD203B41FA5}">
                      <a16:colId xmlns:a16="http://schemas.microsoft.com/office/drawing/2014/main" val="2879728655"/>
                    </a:ext>
                  </a:extLst>
                </a:gridCol>
                <a:gridCol w="822884">
                  <a:extLst>
                    <a:ext uri="{9D8B030D-6E8A-4147-A177-3AD203B41FA5}">
                      <a16:colId xmlns:a16="http://schemas.microsoft.com/office/drawing/2014/main" val="2918541058"/>
                    </a:ext>
                  </a:extLst>
                </a:gridCol>
                <a:gridCol w="822884">
                  <a:extLst>
                    <a:ext uri="{9D8B030D-6E8A-4147-A177-3AD203B41FA5}">
                      <a16:colId xmlns:a16="http://schemas.microsoft.com/office/drawing/2014/main" val="1998863701"/>
                    </a:ext>
                  </a:extLst>
                </a:gridCol>
                <a:gridCol w="822884">
                  <a:extLst>
                    <a:ext uri="{9D8B030D-6E8A-4147-A177-3AD203B41FA5}">
                      <a16:colId xmlns:a16="http://schemas.microsoft.com/office/drawing/2014/main" val="2033858592"/>
                    </a:ext>
                  </a:extLst>
                </a:gridCol>
                <a:gridCol w="822884">
                  <a:extLst>
                    <a:ext uri="{9D8B030D-6E8A-4147-A177-3AD203B41FA5}">
                      <a16:colId xmlns:a16="http://schemas.microsoft.com/office/drawing/2014/main" val="4009768708"/>
                    </a:ext>
                  </a:extLst>
                </a:gridCol>
                <a:gridCol w="822884">
                  <a:extLst>
                    <a:ext uri="{9D8B030D-6E8A-4147-A177-3AD203B41FA5}">
                      <a16:colId xmlns:a16="http://schemas.microsoft.com/office/drawing/2014/main" val="929601338"/>
                    </a:ext>
                  </a:extLst>
                </a:gridCol>
              </a:tblGrid>
              <a:tr h="518236">
                <a:tc>
                  <a:txBody>
                    <a:bodyPr/>
                    <a:lstStyle/>
                    <a:p>
                      <a:pPr algn="l">
                        <a:lnSpc>
                          <a:spcPct val="107000"/>
                        </a:lnSpc>
                        <a:spcAft>
                          <a:spcPts val="0"/>
                        </a:spcAft>
                      </a:pPr>
                      <a:r>
                        <a:rPr lang="en-GB" sz="2000" b="1" dirty="0">
                          <a:solidFill>
                            <a:schemeClr val="tx1"/>
                          </a:solidFill>
                          <a:effectLst/>
                          <a:latin typeface="Myriad Pro Semibold"/>
                        </a:rPr>
                        <a:t>Number of hands </a:t>
                      </a:r>
                      <a:endParaRPr lang="en-GB" sz="2000" b="1"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7000"/>
                        </a:lnSpc>
                        <a:spcAft>
                          <a:spcPts val="0"/>
                        </a:spcAft>
                      </a:pPr>
                      <a:r>
                        <a:rPr lang="en-GB" sz="2000" b="0" dirty="0">
                          <a:solidFill>
                            <a:schemeClr val="tx1"/>
                          </a:solidFill>
                          <a:effectLst/>
                          <a:latin typeface="Myriad Pro Semibold"/>
                        </a:rPr>
                        <a:t>0</a:t>
                      </a:r>
                      <a:endParaRPr lang="en-GB" sz="20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7000"/>
                        </a:lnSpc>
                        <a:spcAft>
                          <a:spcPts val="0"/>
                        </a:spcAft>
                      </a:pPr>
                      <a:endParaRPr lang="en-GB" sz="2000" b="0" dirty="0">
                        <a:solidFill>
                          <a:srgbClr val="FF0000"/>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7000"/>
                        </a:lnSpc>
                        <a:spcAft>
                          <a:spcPts val="0"/>
                        </a:spcAft>
                      </a:pPr>
                      <a:endParaRPr lang="en-GB" sz="2000" b="0" dirty="0">
                        <a:solidFill>
                          <a:srgbClr val="FF0000"/>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7000"/>
                        </a:lnSpc>
                        <a:spcAft>
                          <a:spcPts val="0"/>
                        </a:spcAft>
                      </a:pPr>
                      <a:endParaRPr lang="en-GB" sz="2000" b="0" dirty="0">
                        <a:solidFill>
                          <a:srgbClr val="FF0000"/>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7000"/>
                        </a:lnSpc>
                        <a:spcAft>
                          <a:spcPts val="0"/>
                        </a:spcAft>
                      </a:pPr>
                      <a:endParaRPr lang="en-GB" sz="2000" b="0" dirty="0">
                        <a:solidFill>
                          <a:srgbClr val="FF0000"/>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7000"/>
                        </a:lnSpc>
                        <a:spcAft>
                          <a:spcPts val="0"/>
                        </a:spcAft>
                      </a:pPr>
                      <a:endParaRPr lang="en-GB" sz="2000" b="0" dirty="0">
                        <a:solidFill>
                          <a:srgbClr val="FF0000"/>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7000"/>
                        </a:lnSpc>
                        <a:spcAft>
                          <a:spcPts val="0"/>
                        </a:spcAft>
                      </a:pPr>
                      <a:endParaRPr lang="en-GB" sz="2000" b="0" dirty="0">
                        <a:solidFill>
                          <a:srgbClr val="FF0000"/>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764916583"/>
                  </a:ext>
                </a:extLst>
              </a:tr>
              <a:tr h="455695">
                <a:tc>
                  <a:txBody>
                    <a:bodyPr/>
                    <a:lstStyle/>
                    <a:p>
                      <a:pPr algn="l">
                        <a:lnSpc>
                          <a:spcPct val="107000"/>
                        </a:lnSpc>
                        <a:spcAft>
                          <a:spcPts val="0"/>
                        </a:spcAft>
                      </a:pPr>
                      <a:r>
                        <a:rPr lang="en-GB" sz="2000" b="1" dirty="0">
                          <a:solidFill>
                            <a:schemeClr val="tx1"/>
                          </a:solidFill>
                          <a:effectLst/>
                          <a:latin typeface="Myriad Pro Semibold"/>
                        </a:rPr>
                        <a:t>Number of fingers</a:t>
                      </a:r>
                      <a:endParaRPr lang="en-GB" sz="2000" b="1"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7000"/>
                        </a:lnSpc>
                        <a:spcAft>
                          <a:spcPts val="0"/>
                        </a:spcAft>
                      </a:pPr>
                      <a:r>
                        <a:rPr lang="en-GB" sz="2000" b="0" dirty="0">
                          <a:solidFill>
                            <a:schemeClr val="tx1"/>
                          </a:solidFill>
                          <a:effectLst/>
                          <a:latin typeface="Myriad Pro Semibold"/>
                        </a:rPr>
                        <a:t>0</a:t>
                      </a:r>
                      <a:endParaRPr lang="en-GB" sz="20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7000"/>
                        </a:lnSpc>
                        <a:spcAft>
                          <a:spcPts val="0"/>
                        </a:spcAft>
                      </a:pPr>
                      <a:endParaRPr lang="en-GB" sz="2000" b="0" dirty="0">
                        <a:solidFill>
                          <a:srgbClr val="FF0000"/>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7000"/>
                        </a:lnSpc>
                        <a:spcAft>
                          <a:spcPts val="0"/>
                        </a:spcAft>
                      </a:pPr>
                      <a:endParaRPr lang="en-GB" sz="2000" b="0" dirty="0">
                        <a:solidFill>
                          <a:srgbClr val="FF0000"/>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7000"/>
                        </a:lnSpc>
                        <a:spcAft>
                          <a:spcPts val="0"/>
                        </a:spcAft>
                      </a:pPr>
                      <a:endParaRPr lang="en-GB" sz="2000" b="0" dirty="0">
                        <a:solidFill>
                          <a:srgbClr val="FF0000"/>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7000"/>
                        </a:lnSpc>
                        <a:spcAft>
                          <a:spcPts val="0"/>
                        </a:spcAft>
                      </a:pPr>
                      <a:endParaRPr lang="en-GB" sz="2000" b="0" dirty="0">
                        <a:solidFill>
                          <a:srgbClr val="FF0000"/>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7000"/>
                        </a:lnSpc>
                        <a:spcAft>
                          <a:spcPts val="0"/>
                        </a:spcAft>
                      </a:pPr>
                      <a:endParaRPr lang="en-GB" sz="2000" b="0" dirty="0">
                        <a:solidFill>
                          <a:srgbClr val="FF0000"/>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7000"/>
                        </a:lnSpc>
                        <a:spcAft>
                          <a:spcPts val="0"/>
                        </a:spcAft>
                      </a:pPr>
                      <a:endParaRPr lang="en-GB" sz="2000" b="0" dirty="0">
                        <a:solidFill>
                          <a:srgbClr val="FF0000"/>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132478858"/>
                  </a:ext>
                </a:extLst>
              </a:tr>
            </a:tbl>
          </a:graphicData>
        </a:graphic>
      </p:graphicFrame>
      <p:sp>
        <p:nvSpPr>
          <p:cNvPr id="7" name="TextBox 6">
            <a:extLst>
              <a:ext uri="{FF2B5EF4-FFF2-40B4-BE49-F238E27FC236}">
                <a16:creationId xmlns:a16="http://schemas.microsoft.com/office/drawing/2014/main" id="{AA34C882-DABC-490D-A29F-302E6E608DFE}"/>
              </a:ext>
            </a:extLst>
          </p:cNvPr>
          <p:cNvSpPr txBox="1"/>
          <p:nvPr/>
        </p:nvSpPr>
        <p:spPr bwMode="auto">
          <a:xfrm>
            <a:off x="3814467" y="4015703"/>
            <a:ext cx="122982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dirty="0">
                <a:solidFill>
                  <a:srgbClr val="000000"/>
                </a:solidFill>
                <a:latin typeface="Myriad Pro Semibold" charset="0"/>
                <a:ea typeface="Myriad Pro Semibold" charset="0"/>
                <a:cs typeface="Myriad Pro Semibold" charset="0"/>
              </a:rPr>
              <a:t>1 × 5 = 5</a:t>
            </a:r>
          </a:p>
        </p:txBody>
      </p:sp>
      <p:sp>
        <p:nvSpPr>
          <p:cNvPr id="8" name="TextBox 7">
            <a:extLst>
              <a:ext uri="{FF2B5EF4-FFF2-40B4-BE49-F238E27FC236}">
                <a16:creationId xmlns:a16="http://schemas.microsoft.com/office/drawing/2014/main" id="{0FD514F8-76C3-4D4A-8B82-9FA5C3D591F7}"/>
              </a:ext>
            </a:extLst>
          </p:cNvPr>
          <p:cNvSpPr txBox="1"/>
          <p:nvPr/>
        </p:nvSpPr>
        <p:spPr bwMode="auto">
          <a:xfrm>
            <a:off x="3814467" y="4404057"/>
            <a:ext cx="136768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dirty="0">
                <a:solidFill>
                  <a:srgbClr val="000000"/>
                </a:solidFill>
                <a:latin typeface="Myriad Pro Semibold" charset="0"/>
                <a:ea typeface="Myriad Pro Semibold" charset="0"/>
                <a:cs typeface="Myriad Pro Semibold" charset="0"/>
              </a:rPr>
              <a:t>2 × 5 = 10</a:t>
            </a:r>
          </a:p>
        </p:txBody>
      </p:sp>
      <p:sp>
        <p:nvSpPr>
          <p:cNvPr id="9" name="TextBox 8">
            <a:extLst>
              <a:ext uri="{FF2B5EF4-FFF2-40B4-BE49-F238E27FC236}">
                <a16:creationId xmlns:a16="http://schemas.microsoft.com/office/drawing/2014/main" id="{2131925F-DFE8-4FF5-9DDF-3FFB747206F4}"/>
              </a:ext>
            </a:extLst>
          </p:cNvPr>
          <p:cNvSpPr txBox="1"/>
          <p:nvPr/>
        </p:nvSpPr>
        <p:spPr bwMode="auto">
          <a:xfrm>
            <a:off x="3814467" y="4792411"/>
            <a:ext cx="136768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dirty="0">
                <a:solidFill>
                  <a:srgbClr val="000000"/>
                </a:solidFill>
                <a:latin typeface="Myriad Pro Semibold" charset="0"/>
                <a:ea typeface="Myriad Pro Semibold" charset="0"/>
                <a:cs typeface="Myriad Pro Semibold" charset="0"/>
              </a:rPr>
              <a:t>3 × 5 = 15</a:t>
            </a:r>
          </a:p>
        </p:txBody>
      </p:sp>
      <p:sp>
        <p:nvSpPr>
          <p:cNvPr id="10" name="TextBox 9">
            <a:extLst>
              <a:ext uri="{FF2B5EF4-FFF2-40B4-BE49-F238E27FC236}">
                <a16:creationId xmlns:a16="http://schemas.microsoft.com/office/drawing/2014/main" id="{1AEE3FD4-E351-40A8-9759-C1F36F837B39}"/>
              </a:ext>
            </a:extLst>
          </p:cNvPr>
          <p:cNvSpPr txBox="1"/>
          <p:nvPr/>
        </p:nvSpPr>
        <p:spPr bwMode="auto">
          <a:xfrm>
            <a:off x="3814467" y="5180765"/>
            <a:ext cx="136768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dirty="0">
                <a:solidFill>
                  <a:srgbClr val="000000"/>
                </a:solidFill>
                <a:latin typeface="Myriad Pro Semibold" charset="0"/>
                <a:ea typeface="Myriad Pro Semibold" charset="0"/>
                <a:cs typeface="Myriad Pro Semibold" charset="0"/>
              </a:rPr>
              <a:t>4 × 5 = 20</a:t>
            </a:r>
          </a:p>
        </p:txBody>
      </p:sp>
      <p:sp>
        <p:nvSpPr>
          <p:cNvPr id="11" name="TextBox 10">
            <a:extLst>
              <a:ext uri="{FF2B5EF4-FFF2-40B4-BE49-F238E27FC236}">
                <a16:creationId xmlns:a16="http://schemas.microsoft.com/office/drawing/2014/main" id="{DC0D1627-F69A-4E3D-BA73-A22BCE8C2A18}"/>
              </a:ext>
            </a:extLst>
          </p:cNvPr>
          <p:cNvSpPr txBox="1"/>
          <p:nvPr/>
        </p:nvSpPr>
        <p:spPr bwMode="auto">
          <a:xfrm>
            <a:off x="3814467" y="5569119"/>
            <a:ext cx="136768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dirty="0">
                <a:solidFill>
                  <a:srgbClr val="000000"/>
                </a:solidFill>
                <a:latin typeface="Myriad Pro Semibold" charset="0"/>
                <a:ea typeface="Myriad Pro Semibold" charset="0"/>
                <a:cs typeface="Myriad Pro Semibold" charset="0"/>
              </a:rPr>
              <a:t>5 × 5 = 25</a:t>
            </a:r>
          </a:p>
        </p:txBody>
      </p:sp>
      <p:sp>
        <p:nvSpPr>
          <p:cNvPr id="12" name="TextBox 11">
            <a:extLst>
              <a:ext uri="{FF2B5EF4-FFF2-40B4-BE49-F238E27FC236}">
                <a16:creationId xmlns:a16="http://schemas.microsoft.com/office/drawing/2014/main" id="{4B899E2E-8489-4C66-85E5-5C4D4318FD9D}"/>
              </a:ext>
            </a:extLst>
          </p:cNvPr>
          <p:cNvSpPr txBox="1"/>
          <p:nvPr/>
        </p:nvSpPr>
        <p:spPr bwMode="auto">
          <a:xfrm>
            <a:off x="3814467" y="5957470"/>
            <a:ext cx="136768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dirty="0">
                <a:solidFill>
                  <a:srgbClr val="000000"/>
                </a:solidFill>
                <a:latin typeface="Myriad Pro Semibold" charset="0"/>
                <a:ea typeface="Myriad Pro Semibold" charset="0"/>
                <a:cs typeface="Myriad Pro Semibold" charset="0"/>
              </a:rPr>
              <a:t>6 × 5 = 30</a:t>
            </a:r>
          </a:p>
        </p:txBody>
      </p:sp>
      <p:sp>
        <p:nvSpPr>
          <p:cNvPr id="13" name="TextBox 12">
            <a:extLst>
              <a:ext uri="{FF2B5EF4-FFF2-40B4-BE49-F238E27FC236}">
                <a16:creationId xmlns:a16="http://schemas.microsoft.com/office/drawing/2014/main" id="{ADDFA381-936D-45A6-A20F-F596726837B8}"/>
              </a:ext>
            </a:extLst>
          </p:cNvPr>
          <p:cNvSpPr txBox="1"/>
          <p:nvPr/>
        </p:nvSpPr>
        <p:spPr bwMode="auto">
          <a:xfrm>
            <a:off x="6871992" y="4015703"/>
            <a:ext cx="122982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dirty="0">
                <a:solidFill>
                  <a:srgbClr val="000000"/>
                </a:solidFill>
                <a:latin typeface="Myriad Pro Semibold" charset="0"/>
                <a:ea typeface="Myriad Pro Semibold" charset="0"/>
                <a:cs typeface="Myriad Pro Semibold" charset="0"/>
              </a:rPr>
              <a:t>5 × 1 = 5</a:t>
            </a:r>
          </a:p>
        </p:txBody>
      </p:sp>
      <p:sp>
        <p:nvSpPr>
          <p:cNvPr id="14" name="TextBox 13">
            <a:extLst>
              <a:ext uri="{FF2B5EF4-FFF2-40B4-BE49-F238E27FC236}">
                <a16:creationId xmlns:a16="http://schemas.microsoft.com/office/drawing/2014/main" id="{AF7F0E4B-5542-46F5-9764-6CB79A00D3CA}"/>
              </a:ext>
            </a:extLst>
          </p:cNvPr>
          <p:cNvSpPr txBox="1"/>
          <p:nvPr/>
        </p:nvSpPr>
        <p:spPr bwMode="auto">
          <a:xfrm>
            <a:off x="6871992" y="4404057"/>
            <a:ext cx="136768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dirty="0">
                <a:solidFill>
                  <a:srgbClr val="000000"/>
                </a:solidFill>
                <a:latin typeface="Myriad Pro Semibold" charset="0"/>
                <a:ea typeface="Myriad Pro Semibold" charset="0"/>
                <a:cs typeface="Myriad Pro Semibold" charset="0"/>
              </a:rPr>
              <a:t>5 × 2 = 10</a:t>
            </a:r>
          </a:p>
        </p:txBody>
      </p:sp>
      <p:sp>
        <p:nvSpPr>
          <p:cNvPr id="15" name="TextBox 14">
            <a:extLst>
              <a:ext uri="{FF2B5EF4-FFF2-40B4-BE49-F238E27FC236}">
                <a16:creationId xmlns:a16="http://schemas.microsoft.com/office/drawing/2014/main" id="{2DE5B957-F501-4FE5-9C7F-BB3E3DFF5D5E}"/>
              </a:ext>
            </a:extLst>
          </p:cNvPr>
          <p:cNvSpPr txBox="1"/>
          <p:nvPr/>
        </p:nvSpPr>
        <p:spPr bwMode="auto">
          <a:xfrm>
            <a:off x="6871992" y="4792411"/>
            <a:ext cx="136768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dirty="0">
                <a:solidFill>
                  <a:srgbClr val="000000"/>
                </a:solidFill>
                <a:latin typeface="Myriad Pro Semibold" charset="0"/>
                <a:ea typeface="Myriad Pro Semibold" charset="0"/>
                <a:cs typeface="Myriad Pro Semibold" charset="0"/>
              </a:rPr>
              <a:t>5 × 3 = 15</a:t>
            </a:r>
          </a:p>
        </p:txBody>
      </p:sp>
      <p:sp>
        <p:nvSpPr>
          <p:cNvPr id="16" name="TextBox 15">
            <a:extLst>
              <a:ext uri="{FF2B5EF4-FFF2-40B4-BE49-F238E27FC236}">
                <a16:creationId xmlns:a16="http://schemas.microsoft.com/office/drawing/2014/main" id="{DD523F5B-9D65-4992-919D-2F6673FF3D97}"/>
              </a:ext>
            </a:extLst>
          </p:cNvPr>
          <p:cNvSpPr txBox="1"/>
          <p:nvPr/>
        </p:nvSpPr>
        <p:spPr bwMode="auto">
          <a:xfrm>
            <a:off x="6871992" y="5180765"/>
            <a:ext cx="136768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dirty="0">
                <a:solidFill>
                  <a:srgbClr val="000000"/>
                </a:solidFill>
                <a:latin typeface="Myriad Pro Semibold" charset="0"/>
                <a:ea typeface="Myriad Pro Semibold" charset="0"/>
                <a:cs typeface="Myriad Pro Semibold" charset="0"/>
              </a:rPr>
              <a:t>5 × 4 = 20</a:t>
            </a:r>
          </a:p>
        </p:txBody>
      </p:sp>
      <p:sp>
        <p:nvSpPr>
          <p:cNvPr id="17" name="TextBox 16">
            <a:extLst>
              <a:ext uri="{FF2B5EF4-FFF2-40B4-BE49-F238E27FC236}">
                <a16:creationId xmlns:a16="http://schemas.microsoft.com/office/drawing/2014/main" id="{D457FF88-A041-4B87-9850-08EBAF703E7E}"/>
              </a:ext>
            </a:extLst>
          </p:cNvPr>
          <p:cNvSpPr txBox="1"/>
          <p:nvPr/>
        </p:nvSpPr>
        <p:spPr bwMode="auto">
          <a:xfrm>
            <a:off x="6871992" y="5569119"/>
            <a:ext cx="136768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dirty="0">
                <a:solidFill>
                  <a:srgbClr val="000000"/>
                </a:solidFill>
                <a:latin typeface="Myriad Pro Semibold" charset="0"/>
                <a:ea typeface="Myriad Pro Semibold" charset="0"/>
                <a:cs typeface="Myriad Pro Semibold" charset="0"/>
              </a:rPr>
              <a:t>5 × 5 = 25</a:t>
            </a:r>
          </a:p>
        </p:txBody>
      </p:sp>
      <p:sp>
        <p:nvSpPr>
          <p:cNvPr id="18" name="TextBox 17">
            <a:extLst>
              <a:ext uri="{FF2B5EF4-FFF2-40B4-BE49-F238E27FC236}">
                <a16:creationId xmlns:a16="http://schemas.microsoft.com/office/drawing/2014/main" id="{EB0EB3CD-C2C6-4741-B1CF-16BF8072AA46}"/>
              </a:ext>
            </a:extLst>
          </p:cNvPr>
          <p:cNvSpPr txBox="1"/>
          <p:nvPr/>
        </p:nvSpPr>
        <p:spPr bwMode="auto">
          <a:xfrm>
            <a:off x="6871992" y="5957470"/>
            <a:ext cx="136768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dirty="0">
                <a:solidFill>
                  <a:srgbClr val="000000"/>
                </a:solidFill>
                <a:latin typeface="Myriad Pro Semibold" charset="0"/>
                <a:ea typeface="Myriad Pro Semibold" charset="0"/>
                <a:cs typeface="Myriad Pro Semibold" charset="0"/>
              </a:rPr>
              <a:t>5 × 6 = 30</a:t>
            </a:r>
          </a:p>
        </p:txBody>
      </p:sp>
      <p:sp>
        <p:nvSpPr>
          <p:cNvPr id="38" name="TextBox 37">
            <a:extLst>
              <a:ext uri="{FF2B5EF4-FFF2-40B4-BE49-F238E27FC236}">
                <a16:creationId xmlns:a16="http://schemas.microsoft.com/office/drawing/2014/main" id="{5CECC6F3-F77D-4383-ACA1-C78FEAD0333C}"/>
              </a:ext>
            </a:extLst>
          </p:cNvPr>
          <p:cNvSpPr txBox="1"/>
          <p:nvPr/>
        </p:nvSpPr>
        <p:spPr bwMode="auto">
          <a:xfrm>
            <a:off x="5766332" y="950114"/>
            <a:ext cx="32252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dirty="0">
                <a:solidFill>
                  <a:srgbClr val="000000"/>
                </a:solidFill>
                <a:latin typeface="Myriad Pro Semibold" charset="0"/>
                <a:ea typeface="Myriad Pro Semibold" charset="0"/>
                <a:cs typeface="Myriad Pro Semibold" charset="0"/>
              </a:rPr>
              <a:t>1</a:t>
            </a:r>
          </a:p>
        </p:txBody>
      </p:sp>
      <p:sp>
        <p:nvSpPr>
          <p:cNvPr id="39" name="TextBox 38">
            <a:extLst>
              <a:ext uri="{FF2B5EF4-FFF2-40B4-BE49-F238E27FC236}">
                <a16:creationId xmlns:a16="http://schemas.microsoft.com/office/drawing/2014/main" id="{C835FE26-FA6E-4450-9B68-96A7D9387FAC}"/>
              </a:ext>
            </a:extLst>
          </p:cNvPr>
          <p:cNvSpPr txBox="1"/>
          <p:nvPr/>
        </p:nvSpPr>
        <p:spPr bwMode="auto">
          <a:xfrm>
            <a:off x="6588953" y="950114"/>
            <a:ext cx="32252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dirty="0">
                <a:solidFill>
                  <a:srgbClr val="000000"/>
                </a:solidFill>
                <a:latin typeface="Myriad Pro Semibold" charset="0"/>
                <a:ea typeface="Myriad Pro Semibold" charset="0"/>
                <a:cs typeface="Myriad Pro Semibold" charset="0"/>
              </a:rPr>
              <a:t>2</a:t>
            </a:r>
          </a:p>
        </p:txBody>
      </p:sp>
      <p:sp>
        <p:nvSpPr>
          <p:cNvPr id="40" name="TextBox 39">
            <a:extLst>
              <a:ext uri="{FF2B5EF4-FFF2-40B4-BE49-F238E27FC236}">
                <a16:creationId xmlns:a16="http://schemas.microsoft.com/office/drawing/2014/main" id="{498567AD-9C81-4889-9C08-B718AA7F7F99}"/>
              </a:ext>
            </a:extLst>
          </p:cNvPr>
          <p:cNvSpPr txBox="1"/>
          <p:nvPr/>
        </p:nvSpPr>
        <p:spPr bwMode="auto">
          <a:xfrm>
            <a:off x="7411574" y="950114"/>
            <a:ext cx="32252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dirty="0">
                <a:solidFill>
                  <a:srgbClr val="000000"/>
                </a:solidFill>
                <a:latin typeface="Myriad Pro Semibold" charset="0"/>
                <a:ea typeface="Myriad Pro Semibold" charset="0"/>
                <a:cs typeface="Myriad Pro Semibold" charset="0"/>
              </a:rPr>
              <a:t>3</a:t>
            </a:r>
          </a:p>
        </p:txBody>
      </p:sp>
      <p:sp>
        <p:nvSpPr>
          <p:cNvPr id="41" name="TextBox 40">
            <a:extLst>
              <a:ext uri="{FF2B5EF4-FFF2-40B4-BE49-F238E27FC236}">
                <a16:creationId xmlns:a16="http://schemas.microsoft.com/office/drawing/2014/main" id="{D241E92E-A220-4C48-BC00-93B8C8D4F93B}"/>
              </a:ext>
            </a:extLst>
          </p:cNvPr>
          <p:cNvSpPr txBox="1"/>
          <p:nvPr/>
        </p:nvSpPr>
        <p:spPr bwMode="auto">
          <a:xfrm>
            <a:off x="8234195" y="950114"/>
            <a:ext cx="32252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dirty="0">
                <a:solidFill>
                  <a:srgbClr val="000000"/>
                </a:solidFill>
                <a:latin typeface="Myriad Pro Semibold" charset="0"/>
                <a:ea typeface="Myriad Pro Semibold" charset="0"/>
                <a:cs typeface="Myriad Pro Semibold" charset="0"/>
              </a:rPr>
              <a:t>4</a:t>
            </a:r>
          </a:p>
        </p:txBody>
      </p:sp>
      <p:sp>
        <p:nvSpPr>
          <p:cNvPr id="42" name="TextBox 41">
            <a:extLst>
              <a:ext uri="{FF2B5EF4-FFF2-40B4-BE49-F238E27FC236}">
                <a16:creationId xmlns:a16="http://schemas.microsoft.com/office/drawing/2014/main" id="{B99C2C1C-3D25-4BA1-942E-0F593FC7506B}"/>
              </a:ext>
            </a:extLst>
          </p:cNvPr>
          <p:cNvSpPr txBox="1"/>
          <p:nvPr/>
        </p:nvSpPr>
        <p:spPr bwMode="auto">
          <a:xfrm>
            <a:off x="9056816" y="950114"/>
            <a:ext cx="32252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dirty="0">
                <a:solidFill>
                  <a:srgbClr val="000000"/>
                </a:solidFill>
                <a:latin typeface="Myriad Pro Semibold" charset="0"/>
                <a:ea typeface="Myriad Pro Semibold" charset="0"/>
                <a:cs typeface="Myriad Pro Semibold" charset="0"/>
              </a:rPr>
              <a:t>5</a:t>
            </a:r>
          </a:p>
        </p:txBody>
      </p:sp>
      <p:sp>
        <p:nvSpPr>
          <p:cNvPr id="43" name="TextBox 42">
            <a:extLst>
              <a:ext uri="{FF2B5EF4-FFF2-40B4-BE49-F238E27FC236}">
                <a16:creationId xmlns:a16="http://schemas.microsoft.com/office/drawing/2014/main" id="{BCAD1FC0-1D40-4F0A-B45C-DABFB8065FCE}"/>
              </a:ext>
            </a:extLst>
          </p:cNvPr>
          <p:cNvSpPr txBox="1"/>
          <p:nvPr/>
        </p:nvSpPr>
        <p:spPr bwMode="auto">
          <a:xfrm>
            <a:off x="9879437" y="950114"/>
            <a:ext cx="32252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dirty="0">
                <a:solidFill>
                  <a:srgbClr val="000000"/>
                </a:solidFill>
                <a:latin typeface="Myriad Pro Semibold" charset="0"/>
                <a:ea typeface="Myriad Pro Semibold" charset="0"/>
                <a:cs typeface="Myriad Pro Semibold" charset="0"/>
              </a:rPr>
              <a:t>6</a:t>
            </a:r>
          </a:p>
        </p:txBody>
      </p:sp>
      <p:sp>
        <p:nvSpPr>
          <p:cNvPr id="44" name="TextBox 43">
            <a:extLst>
              <a:ext uri="{FF2B5EF4-FFF2-40B4-BE49-F238E27FC236}">
                <a16:creationId xmlns:a16="http://schemas.microsoft.com/office/drawing/2014/main" id="{3894019A-2216-439F-ADB9-7D5C8B38794D}"/>
              </a:ext>
            </a:extLst>
          </p:cNvPr>
          <p:cNvSpPr txBox="1"/>
          <p:nvPr/>
        </p:nvSpPr>
        <p:spPr bwMode="auto">
          <a:xfrm>
            <a:off x="5764054" y="1438414"/>
            <a:ext cx="32252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dirty="0">
                <a:solidFill>
                  <a:srgbClr val="000000"/>
                </a:solidFill>
                <a:latin typeface="Myriad Pro Semibold" charset="0"/>
                <a:ea typeface="Myriad Pro Semibold" charset="0"/>
                <a:cs typeface="Myriad Pro Semibold" charset="0"/>
              </a:rPr>
              <a:t>5</a:t>
            </a:r>
          </a:p>
        </p:txBody>
      </p:sp>
      <p:sp>
        <p:nvSpPr>
          <p:cNvPr id="45" name="TextBox 44">
            <a:extLst>
              <a:ext uri="{FF2B5EF4-FFF2-40B4-BE49-F238E27FC236}">
                <a16:creationId xmlns:a16="http://schemas.microsoft.com/office/drawing/2014/main" id="{44DEB009-8FB0-4DD2-BDB8-665D32A888A6}"/>
              </a:ext>
            </a:extLst>
          </p:cNvPr>
          <p:cNvSpPr txBox="1"/>
          <p:nvPr/>
        </p:nvSpPr>
        <p:spPr bwMode="auto">
          <a:xfrm>
            <a:off x="6520024" y="1438414"/>
            <a:ext cx="46038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dirty="0">
                <a:solidFill>
                  <a:srgbClr val="000000"/>
                </a:solidFill>
                <a:latin typeface="Myriad Pro Semibold" charset="0"/>
                <a:ea typeface="Myriad Pro Semibold" charset="0"/>
                <a:cs typeface="Myriad Pro Semibold" charset="0"/>
              </a:rPr>
              <a:t>10</a:t>
            </a:r>
          </a:p>
        </p:txBody>
      </p:sp>
      <p:sp>
        <p:nvSpPr>
          <p:cNvPr id="46" name="TextBox 45">
            <a:extLst>
              <a:ext uri="{FF2B5EF4-FFF2-40B4-BE49-F238E27FC236}">
                <a16:creationId xmlns:a16="http://schemas.microsoft.com/office/drawing/2014/main" id="{0747B2A4-9C63-49A4-98B0-4CAEECF953CB}"/>
              </a:ext>
            </a:extLst>
          </p:cNvPr>
          <p:cNvSpPr txBox="1"/>
          <p:nvPr/>
        </p:nvSpPr>
        <p:spPr bwMode="auto">
          <a:xfrm>
            <a:off x="7342954" y="1438414"/>
            <a:ext cx="46038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dirty="0">
                <a:solidFill>
                  <a:srgbClr val="000000"/>
                </a:solidFill>
                <a:latin typeface="Myriad Pro Semibold" charset="0"/>
                <a:ea typeface="Myriad Pro Semibold" charset="0"/>
                <a:cs typeface="Myriad Pro Semibold" charset="0"/>
              </a:rPr>
              <a:t>15</a:t>
            </a:r>
          </a:p>
        </p:txBody>
      </p:sp>
      <p:sp>
        <p:nvSpPr>
          <p:cNvPr id="47" name="TextBox 46">
            <a:extLst>
              <a:ext uri="{FF2B5EF4-FFF2-40B4-BE49-F238E27FC236}">
                <a16:creationId xmlns:a16="http://schemas.microsoft.com/office/drawing/2014/main" id="{E6636578-2F00-4CA5-9FEE-59B4A8647015}"/>
              </a:ext>
            </a:extLst>
          </p:cNvPr>
          <p:cNvSpPr txBox="1"/>
          <p:nvPr/>
        </p:nvSpPr>
        <p:spPr bwMode="auto">
          <a:xfrm>
            <a:off x="8167853" y="1438414"/>
            <a:ext cx="46038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dirty="0">
                <a:solidFill>
                  <a:srgbClr val="000000"/>
                </a:solidFill>
                <a:latin typeface="Myriad Pro Semibold" charset="0"/>
                <a:ea typeface="Myriad Pro Semibold" charset="0"/>
                <a:cs typeface="Myriad Pro Semibold" charset="0"/>
              </a:rPr>
              <a:t>20</a:t>
            </a:r>
          </a:p>
        </p:txBody>
      </p:sp>
      <p:sp>
        <p:nvSpPr>
          <p:cNvPr id="48" name="TextBox 47">
            <a:extLst>
              <a:ext uri="{FF2B5EF4-FFF2-40B4-BE49-F238E27FC236}">
                <a16:creationId xmlns:a16="http://schemas.microsoft.com/office/drawing/2014/main" id="{BF3A50D1-7649-42D4-A11E-E80F41A2E9BC}"/>
              </a:ext>
            </a:extLst>
          </p:cNvPr>
          <p:cNvSpPr txBox="1"/>
          <p:nvPr/>
        </p:nvSpPr>
        <p:spPr bwMode="auto">
          <a:xfrm>
            <a:off x="8990371" y="1438414"/>
            <a:ext cx="46038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dirty="0">
                <a:solidFill>
                  <a:srgbClr val="000000"/>
                </a:solidFill>
                <a:latin typeface="Myriad Pro Semibold" charset="0"/>
                <a:ea typeface="Myriad Pro Semibold" charset="0"/>
                <a:cs typeface="Myriad Pro Semibold" charset="0"/>
              </a:rPr>
              <a:t>25</a:t>
            </a:r>
          </a:p>
        </p:txBody>
      </p:sp>
      <p:sp>
        <p:nvSpPr>
          <p:cNvPr id="49" name="TextBox 48">
            <a:extLst>
              <a:ext uri="{FF2B5EF4-FFF2-40B4-BE49-F238E27FC236}">
                <a16:creationId xmlns:a16="http://schemas.microsoft.com/office/drawing/2014/main" id="{ED5FC2C0-6A9B-4E3F-B7D5-5487E31BF634}"/>
              </a:ext>
            </a:extLst>
          </p:cNvPr>
          <p:cNvSpPr txBox="1"/>
          <p:nvPr/>
        </p:nvSpPr>
        <p:spPr bwMode="auto">
          <a:xfrm>
            <a:off x="9812889" y="1438414"/>
            <a:ext cx="46038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dirty="0">
                <a:solidFill>
                  <a:srgbClr val="000000"/>
                </a:solidFill>
                <a:latin typeface="Myriad Pro Semibold" charset="0"/>
                <a:ea typeface="Myriad Pro Semibold" charset="0"/>
                <a:cs typeface="Myriad Pro Semibold" charset="0"/>
              </a:rPr>
              <a:t>30</a:t>
            </a:r>
          </a:p>
        </p:txBody>
      </p:sp>
      <p:sp>
        <p:nvSpPr>
          <p:cNvPr id="56" name="TextBox 55">
            <a:extLst>
              <a:ext uri="{FF2B5EF4-FFF2-40B4-BE49-F238E27FC236}">
                <a16:creationId xmlns:a16="http://schemas.microsoft.com/office/drawing/2014/main" id="{113E0345-3C34-4079-8461-7AAA983DDDE8}"/>
              </a:ext>
            </a:extLst>
          </p:cNvPr>
          <p:cNvSpPr txBox="1"/>
          <p:nvPr/>
        </p:nvSpPr>
        <p:spPr bwMode="auto">
          <a:xfrm>
            <a:off x="3814467" y="3627349"/>
            <a:ext cx="122982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dirty="0">
                <a:solidFill>
                  <a:srgbClr val="000000"/>
                </a:solidFill>
                <a:latin typeface="Myriad Pro Semibold" charset="0"/>
                <a:ea typeface="Myriad Pro Semibold" charset="0"/>
                <a:cs typeface="Myriad Pro Semibold" charset="0"/>
              </a:rPr>
              <a:t>0 × 5 = 0</a:t>
            </a:r>
          </a:p>
        </p:txBody>
      </p:sp>
      <p:sp>
        <p:nvSpPr>
          <p:cNvPr id="57" name="TextBox 56">
            <a:extLst>
              <a:ext uri="{FF2B5EF4-FFF2-40B4-BE49-F238E27FC236}">
                <a16:creationId xmlns:a16="http://schemas.microsoft.com/office/drawing/2014/main" id="{B6992E55-BCB7-4FC3-B8E4-D2A618EE5216}"/>
              </a:ext>
            </a:extLst>
          </p:cNvPr>
          <p:cNvSpPr txBox="1"/>
          <p:nvPr/>
        </p:nvSpPr>
        <p:spPr bwMode="auto">
          <a:xfrm>
            <a:off x="6871992" y="3627349"/>
            <a:ext cx="122982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dirty="0">
                <a:solidFill>
                  <a:srgbClr val="000000"/>
                </a:solidFill>
                <a:latin typeface="Myriad Pro Semibold" charset="0"/>
                <a:ea typeface="Myriad Pro Semibold" charset="0"/>
                <a:cs typeface="Myriad Pro Semibold" charset="0"/>
              </a:rPr>
              <a:t>5 × 0 = 0</a:t>
            </a:r>
          </a:p>
        </p:txBody>
      </p:sp>
    </p:spTree>
    <p:extLst>
      <p:ext uri="{BB962C8B-B14F-4D97-AF65-F5344CB8AC3E}">
        <p14:creationId xmlns:p14="http://schemas.microsoft.com/office/powerpoint/2010/main" val="35097078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8"/>
                                        </p:tgtEl>
                                        <p:attrNameLst>
                                          <p:attrName>style.visibility</p:attrName>
                                        </p:attrNameLst>
                                      </p:cBhvr>
                                      <p:to>
                                        <p:strVal val="visible"/>
                                      </p:to>
                                    </p:set>
                                    <p:animEffect transition="in" filter="fade">
                                      <p:cBhvr>
                                        <p:cTn id="7" dur="500"/>
                                        <p:tgtEl>
                                          <p:spTgt spid="5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8"/>
                                        </p:tgtEl>
                                        <p:attrNameLst>
                                          <p:attrName>style.visibility</p:attrName>
                                        </p:attrNameLst>
                                      </p:cBhvr>
                                      <p:to>
                                        <p:strVal val="visible"/>
                                      </p:to>
                                    </p:set>
                                    <p:animEffect transition="in" filter="fade">
                                      <p:cBhvr>
                                        <p:cTn id="12" dur="500"/>
                                        <p:tgtEl>
                                          <p:spTgt spid="38"/>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44"/>
                                        </p:tgtEl>
                                        <p:attrNameLst>
                                          <p:attrName>style.visibility</p:attrName>
                                        </p:attrNameLst>
                                      </p:cBhvr>
                                      <p:to>
                                        <p:strVal val="visible"/>
                                      </p:to>
                                    </p:set>
                                    <p:animEffect transition="in" filter="fade">
                                      <p:cBhvr>
                                        <p:cTn id="15" dur="500"/>
                                        <p:tgtEl>
                                          <p:spTgt spid="44"/>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fade">
                                      <p:cBhvr>
                                        <p:cTn id="20" dur="500"/>
                                        <p:tgtEl>
                                          <p:spTgt spid="7"/>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fade">
                                      <p:cBhvr>
                                        <p:cTn id="23" dur="500"/>
                                        <p:tgtEl>
                                          <p:spTgt spid="13"/>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61"/>
                                        </p:tgtEl>
                                        <p:attrNameLst>
                                          <p:attrName>style.visibility</p:attrName>
                                        </p:attrNameLst>
                                      </p:cBhvr>
                                      <p:to>
                                        <p:strVal val="visible"/>
                                      </p:to>
                                    </p:set>
                                    <p:animEffect transition="in" filter="fade">
                                      <p:cBhvr>
                                        <p:cTn id="28" dur="500"/>
                                        <p:tgtEl>
                                          <p:spTgt spid="61"/>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39"/>
                                        </p:tgtEl>
                                        <p:attrNameLst>
                                          <p:attrName>style.visibility</p:attrName>
                                        </p:attrNameLst>
                                      </p:cBhvr>
                                      <p:to>
                                        <p:strVal val="visible"/>
                                      </p:to>
                                    </p:set>
                                    <p:animEffect transition="in" filter="fade">
                                      <p:cBhvr>
                                        <p:cTn id="33" dur="500"/>
                                        <p:tgtEl>
                                          <p:spTgt spid="39"/>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45"/>
                                        </p:tgtEl>
                                        <p:attrNameLst>
                                          <p:attrName>style.visibility</p:attrName>
                                        </p:attrNameLst>
                                      </p:cBhvr>
                                      <p:to>
                                        <p:strVal val="visible"/>
                                      </p:to>
                                    </p:set>
                                    <p:animEffect transition="in" filter="fade">
                                      <p:cBhvr>
                                        <p:cTn id="36" dur="500"/>
                                        <p:tgtEl>
                                          <p:spTgt spid="45"/>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grpId="0" nodeType="clickEffect">
                                  <p:stCondLst>
                                    <p:cond delay="0"/>
                                  </p:stCondLst>
                                  <p:childTnLst>
                                    <p:set>
                                      <p:cBhvr>
                                        <p:cTn id="40" dur="1" fill="hold">
                                          <p:stCondLst>
                                            <p:cond delay="0"/>
                                          </p:stCondLst>
                                        </p:cTn>
                                        <p:tgtEl>
                                          <p:spTgt spid="8"/>
                                        </p:tgtEl>
                                        <p:attrNameLst>
                                          <p:attrName>style.visibility</p:attrName>
                                        </p:attrNameLst>
                                      </p:cBhvr>
                                      <p:to>
                                        <p:strVal val="visible"/>
                                      </p:to>
                                    </p:set>
                                    <p:animEffect transition="in" filter="fade">
                                      <p:cBhvr>
                                        <p:cTn id="41" dur="500"/>
                                        <p:tgtEl>
                                          <p:spTgt spid="8"/>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14"/>
                                        </p:tgtEl>
                                        <p:attrNameLst>
                                          <p:attrName>style.visibility</p:attrName>
                                        </p:attrNameLst>
                                      </p:cBhvr>
                                      <p:to>
                                        <p:strVal val="visible"/>
                                      </p:to>
                                    </p:set>
                                    <p:animEffect transition="in" filter="fade">
                                      <p:cBhvr>
                                        <p:cTn id="44" dur="500"/>
                                        <p:tgtEl>
                                          <p:spTgt spid="14"/>
                                        </p:tgtEl>
                                      </p:cBhvr>
                                    </p:animEffect>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nodeType="clickEffect">
                                  <p:stCondLst>
                                    <p:cond delay="0"/>
                                  </p:stCondLst>
                                  <p:childTnLst>
                                    <p:set>
                                      <p:cBhvr>
                                        <p:cTn id="48" dur="1" fill="hold">
                                          <p:stCondLst>
                                            <p:cond delay="0"/>
                                          </p:stCondLst>
                                        </p:cTn>
                                        <p:tgtEl>
                                          <p:spTgt spid="70"/>
                                        </p:tgtEl>
                                        <p:attrNameLst>
                                          <p:attrName>style.visibility</p:attrName>
                                        </p:attrNameLst>
                                      </p:cBhvr>
                                      <p:to>
                                        <p:strVal val="visible"/>
                                      </p:to>
                                    </p:set>
                                    <p:animEffect transition="in" filter="fade">
                                      <p:cBhvr>
                                        <p:cTn id="49" dur="500"/>
                                        <p:tgtEl>
                                          <p:spTgt spid="70"/>
                                        </p:tgtEl>
                                      </p:cBhvr>
                                    </p:animEffect>
                                  </p:childTnLst>
                                </p:cTn>
                              </p:par>
                            </p:childTnLst>
                          </p:cTn>
                        </p:par>
                      </p:childTnLst>
                    </p:cTn>
                  </p:par>
                  <p:par>
                    <p:cTn id="50" fill="hold">
                      <p:stCondLst>
                        <p:cond delay="indefinite"/>
                      </p:stCondLst>
                      <p:childTnLst>
                        <p:par>
                          <p:cTn id="51" fill="hold">
                            <p:stCondLst>
                              <p:cond delay="0"/>
                            </p:stCondLst>
                            <p:childTnLst>
                              <p:par>
                                <p:cTn id="52" presetID="10" presetClass="entr" presetSubtype="0" fill="hold" grpId="0" nodeType="clickEffect">
                                  <p:stCondLst>
                                    <p:cond delay="0"/>
                                  </p:stCondLst>
                                  <p:childTnLst>
                                    <p:set>
                                      <p:cBhvr>
                                        <p:cTn id="53" dur="1" fill="hold">
                                          <p:stCondLst>
                                            <p:cond delay="0"/>
                                          </p:stCondLst>
                                        </p:cTn>
                                        <p:tgtEl>
                                          <p:spTgt spid="40"/>
                                        </p:tgtEl>
                                        <p:attrNameLst>
                                          <p:attrName>style.visibility</p:attrName>
                                        </p:attrNameLst>
                                      </p:cBhvr>
                                      <p:to>
                                        <p:strVal val="visible"/>
                                      </p:to>
                                    </p:set>
                                    <p:animEffect transition="in" filter="fade">
                                      <p:cBhvr>
                                        <p:cTn id="54" dur="500"/>
                                        <p:tgtEl>
                                          <p:spTgt spid="40"/>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46"/>
                                        </p:tgtEl>
                                        <p:attrNameLst>
                                          <p:attrName>style.visibility</p:attrName>
                                        </p:attrNameLst>
                                      </p:cBhvr>
                                      <p:to>
                                        <p:strVal val="visible"/>
                                      </p:to>
                                    </p:set>
                                    <p:animEffect transition="in" filter="fade">
                                      <p:cBhvr>
                                        <p:cTn id="57" dur="500"/>
                                        <p:tgtEl>
                                          <p:spTgt spid="46"/>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grpId="0" nodeType="clickEffect">
                                  <p:stCondLst>
                                    <p:cond delay="0"/>
                                  </p:stCondLst>
                                  <p:childTnLst>
                                    <p:set>
                                      <p:cBhvr>
                                        <p:cTn id="61" dur="1" fill="hold">
                                          <p:stCondLst>
                                            <p:cond delay="0"/>
                                          </p:stCondLst>
                                        </p:cTn>
                                        <p:tgtEl>
                                          <p:spTgt spid="9"/>
                                        </p:tgtEl>
                                        <p:attrNameLst>
                                          <p:attrName>style.visibility</p:attrName>
                                        </p:attrNameLst>
                                      </p:cBhvr>
                                      <p:to>
                                        <p:strVal val="visible"/>
                                      </p:to>
                                    </p:set>
                                    <p:animEffect transition="in" filter="fade">
                                      <p:cBhvr>
                                        <p:cTn id="62" dur="500"/>
                                        <p:tgtEl>
                                          <p:spTgt spid="9"/>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15"/>
                                        </p:tgtEl>
                                        <p:attrNameLst>
                                          <p:attrName>style.visibility</p:attrName>
                                        </p:attrNameLst>
                                      </p:cBhvr>
                                      <p:to>
                                        <p:strVal val="visible"/>
                                      </p:to>
                                    </p:set>
                                    <p:animEffect transition="in" filter="fade">
                                      <p:cBhvr>
                                        <p:cTn id="65" dur="500"/>
                                        <p:tgtEl>
                                          <p:spTgt spid="15"/>
                                        </p:tgtEl>
                                      </p:cBhvr>
                                    </p:animEffect>
                                  </p:childTnLst>
                                </p:cTn>
                              </p:par>
                            </p:childTnLst>
                          </p:cTn>
                        </p:par>
                      </p:childTnLst>
                    </p:cTn>
                  </p:par>
                  <p:par>
                    <p:cTn id="66" fill="hold">
                      <p:stCondLst>
                        <p:cond delay="indefinite"/>
                      </p:stCondLst>
                      <p:childTnLst>
                        <p:par>
                          <p:cTn id="67" fill="hold">
                            <p:stCondLst>
                              <p:cond delay="0"/>
                            </p:stCondLst>
                            <p:childTnLst>
                              <p:par>
                                <p:cTn id="68" presetID="10" presetClass="entr" presetSubtype="0" fill="hold" nodeType="clickEffect">
                                  <p:stCondLst>
                                    <p:cond delay="0"/>
                                  </p:stCondLst>
                                  <p:childTnLst>
                                    <p:set>
                                      <p:cBhvr>
                                        <p:cTn id="69" dur="1" fill="hold">
                                          <p:stCondLst>
                                            <p:cond delay="0"/>
                                          </p:stCondLst>
                                        </p:cTn>
                                        <p:tgtEl>
                                          <p:spTgt spid="73"/>
                                        </p:tgtEl>
                                        <p:attrNameLst>
                                          <p:attrName>style.visibility</p:attrName>
                                        </p:attrNameLst>
                                      </p:cBhvr>
                                      <p:to>
                                        <p:strVal val="visible"/>
                                      </p:to>
                                    </p:set>
                                    <p:animEffect transition="in" filter="fade">
                                      <p:cBhvr>
                                        <p:cTn id="70" dur="500"/>
                                        <p:tgtEl>
                                          <p:spTgt spid="73"/>
                                        </p:tgtEl>
                                      </p:cBhvr>
                                    </p:animEffect>
                                  </p:childTnLst>
                                </p:cTn>
                              </p:par>
                            </p:childTnLst>
                          </p:cTn>
                        </p:par>
                      </p:childTnLst>
                    </p:cTn>
                  </p:par>
                  <p:par>
                    <p:cTn id="71" fill="hold">
                      <p:stCondLst>
                        <p:cond delay="indefinite"/>
                      </p:stCondLst>
                      <p:childTnLst>
                        <p:par>
                          <p:cTn id="72" fill="hold">
                            <p:stCondLst>
                              <p:cond delay="0"/>
                            </p:stCondLst>
                            <p:childTnLst>
                              <p:par>
                                <p:cTn id="73" presetID="10" presetClass="entr" presetSubtype="0" fill="hold" grpId="0" nodeType="clickEffect">
                                  <p:stCondLst>
                                    <p:cond delay="0"/>
                                  </p:stCondLst>
                                  <p:childTnLst>
                                    <p:set>
                                      <p:cBhvr>
                                        <p:cTn id="74" dur="1" fill="hold">
                                          <p:stCondLst>
                                            <p:cond delay="0"/>
                                          </p:stCondLst>
                                        </p:cTn>
                                        <p:tgtEl>
                                          <p:spTgt spid="41"/>
                                        </p:tgtEl>
                                        <p:attrNameLst>
                                          <p:attrName>style.visibility</p:attrName>
                                        </p:attrNameLst>
                                      </p:cBhvr>
                                      <p:to>
                                        <p:strVal val="visible"/>
                                      </p:to>
                                    </p:set>
                                    <p:animEffect transition="in" filter="fade">
                                      <p:cBhvr>
                                        <p:cTn id="75" dur="500"/>
                                        <p:tgtEl>
                                          <p:spTgt spid="41"/>
                                        </p:tgtEl>
                                      </p:cBhvr>
                                    </p:animEffect>
                                  </p:childTnLst>
                                </p:cTn>
                              </p:par>
                              <p:par>
                                <p:cTn id="76" presetID="10" presetClass="entr" presetSubtype="0" fill="hold" grpId="0" nodeType="withEffect">
                                  <p:stCondLst>
                                    <p:cond delay="0"/>
                                  </p:stCondLst>
                                  <p:childTnLst>
                                    <p:set>
                                      <p:cBhvr>
                                        <p:cTn id="77" dur="1" fill="hold">
                                          <p:stCondLst>
                                            <p:cond delay="0"/>
                                          </p:stCondLst>
                                        </p:cTn>
                                        <p:tgtEl>
                                          <p:spTgt spid="47"/>
                                        </p:tgtEl>
                                        <p:attrNameLst>
                                          <p:attrName>style.visibility</p:attrName>
                                        </p:attrNameLst>
                                      </p:cBhvr>
                                      <p:to>
                                        <p:strVal val="visible"/>
                                      </p:to>
                                    </p:set>
                                    <p:animEffect transition="in" filter="fade">
                                      <p:cBhvr>
                                        <p:cTn id="78" dur="500"/>
                                        <p:tgtEl>
                                          <p:spTgt spid="47"/>
                                        </p:tgtEl>
                                      </p:cBhvr>
                                    </p:animEffect>
                                  </p:childTnLst>
                                </p:cTn>
                              </p:par>
                            </p:childTnLst>
                          </p:cTn>
                        </p:par>
                      </p:childTnLst>
                    </p:cTn>
                  </p:par>
                  <p:par>
                    <p:cTn id="79" fill="hold">
                      <p:stCondLst>
                        <p:cond delay="indefinite"/>
                      </p:stCondLst>
                      <p:childTnLst>
                        <p:par>
                          <p:cTn id="80" fill="hold">
                            <p:stCondLst>
                              <p:cond delay="0"/>
                            </p:stCondLst>
                            <p:childTnLst>
                              <p:par>
                                <p:cTn id="81" presetID="10" presetClass="entr" presetSubtype="0" fill="hold" grpId="0" nodeType="clickEffect">
                                  <p:stCondLst>
                                    <p:cond delay="0"/>
                                  </p:stCondLst>
                                  <p:childTnLst>
                                    <p:set>
                                      <p:cBhvr>
                                        <p:cTn id="82" dur="1" fill="hold">
                                          <p:stCondLst>
                                            <p:cond delay="0"/>
                                          </p:stCondLst>
                                        </p:cTn>
                                        <p:tgtEl>
                                          <p:spTgt spid="10"/>
                                        </p:tgtEl>
                                        <p:attrNameLst>
                                          <p:attrName>style.visibility</p:attrName>
                                        </p:attrNameLst>
                                      </p:cBhvr>
                                      <p:to>
                                        <p:strVal val="visible"/>
                                      </p:to>
                                    </p:set>
                                    <p:animEffect transition="in" filter="fade">
                                      <p:cBhvr>
                                        <p:cTn id="83" dur="500"/>
                                        <p:tgtEl>
                                          <p:spTgt spid="10"/>
                                        </p:tgtEl>
                                      </p:cBhvr>
                                    </p:animEffect>
                                  </p:childTnLst>
                                </p:cTn>
                              </p:par>
                              <p:par>
                                <p:cTn id="84" presetID="10" presetClass="entr" presetSubtype="0" fill="hold" grpId="0" nodeType="withEffect">
                                  <p:stCondLst>
                                    <p:cond delay="0"/>
                                  </p:stCondLst>
                                  <p:childTnLst>
                                    <p:set>
                                      <p:cBhvr>
                                        <p:cTn id="85" dur="1" fill="hold">
                                          <p:stCondLst>
                                            <p:cond delay="0"/>
                                          </p:stCondLst>
                                        </p:cTn>
                                        <p:tgtEl>
                                          <p:spTgt spid="16"/>
                                        </p:tgtEl>
                                        <p:attrNameLst>
                                          <p:attrName>style.visibility</p:attrName>
                                        </p:attrNameLst>
                                      </p:cBhvr>
                                      <p:to>
                                        <p:strVal val="visible"/>
                                      </p:to>
                                    </p:set>
                                    <p:animEffect transition="in" filter="fade">
                                      <p:cBhvr>
                                        <p:cTn id="86" dur="500"/>
                                        <p:tgtEl>
                                          <p:spTgt spid="16"/>
                                        </p:tgtEl>
                                      </p:cBhvr>
                                    </p:animEffect>
                                  </p:childTnLst>
                                </p:cTn>
                              </p:par>
                            </p:childTnLst>
                          </p:cTn>
                        </p:par>
                      </p:childTnLst>
                    </p:cTn>
                  </p:par>
                  <p:par>
                    <p:cTn id="87" fill="hold">
                      <p:stCondLst>
                        <p:cond delay="indefinite"/>
                      </p:stCondLst>
                      <p:childTnLst>
                        <p:par>
                          <p:cTn id="88" fill="hold">
                            <p:stCondLst>
                              <p:cond delay="0"/>
                            </p:stCondLst>
                            <p:childTnLst>
                              <p:par>
                                <p:cTn id="89" presetID="10" presetClass="entr" presetSubtype="0" fill="hold" nodeType="clickEffect">
                                  <p:stCondLst>
                                    <p:cond delay="0"/>
                                  </p:stCondLst>
                                  <p:childTnLst>
                                    <p:set>
                                      <p:cBhvr>
                                        <p:cTn id="90" dur="1" fill="hold">
                                          <p:stCondLst>
                                            <p:cond delay="0"/>
                                          </p:stCondLst>
                                        </p:cTn>
                                        <p:tgtEl>
                                          <p:spTgt spid="76"/>
                                        </p:tgtEl>
                                        <p:attrNameLst>
                                          <p:attrName>style.visibility</p:attrName>
                                        </p:attrNameLst>
                                      </p:cBhvr>
                                      <p:to>
                                        <p:strVal val="visible"/>
                                      </p:to>
                                    </p:set>
                                    <p:animEffect transition="in" filter="fade">
                                      <p:cBhvr>
                                        <p:cTn id="91" dur="500"/>
                                        <p:tgtEl>
                                          <p:spTgt spid="76"/>
                                        </p:tgtEl>
                                      </p:cBhvr>
                                    </p:animEffect>
                                  </p:childTnLst>
                                </p:cTn>
                              </p:par>
                            </p:childTnLst>
                          </p:cTn>
                        </p:par>
                      </p:childTnLst>
                    </p:cTn>
                  </p:par>
                  <p:par>
                    <p:cTn id="92" fill="hold">
                      <p:stCondLst>
                        <p:cond delay="indefinite"/>
                      </p:stCondLst>
                      <p:childTnLst>
                        <p:par>
                          <p:cTn id="93" fill="hold">
                            <p:stCondLst>
                              <p:cond delay="0"/>
                            </p:stCondLst>
                            <p:childTnLst>
                              <p:par>
                                <p:cTn id="94" presetID="10" presetClass="entr" presetSubtype="0" fill="hold" grpId="0" nodeType="clickEffect">
                                  <p:stCondLst>
                                    <p:cond delay="0"/>
                                  </p:stCondLst>
                                  <p:childTnLst>
                                    <p:set>
                                      <p:cBhvr>
                                        <p:cTn id="95" dur="1" fill="hold">
                                          <p:stCondLst>
                                            <p:cond delay="0"/>
                                          </p:stCondLst>
                                        </p:cTn>
                                        <p:tgtEl>
                                          <p:spTgt spid="42"/>
                                        </p:tgtEl>
                                        <p:attrNameLst>
                                          <p:attrName>style.visibility</p:attrName>
                                        </p:attrNameLst>
                                      </p:cBhvr>
                                      <p:to>
                                        <p:strVal val="visible"/>
                                      </p:to>
                                    </p:set>
                                    <p:animEffect transition="in" filter="fade">
                                      <p:cBhvr>
                                        <p:cTn id="96" dur="500"/>
                                        <p:tgtEl>
                                          <p:spTgt spid="42"/>
                                        </p:tgtEl>
                                      </p:cBhvr>
                                    </p:animEffect>
                                  </p:childTnLst>
                                </p:cTn>
                              </p:par>
                              <p:par>
                                <p:cTn id="97" presetID="10" presetClass="entr" presetSubtype="0" fill="hold" grpId="0" nodeType="withEffect">
                                  <p:stCondLst>
                                    <p:cond delay="0"/>
                                  </p:stCondLst>
                                  <p:childTnLst>
                                    <p:set>
                                      <p:cBhvr>
                                        <p:cTn id="98" dur="1" fill="hold">
                                          <p:stCondLst>
                                            <p:cond delay="0"/>
                                          </p:stCondLst>
                                        </p:cTn>
                                        <p:tgtEl>
                                          <p:spTgt spid="48"/>
                                        </p:tgtEl>
                                        <p:attrNameLst>
                                          <p:attrName>style.visibility</p:attrName>
                                        </p:attrNameLst>
                                      </p:cBhvr>
                                      <p:to>
                                        <p:strVal val="visible"/>
                                      </p:to>
                                    </p:set>
                                    <p:animEffect transition="in" filter="fade">
                                      <p:cBhvr>
                                        <p:cTn id="99" dur="500"/>
                                        <p:tgtEl>
                                          <p:spTgt spid="48"/>
                                        </p:tgtEl>
                                      </p:cBhvr>
                                    </p:animEffect>
                                  </p:childTnLst>
                                </p:cTn>
                              </p:par>
                            </p:childTnLst>
                          </p:cTn>
                        </p:par>
                      </p:childTnLst>
                    </p:cTn>
                  </p:par>
                  <p:par>
                    <p:cTn id="100" fill="hold">
                      <p:stCondLst>
                        <p:cond delay="indefinite"/>
                      </p:stCondLst>
                      <p:childTnLst>
                        <p:par>
                          <p:cTn id="101" fill="hold">
                            <p:stCondLst>
                              <p:cond delay="0"/>
                            </p:stCondLst>
                            <p:childTnLst>
                              <p:par>
                                <p:cTn id="102" presetID="10" presetClass="entr" presetSubtype="0" fill="hold" grpId="0" nodeType="clickEffect">
                                  <p:stCondLst>
                                    <p:cond delay="0"/>
                                  </p:stCondLst>
                                  <p:childTnLst>
                                    <p:set>
                                      <p:cBhvr>
                                        <p:cTn id="103" dur="1" fill="hold">
                                          <p:stCondLst>
                                            <p:cond delay="0"/>
                                          </p:stCondLst>
                                        </p:cTn>
                                        <p:tgtEl>
                                          <p:spTgt spid="11"/>
                                        </p:tgtEl>
                                        <p:attrNameLst>
                                          <p:attrName>style.visibility</p:attrName>
                                        </p:attrNameLst>
                                      </p:cBhvr>
                                      <p:to>
                                        <p:strVal val="visible"/>
                                      </p:to>
                                    </p:set>
                                    <p:animEffect transition="in" filter="fade">
                                      <p:cBhvr>
                                        <p:cTn id="104" dur="500"/>
                                        <p:tgtEl>
                                          <p:spTgt spid="11"/>
                                        </p:tgtEl>
                                      </p:cBhvr>
                                    </p:animEffect>
                                  </p:childTnLst>
                                </p:cTn>
                              </p:par>
                              <p:par>
                                <p:cTn id="105" presetID="10" presetClass="entr" presetSubtype="0" fill="hold" grpId="0" nodeType="withEffect">
                                  <p:stCondLst>
                                    <p:cond delay="0"/>
                                  </p:stCondLst>
                                  <p:childTnLst>
                                    <p:set>
                                      <p:cBhvr>
                                        <p:cTn id="106" dur="1" fill="hold">
                                          <p:stCondLst>
                                            <p:cond delay="0"/>
                                          </p:stCondLst>
                                        </p:cTn>
                                        <p:tgtEl>
                                          <p:spTgt spid="17"/>
                                        </p:tgtEl>
                                        <p:attrNameLst>
                                          <p:attrName>style.visibility</p:attrName>
                                        </p:attrNameLst>
                                      </p:cBhvr>
                                      <p:to>
                                        <p:strVal val="visible"/>
                                      </p:to>
                                    </p:set>
                                    <p:animEffect transition="in" filter="fade">
                                      <p:cBhvr>
                                        <p:cTn id="107" dur="500"/>
                                        <p:tgtEl>
                                          <p:spTgt spid="17"/>
                                        </p:tgtEl>
                                      </p:cBhvr>
                                    </p:animEffect>
                                  </p:childTnLst>
                                </p:cTn>
                              </p:par>
                            </p:childTnLst>
                          </p:cTn>
                        </p:par>
                      </p:childTnLst>
                    </p:cTn>
                  </p:par>
                  <p:par>
                    <p:cTn id="108" fill="hold">
                      <p:stCondLst>
                        <p:cond delay="indefinite"/>
                      </p:stCondLst>
                      <p:childTnLst>
                        <p:par>
                          <p:cTn id="109" fill="hold">
                            <p:stCondLst>
                              <p:cond delay="0"/>
                            </p:stCondLst>
                            <p:childTnLst>
                              <p:par>
                                <p:cTn id="110" presetID="10" presetClass="entr" presetSubtype="0" fill="hold" nodeType="clickEffect">
                                  <p:stCondLst>
                                    <p:cond delay="0"/>
                                  </p:stCondLst>
                                  <p:childTnLst>
                                    <p:set>
                                      <p:cBhvr>
                                        <p:cTn id="111" dur="1" fill="hold">
                                          <p:stCondLst>
                                            <p:cond delay="0"/>
                                          </p:stCondLst>
                                        </p:cTn>
                                        <p:tgtEl>
                                          <p:spTgt spid="79"/>
                                        </p:tgtEl>
                                        <p:attrNameLst>
                                          <p:attrName>style.visibility</p:attrName>
                                        </p:attrNameLst>
                                      </p:cBhvr>
                                      <p:to>
                                        <p:strVal val="visible"/>
                                      </p:to>
                                    </p:set>
                                    <p:animEffect transition="in" filter="fade">
                                      <p:cBhvr>
                                        <p:cTn id="112" dur="500"/>
                                        <p:tgtEl>
                                          <p:spTgt spid="79"/>
                                        </p:tgtEl>
                                      </p:cBhvr>
                                    </p:animEffect>
                                  </p:childTnLst>
                                </p:cTn>
                              </p:par>
                            </p:childTnLst>
                          </p:cTn>
                        </p:par>
                      </p:childTnLst>
                    </p:cTn>
                  </p:par>
                  <p:par>
                    <p:cTn id="113" fill="hold">
                      <p:stCondLst>
                        <p:cond delay="indefinite"/>
                      </p:stCondLst>
                      <p:childTnLst>
                        <p:par>
                          <p:cTn id="114" fill="hold">
                            <p:stCondLst>
                              <p:cond delay="0"/>
                            </p:stCondLst>
                            <p:childTnLst>
                              <p:par>
                                <p:cTn id="115" presetID="10" presetClass="entr" presetSubtype="0" fill="hold" grpId="0" nodeType="clickEffect">
                                  <p:stCondLst>
                                    <p:cond delay="0"/>
                                  </p:stCondLst>
                                  <p:childTnLst>
                                    <p:set>
                                      <p:cBhvr>
                                        <p:cTn id="116" dur="1" fill="hold">
                                          <p:stCondLst>
                                            <p:cond delay="0"/>
                                          </p:stCondLst>
                                        </p:cTn>
                                        <p:tgtEl>
                                          <p:spTgt spid="43"/>
                                        </p:tgtEl>
                                        <p:attrNameLst>
                                          <p:attrName>style.visibility</p:attrName>
                                        </p:attrNameLst>
                                      </p:cBhvr>
                                      <p:to>
                                        <p:strVal val="visible"/>
                                      </p:to>
                                    </p:set>
                                    <p:animEffect transition="in" filter="fade">
                                      <p:cBhvr>
                                        <p:cTn id="117" dur="500"/>
                                        <p:tgtEl>
                                          <p:spTgt spid="43"/>
                                        </p:tgtEl>
                                      </p:cBhvr>
                                    </p:animEffect>
                                  </p:childTnLst>
                                </p:cTn>
                              </p:par>
                              <p:par>
                                <p:cTn id="118" presetID="10" presetClass="entr" presetSubtype="0" fill="hold" grpId="0" nodeType="withEffect">
                                  <p:stCondLst>
                                    <p:cond delay="0"/>
                                  </p:stCondLst>
                                  <p:childTnLst>
                                    <p:set>
                                      <p:cBhvr>
                                        <p:cTn id="119" dur="1" fill="hold">
                                          <p:stCondLst>
                                            <p:cond delay="0"/>
                                          </p:stCondLst>
                                        </p:cTn>
                                        <p:tgtEl>
                                          <p:spTgt spid="49"/>
                                        </p:tgtEl>
                                        <p:attrNameLst>
                                          <p:attrName>style.visibility</p:attrName>
                                        </p:attrNameLst>
                                      </p:cBhvr>
                                      <p:to>
                                        <p:strVal val="visible"/>
                                      </p:to>
                                    </p:set>
                                    <p:animEffect transition="in" filter="fade">
                                      <p:cBhvr>
                                        <p:cTn id="120" dur="500"/>
                                        <p:tgtEl>
                                          <p:spTgt spid="49"/>
                                        </p:tgtEl>
                                      </p:cBhvr>
                                    </p:animEffect>
                                  </p:childTnLst>
                                </p:cTn>
                              </p:par>
                            </p:childTnLst>
                          </p:cTn>
                        </p:par>
                      </p:childTnLst>
                    </p:cTn>
                  </p:par>
                  <p:par>
                    <p:cTn id="121" fill="hold">
                      <p:stCondLst>
                        <p:cond delay="indefinite"/>
                      </p:stCondLst>
                      <p:childTnLst>
                        <p:par>
                          <p:cTn id="122" fill="hold">
                            <p:stCondLst>
                              <p:cond delay="0"/>
                            </p:stCondLst>
                            <p:childTnLst>
                              <p:par>
                                <p:cTn id="123" presetID="10" presetClass="entr" presetSubtype="0" fill="hold" grpId="0" nodeType="clickEffect">
                                  <p:stCondLst>
                                    <p:cond delay="0"/>
                                  </p:stCondLst>
                                  <p:childTnLst>
                                    <p:set>
                                      <p:cBhvr>
                                        <p:cTn id="124" dur="1" fill="hold">
                                          <p:stCondLst>
                                            <p:cond delay="0"/>
                                          </p:stCondLst>
                                        </p:cTn>
                                        <p:tgtEl>
                                          <p:spTgt spid="12"/>
                                        </p:tgtEl>
                                        <p:attrNameLst>
                                          <p:attrName>style.visibility</p:attrName>
                                        </p:attrNameLst>
                                      </p:cBhvr>
                                      <p:to>
                                        <p:strVal val="visible"/>
                                      </p:to>
                                    </p:set>
                                    <p:animEffect transition="in" filter="fade">
                                      <p:cBhvr>
                                        <p:cTn id="125" dur="500"/>
                                        <p:tgtEl>
                                          <p:spTgt spid="12"/>
                                        </p:tgtEl>
                                      </p:cBhvr>
                                    </p:animEffect>
                                  </p:childTnLst>
                                </p:cTn>
                              </p:par>
                              <p:par>
                                <p:cTn id="126" presetID="10" presetClass="entr" presetSubtype="0" fill="hold" grpId="0" nodeType="withEffect">
                                  <p:stCondLst>
                                    <p:cond delay="0"/>
                                  </p:stCondLst>
                                  <p:childTnLst>
                                    <p:set>
                                      <p:cBhvr>
                                        <p:cTn id="127" dur="1" fill="hold">
                                          <p:stCondLst>
                                            <p:cond delay="0"/>
                                          </p:stCondLst>
                                        </p:cTn>
                                        <p:tgtEl>
                                          <p:spTgt spid="18"/>
                                        </p:tgtEl>
                                        <p:attrNameLst>
                                          <p:attrName>style.visibility</p:attrName>
                                        </p:attrNameLst>
                                      </p:cBhvr>
                                      <p:to>
                                        <p:strVal val="visible"/>
                                      </p:to>
                                    </p:set>
                                    <p:animEffect transition="in" filter="fade">
                                      <p:cBhvr>
                                        <p:cTn id="128"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P spid="11" grpId="0"/>
      <p:bldP spid="12" grpId="0"/>
      <p:bldP spid="13" grpId="0"/>
      <p:bldP spid="14" grpId="0"/>
      <p:bldP spid="15" grpId="0"/>
      <p:bldP spid="16" grpId="0"/>
      <p:bldP spid="17" grpId="0"/>
      <p:bldP spid="18" grpId="0"/>
      <p:bldP spid="38" grpId="0"/>
      <p:bldP spid="39" grpId="0"/>
      <p:bldP spid="40" grpId="0"/>
      <p:bldP spid="41" grpId="0"/>
      <p:bldP spid="42" grpId="0"/>
      <p:bldP spid="43" grpId="0"/>
      <p:bldP spid="44" grpId="0"/>
      <p:bldP spid="45" grpId="0"/>
      <p:bldP spid="46" grpId="0"/>
      <p:bldP spid="47" grpId="0"/>
      <p:bldP spid="48" grpId="0"/>
      <p:bldP spid="49" grpId="0"/>
    </p:bld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5701F952-E65A-4B88-AF43-8CF0BEFB8B74}"/>
              </a:ext>
            </a:extLst>
          </p:cNvPr>
          <p:cNvGrpSpPr/>
          <p:nvPr/>
        </p:nvGrpSpPr>
        <p:grpSpPr>
          <a:xfrm>
            <a:off x="1812733" y="2192742"/>
            <a:ext cx="4154469" cy="1123737"/>
            <a:chOff x="288732" y="2391521"/>
            <a:chExt cx="4154469" cy="1123737"/>
          </a:xfrm>
        </p:grpSpPr>
        <p:grpSp>
          <p:nvGrpSpPr>
            <p:cNvPr id="78" name="Group 77">
              <a:extLst>
                <a:ext uri="{FF2B5EF4-FFF2-40B4-BE49-F238E27FC236}">
                  <a16:creationId xmlns:a16="http://schemas.microsoft.com/office/drawing/2014/main" id="{4B8F7E32-2A08-46B2-9CA4-3AA15866D6AE}"/>
                </a:ext>
              </a:extLst>
            </p:cNvPr>
            <p:cNvGrpSpPr/>
            <p:nvPr/>
          </p:nvGrpSpPr>
          <p:grpSpPr>
            <a:xfrm>
              <a:off x="288732" y="2391521"/>
              <a:ext cx="493799" cy="1123737"/>
              <a:chOff x="1545241" y="2122917"/>
              <a:chExt cx="493799" cy="1123737"/>
            </a:xfrm>
          </p:grpSpPr>
          <p:pic>
            <p:nvPicPr>
              <p:cNvPr id="79" name="Picture 78">
                <a:extLst>
                  <a:ext uri="{FF2B5EF4-FFF2-40B4-BE49-F238E27FC236}">
                    <a16:creationId xmlns:a16="http://schemas.microsoft.com/office/drawing/2014/main" id="{44B49CC5-A49A-45BC-B2F2-49B0D6CFBBD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01355" y="2122917"/>
                <a:ext cx="381573" cy="523726"/>
              </a:xfrm>
              <a:prstGeom prst="rect">
                <a:avLst/>
              </a:prstGeom>
            </p:spPr>
          </p:pic>
          <p:pic>
            <p:nvPicPr>
              <p:cNvPr id="80" name="Picture 79" descr="A picture containing object&#10;&#10;Description automatically generated">
                <a:extLst>
                  <a:ext uri="{FF2B5EF4-FFF2-40B4-BE49-F238E27FC236}">
                    <a16:creationId xmlns:a16="http://schemas.microsoft.com/office/drawing/2014/main" id="{1F59EDF6-E7BD-4DD2-9ABC-3F6813E5D6E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45241" y="2752855"/>
                <a:ext cx="493799" cy="493799"/>
              </a:xfrm>
              <a:prstGeom prst="rect">
                <a:avLst/>
              </a:prstGeom>
            </p:spPr>
          </p:pic>
        </p:grpSp>
        <p:grpSp>
          <p:nvGrpSpPr>
            <p:cNvPr id="83" name="Group 82">
              <a:extLst>
                <a:ext uri="{FF2B5EF4-FFF2-40B4-BE49-F238E27FC236}">
                  <a16:creationId xmlns:a16="http://schemas.microsoft.com/office/drawing/2014/main" id="{53E56936-A528-44CB-B4B4-DEBC474B7F77}"/>
                </a:ext>
              </a:extLst>
            </p:cNvPr>
            <p:cNvGrpSpPr/>
            <p:nvPr/>
          </p:nvGrpSpPr>
          <p:grpSpPr>
            <a:xfrm>
              <a:off x="1020866" y="2391521"/>
              <a:ext cx="493799" cy="1123737"/>
              <a:chOff x="1545241" y="2122917"/>
              <a:chExt cx="493799" cy="1123737"/>
            </a:xfrm>
          </p:grpSpPr>
          <p:pic>
            <p:nvPicPr>
              <p:cNvPr id="84" name="Picture 83">
                <a:extLst>
                  <a:ext uri="{FF2B5EF4-FFF2-40B4-BE49-F238E27FC236}">
                    <a16:creationId xmlns:a16="http://schemas.microsoft.com/office/drawing/2014/main" id="{B52BBEEE-0F21-463A-B1CF-7E24C039F82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01355" y="2122917"/>
                <a:ext cx="381573" cy="523726"/>
              </a:xfrm>
              <a:prstGeom prst="rect">
                <a:avLst/>
              </a:prstGeom>
            </p:spPr>
          </p:pic>
          <p:pic>
            <p:nvPicPr>
              <p:cNvPr id="85" name="Picture 84" descr="A picture containing object&#10;&#10;Description automatically generated">
                <a:extLst>
                  <a:ext uri="{FF2B5EF4-FFF2-40B4-BE49-F238E27FC236}">
                    <a16:creationId xmlns:a16="http://schemas.microsoft.com/office/drawing/2014/main" id="{4864EDFF-3887-4A52-A038-8E1CEA56669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45241" y="2752855"/>
                <a:ext cx="493799" cy="493799"/>
              </a:xfrm>
              <a:prstGeom prst="rect">
                <a:avLst/>
              </a:prstGeom>
            </p:spPr>
          </p:pic>
        </p:grpSp>
        <p:grpSp>
          <p:nvGrpSpPr>
            <p:cNvPr id="86" name="Group 85">
              <a:extLst>
                <a:ext uri="{FF2B5EF4-FFF2-40B4-BE49-F238E27FC236}">
                  <a16:creationId xmlns:a16="http://schemas.microsoft.com/office/drawing/2014/main" id="{06CE77FA-A980-48E6-BE6F-A909552DB3AA}"/>
                </a:ext>
              </a:extLst>
            </p:cNvPr>
            <p:cNvGrpSpPr/>
            <p:nvPr/>
          </p:nvGrpSpPr>
          <p:grpSpPr>
            <a:xfrm>
              <a:off x="1753000" y="2391521"/>
              <a:ext cx="493799" cy="1123737"/>
              <a:chOff x="1545241" y="2122917"/>
              <a:chExt cx="493799" cy="1123737"/>
            </a:xfrm>
          </p:grpSpPr>
          <p:pic>
            <p:nvPicPr>
              <p:cNvPr id="87" name="Picture 86">
                <a:extLst>
                  <a:ext uri="{FF2B5EF4-FFF2-40B4-BE49-F238E27FC236}">
                    <a16:creationId xmlns:a16="http://schemas.microsoft.com/office/drawing/2014/main" id="{F3E6CF60-6EC9-4411-9993-B58243F3F2C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01355" y="2122917"/>
                <a:ext cx="381573" cy="523726"/>
              </a:xfrm>
              <a:prstGeom prst="rect">
                <a:avLst/>
              </a:prstGeom>
            </p:spPr>
          </p:pic>
          <p:pic>
            <p:nvPicPr>
              <p:cNvPr id="88" name="Picture 87" descr="A picture containing object&#10;&#10;Description automatically generated">
                <a:extLst>
                  <a:ext uri="{FF2B5EF4-FFF2-40B4-BE49-F238E27FC236}">
                    <a16:creationId xmlns:a16="http://schemas.microsoft.com/office/drawing/2014/main" id="{73D7F952-6901-4F98-B767-E97B34BA9FC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45241" y="2752855"/>
                <a:ext cx="493799" cy="493799"/>
              </a:xfrm>
              <a:prstGeom prst="rect">
                <a:avLst/>
              </a:prstGeom>
            </p:spPr>
          </p:pic>
        </p:grpSp>
        <p:grpSp>
          <p:nvGrpSpPr>
            <p:cNvPr id="89" name="Group 88">
              <a:extLst>
                <a:ext uri="{FF2B5EF4-FFF2-40B4-BE49-F238E27FC236}">
                  <a16:creationId xmlns:a16="http://schemas.microsoft.com/office/drawing/2014/main" id="{EBB400E4-008A-44A7-802F-F9A456FF5F50}"/>
                </a:ext>
              </a:extLst>
            </p:cNvPr>
            <p:cNvGrpSpPr/>
            <p:nvPr/>
          </p:nvGrpSpPr>
          <p:grpSpPr>
            <a:xfrm>
              <a:off x="2485134" y="2391521"/>
              <a:ext cx="493799" cy="1123737"/>
              <a:chOff x="1545241" y="2122917"/>
              <a:chExt cx="493799" cy="1123737"/>
            </a:xfrm>
          </p:grpSpPr>
          <p:pic>
            <p:nvPicPr>
              <p:cNvPr id="90" name="Picture 89">
                <a:extLst>
                  <a:ext uri="{FF2B5EF4-FFF2-40B4-BE49-F238E27FC236}">
                    <a16:creationId xmlns:a16="http://schemas.microsoft.com/office/drawing/2014/main" id="{67BF093A-29AC-49EF-8DE5-F6C1C321703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01355" y="2122917"/>
                <a:ext cx="381573" cy="523726"/>
              </a:xfrm>
              <a:prstGeom prst="rect">
                <a:avLst/>
              </a:prstGeom>
            </p:spPr>
          </p:pic>
          <p:pic>
            <p:nvPicPr>
              <p:cNvPr id="91" name="Picture 90" descr="A picture containing object&#10;&#10;Description automatically generated">
                <a:extLst>
                  <a:ext uri="{FF2B5EF4-FFF2-40B4-BE49-F238E27FC236}">
                    <a16:creationId xmlns:a16="http://schemas.microsoft.com/office/drawing/2014/main" id="{A4E19665-1807-4E39-B7A6-7AD28E87D9C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45241" y="2752855"/>
                <a:ext cx="493799" cy="493799"/>
              </a:xfrm>
              <a:prstGeom prst="rect">
                <a:avLst/>
              </a:prstGeom>
            </p:spPr>
          </p:pic>
        </p:grpSp>
        <p:grpSp>
          <p:nvGrpSpPr>
            <p:cNvPr id="92" name="Group 91">
              <a:extLst>
                <a:ext uri="{FF2B5EF4-FFF2-40B4-BE49-F238E27FC236}">
                  <a16:creationId xmlns:a16="http://schemas.microsoft.com/office/drawing/2014/main" id="{B0871BF1-D8A8-4C0E-8CD7-1594AD55AA9B}"/>
                </a:ext>
              </a:extLst>
            </p:cNvPr>
            <p:cNvGrpSpPr/>
            <p:nvPr/>
          </p:nvGrpSpPr>
          <p:grpSpPr>
            <a:xfrm>
              <a:off x="3217268" y="2391521"/>
              <a:ext cx="493799" cy="1123737"/>
              <a:chOff x="1545241" y="2122917"/>
              <a:chExt cx="493799" cy="1123737"/>
            </a:xfrm>
          </p:grpSpPr>
          <p:pic>
            <p:nvPicPr>
              <p:cNvPr id="93" name="Picture 92">
                <a:extLst>
                  <a:ext uri="{FF2B5EF4-FFF2-40B4-BE49-F238E27FC236}">
                    <a16:creationId xmlns:a16="http://schemas.microsoft.com/office/drawing/2014/main" id="{ADACA047-1D87-4D9C-8B7B-8BCB5D3447F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01355" y="2122917"/>
                <a:ext cx="381573" cy="523726"/>
              </a:xfrm>
              <a:prstGeom prst="rect">
                <a:avLst/>
              </a:prstGeom>
            </p:spPr>
          </p:pic>
          <p:pic>
            <p:nvPicPr>
              <p:cNvPr id="94" name="Picture 93" descr="A picture containing object&#10;&#10;Description automatically generated">
                <a:extLst>
                  <a:ext uri="{FF2B5EF4-FFF2-40B4-BE49-F238E27FC236}">
                    <a16:creationId xmlns:a16="http://schemas.microsoft.com/office/drawing/2014/main" id="{34F01A4E-3448-474E-B4D1-B1A68DA658D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45241" y="2752855"/>
                <a:ext cx="493799" cy="493799"/>
              </a:xfrm>
              <a:prstGeom prst="rect">
                <a:avLst/>
              </a:prstGeom>
            </p:spPr>
          </p:pic>
        </p:grpSp>
        <p:grpSp>
          <p:nvGrpSpPr>
            <p:cNvPr id="95" name="Group 94">
              <a:extLst>
                <a:ext uri="{FF2B5EF4-FFF2-40B4-BE49-F238E27FC236}">
                  <a16:creationId xmlns:a16="http://schemas.microsoft.com/office/drawing/2014/main" id="{2EF5A5D3-3A47-4FFE-9A03-B315A5C35729}"/>
                </a:ext>
              </a:extLst>
            </p:cNvPr>
            <p:cNvGrpSpPr/>
            <p:nvPr/>
          </p:nvGrpSpPr>
          <p:grpSpPr>
            <a:xfrm>
              <a:off x="3949402" y="2391521"/>
              <a:ext cx="493799" cy="1123737"/>
              <a:chOff x="1545241" y="2122917"/>
              <a:chExt cx="493799" cy="1123737"/>
            </a:xfrm>
          </p:grpSpPr>
          <p:pic>
            <p:nvPicPr>
              <p:cNvPr id="96" name="Picture 95">
                <a:extLst>
                  <a:ext uri="{FF2B5EF4-FFF2-40B4-BE49-F238E27FC236}">
                    <a16:creationId xmlns:a16="http://schemas.microsoft.com/office/drawing/2014/main" id="{AE20D103-4FDF-45CD-9DB1-221ADEF5D6B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01355" y="2122917"/>
                <a:ext cx="381573" cy="523726"/>
              </a:xfrm>
              <a:prstGeom prst="rect">
                <a:avLst/>
              </a:prstGeom>
            </p:spPr>
          </p:pic>
          <p:pic>
            <p:nvPicPr>
              <p:cNvPr id="97" name="Picture 96" descr="A picture containing object&#10;&#10;Description automatically generated">
                <a:extLst>
                  <a:ext uri="{FF2B5EF4-FFF2-40B4-BE49-F238E27FC236}">
                    <a16:creationId xmlns:a16="http://schemas.microsoft.com/office/drawing/2014/main" id="{55019616-66A5-4E4B-BE3A-4D616FF4407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45241" y="2752855"/>
                <a:ext cx="493799" cy="493799"/>
              </a:xfrm>
              <a:prstGeom prst="rect">
                <a:avLst/>
              </a:prstGeom>
            </p:spPr>
          </p:pic>
        </p:grpSp>
      </p:grpSp>
      <p:grpSp>
        <p:nvGrpSpPr>
          <p:cNvPr id="98" name="Group 97">
            <a:extLst>
              <a:ext uri="{FF2B5EF4-FFF2-40B4-BE49-F238E27FC236}">
                <a16:creationId xmlns:a16="http://schemas.microsoft.com/office/drawing/2014/main" id="{07CA5267-E3AD-418F-AEA0-D10F195534BD}"/>
              </a:ext>
            </a:extLst>
          </p:cNvPr>
          <p:cNvGrpSpPr/>
          <p:nvPr/>
        </p:nvGrpSpPr>
        <p:grpSpPr>
          <a:xfrm>
            <a:off x="6205537" y="2192742"/>
            <a:ext cx="493799" cy="1123737"/>
            <a:chOff x="1545241" y="2122917"/>
            <a:chExt cx="493799" cy="1123737"/>
          </a:xfrm>
        </p:grpSpPr>
        <p:pic>
          <p:nvPicPr>
            <p:cNvPr id="99" name="Picture 98">
              <a:extLst>
                <a:ext uri="{FF2B5EF4-FFF2-40B4-BE49-F238E27FC236}">
                  <a16:creationId xmlns:a16="http://schemas.microsoft.com/office/drawing/2014/main" id="{6260F15D-16CD-45B4-841B-723F58A358B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01355" y="2122917"/>
              <a:ext cx="381573" cy="523726"/>
            </a:xfrm>
            <a:prstGeom prst="rect">
              <a:avLst/>
            </a:prstGeom>
          </p:spPr>
        </p:pic>
        <p:pic>
          <p:nvPicPr>
            <p:cNvPr id="100" name="Picture 99" descr="A picture containing object&#10;&#10;Description automatically generated">
              <a:extLst>
                <a:ext uri="{FF2B5EF4-FFF2-40B4-BE49-F238E27FC236}">
                  <a16:creationId xmlns:a16="http://schemas.microsoft.com/office/drawing/2014/main" id="{6CFC947D-C092-40FC-AFE7-5EA2DAB2EAF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45241" y="2752855"/>
              <a:ext cx="493799" cy="493799"/>
            </a:xfrm>
            <a:prstGeom prst="rect">
              <a:avLst/>
            </a:prstGeom>
          </p:spPr>
        </p:pic>
      </p:grpSp>
      <p:grpSp>
        <p:nvGrpSpPr>
          <p:cNvPr id="101" name="Group 100">
            <a:extLst>
              <a:ext uri="{FF2B5EF4-FFF2-40B4-BE49-F238E27FC236}">
                <a16:creationId xmlns:a16="http://schemas.microsoft.com/office/drawing/2014/main" id="{9A3A44E2-82D3-4F3E-AF3A-14A5D15B5914}"/>
              </a:ext>
            </a:extLst>
          </p:cNvPr>
          <p:cNvGrpSpPr/>
          <p:nvPr/>
        </p:nvGrpSpPr>
        <p:grpSpPr>
          <a:xfrm>
            <a:off x="6937671" y="2192742"/>
            <a:ext cx="493799" cy="1123737"/>
            <a:chOff x="1545241" y="2122917"/>
            <a:chExt cx="493799" cy="1123737"/>
          </a:xfrm>
        </p:grpSpPr>
        <p:pic>
          <p:nvPicPr>
            <p:cNvPr id="102" name="Picture 101">
              <a:extLst>
                <a:ext uri="{FF2B5EF4-FFF2-40B4-BE49-F238E27FC236}">
                  <a16:creationId xmlns:a16="http://schemas.microsoft.com/office/drawing/2014/main" id="{5F537B37-D495-4CB8-8807-7801FDA5301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01355" y="2122917"/>
              <a:ext cx="381573" cy="523726"/>
            </a:xfrm>
            <a:prstGeom prst="rect">
              <a:avLst/>
            </a:prstGeom>
          </p:spPr>
        </p:pic>
        <p:pic>
          <p:nvPicPr>
            <p:cNvPr id="103" name="Picture 102" descr="A picture containing object&#10;&#10;Description automatically generated">
              <a:extLst>
                <a:ext uri="{FF2B5EF4-FFF2-40B4-BE49-F238E27FC236}">
                  <a16:creationId xmlns:a16="http://schemas.microsoft.com/office/drawing/2014/main" id="{9E828070-834A-420C-8458-446547C063A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45241" y="2752855"/>
              <a:ext cx="493799" cy="493799"/>
            </a:xfrm>
            <a:prstGeom prst="rect">
              <a:avLst/>
            </a:prstGeom>
          </p:spPr>
        </p:pic>
      </p:grpSp>
      <p:grpSp>
        <p:nvGrpSpPr>
          <p:cNvPr id="104" name="Group 103">
            <a:extLst>
              <a:ext uri="{FF2B5EF4-FFF2-40B4-BE49-F238E27FC236}">
                <a16:creationId xmlns:a16="http://schemas.microsoft.com/office/drawing/2014/main" id="{5E181E14-EB36-48AA-9ACD-AC9B41C90FFA}"/>
              </a:ext>
            </a:extLst>
          </p:cNvPr>
          <p:cNvGrpSpPr/>
          <p:nvPr/>
        </p:nvGrpSpPr>
        <p:grpSpPr>
          <a:xfrm>
            <a:off x="7669805" y="2192742"/>
            <a:ext cx="493799" cy="1123737"/>
            <a:chOff x="1545241" y="2122917"/>
            <a:chExt cx="493799" cy="1123737"/>
          </a:xfrm>
        </p:grpSpPr>
        <p:pic>
          <p:nvPicPr>
            <p:cNvPr id="105" name="Picture 104">
              <a:extLst>
                <a:ext uri="{FF2B5EF4-FFF2-40B4-BE49-F238E27FC236}">
                  <a16:creationId xmlns:a16="http://schemas.microsoft.com/office/drawing/2014/main" id="{DE57B509-29C5-4755-97E9-FB9C8BA4D8F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01355" y="2122917"/>
              <a:ext cx="381573" cy="523726"/>
            </a:xfrm>
            <a:prstGeom prst="rect">
              <a:avLst/>
            </a:prstGeom>
          </p:spPr>
        </p:pic>
        <p:pic>
          <p:nvPicPr>
            <p:cNvPr id="106" name="Picture 105" descr="A picture containing object&#10;&#10;Description automatically generated">
              <a:extLst>
                <a:ext uri="{FF2B5EF4-FFF2-40B4-BE49-F238E27FC236}">
                  <a16:creationId xmlns:a16="http://schemas.microsoft.com/office/drawing/2014/main" id="{8199BAB3-ACF5-4DF8-8432-AF088534663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45241" y="2752855"/>
              <a:ext cx="493799" cy="493799"/>
            </a:xfrm>
            <a:prstGeom prst="rect">
              <a:avLst/>
            </a:prstGeom>
          </p:spPr>
        </p:pic>
      </p:grpSp>
      <p:grpSp>
        <p:nvGrpSpPr>
          <p:cNvPr id="107" name="Group 106">
            <a:extLst>
              <a:ext uri="{FF2B5EF4-FFF2-40B4-BE49-F238E27FC236}">
                <a16:creationId xmlns:a16="http://schemas.microsoft.com/office/drawing/2014/main" id="{9DF37D1F-8996-4807-BD5F-DFABC5347DDC}"/>
              </a:ext>
            </a:extLst>
          </p:cNvPr>
          <p:cNvGrpSpPr/>
          <p:nvPr/>
        </p:nvGrpSpPr>
        <p:grpSpPr>
          <a:xfrm>
            <a:off x="8401939" y="2192742"/>
            <a:ext cx="493799" cy="1123737"/>
            <a:chOff x="1545241" y="2122917"/>
            <a:chExt cx="493799" cy="1123737"/>
          </a:xfrm>
        </p:grpSpPr>
        <p:pic>
          <p:nvPicPr>
            <p:cNvPr id="108" name="Picture 107">
              <a:extLst>
                <a:ext uri="{FF2B5EF4-FFF2-40B4-BE49-F238E27FC236}">
                  <a16:creationId xmlns:a16="http://schemas.microsoft.com/office/drawing/2014/main" id="{6197947D-28AF-44D9-A634-D30833E1B84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01355" y="2122917"/>
              <a:ext cx="381573" cy="523726"/>
            </a:xfrm>
            <a:prstGeom prst="rect">
              <a:avLst/>
            </a:prstGeom>
          </p:spPr>
        </p:pic>
        <p:pic>
          <p:nvPicPr>
            <p:cNvPr id="109" name="Picture 108" descr="A picture containing object&#10;&#10;Description automatically generated">
              <a:extLst>
                <a:ext uri="{FF2B5EF4-FFF2-40B4-BE49-F238E27FC236}">
                  <a16:creationId xmlns:a16="http://schemas.microsoft.com/office/drawing/2014/main" id="{8C08F0A3-01AE-4056-8DA7-0C81A42DEC8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45241" y="2752855"/>
              <a:ext cx="493799" cy="493799"/>
            </a:xfrm>
            <a:prstGeom prst="rect">
              <a:avLst/>
            </a:prstGeom>
          </p:spPr>
        </p:pic>
      </p:grpSp>
      <p:grpSp>
        <p:nvGrpSpPr>
          <p:cNvPr id="110" name="Group 109">
            <a:extLst>
              <a:ext uri="{FF2B5EF4-FFF2-40B4-BE49-F238E27FC236}">
                <a16:creationId xmlns:a16="http://schemas.microsoft.com/office/drawing/2014/main" id="{41A8D6AA-5E36-48C0-8313-C5DBDB7B7B5A}"/>
              </a:ext>
            </a:extLst>
          </p:cNvPr>
          <p:cNvGrpSpPr/>
          <p:nvPr/>
        </p:nvGrpSpPr>
        <p:grpSpPr>
          <a:xfrm>
            <a:off x="9134073" y="2192742"/>
            <a:ext cx="493799" cy="1123737"/>
            <a:chOff x="1545241" y="2122917"/>
            <a:chExt cx="493799" cy="1123737"/>
          </a:xfrm>
        </p:grpSpPr>
        <p:pic>
          <p:nvPicPr>
            <p:cNvPr id="111" name="Picture 110">
              <a:extLst>
                <a:ext uri="{FF2B5EF4-FFF2-40B4-BE49-F238E27FC236}">
                  <a16:creationId xmlns:a16="http://schemas.microsoft.com/office/drawing/2014/main" id="{DB3F96F9-6F79-47E1-852D-FAA724D86C2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01355" y="2122917"/>
              <a:ext cx="381573" cy="523726"/>
            </a:xfrm>
            <a:prstGeom prst="rect">
              <a:avLst/>
            </a:prstGeom>
          </p:spPr>
        </p:pic>
        <p:pic>
          <p:nvPicPr>
            <p:cNvPr id="112" name="Picture 111" descr="A picture containing object&#10;&#10;Description automatically generated">
              <a:extLst>
                <a:ext uri="{FF2B5EF4-FFF2-40B4-BE49-F238E27FC236}">
                  <a16:creationId xmlns:a16="http://schemas.microsoft.com/office/drawing/2014/main" id="{43175BCB-E663-45B9-92BC-10737B9DE1E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45241" y="2752855"/>
              <a:ext cx="493799" cy="493799"/>
            </a:xfrm>
            <a:prstGeom prst="rect">
              <a:avLst/>
            </a:prstGeom>
          </p:spPr>
        </p:pic>
      </p:grpSp>
      <p:grpSp>
        <p:nvGrpSpPr>
          <p:cNvPr id="116" name="Group 115">
            <a:extLst>
              <a:ext uri="{FF2B5EF4-FFF2-40B4-BE49-F238E27FC236}">
                <a16:creationId xmlns:a16="http://schemas.microsoft.com/office/drawing/2014/main" id="{E645587C-BCAA-46D3-9F89-503908AFD664}"/>
              </a:ext>
            </a:extLst>
          </p:cNvPr>
          <p:cNvGrpSpPr/>
          <p:nvPr/>
        </p:nvGrpSpPr>
        <p:grpSpPr>
          <a:xfrm>
            <a:off x="9866203" y="2192742"/>
            <a:ext cx="493799" cy="1123737"/>
            <a:chOff x="1545241" y="2122917"/>
            <a:chExt cx="493799" cy="1123737"/>
          </a:xfrm>
        </p:grpSpPr>
        <p:pic>
          <p:nvPicPr>
            <p:cNvPr id="117" name="Picture 116">
              <a:extLst>
                <a:ext uri="{FF2B5EF4-FFF2-40B4-BE49-F238E27FC236}">
                  <a16:creationId xmlns:a16="http://schemas.microsoft.com/office/drawing/2014/main" id="{02300BA9-DAE5-45F8-8601-50500A306A1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01355" y="2122917"/>
              <a:ext cx="381573" cy="523726"/>
            </a:xfrm>
            <a:prstGeom prst="rect">
              <a:avLst/>
            </a:prstGeom>
          </p:spPr>
        </p:pic>
        <p:pic>
          <p:nvPicPr>
            <p:cNvPr id="118" name="Picture 117" descr="A picture containing object&#10;&#10;Description automatically generated">
              <a:extLst>
                <a:ext uri="{FF2B5EF4-FFF2-40B4-BE49-F238E27FC236}">
                  <a16:creationId xmlns:a16="http://schemas.microsoft.com/office/drawing/2014/main" id="{E04FC3A3-D58C-4ABC-9123-8FCDE0D26AF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45241" y="2752855"/>
              <a:ext cx="493799" cy="493799"/>
            </a:xfrm>
            <a:prstGeom prst="rect">
              <a:avLst/>
            </a:prstGeom>
          </p:spPr>
        </p:pic>
      </p:grpSp>
      <p:sp>
        <p:nvSpPr>
          <p:cNvPr id="2" name="Text Placeholder 1"/>
          <p:cNvSpPr>
            <a:spLocks noGrp="1"/>
          </p:cNvSpPr>
          <p:nvPr>
            <p:ph type="body" sz="quarter" idx="11"/>
          </p:nvPr>
        </p:nvSpPr>
        <p:spPr/>
        <p:txBody>
          <a:bodyPr/>
          <a:lstStyle/>
          <a:p>
            <a:r>
              <a:rPr lang="en-US" dirty="0"/>
              <a:t>2.4 The 10 and 5 time tables</a:t>
            </a:r>
            <a:r>
              <a:rPr lang="en-GB" dirty="0"/>
              <a:t>	</a:t>
            </a:r>
            <a:r>
              <a:rPr lang="en-US" dirty="0">
                <a:solidFill>
                  <a:srgbClr val="00628C"/>
                </a:solidFill>
              </a:rPr>
              <a:t>Step 2:4</a:t>
            </a:r>
          </a:p>
        </p:txBody>
      </p:sp>
      <p:graphicFrame>
        <p:nvGraphicFramePr>
          <p:cNvPr id="6" name="Table 5">
            <a:extLst>
              <a:ext uri="{FF2B5EF4-FFF2-40B4-BE49-F238E27FC236}">
                <a16:creationId xmlns:a16="http://schemas.microsoft.com/office/drawing/2014/main" id="{2F6680C1-8D47-4F60-B93E-3EB6184E7A33}"/>
              </a:ext>
            </a:extLst>
          </p:cNvPr>
          <p:cNvGraphicFramePr>
            <a:graphicFrameLocks noGrp="1"/>
          </p:cNvGraphicFramePr>
          <p:nvPr/>
        </p:nvGraphicFramePr>
        <p:xfrm>
          <a:off x="1738313" y="890785"/>
          <a:ext cx="8715375" cy="973931"/>
        </p:xfrm>
        <a:graphic>
          <a:graphicData uri="http://schemas.openxmlformats.org/drawingml/2006/table">
            <a:tbl>
              <a:tblPr firstRow="1" firstCol="1" bandRow="1">
                <a:tableStyleId>{5C22544A-7EE6-4342-B048-85BDC9FD1C3A}</a:tableStyleId>
              </a:tblPr>
              <a:tblGrid>
                <a:gridCol w="2955189">
                  <a:extLst>
                    <a:ext uri="{9D8B030D-6E8A-4147-A177-3AD203B41FA5}">
                      <a16:colId xmlns:a16="http://schemas.microsoft.com/office/drawing/2014/main" val="2547668977"/>
                    </a:ext>
                  </a:extLst>
                </a:gridCol>
                <a:gridCol w="960031">
                  <a:extLst>
                    <a:ext uri="{9D8B030D-6E8A-4147-A177-3AD203B41FA5}">
                      <a16:colId xmlns:a16="http://schemas.microsoft.com/office/drawing/2014/main" val="2727201233"/>
                    </a:ext>
                  </a:extLst>
                </a:gridCol>
                <a:gridCol w="960031">
                  <a:extLst>
                    <a:ext uri="{9D8B030D-6E8A-4147-A177-3AD203B41FA5}">
                      <a16:colId xmlns:a16="http://schemas.microsoft.com/office/drawing/2014/main" val="2879728655"/>
                    </a:ext>
                  </a:extLst>
                </a:gridCol>
                <a:gridCol w="960031">
                  <a:extLst>
                    <a:ext uri="{9D8B030D-6E8A-4147-A177-3AD203B41FA5}">
                      <a16:colId xmlns:a16="http://schemas.microsoft.com/office/drawing/2014/main" val="2918541058"/>
                    </a:ext>
                  </a:extLst>
                </a:gridCol>
                <a:gridCol w="960031">
                  <a:extLst>
                    <a:ext uri="{9D8B030D-6E8A-4147-A177-3AD203B41FA5}">
                      <a16:colId xmlns:a16="http://schemas.microsoft.com/office/drawing/2014/main" val="1998863701"/>
                    </a:ext>
                  </a:extLst>
                </a:gridCol>
                <a:gridCol w="960031">
                  <a:extLst>
                    <a:ext uri="{9D8B030D-6E8A-4147-A177-3AD203B41FA5}">
                      <a16:colId xmlns:a16="http://schemas.microsoft.com/office/drawing/2014/main" val="2033858592"/>
                    </a:ext>
                  </a:extLst>
                </a:gridCol>
                <a:gridCol w="960031">
                  <a:extLst>
                    <a:ext uri="{9D8B030D-6E8A-4147-A177-3AD203B41FA5}">
                      <a16:colId xmlns:a16="http://schemas.microsoft.com/office/drawing/2014/main" val="4009768708"/>
                    </a:ext>
                  </a:extLst>
                </a:gridCol>
              </a:tblGrid>
              <a:tr h="518236">
                <a:tc>
                  <a:txBody>
                    <a:bodyPr/>
                    <a:lstStyle/>
                    <a:p>
                      <a:pPr algn="l">
                        <a:lnSpc>
                          <a:spcPct val="107000"/>
                        </a:lnSpc>
                        <a:spcAft>
                          <a:spcPts val="0"/>
                        </a:spcAft>
                      </a:pPr>
                      <a:r>
                        <a:rPr lang="en-GB" sz="2000" b="1" dirty="0">
                          <a:solidFill>
                            <a:schemeClr val="tx1"/>
                          </a:solidFill>
                          <a:effectLst/>
                          <a:latin typeface="Myriad Pro Semibold"/>
                        </a:rPr>
                        <a:t>Number of hands</a:t>
                      </a:r>
                      <a:endParaRPr lang="en-GB" sz="2000" b="1"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7000"/>
                        </a:lnSpc>
                        <a:spcAft>
                          <a:spcPts val="0"/>
                        </a:spcAft>
                      </a:pPr>
                      <a:endParaRPr lang="en-GB" sz="2000" b="0" dirty="0">
                        <a:solidFill>
                          <a:srgbClr val="FF0000"/>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7000"/>
                        </a:lnSpc>
                        <a:spcAft>
                          <a:spcPts val="0"/>
                        </a:spcAft>
                      </a:pPr>
                      <a:endParaRPr lang="en-GB" sz="2000" b="0" dirty="0">
                        <a:solidFill>
                          <a:srgbClr val="FF0000"/>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7000"/>
                        </a:lnSpc>
                        <a:spcAft>
                          <a:spcPts val="0"/>
                        </a:spcAft>
                      </a:pPr>
                      <a:endParaRPr lang="en-GB" sz="2000" b="0" dirty="0">
                        <a:solidFill>
                          <a:srgbClr val="FF0000"/>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7000"/>
                        </a:lnSpc>
                        <a:spcAft>
                          <a:spcPts val="0"/>
                        </a:spcAft>
                      </a:pPr>
                      <a:endParaRPr lang="en-GB" sz="2000" b="0" dirty="0">
                        <a:solidFill>
                          <a:srgbClr val="FF0000"/>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7000"/>
                        </a:lnSpc>
                        <a:spcAft>
                          <a:spcPts val="0"/>
                        </a:spcAft>
                      </a:pPr>
                      <a:endParaRPr lang="en-GB" sz="2000" b="0" dirty="0">
                        <a:solidFill>
                          <a:srgbClr val="FF0000"/>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7000"/>
                        </a:lnSpc>
                        <a:spcAft>
                          <a:spcPts val="0"/>
                        </a:spcAft>
                      </a:pPr>
                      <a:endParaRPr lang="en-GB" sz="2000" b="0" dirty="0">
                        <a:solidFill>
                          <a:srgbClr val="FF0000"/>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764916583"/>
                  </a:ext>
                </a:extLst>
              </a:tr>
              <a:tr h="455695">
                <a:tc>
                  <a:txBody>
                    <a:bodyPr/>
                    <a:lstStyle/>
                    <a:p>
                      <a:pPr algn="l">
                        <a:lnSpc>
                          <a:spcPct val="107000"/>
                        </a:lnSpc>
                        <a:spcAft>
                          <a:spcPts val="0"/>
                        </a:spcAft>
                      </a:pPr>
                      <a:r>
                        <a:rPr lang="en-GB" sz="2000" b="1" dirty="0">
                          <a:solidFill>
                            <a:schemeClr val="tx1"/>
                          </a:solidFill>
                          <a:effectLst/>
                          <a:latin typeface="Myriad Pro Semibold"/>
                        </a:rPr>
                        <a:t>Number of fingers</a:t>
                      </a:r>
                      <a:endParaRPr lang="en-GB" sz="2000" b="1"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7000"/>
                        </a:lnSpc>
                        <a:spcAft>
                          <a:spcPts val="0"/>
                        </a:spcAft>
                      </a:pPr>
                      <a:endParaRPr lang="en-GB" sz="2000" b="0" dirty="0">
                        <a:solidFill>
                          <a:srgbClr val="FF0000"/>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7000"/>
                        </a:lnSpc>
                        <a:spcAft>
                          <a:spcPts val="0"/>
                        </a:spcAft>
                      </a:pPr>
                      <a:endParaRPr lang="en-GB" sz="2000" b="0" dirty="0">
                        <a:solidFill>
                          <a:srgbClr val="FF0000"/>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7000"/>
                        </a:lnSpc>
                        <a:spcAft>
                          <a:spcPts val="0"/>
                        </a:spcAft>
                      </a:pPr>
                      <a:endParaRPr lang="en-GB" sz="2000" b="0" dirty="0">
                        <a:solidFill>
                          <a:srgbClr val="FF0000"/>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7000"/>
                        </a:lnSpc>
                        <a:spcAft>
                          <a:spcPts val="0"/>
                        </a:spcAft>
                      </a:pPr>
                      <a:endParaRPr lang="en-GB" sz="2000" b="0" dirty="0">
                        <a:solidFill>
                          <a:srgbClr val="FF0000"/>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7000"/>
                        </a:lnSpc>
                        <a:spcAft>
                          <a:spcPts val="0"/>
                        </a:spcAft>
                      </a:pPr>
                      <a:endParaRPr lang="en-GB" sz="2000" b="0" dirty="0">
                        <a:solidFill>
                          <a:srgbClr val="FF0000"/>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7000"/>
                        </a:lnSpc>
                        <a:spcAft>
                          <a:spcPts val="0"/>
                        </a:spcAft>
                      </a:pPr>
                      <a:endParaRPr lang="en-GB" sz="2000" b="0" dirty="0">
                        <a:solidFill>
                          <a:srgbClr val="FF0000"/>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132478858"/>
                  </a:ext>
                </a:extLst>
              </a:tr>
            </a:tbl>
          </a:graphicData>
        </a:graphic>
      </p:graphicFrame>
      <p:sp>
        <p:nvSpPr>
          <p:cNvPr id="7" name="TextBox 6">
            <a:extLst>
              <a:ext uri="{FF2B5EF4-FFF2-40B4-BE49-F238E27FC236}">
                <a16:creationId xmlns:a16="http://schemas.microsoft.com/office/drawing/2014/main" id="{AA34C882-DABC-490D-A29F-302E6E608DFE}"/>
              </a:ext>
            </a:extLst>
          </p:cNvPr>
          <p:cNvSpPr txBox="1"/>
          <p:nvPr/>
        </p:nvSpPr>
        <p:spPr bwMode="auto">
          <a:xfrm>
            <a:off x="3814467" y="4015703"/>
            <a:ext cx="136768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dirty="0">
                <a:solidFill>
                  <a:srgbClr val="000000"/>
                </a:solidFill>
                <a:latin typeface="Myriad Pro Semibold" charset="0"/>
                <a:ea typeface="Myriad Pro Semibold" charset="0"/>
                <a:cs typeface="Myriad Pro Semibold" charset="0"/>
              </a:rPr>
              <a:t>7 × 5 = 35</a:t>
            </a:r>
          </a:p>
        </p:txBody>
      </p:sp>
      <p:sp>
        <p:nvSpPr>
          <p:cNvPr id="8" name="TextBox 7">
            <a:extLst>
              <a:ext uri="{FF2B5EF4-FFF2-40B4-BE49-F238E27FC236}">
                <a16:creationId xmlns:a16="http://schemas.microsoft.com/office/drawing/2014/main" id="{0FD514F8-76C3-4D4A-8B82-9FA5C3D591F7}"/>
              </a:ext>
            </a:extLst>
          </p:cNvPr>
          <p:cNvSpPr txBox="1"/>
          <p:nvPr/>
        </p:nvSpPr>
        <p:spPr bwMode="auto">
          <a:xfrm>
            <a:off x="3814467" y="4404057"/>
            <a:ext cx="136768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dirty="0">
                <a:solidFill>
                  <a:srgbClr val="000000"/>
                </a:solidFill>
                <a:latin typeface="Myriad Pro Semibold" charset="0"/>
                <a:ea typeface="Myriad Pro Semibold" charset="0"/>
                <a:cs typeface="Myriad Pro Semibold" charset="0"/>
              </a:rPr>
              <a:t>8 × 5 = 40</a:t>
            </a:r>
          </a:p>
        </p:txBody>
      </p:sp>
      <p:sp>
        <p:nvSpPr>
          <p:cNvPr id="9" name="TextBox 8">
            <a:extLst>
              <a:ext uri="{FF2B5EF4-FFF2-40B4-BE49-F238E27FC236}">
                <a16:creationId xmlns:a16="http://schemas.microsoft.com/office/drawing/2014/main" id="{2131925F-DFE8-4FF5-9DDF-3FFB747206F4}"/>
              </a:ext>
            </a:extLst>
          </p:cNvPr>
          <p:cNvSpPr txBox="1"/>
          <p:nvPr/>
        </p:nvSpPr>
        <p:spPr bwMode="auto">
          <a:xfrm>
            <a:off x="3814467" y="4792411"/>
            <a:ext cx="136768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dirty="0">
                <a:solidFill>
                  <a:srgbClr val="000000"/>
                </a:solidFill>
                <a:latin typeface="Myriad Pro Semibold" charset="0"/>
                <a:ea typeface="Myriad Pro Semibold" charset="0"/>
                <a:cs typeface="Myriad Pro Semibold" charset="0"/>
              </a:rPr>
              <a:t>9 × 5 = 45</a:t>
            </a:r>
          </a:p>
        </p:txBody>
      </p:sp>
      <p:sp>
        <p:nvSpPr>
          <p:cNvPr id="10" name="TextBox 9">
            <a:extLst>
              <a:ext uri="{FF2B5EF4-FFF2-40B4-BE49-F238E27FC236}">
                <a16:creationId xmlns:a16="http://schemas.microsoft.com/office/drawing/2014/main" id="{1AEE3FD4-E351-40A8-9759-C1F36F837B39}"/>
              </a:ext>
            </a:extLst>
          </p:cNvPr>
          <p:cNvSpPr txBox="1"/>
          <p:nvPr/>
        </p:nvSpPr>
        <p:spPr bwMode="auto">
          <a:xfrm>
            <a:off x="3745538" y="5180765"/>
            <a:ext cx="150554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dirty="0">
                <a:solidFill>
                  <a:srgbClr val="000000"/>
                </a:solidFill>
                <a:latin typeface="Myriad Pro Semibold" charset="0"/>
                <a:ea typeface="Myriad Pro Semibold" charset="0"/>
                <a:cs typeface="Myriad Pro Semibold" charset="0"/>
              </a:rPr>
              <a:t>10 × 5 = 50</a:t>
            </a:r>
          </a:p>
        </p:txBody>
      </p:sp>
      <p:sp>
        <p:nvSpPr>
          <p:cNvPr id="11" name="TextBox 10">
            <a:extLst>
              <a:ext uri="{FF2B5EF4-FFF2-40B4-BE49-F238E27FC236}">
                <a16:creationId xmlns:a16="http://schemas.microsoft.com/office/drawing/2014/main" id="{DC0D1627-F69A-4E3D-BA73-A22BCE8C2A18}"/>
              </a:ext>
            </a:extLst>
          </p:cNvPr>
          <p:cNvSpPr txBox="1"/>
          <p:nvPr/>
        </p:nvSpPr>
        <p:spPr bwMode="auto">
          <a:xfrm>
            <a:off x="3745538" y="5569119"/>
            <a:ext cx="150554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dirty="0">
                <a:solidFill>
                  <a:srgbClr val="000000"/>
                </a:solidFill>
                <a:latin typeface="Myriad Pro Semibold" charset="0"/>
                <a:ea typeface="Myriad Pro Semibold" charset="0"/>
                <a:cs typeface="Myriad Pro Semibold" charset="0"/>
              </a:rPr>
              <a:t>11 × 5 = 55</a:t>
            </a:r>
          </a:p>
        </p:txBody>
      </p:sp>
      <p:sp>
        <p:nvSpPr>
          <p:cNvPr id="12" name="TextBox 11">
            <a:extLst>
              <a:ext uri="{FF2B5EF4-FFF2-40B4-BE49-F238E27FC236}">
                <a16:creationId xmlns:a16="http://schemas.microsoft.com/office/drawing/2014/main" id="{4B899E2E-8489-4C66-85E5-5C4D4318FD9D}"/>
              </a:ext>
            </a:extLst>
          </p:cNvPr>
          <p:cNvSpPr txBox="1"/>
          <p:nvPr/>
        </p:nvSpPr>
        <p:spPr bwMode="auto">
          <a:xfrm>
            <a:off x="3745538" y="5957470"/>
            <a:ext cx="150554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dirty="0">
                <a:solidFill>
                  <a:srgbClr val="000000"/>
                </a:solidFill>
                <a:latin typeface="Myriad Pro Semibold" charset="0"/>
                <a:ea typeface="Myriad Pro Semibold" charset="0"/>
                <a:cs typeface="Myriad Pro Semibold" charset="0"/>
              </a:rPr>
              <a:t>12 × 5 = 60</a:t>
            </a:r>
          </a:p>
        </p:txBody>
      </p:sp>
      <p:sp>
        <p:nvSpPr>
          <p:cNvPr id="13" name="TextBox 12">
            <a:extLst>
              <a:ext uri="{FF2B5EF4-FFF2-40B4-BE49-F238E27FC236}">
                <a16:creationId xmlns:a16="http://schemas.microsoft.com/office/drawing/2014/main" id="{ADDFA381-936D-45A6-A20F-F596726837B8}"/>
              </a:ext>
            </a:extLst>
          </p:cNvPr>
          <p:cNvSpPr txBox="1"/>
          <p:nvPr/>
        </p:nvSpPr>
        <p:spPr bwMode="auto">
          <a:xfrm>
            <a:off x="6871992" y="4015703"/>
            <a:ext cx="136768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dirty="0">
                <a:solidFill>
                  <a:srgbClr val="000000"/>
                </a:solidFill>
                <a:latin typeface="Myriad Pro Semibold" charset="0"/>
                <a:ea typeface="Myriad Pro Semibold" charset="0"/>
                <a:cs typeface="Myriad Pro Semibold" charset="0"/>
              </a:rPr>
              <a:t>5 × 7 = 35</a:t>
            </a:r>
          </a:p>
        </p:txBody>
      </p:sp>
      <p:sp>
        <p:nvSpPr>
          <p:cNvPr id="14" name="TextBox 13">
            <a:extLst>
              <a:ext uri="{FF2B5EF4-FFF2-40B4-BE49-F238E27FC236}">
                <a16:creationId xmlns:a16="http://schemas.microsoft.com/office/drawing/2014/main" id="{AF7F0E4B-5542-46F5-9764-6CB79A00D3CA}"/>
              </a:ext>
            </a:extLst>
          </p:cNvPr>
          <p:cNvSpPr txBox="1"/>
          <p:nvPr/>
        </p:nvSpPr>
        <p:spPr bwMode="auto">
          <a:xfrm>
            <a:off x="6871992" y="4404057"/>
            <a:ext cx="136768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dirty="0">
                <a:solidFill>
                  <a:srgbClr val="000000"/>
                </a:solidFill>
                <a:latin typeface="Myriad Pro Semibold" charset="0"/>
                <a:ea typeface="Myriad Pro Semibold" charset="0"/>
                <a:cs typeface="Myriad Pro Semibold" charset="0"/>
              </a:rPr>
              <a:t>5 × 8 = 40</a:t>
            </a:r>
          </a:p>
        </p:txBody>
      </p:sp>
      <p:sp>
        <p:nvSpPr>
          <p:cNvPr id="15" name="TextBox 14">
            <a:extLst>
              <a:ext uri="{FF2B5EF4-FFF2-40B4-BE49-F238E27FC236}">
                <a16:creationId xmlns:a16="http://schemas.microsoft.com/office/drawing/2014/main" id="{2DE5B957-F501-4FE5-9C7F-BB3E3DFF5D5E}"/>
              </a:ext>
            </a:extLst>
          </p:cNvPr>
          <p:cNvSpPr txBox="1"/>
          <p:nvPr/>
        </p:nvSpPr>
        <p:spPr bwMode="auto">
          <a:xfrm>
            <a:off x="6871992" y="4792411"/>
            <a:ext cx="136768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dirty="0">
                <a:solidFill>
                  <a:srgbClr val="000000"/>
                </a:solidFill>
                <a:latin typeface="Myriad Pro Semibold" charset="0"/>
                <a:ea typeface="Myriad Pro Semibold" charset="0"/>
                <a:cs typeface="Myriad Pro Semibold" charset="0"/>
              </a:rPr>
              <a:t>5 × 9 = 45</a:t>
            </a:r>
          </a:p>
        </p:txBody>
      </p:sp>
      <p:sp>
        <p:nvSpPr>
          <p:cNvPr id="16" name="TextBox 15">
            <a:extLst>
              <a:ext uri="{FF2B5EF4-FFF2-40B4-BE49-F238E27FC236}">
                <a16:creationId xmlns:a16="http://schemas.microsoft.com/office/drawing/2014/main" id="{DD523F5B-9D65-4992-919D-2F6673FF3D97}"/>
              </a:ext>
            </a:extLst>
          </p:cNvPr>
          <p:cNvSpPr txBox="1"/>
          <p:nvPr/>
        </p:nvSpPr>
        <p:spPr bwMode="auto">
          <a:xfrm>
            <a:off x="6871992" y="5180765"/>
            <a:ext cx="150554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dirty="0">
                <a:solidFill>
                  <a:srgbClr val="000000"/>
                </a:solidFill>
                <a:latin typeface="Myriad Pro Semibold" charset="0"/>
                <a:ea typeface="Myriad Pro Semibold" charset="0"/>
                <a:cs typeface="Myriad Pro Semibold" charset="0"/>
              </a:rPr>
              <a:t>5 × 10 = 50</a:t>
            </a:r>
          </a:p>
        </p:txBody>
      </p:sp>
      <p:sp>
        <p:nvSpPr>
          <p:cNvPr id="17" name="TextBox 16">
            <a:extLst>
              <a:ext uri="{FF2B5EF4-FFF2-40B4-BE49-F238E27FC236}">
                <a16:creationId xmlns:a16="http://schemas.microsoft.com/office/drawing/2014/main" id="{D457FF88-A041-4B87-9850-08EBAF703E7E}"/>
              </a:ext>
            </a:extLst>
          </p:cNvPr>
          <p:cNvSpPr txBox="1"/>
          <p:nvPr/>
        </p:nvSpPr>
        <p:spPr bwMode="auto">
          <a:xfrm>
            <a:off x="6871993" y="5569119"/>
            <a:ext cx="1505541"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dirty="0">
                <a:solidFill>
                  <a:srgbClr val="000000"/>
                </a:solidFill>
                <a:latin typeface="Myriad Pro Semibold" charset="0"/>
                <a:ea typeface="Myriad Pro Semibold" charset="0"/>
                <a:cs typeface="Myriad Pro Semibold" charset="0"/>
              </a:rPr>
              <a:t>5 × 11 = 55</a:t>
            </a:r>
          </a:p>
        </p:txBody>
      </p:sp>
      <p:sp>
        <p:nvSpPr>
          <p:cNvPr id="18" name="TextBox 17">
            <a:extLst>
              <a:ext uri="{FF2B5EF4-FFF2-40B4-BE49-F238E27FC236}">
                <a16:creationId xmlns:a16="http://schemas.microsoft.com/office/drawing/2014/main" id="{EB0EB3CD-C2C6-4741-B1CF-16BF8072AA46}"/>
              </a:ext>
            </a:extLst>
          </p:cNvPr>
          <p:cNvSpPr txBox="1"/>
          <p:nvPr/>
        </p:nvSpPr>
        <p:spPr bwMode="auto">
          <a:xfrm>
            <a:off x="6871993" y="5957470"/>
            <a:ext cx="1505541"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dirty="0">
                <a:solidFill>
                  <a:srgbClr val="000000"/>
                </a:solidFill>
                <a:latin typeface="Myriad Pro Semibold" charset="0"/>
                <a:ea typeface="Myriad Pro Semibold" charset="0"/>
                <a:cs typeface="Myriad Pro Semibold" charset="0"/>
              </a:rPr>
              <a:t>5 × 12 = 60</a:t>
            </a:r>
          </a:p>
        </p:txBody>
      </p:sp>
      <p:sp>
        <p:nvSpPr>
          <p:cNvPr id="38" name="TextBox 37">
            <a:extLst>
              <a:ext uri="{FF2B5EF4-FFF2-40B4-BE49-F238E27FC236}">
                <a16:creationId xmlns:a16="http://schemas.microsoft.com/office/drawing/2014/main" id="{5CECC6F3-F77D-4383-ACA1-C78FEAD0333C}"/>
              </a:ext>
            </a:extLst>
          </p:cNvPr>
          <p:cNvSpPr txBox="1"/>
          <p:nvPr/>
        </p:nvSpPr>
        <p:spPr bwMode="auto">
          <a:xfrm>
            <a:off x="5973502" y="950114"/>
            <a:ext cx="32252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dirty="0">
                <a:solidFill>
                  <a:srgbClr val="000000"/>
                </a:solidFill>
                <a:latin typeface="Myriad Pro Semibold" charset="0"/>
                <a:ea typeface="Myriad Pro Semibold" charset="0"/>
                <a:cs typeface="Myriad Pro Semibold" charset="0"/>
              </a:rPr>
              <a:t>8</a:t>
            </a:r>
          </a:p>
        </p:txBody>
      </p:sp>
      <p:sp>
        <p:nvSpPr>
          <p:cNvPr id="39" name="TextBox 38">
            <a:extLst>
              <a:ext uri="{FF2B5EF4-FFF2-40B4-BE49-F238E27FC236}">
                <a16:creationId xmlns:a16="http://schemas.microsoft.com/office/drawing/2014/main" id="{C835FE26-FA6E-4450-9B68-96A7D9387FAC}"/>
              </a:ext>
            </a:extLst>
          </p:cNvPr>
          <p:cNvSpPr txBox="1"/>
          <p:nvPr/>
        </p:nvSpPr>
        <p:spPr bwMode="auto">
          <a:xfrm>
            <a:off x="6931854" y="950114"/>
            <a:ext cx="32252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dirty="0">
                <a:solidFill>
                  <a:srgbClr val="000000"/>
                </a:solidFill>
                <a:latin typeface="Myriad Pro Semibold" charset="0"/>
                <a:ea typeface="Myriad Pro Semibold" charset="0"/>
                <a:cs typeface="Myriad Pro Semibold" charset="0"/>
              </a:rPr>
              <a:t>9</a:t>
            </a:r>
          </a:p>
        </p:txBody>
      </p:sp>
      <p:sp>
        <p:nvSpPr>
          <p:cNvPr id="40" name="TextBox 39">
            <a:extLst>
              <a:ext uri="{FF2B5EF4-FFF2-40B4-BE49-F238E27FC236}">
                <a16:creationId xmlns:a16="http://schemas.microsoft.com/office/drawing/2014/main" id="{498567AD-9C81-4889-9C08-B718AA7F7F99}"/>
              </a:ext>
            </a:extLst>
          </p:cNvPr>
          <p:cNvSpPr txBox="1"/>
          <p:nvPr/>
        </p:nvSpPr>
        <p:spPr bwMode="auto">
          <a:xfrm>
            <a:off x="7823660" y="950114"/>
            <a:ext cx="46038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dirty="0">
                <a:solidFill>
                  <a:srgbClr val="000000"/>
                </a:solidFill>
                <a:latin typeface="Myriad Pro Semibold" charset="0"/>
                <a:ea typeface="Myriad Pro Semibold" charset="0"/>
                <a:cs typeface="Myriad Pro Semibold" charset="0"/>
              </a:rPr>
              <a:t>10</a:t>
            </a:r>
          </a:p>
        </p:txBody>
      </p:sp>
      <p:sp>
        <p:nvSpPr>
          <p:cNvPr id="41" name="TextBox 40">
            <a:extLst>
              <a:ext uri="{FF2B5EF4-FFF2-40B4-BE49-F238E27FC236}">
                <a16:creationId xmlns:a16="http://schemas.microsoft.com/office/drawing/2014/main" id="{D241E92E-A220-4C48-BC00-93B8C8D4F93B}"/>
              </a:ext>
            </a:extLst>
          </p:cNvPr>
          <p:cNvSpPr txBox="1"/>
          <p:nvPr/>
        </p:nvSpPr>
        <p:spPr bwMode="auto">
          <a:xfrm>
            <a:off x="8784395" y="950114"/>
            <a:ext cx="46038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dirty="0">
                <a:solidFill>
                  <a:srgbClr val="000000"/>
                </a:solidFill>
                <a:latin typeface="Myriad Pro Semibold" charset="0"/>
                <a:ea typeface="Myriad Pro Semibold" charset="0"/>
                <a:cs typeface="Myriad Pro Semibold" charset="0"/>
              </a:rPr>
              <a:t>11</a:t>
            </a:r>
          </a:p>
        </p:txBody>
      </p:sp>
      <p:sp>
        <p:nvSpPr>
          <p:cNvPr id="42" name="TextBox 41">
            <a:extLst>
              <a:ext uri="{FF2B5EF4-FFF2-40B4-BE49-F238E27FC236}">
                <a16:creationId xmlns:a16="http://schemas.microsoft.com/office/drawing/2014/main" id="{B99C2C1C-3D25-4BA1-942E-0F593FC7506B}"/>
              </a:ext>
            </a:extLst>
          </p:cNvPr>
          <p:cNvSpPr txBox="1"/>
          <p:nvPr/>
        </p:nvSpPr>
        <p:spPr bwMode="auto">
          <a:xfrm>
            <a:off x="9742747" y="950114"/>
            <a:ext cx="46038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dirty="0">
                <a:solidFill>
                  <a:srgbClr val="000000"/>
                </a:solidFill>
                <a:latin typeface="Myriad Pro Semibold" charset="0"/>
                <a:ea typeface="Myriad Pro Semibold" charset="0"/>
                <a:cs typeface="Myriad Pro Semibold" charset="0"/>
              </a:rPr>
              <a:t>12</a:t>
            </a:r>
          </a:p>
        </p:txBody>
      </p:sp>
      <p:sp>
        <p:nvSpPr>
          <p:cNvPr id="44" name="TextBox 43">
            <a:extLst>
              <a:ext uri="{FF2B5EF4-FFF2-40B4-BE49-F238E27FC236}">
                <a16:creationId xmlns:a16="http://schemas.microsoft.com/office/drawing/2014/main" id="{3894019A-2216-439F-ADB9-7D5C8B38794D}"/>
              </a:ext>
            </a:extLst>
          </p:cNvPr>
          <p:cNvSpPr txBox="1"/>
          <p:nvPr/>
        </p:nvSpPr>
        <p:spPr bwMode="auto">
          <a:xfrm>
            <a:off x="5902295" y="1438414"/>
            <a:ext cx="46038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dirty="0">
                <a:solidFill>
                  <a:srgbClr val="000000"/>
                </a:solidFill>
                <a:latin typeface="Myriad Pro Semibold" charset="0"/>
                <a:ea typeface="Myriad Pro Semibold" charset="0"/>
                <a:cs typeface="Myriad Pro Semibold" charset="0"/>
              </a:rPr>
              <a:t>40</a:t>
            </a:r>
          </a:p>
        </p:txBody>
      </p:sp>
      <p:sp>
        <p:nvSpPr>
          <p:cNvPr id="45" name="TextBox 44">
            <a:extLst>
              <a:ext uri="{FF2B5EF4-FFF2-40B4-BE49-F238E27FC236}">
                <a16:creationId xmlns:a16="http://schemas.microsoft.com/office/drawing/2014/main" id="{44DEB009-8FB0-4DD2-BDB8-665D32A888A6}"/>
              </a:ext>
            </a:extLst>
          </p:cNvPr>
          <p:cNvSpPr txBox="1"/>
          <p:nvPr/>
        </p:nvSpPr>
        <p:spPr bwMode="auto">
          <a:xfrm>
            <a:off x="6862925" y="1438414"/>
            <a:ext cx="46038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dirty="0">
                <a:solidFill>
                  <a:srgbClr val="000000"/>
                </a:solidFill>
                <a:latin typeface="Myriad Pro Semibold" charset="0"/>
                <a:ea typeface="Myriad Pro Semibold" charset="0"/>
                <a:cs typeface="Myriad Pro Semibold" charset="0"/>
              </a:rPr>
              <a:t>45</a:t>
            </a:r>
          </a:p>
        </p:txBody>
      </p:sp>
      <p:sp>
        <p:nvSpPr>
          <p:cNvPr id="46" name="TextBox 45">
            <a:extLst>
              <a:ext uri="{FF2B5EF4-FFF2-40B4-BE49-F238E27FC236}">
                <a16:creationId xmlns:a16="http://schemas.microsoft.com/office/drawing/2014/main" id="{0747B2A4-9C63-49A4-98B0-4CAEECF953CB}"/>
              </a:ext>
            </a:extLst>
          </p:cNvPr>
          <p:cNvSpPr txBox="1"/>
          <p:nvPr/>
        </p:nvSpPr>
        <p:spPr bwMode="auto">
          <a:xfrm>
            <a:off x="7823969" y="1438414"/>
            <a:ext cx="46038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dirty="0">
                <a:solidFill>
                  <a:srgbClr val="000000"/>
                </a:solidFill>
                <a:latin typeface="Myriad Pro Semibold" charset="0"/>
                <a:ea typeface="Myriad Pro Semibold" charset="0"/>
                <a:cs typeface="Myriad Pro Semibold" charset="0"/>
              </a:rPr>
              <a:t>50</a:t>
            </a:r>
          </a:p>
        </p:txBody>
      </p:sp>
      <p:sp>
        <p:nvSpPr>
          <p:cNvPr id="47" name="TextBox 46">
            <a:extLst>
              <a:ext uri="{FF2B5EF4-FFF2-40B4-BE49-F238E27FC236}">
                <a16:creationId xmlns:a16="http://schemas.microsoft.com/office/drawing/2014/main" id="{E6636578-2F00-4CA5-9FEE-59B4A8647015}"/>
              </a:ext>
            </a:extLst>
          </p:cNvPr>
          <p:cNvSpPr txBox="1"/>
          <p:nvPr/>
        </p:nvSpPr>
        <p:spPr bwMode="auto">
          <a:xfrm>
            <a:off x="8786982" y="1438414"/>
            <a:ext cx="46038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dirty="0">
                <a:solidFill>
                  <a:srgbClr val="000000"/>
                </a:solidFill>
                <a:latin typeface="Myriad Pro Semibold" charset="0"/>
                <a:ea typeface="Myriad Pro Semibold" charset="0"/>
                <a:cs typeface="Myriad Pro Semibold" charset="0"/>
              </a:rPr>
              <a:t>55</a:t>
            </a:r>
          </a:p>
        </p:txBody>
      </p:sp>
      <p:sp>
        <p:nvSpPr>
          <p:cNvPr id="48" name="TextBox 47">
            <a:extLst>
              <a:ext uri="{FF2B5EF4-FFF2-40B4-BE49-F238E27FC236}">
                <a16:creationId xmlns:a16="http://schemas.microsoft.com/office/drawing/2014/main" id="{BF3A50D1-7649-42D4-A11E-E80F41A2E9BC}"/>
              </a:ext>
            </a:extLst>
          </p:cNvPr>
          <p:cNvSpPr txBox="1"/>
          <p:nvPr/>
        </p:nvSpPr>
        <p:spPr bwMode="auto">
          <a:xfrm>
            <a:off x="9745231" y="1438414"/>
            <a:ext cx="46038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dirty="0">
                <a:solidFill>
                  <a:srgbClr val="000000"/>
                </a:solidFill>
                <a:latin typeface="Myriad Pro Semibold" charset="0"/>
                <a:ea typeface="Myriad Pro Semibold" charset="0"/>
                <a:cs typeface="Myriad Pro Semibold" charset="0"/>
              </a:rPr>
              <a:t>60</a:t>
            </a:r>
          </a:p>
        </p:txBody>
      </p:sp>
      <p:sp>
        <p:nvSpPr>
          <p:cNvPr id="58" name="TextBox 57">
            <a:extLst>
              <a:ext uri="{FF2B5EF4-FFF2-40B4-BE49-F238E27FC236}">
                <a16:creationId xmlns:a16="http://schemas.microsoft.com/office/drawing/2014/main" id="{53F8DCCA-7DBD-4108-A423-3566B27DE4FB}"/>
              </a:ext>
            </a:extLst>
          </p:cNvPr>
          <p:cNvSpPr txBox="1"/>
          <p:nvPr/>
        </p:nvSpPr>
        <p:spPr bwMode="auto">
          <a:xfrm>
            <a:off x="5012542" y="950114"/>
            <a:ext cx="32252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dirty="0">
                <a:solidFill>
                  <a:srgbClr val="000000"/>
                </a:solidFill>
                <a:latin typeface="Myriad Pro Semibold" charset="0"/>
                <a:ea typeface="Myriad Pro Semibold" charset="0"/>
                <a:cs typeface="Myriad Pro Semibold" charset="0"/>
              </a:rPr>
              <a:t>7</a:t>
            </a:r>
          </a:p>
        </p:txBody>
      </p:sp>
      <p:sp>
        <p:nvSpPr>
          <p:cNvPr id="59" name="TextBox 58">
            <a:extLst>
              <a:ext uri="{FF2B5EF4-FFF2-40B4-BE49-F238E27FC236}">
                <a16:creationId xmlns:a16="http://schemas.microsoft.com/office/drawing/2014/main" id="{A79672A9-C310-44F7-9513-D9D7FE2A41A8}"/>
              </a:ext>
            </a:extLst>
          </p:cNvPr>
          <p:cNvSpPr txBox="1"/>
          <p:nvPr/>
        </p:nvSpPr>
        <p:spPr bwMode="auto">
          <a:xfrm>
            <a:off x="4941335" y="1438414"/>
            <a:ext cx="46038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dirty="0">
                <a:solidFill>
                  <a:srgbClr val="000000"/>
                </a:solidFill>
                <a:latin typeface="Myriad Pro Semibold" charset="0"/>
                <a:ea typeface="Myriad Pro Semibold" charset="0"/>
                <a:cs typeface="Myriad Pro Semibold" charset="0"/>
              </a:rPr>
              <a:t>35</a:t>
            </a:r>
          </a:p>
        </p:txBody>
      </p:sp>
      <p:sp>
        <p:nvSpPr>
          <p:cNvPr id="81" name="TextBox 80">
            <a:extLst>
              <a:ext uri="{FF2B5EF4-FFF2-40B4-BE49-F238E27FC236}">
                <a16:creationId xmlns:a16="http://schemas.microsoft.com/office/drawing/2014/main" id="{E51EC6FB-5CC9-46B1-BF05-365BB44B6B55}"/>
              </a:ext>
            </a:extLst>
          </p:cNvPr>
          <p:cNvSpPr txBox="1"/>
          <p:nvPr/>
        </p:nvSpPr>
        <p:spPr bwMode="auto">
          <a:xfrm>
            <a:off x="3814467" y="3627349"/>
            <a:ext cx="136768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dirty="0">
                <a:solidFill>
                  <a:srgbClr val="000000"/>
                </a:solidFill>
                <a:latin typeface="Myriad Pro Semibold" charset="0"/>
                <a:ea typeface="Myriad Pro Semibold" charset="0"/>
                <a:cs typeface="Myriad Pro Semibold" charset="0"/>
              </a:rPr>
              <a:t>6 × 5 = 30</a:t>
            </a:r>
          </a:p>
        </p:txBody>
      </p:sp>
      <p:sp>
        <p:nvSpPr>
          <p:cNvPr id="82" name="TextBox 81">
            <a:extLst>
              <a:ext uri="{FF2B5EF4-FFF2-40B4-BE49-F238E27FC236}">
                <a16:creationId xmlns:a16="http://schemas.microsoft.com/office/drawing/2014/main" id="{50729421-AEA7-4D0C-808A-6E83219A01F2}"/>
              </a:ext>
            </a:extLst>
          </p:cNvPr>
          <p:cNvSpPr txBox="1"/>
          <p:nvPr/>
        </p:nvSpPr>
        <p:spPr bwMode="auto">
          <a:xfrm>
            <a:off x="6871992" y="3627349"/>
            <a:ext cx="136768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dirty="0">
                <a:solidFill>
                  <a:srgbClr val="000000"/>
                </a:solidFill>
                <a:latin typeface="Myriad Pro Semibold" charset="0"/>
                <a:ea typeface="Myriad Pro Semibold" charset="0"/>
                <a:cs typeface="Myriad Pro Semibold" charset="0"/>
              </a:rPr>
              <a:t>5 × 6 = 30</a:t>
            </a:r>
          </a:p>
        </p:txBody>
      </p:sp>
    </p:spTree>
    <p:extLst>
      <p:ext uri="{BB962C8B-B14F-4D97-AF65-F5344CB8AC3E}">
        <p14:creationId xmlns:p14="http://schemas.microsoft.com/office/powerpoint/2010/main" val="8619375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8"/>
                                        </p:tgtEl>
                                        <p:attrNameLst>
                                          <p:attrName>style.visibility</p:attrName>
                                        </p:attrNameLst>
                                      </p:cBhvr>
                                      <p:to>
                                        <p:strVal val="visible"/>
                                      </p:to>
                                    </p:set>
                                    <p:animEffect transition="in" filter="fade">
                                      <p:cBhvr>
                                        <p:cTn id="7" dur="500"/>
                                        <p:tgtEl>
                                          <p:spTgt spid="9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8"/>
                                        </p:tgtEl>
                                        <p:attrNameLst>
                                          <p:attrName>style.visibility</p:attrName>
                                        </p:attrNameLst>
                                      </p:cBhvr>
                                      <p:to>
                                        <p:strVal val="visible"/>
                                      </p:to>
                                    </p:set>
                                    <p:animEffect transition="in" filter="fade">
                                      <p:cBhvr>
                                        <p:cTn id="12" dur="500"/>
                                        <p:tgtEl>
                                          <p:spTgt spid="58"/>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59"/>
                                        </p:tgtEl>
                                        <p:attrNameLst>
                                          <p:attrName>style.visibility</p:attrName>
                                        </p:attrNameLst>
                                      </p:cBhvr>
                                      <p:to>
                                        <p:strVal val="visible"/>
                                      </p:to>
                                    </p:set>
                                    <p:animEffect transition="in" filter="fade">
                                      <p:cBhvr>
                                        <p:cTn id="15" dur="500"/>
                                        <p:tgtEl>
                                          <p:spTgt spid="59"/>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fade">
                                      <p:cBhvr>
                                        <p:cTn id="20" dur="500"/>
                                        <p:tgtEl>
                                          <p:spTgt spid="7"/>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fade">
                                      <p:cBhvr>
                                        <p:cTn id="23" dur="500"/>
                                        <p:tgtEl>
                                          <p:spTgt spid="13"/>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101"/>
                                        </p:tgtEl>
                                        <p:attrNameLst>
                                          <p:attrName>style.visibility</p:attrName>
                                        </p:attrNameLst>
                                      </p:cBhvr>
                                      <p:to>
                                        <p:strVal val="visible"/>
                                      </p:to>
                                    </p:set>
                                    <p:animEffect transition="in" filter="fade">
                                      <p:cBhvr>
                                        <p:cTn id="28" dur="500"/>
                                        <p:tgtEl>
                                          <p:spTgt spid="101"/>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38"/>
                                        </p:tgtEl>
                                        <p:attrNameLst>
                                          <p:attrName>style.visibility</p:attrName>
                                        </p:attrNameLst>
                                      </p:cBhvr>
                                      <p:to>
                                        <p:strVal val="visible"/>
                                      </p:to>
                                    </p:set>
                                    <p:animEffect transition="in" filter="fade">
                                      <p:cBhvr>
                                        <p:cTn id="33" dur="500"/>
                                        <p:tgtEl>
                                          <p:spTgt spid="38"/>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44"/>
                                        </p:tgtEl>
                                        <p:attrNameLst>
                                          <p:attrName>style.visibility</p:attrName>
                                        </p:attrNameLst>
                                      </p:cBhvr>
                                      <p:to>
                                        <p:strVal val="visible"/>
                                      </p:to>
                                    </p:set>
                                    <p:animEffect transition="in" filter="fade">
                                      <p:cBhvr>
                                        <p:cTn id="36" dur="500"/>
                                        <p:tgtEl>
                                          <p:spTgt spid="44"/>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grpId="0" nodeType="clickEffect">
                                  <p:stCondLst>
                                    <p:cond delay="0"/>
                                  </p:stCondLst>
                                  <p:childTnLst>
                                    <p:set>
                                      <p:cBhvr>
                                        <p:cTn id="40" dur="1" fill="hold">
                                          <p:stCondLst>
                                            <p:cond delay="0"/>
                                          </p:stCondLst>
                                        </p:cTn>
                                        <p:tgtEl>
                                          <p:spTgt spid="8"/>
                                        </p:tgtEl>
                                        <p:attrNameLst>
                                          <p:attrName>style.visibility</p:attrName>
                                        </p:attrNameLst>
                                      </p:cBhvr>
                                      <p:to>
                                        <p:strVal val="visible"/>
                                      </p:to>
                                    </p:set>
                                    <p:animEffect transition="in" filter="fade">
                                      <p:cBhvr>
                                        <p:cTn id="41" dur="500"/>
                                        <p:tgtEl>
                                          <p:spTgt spid="8"/>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14"/>
                                        </p:tgtEl>
                                        <p:attrNameLst>
                                          <p:attrName>style.visibility</p:attrName>
                                        </p:attrNameLst>
                                      </p:cBhvr>
                                      <p:to>
                                        <p:strVal val="visible"/>
                                      </p:to>
                                    </p:set>
                                    <p:animEffect transition="in" filter="fade">
                                      <p:cBhvr>
                                        <p:cTn id="44" dur="500"/>
                                        <p:tgtEl>
                                          <p:spTgt spid="14"/>
                                        </p:tgtEl>
                                      </p:cBhvr>
                                    </p:animEffect>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nodeType="clickEffect">
                                  <p:stCondLst>
                                    <p:cond delay="0"/>
                                  </p:stCondLst>
                                  <p:childTnLst>
                                    <p:set>
                                      <p:cBhvr>
                                        <p:cTn id="48" dur="1" fill="hold">
                                          <p:stCondLst>
                                            <p:cond delay="0"/>
                                          </p:stCondLst>
                                        </p:cTn>
                                        <p:tgtEl>
                                          <p:spTgt spid="104"/>
                                        </p:tgtEl>
                                        <p:attrNameLst>
                                          <p:attrName>style.visibility</p:attrName>
                                        </p:attrNameLst>
                                      </p:cBhvr>
                                      <p:to>
                                        <p:strVal val="visible"/>
                                      </p:to>
                                    </p:set>
                                    <p:animEffect transition="in" filter="fade">
                                      <p:cBhvr>
                                        <p:cTn id="49" dur="500"/>
                                        <p:tgtEl>
                                          <p:spTgt spid="104"/>
                                        </p:tgtEl>
                                      </p:cBhvr>
                                    </p:animEffect>
                                  </p:childTnLst>
                                </p:cTn>
                              </p:par>
                            </p:childTnLst>
                          </p:cTn>
                        </p:par>
                      </p:childTnLst>
                    </p:cTn>
                  </p:par>
                  <p:par>
                    <p:cTn id="50" fill="hold">
                      <p:stCondLst>
                        <p:cond delay="indefinite"/>
                      </p:stCondLst>
                      <p:childTnLst>
                        <p:par>
                          <p:cTn id="51" fill="hold">
                            <p:stCondLst>
                              <p:cond delay="0"/>
                            </p:stCondLst>
                            <p:childTnLst>
                              <p:par>
                                <p:cTn id="52" presetID="10" presetClass="entr" presetSubtype="0" fill="hold" grpId="0" nodeType="clickEffect">
                                  <p:stCondLst>
                                    <p:cond delay="0"/>
                                  </p:stCondLst>
                                  <p:childTnLst>
                                    <p:set>
                                      <p:cBhvr>
                                        <p:cTn id="53" dur="1" fill="hold">
                                          <p:stCondLst>
                                            <p:cond delay="0"/>
                                          </p:stCondLst>
                                        </p:cTn>
                                        <p:tgtEl>
                                          <p:spTgt spid="39"/>
                                        </p:tgtEl>
                                        <p:attrNameLst>
                                          <p:attrName>style.visibility</p:attrName>
                                        </p:attrNameLst>
                                      </p:cBhvr>
                                      <p:to>
                                        <p:strVal val="visible"/>
                                      </p:to>
                                    </p:set>
                                    <p:animEffect transition="in" filter="fade">
                                      <p:cBhvr>
                                        <p:cTn id="54" dur="500"/>
                                        <p:tgtEl>
                                          <p:spTgt spid="39"/>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45"/>
                                        </p:tgtEl>
                                        <p:attrNameLst>
                                          <p:attrName>style.visibility</p:attrName>
                                        </p:attrNameLst>
                                      </p:cBhvr>
                                      <p:to>
                                        <p:strVal val="visible"/>
                                      </p:to>
                                    </p:set>
                                    <p:animEffect transition="in" filter="fade">
                                      <p:cBhvr>
                                        <p:cTn id="57" dur="500"/>
                                        <p:tgtEl>
                                          <p:spTgt spid="45"/>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grpId="0" nodeType="clickEffect">
                                  <p:stCondLst>
                                    <p:cond delay="0"/>
                                  </p:stCondLst>
                                  <p:childTnLst>
                                    <p:set>
                                      <p:cBhvr>
                                        <p:cTn id="61" dur="1" fill="hold">
                                          <p:stCondLst>
                                            <p:cond delay="0"/>
                                          </p:stCondLst>
                                        </p:cTn>
                                        <p:tgtEl>
                                          <p:spTgt spid="9"/>
                                        </p:tgtEl>
                                        <p:attrNameLst>
                                          <p:attrName>style.visibility</p:attrName>
                                        </p:attrNameLst>
                                      </p:cBhvr>
                                      <p:to>
                                        <p:strVal val="visible"/>
                                      </p:to>
                                    </p:set>
                                    <p:animEffect transition="in" filter="fade">
                                      <p:cBhvr>
                                        <p:cTn id="62" dur="500"/>
                                        <p:tgtEl>
                                          <p:spTgt spid="9"/>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15"/>
                                        </p:tgtEl>
                                        <p:attrNameLst>
                                          <p:attrName>style.visibility</p:attrName>
                                        </p:attrNameLst>
                                      </p:cBhvr>
                                      <p:to>
                                        <p:strVal val="visible"/>
                                      </p:to>
                                    </p:set>
                                    <p:animEffect transition="in" filter="fade">
                                      <p:cBhvr>
                                        <p:cTn id="65" dur="500"/>
                                        <p:tgtEl>
                                          <p:spTgt spid="15"/>
                                        </p:tgtEl>
                                      </p:cBhvr>
                                    </p:animEffect>
                                  </p:childTnLst>
                                </p:cTn>
                              </p:par>
                            </p:childTnLst>
                          </p:cTn>
                        </p:par>
                      </p:childTnLst>
                    </p:cTn>
                  </p:par>
                  <p:par>
                    <p:cTn id="66" fill="hold">
                      <p:stCondLst>
                        <p:cond delay="indefinite"/>
                      </p:stCondLst>
                      <p:childTnLst>
                        <p:par>
                          <p:cTn id="67" fill="hold">
                            <p:stCondLst>
                              <p:cond delay="0"/>
                            </p:stCondLst>
                            <p:childTnLst>
                              <p:par>
                                <p:cTn id="68" presetID="10" presetClass="entr" presetSubtype="0" fill="hold" nodeType="clickEffect">
                                  <p:stCondLst>
                                    <p:cond delay="0"/>
                                  </p:stCondLst>
                                  <p:childTnLst>
                                    <p:set>
                                      <p:cBhvr>
                                        <p:cTn id="69" dur="1" fill="hold">
                                          <p:stCondLst>
                                            <p:cond delay="0"/>
                                          </p:stCondLst>
                                        </p:cTn>
                                        <p:tgtEl>
                                          <p:spTgt spid="107"/>
                                        </p:tgtEl>
                                        <p:attrNameLst>
                                          <p:attrName>style.visibility</p:attrName>
                                        </p:attrNameLst>
                                      </p:cBhvr>
                                      <p:to>
                                        <p:strVal val="visible"/>
                                      </p:to>
                                    </p:set>
                                    <p:animEffect transition="in" filter="fade">
                                      <p:cBhvr>
                                        <p:cTn id="70" dur="500"/>
                                        <p:tgtEl>
                                          <p:spTgt spid="107"/>
                                        </p:tgtEl>
                                      </p:cBhvr>
                                    </p:animEffect>
                                  </p:childTnLst>
                                </p:cTn>
                              </p:par>
                            </p:childTnLst>
                          </p:cTn>
                        </p:par>
                      </p:childTnLst>
                    </p:cTn>
                  </p:par>
                  <p:par>
                    <p:cTn id="71" fill="hold">
                      <p:stCondLst>
                        <p:cond delay="indefinite"/>
                      </p:stCondLst>
                      <p:childTnLst>
                        <p:par>
                          <p:cTn id="72" fill="hold">
                            <p:stCondLst>
                              <p:cond delay="0"/>
                            </p:stCondLst>
                            <p:childTnLst>
                              <p:par>
                                <p:cTn id="73" presetID="10" presetClass="entr" presetSubtype="0" fill="hold" grpId="0" nodeType="clickEffect">
                                  <p:stCondLst>
                                    <p:cond delay="0"/>
                                  </p:stCondLst>
                                  <p:childTnLst>
                                    <p:set>
                                      <p:cBhvr>
                                        <p:cTn id="74" dur="1" fill="hold">
                                          <p:stCondLst>
                                            <p:cond delay="0"/>
                                          </p:stCondLst>
                                        </p:cTn>
                                        <p:tgtEl>
                                          <p:spTgt spid="40"/>
                                        </p:tgtEl>
                                        <p:attrNameLst>
                                          <p:attrName>style.visibility</p:attrName>
                                        </p:attrNameLst>
                                      </p:cBhvr>
                                      <p:to>
                                        <p:strVal val="visible"/>
                                      </p:to>
                                    </p:set>
                                    <p:animEffect transition="in" filter="fade">
                                      <p:cBhvr>
                                        <p:cTn id="75" dur="500"/>
                                        <p:tgtEl>
                                          <p:spTgt spid="40"/>
                                        </p:tgtEl>
                                      </p:cBhvr>
                                    </p:animEffect>
                                  </p:childTnLst>
                                </p:cTn>
                              </p:par>
                              <p:par>
                                <p:cTn id="76" presetID="10" presetClass="entr" presetSubtype="0" fill="hold" grpId="0" nodeType="withEffect">
                                  <p:stCondLst>
                                    <p:cond delay="0"/>
                                  </p:stCondLst>
                                  <p:childTnLst>
                                    <p:set>
                                      <p:cBhvr>
                                        <p:cTn id="77" dur="1" fill="hold">
                                          <p:stCondLst>
                                            <p:cond delay="0"/>
                                          </p:stCondLst>
                                        </p:cTn>
                                        <p:tgtEl>
                                          <p:spTgt spid="46"/>
                                        </p:tgtEl>
                                        <p:attrNameLst>
                                          <p:attrName>style.visibility</p:attrName>
                                        </p:attrNameLst>
                                      </p:cBhvr>
                                      <p:to>
                                        <p:strVal val="visible"/>
                                      </p:to>
                                    </p:set>
                                    <p:animEffect transition="in" filter="fade">
                                      <p:cBhvr>
                                        <p:cTn id="78" dur="500"/>
                                        <p:tgtEl>
                                          <p:spTgt spid="46"/>
                                        </p:tgtEl>
                                      </p:cBhvr>
                                    </p:animEffect>
                                  </p:childTnLst>
                                </p:cTn>
                              </p:par>
                            </p:childTnLst>
                          </p:cTn>
                        </p:par>
                      </p:childTnLst>
                    </p:cTn>
                  </p:par>
                  <p:par>
                    <p:cTn id="79" fill="hold">
                      <p:stCondLst>
                        <p:cond delay="indefinite"/>
                      </p:stCondLst>
                      <p:childTnLst>
                        <p:par>
                          <p:cTn id="80" fill="hold">
                            <p:stCondLst>
                              <p:cond delay="0"/>
                            </p:stCondLst>
                            <p:childTnLst>
                              <p:par>
                                <p:cTn id="81" presetID="10" presetClass="entr" presetSubtype="0" fill="hold" grpId="0" nodeType="clickEffect">
                                  <p:stCondLst>
                                    <p:cond delay="0"/>
                                  </p:stCondLst>
                                  <p:childTnLst>
                                    <p:set>
                                      <p:cBhvr>
                                        <p:cTn id="82" dur="1" fill="hold">
                                          <p:stCondLst>
                                            <p:cond delay="0"/>
                                          </p:stCondLst>
                                        </p:cTn>
                                        <p:tgtEl>
                                          <p:spTgt spid="10"/>
                                        </p:tgtEl>
                                        <p:attrNameLst>
                                          <p:attrName>style.visibility</p:attrName>
                                        </p:attrNameLst>
                                      </p:cBhvr>
                                      <p:to>
                                        <p:strVal val="visible"/>
                                      </p:to>
                                    </p:set>
                                    <p:animEffect transition="in" filter="fade">
                                      <p:cBhvr>
                                        <p:cTn id="83" dur="500"/>
                                        <p:tgtEl>
                                          <p:spTgt spid="10"/>
                                        </p:tgtEl>
                                      </p:cBhvr>
                                    </p:animEffect>
                                  </p:childTnLst>
                                </p:cTn>
                              </p:par>
                              <p:par>
                                <p:cTn id="84" presetID="10" presetClass="entr" presetSubtype="0" fill="hold" grpId="0" nodeType="withEffect">
                                  <p:stCondLst>
                                    <p:cond delay="0"/>
                                  </p:stCondLst>
                                  <p:childTnLst>
                                    <p:set>
                                      <p:cBhvr>
                                        <p:cTn id="85" dur="1" fill="hold">
                                          <p:stCondLst>
                                            <p:cond delay="0"/>
                                          </p:stCondLst>
                                        </p:cTn>
                                        <p:tgtEl>
                                          <p:spTgt spid="16"/>
                                        </p:tgtEl>
                                        <p:attrNameLst>
                                          <p:attrName>style.visibility</p:attrName>
                                        </p:attrNameLst>
                                      </p:cBhvr>
                                      <p:to>
                                        <p:strVal val="visible"/>
                                      </p:to>
                                    </p:set>
                                    <p:animEffect transition="in" filter="fade">
                                      <p:cBhvr>
                                        <p:cTn id="86" dur="500"/>
                                        <p:tgtEl>
                                          <p:spTgt spid="16"/>
                                        </p:tgtEl>
                                      </p:cBhvr>
                                    </p:animEffect>
                                  </p:childTnLst>
                                </p:cTn>
                              </p:par>
                            </p:childTnLst>
                          </p:cTn>
                        </p:par>
                      </p:childTnLst>
                    </p:cTn>
                  </p:par>
                  <p:par>
                    <p:cTn id="87" fill="hold">
                      <p:stCondLst>
                        <p:cond delay="indefinite"/>
                      </p:stCondLst>
                      <p:childTnLst>
                        <p:par>
                          <p:cTn id="88" fill="hold">
                            <p:stCondLst>
                              <p:cond delay="0"/>
                            </p:stCondLst>
                            <p:childTnLst>
                              <p:par>
                                <p:cTn id="89" presetID="10" presetClass="entr" presetSubtype="0" fill="hold" nodeType="clickEffect">
                                  <p:stCondLst>
                                    <p:cond delay="0"/>
                                  </p:stCondLst>
                                  <p:childTnLst>
                                    <p:set>
                                      <p:cBhvr>
                                        <p:cTn id="90" dur="1" fill="hold">
                                          <p:stCondLst>
                                            <p:cond delay="0"/>
                                          </p:stCondLst>
                                        </p:cTn>
                                        <p:tgtEl>
                                          <p:spTgt spid="110"/>
                                        </p:tgtEl>
                                        <p:attrNameLst>
                                          <p:attrName>style.visibility</p:attrName>
                                        </p:attrNameLst>
                                      </p:cBhvr>
                                      <p:to>
                                        <p:strVal val="visible"/>
                                      </p:to>
                                    </p:set>
                                    <p:animEffect transition="in" filter="fade">
                                      <p:cBhvr>
                                        <p:cTn id="91" dur="500"/>
                                        <p:tgtEl>
                                          <p:spTgt spid="110"/>
                                        </p:tgtEl>
                                      </p:cBhvr>
                                    </p:animEffect>
                                  </p:childTnLst>
                                </p:cTn>
                              </p:par>
                            </p:childTnLst>
                          </p:cTn>
                        </p:par>
                      </p:childTnLst>
                    </p:cTn>
                  </p:par>
                  <p:par>
                    <p:cTn id="92" fill="hold">
                      <p:stCondLst>
                        <p:cond delay="indefinite"/>
                      </p:stCondLst>
                      <p:childTnLst>
                        <p:par>
                          <p:cTn id="93" fill="hold">
                            <p:stCondLst>
                              <p:cond delay="0"/>
                            </p:stCondLst>
                            <p:childTnLst>
                              <p:par>
                                <p:cTn id="94" presetID="10" presetClass="entr" presetSubtype="0" fill="hold" grpId="0" nodeType="clickEffect">
                                  <p:stCondLst>
                                    <p:cond delay="0"/>
                                  </p:stCondLst>
                                  <p:childTnLst>
                                    <p:set>
                                      <p:cBhvr>
                                        <p:cTn id="95" dur="1" fill="hold">
                                          <p:stCondLst>
                                            <p:cond delay="0"/>
                                          </p:stCondLst>
                                        </p:cTn>
                                        <p:tgtEl>
                                          <p:spTgt spid="41"/>
                                        </p:tgtEl>
                                        <p:attrNameLst>
                                          <p:attrName>style.visibility</p:attrName>
                                        </p:attrNameLst>
                                      </p:cBhvr>
                                      <p:to>
                                        <p:strVal val="visible"/>
                                      </p:to>
                                    </p:set>
                                    <p:animEffect transition="in" filter="fade">
                                      <p:cBhvr>
                                        <p:cTn id="96" dur="500"/>
                                        <p:tgtEl>
                                          <p:spTgt spid="41"/>
                                        </p:tgtEl>
                                      </p:cBhvr>
                                    </p:animEffect>
                                  </p:childTnLst>
                                </p:cTn>
                              </p:par>
                              <p:par>
                                <p:cTn id="97" presetID="10" presetClass="entr" presetSubtype="0" fill="hold" grpId="0" nodeType="withEffect">
                                  <p:stCondLst>
                                    <p:cond delay="0"/>
                                  </p:stCondLst>
                                  <p:childTnLst>
                                    <p:set>
                                      <p:cBhvr>
                                        <p:cTn id="98" dur="1" fill="hold">
                                          <p:stCondLst>
                                            <p:cond delay="0"/>
                                          </p:stCondLst>
                                        </p:cTn>
                                        <p:tgtEl>
                                          <p:spTgt spid="47"/>
                                        </p:tgtEl>
                                        <p:attrNameLst>
                                          <p:attrName>style.visibility</p:attrName>
                                        </p:attrNameLst>
                                      </p:cBhvr>
                                      <p:to>
                                        <p:strVal val="visible"/>
                                      </p:to>
                                    </p:set>
                                    <p:animEffect transition="in" filter="fade">
                                      <p:cBhvr>
                                        <p:cTn id="99" dur="500"/>
                                        <p:tgtEl>
                                          <p:spTgt spid="47"/>
                                        </p:tgtEl>
                                      </p:cBhvr>
                                    </p:animEffect>
                                  </p:childTnLst>
                                </p:cTn>
                              </p:par>
                            </p:childTnLst>
                          </p:cTn>
                        </p:par>
                      </p:childTnLst>
                    </p:cTn>
                  </p:par>
                  <p:par>
                    <p:cTn id="100" fill="hold">
                      <p:stCondLst>
                        <p:cond delay="indefinite"/>
                      </p:stCondLst>
                      <p:childTnLst>
                        <p:par>
                          <p:cTn id="101" fill="hold">
                            <p:stCondLst>
                              <p:cond delay="0"/>
                            </p:stCondLst>
                            <p:childTnLst>
                              <p:par>
                                <p:cTn id="102" presetID="10" presetClass="entr" presetSubtype="0" fill="hold" grpId="0" nodeType="clickEffect">
                                  <p:stCondLst>
                                    <p:cond delay="0"/>
                                  </p:stCondLst>
                                  <p:childTnLst>
                                    <p:set>
                                      <p:cBhvr>
                                        <p:cTn id="103" dur="1" fill="hold">
                                          <p:stCondLst>
                                            <p:cond delay="0"/>
                                          </p:stCondLst>
                                        </p:cTn>
                                        <p:tgtEl>
                                          <p:spTgt spid="11"/>
                                        </p:tgtEl>
                                        <p:attrNameLst>
                                          <p:attrName>style.visibility</p:attrName>
                                        </p:attrNameLst>
                                      </p:cBhvr>
                                      <p:to>
                                        <p:strVal val="visible"/>
                                      </p:to>
                                    </p:set>
                                    <p:animEffect transition="in" filter="fade">
                                      <p:cBhvr>
                                        <p:cTn id="104" dur="500"/>
                                        <p:tgtEl>
                                          <p:spTgt spid="11"/>
                                        </p:tgtEl>
                                      </p:cBhvr>
                                    </p:animEffect>
                                  </p:childTnLst>
                                </p:cTn>
                              </p:par>
                              <p:par>
                                <p:cTn id="105" presetID="10" presetClass="entr" presetSubtype="0" fill="hold" grpId="0" nodeType="withEffect">
                                  <p:stCondLst>
                                    <p:cond delay="0"/>
                                  </p:stCondLst>
                                  <p:childTnLst>
                                    <p:set>
                                      <p:cBhvr>
                                        <p:cTn id="106" dur="1" fill="hold">
                                          <p:stCondLst>
                                            <p:cond delay="0"/>
                                          </p:stCondLst>
                                        </p:cTn>
                                        <p:tgtEl>
                                          <p:spTgt spid="17"/>
                                        </p:tgtEl>
                                        <p:attrNameLst>
                                          <p:attrName>style.visibility</p:attrName>
                                        </p:attrNameLst>
                                      </p:cBhvr>
                                      <p:to>
                                        <p:strVal val="visible"/>
                                      </p:to>
                                    </p:set>
                                    <p:animEffect transition="in" filter="fade">
                                      <p:cBhvr>
                                        <p:cTn id="107" dur="500"/>
                                        <p:tgtEl>
                                          <p:spTgt spid="17"/>
                                        </p:tgtEl>
                                      </p:cBhvr>
                                    </p:animEffect>
                                  </p:childTnLst>
                                </p:cTn>
                              </p:par>
                            </p:childTnLst>
                          </p:cTn>
                        </p:par>
                      </p:childTnLst>
                    </p:cTn>
                  </p:par>
                  <p:par>
                    <p:cTn id="108" fill="hold">
                      <p:stCondLst>
                        <p:cond delay="indefinite"/>
                      </p:stCondLst>
                      <p:childTnLst>
                        <p:par>
                          <p:cTn id="109" fill="hold">
                            <p:stCondLst>
                              <p:cond delay="0"/>
                            </p:stCondLst>
                            <p:childTnLst>
                              <p:par>
                                <p:cTn id="110" presetID="10" presetClass="entr" presetSubtype="0" fill="hold" nodeType="clickEffect">
                                  <p:stCondLst>
                                    <p:cond delay="0"/>
                                  </p:stCondLst>
                                  <p:childTnLst>
                                    <p:set>
                                      <p:cBhvr>
                                        <p:cTn id="111" dur="1" fill="hold">
                                          <p:stCondLst>
                                            <p:cond delay="0"/>
                                          </p:stCondLst>
                                        </p:cTn>
                                        <p:tgtEl>
                                          <p:spTgt spid="116"/>
                                        </p:tgtEl>
                                        <p:attrNameLst>
                                          <p:attrName>style.visibility</p:attrName>
                                        </p:attrNameLst>
                                      </p:cBhvr>
                                      <p:to>
                                        <p:strVal val="visible"/>
                                      </p:to>
                                    </p:set>
                                    <p:animEffect transition="in" filter="fade">
                                      <p:cBhvr>
                                        <p:cTn id="112" dur="500"/>
                                        <p:tgtEl>
                                          <p:spTgt spid="116"/>
                                        </p:tgtEl>
                                      </p:cBhvr>
                                    </p:animEffect>
                                  </p:childTnLst>
                                </p:cTn>
                              </p:par>
                            </p:childTnLst>
                          </p:cTn>
                        </p:par>
                      </p:childTnLst>
                    </p:cTn>
                  </p:par>
                  <p:par>
                    <p:cTn id="113" fill="hold">
                      <p:stCondLst>
                        <p:cond delay="indefinite"/>
                      </p:stCondLst>
                      <p:childTnLst>
                        <p:par>
                          <p:cTn id="114" fill="hold">
                            <p:stCondLst>
                              <p:cond delay="0"/>
                            </p:stCondLst>
                            <p:childTnLst>
                              <p:par>
                                <p:cTn id="115" presetID="10" presetClass="entr" presetSubtype="0" fill="hold" grpId="0" nodeType="clickEffect">
                                  <p:stCondLst>
                                    <p:cond delay="0"/>
                                  </p:stCondLst>
                                  <p:childTnLst>
                                    <p:set>
                                      <p:cBhvr>
                                        <p:cTn id="116" dur="1" fill="hold">
                                          <p:stCondLst>
                                            <p:cond delay="0"/>
                                          </p:stCondLst>
                                        </p:cTn>
                                        <p:tgtEl>
                                          <p:spTgt spid="42"/>
                                        </p:tgtEl>
                                        <p:attrNameLst>
                                          <p:attrName>style.visibility</p:attrName>
                                        </p:attrNameLst>
                                      </p:cBhvr>
                                      <p:to>
                                        <p:strVal val="visible"/>
                                      </p:to>
                                    </p:set>
                                    <p:animEffect transition="in" filter="fade">
                                      <p:cBhvr>
                                        <p:cTn id="117" dur="500"/>
                                        <p:tgtEl>
                                          <p:spTgt spid="42"/>
                                        </p:tgtEl>
                                      </p:cBhvr>
                                    </p:animEffect>
                                  </p:childTnLst>
                                </p:cTn>
                              </p:par>
                              <p:par>
                                <p:cTn id="118" presetID="10" presetClass="entr" presetSubtype="0" fill="hold" grpId="0" nodeType="withEffect">
                                  <p:stCondLst>
                                    <p:cond delay="0"/>
                                  </p:stCondLst>
                                  <p:childTnLst>
                                    <p:set>
                                      <p:cBhvr>
                                        <p:cTn id="119" dur="1" fill="hold">
                                          <p:stCondLst>
                                            <p:cond delay="0"/>
                                          </p:stCondLst>
                                        </p:cTn>
                                        <p:tgtEl>
                                          <p:spTgt spid="48"/>
                                        </p:tgtEl>
                                        <p:attrNameLst>
                                          <p:attrName>style.visibility</p:attrName>
                                        </p:attrNameLst>
                                      </p:cBhvr>
                                      <p:to>
                                        <p:strVal val="visible"/>
                                      </p:to>
                                    </p:set>
                                    <p:animEffect transition="in" filter="fade">
                                      <p:cBhvr>
                                        <p:cTn id="120" dur="500"/>
                                        <p:tgtEl>
                                          <p:spTgt spid="48"/>
                                        </p:tgtEl>
                                      </p:cBhvr>
                                    </p:animEffect>
                                  </p:childTnLst>
                                </p:cTn>
                              </p:par>
                            </p:childTnLst>
                          </p:cTn>
                        </p:par>
                      </p:childTnLst>
                    </p:cTn>
                  </p:par>
                  <p:par>
                    <p:cTn id="121" fill="hold">
                      <p:stCondLst>
                        <p:cond delay="indefinite"/>
                      </p:stCondLst>
                      <p:childTnLst>
                        <p:par>
                          <p:cTn id="122" fill="hold">
                            <p:stCondLst>
                              <p:cond delay="0"/>
                            </p:stCondLst>
                            <p:childTnLst>
                              <p:par>
                                <p:cTn id="123" presetID="10" presetClass="entr" presetSubtype="0" fill="hold" grpId="0" nodeType="clickEffect">
                                  <p:stCondLst>
                                    <p:cond delay="0"/>
                                  </p:stCondLst>
                                  <p:childTnLst>
                                    <p:set>
                                      <p:cBhvr>
                                        <p:cTn id="124" dur="1" fill="hold">
                                          <p:stCondLst>
                                            <p:cond delay="0"/>
                                          </p:stCondLst>
                                        </p:cTn>
                                        <p:tgtEl>
                                          <p:spTgt spid="12"/>
                                        </p:tgtEl>
                                        <p:attrNameLst>
                                          <p:attrName>style.visibility</p:attrName>
                                        </p:attrNameLst>
                                      </p:cBhvr>
                                      <p:to>
                                        <p:strVal val="visible"/>
                                      </p:to>
                                    </p:set>
                                    <p:animEffect transition="in" filter="fade">
                                      <p:cBhvr>
                                        <p:cTn id="125" dur="500"/>
                                        <p:tgtEl>
                                          <p:spTgt spid="12"/>
                                        </p:tgtEl>
                                      </p:cBhvr>
                                    </p:animEffect>
                                  </p:childTnLst>
                                </p:cTn>
                              </p:par>
                              <p:par>
                                <p:cTn id="126" presetID="10" presetClass="entr" presetSubtype="0" fill="hold" grpId="0" nodeType="withEffect">
                                  <p:stCondLst>
                                    <p:cond delay="0"/>
                                  </p:stCondLst>
                                  <p:childTnLst>
                                    <p:set>
                                      <p:cBhvr>
                                        <p:cTn id="127" dur="1" fill="hold">
                                          <p:stCondLst>
                                            <p:cond delay="0"/>
                                          </p:stCondLst>
                                        </p:cTn>
                                        <p:tgtEl>
                                          <p:spTgt spid="18"/>
                                        </p:tgtEl>
                                        <p:attrNameLst>
                                          <p:attrName>style.visibility</p:attrName>
                                        </p:attrNameLst>
                                      </p:cBhvr>
                                      <p:to>
                                        <p:strVal val="visible"/>
                                      </p:to>
                                    </p:set>
                                    <p:animEffect transition="in" filter="fade">
                                      <p:cBhvr>
                                        <p:cTn id="128"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P spid="11" grpId="0"/>
      <p:bldP spid="12" grpId="0"/>
      <p:bldP spid="13" grpId="0"/>
      <p:bldP spid="14" grpId="0"/>
      <p:bldP spid="15" grpId="0"/>
      <p:bldP spid="16" grpId="0"/>
      <p:bldP spid="17" grpId="0"/>
      <p:bldP spid="18" grpId="0"/>
      <p:bldP spid="38" grpId="0"/>
      <p:bldP spid="39" grpId="0"/>
      <p:bldP spid="40" grpId="0"/>
      <p:bldP spid="41" grpId="0"/>
      <p:bldP spid="42" grpId="0"/>
      <p:bldP spid="44" grpId="0"/>
      <p:bldP spid="45" grpId="0"/>
      <p:bldP spid="46" grpId="0"/>
      <p:bldP spid="47" grpId="0"/>
      <p:bldP spid="48" grpId="0"/>
      <p:bldP spid="58" grpId="0"/>
      <p:bldP spid="59" grpId="0"/>
    </p:bldLst>
  </p:timing>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2.4 The 10 and 5 time tables</a:t>
            </a:r>
            <a:r>
              <a:rPr lang="en-GB" dirty="0"/>
              <a:t>	</a:t>
            </a:r>
            <a:r>
              <a:rPr lang="en-US" dirty="0">
                <a:solidFill>
                  <a:srgbClr val="00628C"/>
                </a:solidFill>
              </a:rPr>
              <a:t>Step 2:5</a:t>
            </a:r>
          </a:p>
        </p:txBody>
      </p:sp>
      <p:graphicFrame>
        <p:nvGraphicFramePr>
          <p:cNvPr id="3" name="Table 2">
            <a:extLst>
              <a:ext uri="{FF2B5EF4-FFF2-40B4-BE49-F238E27FC236}">
                <a16:creationId xmlns:a16="http://schemas.microsoft.com/office/drawing/2014/main" id="{26CEE805-4F9D-4872-8160-6E1A797A7BB3}"/>
              </a:ext>
            </a:extLst>
          </p:cNvPr>
          <p:cNvGraphicFramePr>
            <a:graphicFrameLocks noGrp="1"/>
          </p:cNvGraphicFramePr>
          <p:nvPr/>
        </p:nvGraphicFramePr>
        <p:xfrm>
          <a:off x="1819275" y="979039"/>
          <a:ext cx="3860750" cy="5115438"/>
        </p:xfrm>
        <a:graphic>
          <a:graphicData uri="http://schemas.openxmlformats.org/drawingml/2006/table">
            <a:tbl>
              <a:tblPr firstRow="1" firstCol="1" bandRow="1">
                <a:tableStyleId>{5C22544A-7EE6-4342-B048-85BDC9FD1C3A}</a:tableStyleId>
              </a:tblPr>
              <a:tblGrid>
                <a:gridCol w="1951198">
                  <a:extLst>
                    <a:ext uri="{9D8B030D-6E8A-4147-A177-3AD203B41FA5}">
                      <a16:colId xmlns:a16="http://schemas.microsoft.com/office/drawing/2014/main" val="798612558"/>
                    </a:ext>
                  </a:extLst>
                </a:gridCol>
                <a:gridCol w="1909552">
                  <a:extLst>
                    <a:ext uri="{9D8B030D-6E8A-4147-A177-3AD203B41FA5}">
                      <a16:colId xmlns:a16="http://schemas.microsoft.com/office/drawing/2014/main" val="1206225632"/>
                    </a:ext>
                  </a:extLst>
                </a:gridCol>
              </a:tblGrid>
              <a:tr h="0">
                <a:tc>
                  <a:txBody>
                    <a:bodyPr/>
                    <a:lstStyle/>
                    <a:p>
                      <a:pPr algn="ctr">
                        <a:lnSpc>
                          <a:spcPct val="107000"/>
                        </a:lnSpc>
                        <a:spcAft>
                          <a:spcPts val="0"/>
                        </a:spcAft>
                      </a:pPr>
                      <a:r>
                        <a:rPr lang="en-GB" sz="2000" b="1" dirty="0">
                          <a:solidFill>
                            <a:schemeClr val="tx1"/>
                          </a:solidFill>
                          <a:effectLst/>
                          <a:latin typeface="Myriad Pro Semibold"/>
                        </a:rPr>
                        <a:t>Number of hands</a:t>
                      </a:r>
                      <a:endParaRPr lang="en-GB" sz="2000" b="1" dirty="0">
                        <a:solidFill>
                          <a:schemeClr val="tx1"/>
                        </a:solidFill>
                        <a:effectLst/>
                        <a:latin typeface="Myriad Pro Semibold"/>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7000"/>
                        </a:lnSpc>
                        <a:spcAft>
                          <a:spcPts val="0"/>
                        </a:spcAft>
                      </a:pPr>
                      <a:r>
                        <a:rPr lang="en-GB" sz="2000" b="1" dirty="0">
                          <a:solidFill>
                            <a:schemeClr val="tx1"/>
                          </a:solidFill>
                          <a:effectLst/>
                          <a:latin typeface="Myriad Pro Semibold"/>
                        </a:rPr>
                        <a:t>Number of fingers</a:t>
                      </a:r>
                      <a:endParaRPr lang="en-GB" sz="2000" b="1" dirty="0">
                        <a:solidFill>
                          <a:schemeClr val="tx1"/>
                        </a:solidFill>
                        <a:effectLst/>
                        <a:latin typeface="Myriad Pro Semibold"/>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42502189"/>
                  </a:ext>
                </a:extLst>
              </a:tr>
              <a:tr h="0">
                <a:tc>
                  <a:txBody>
                    <a:bodyPr/>
                    <a:lstStyle/>
                    <a:p>
                      <a:pPr algn="ctr">
                        <a:lnSpc>
                          <a:spcPct val="107000"/>
                        </a:lnSpc>
                        <a:spcAft>
                          <a:spcPts val="0"/>
                        </a:spcAft>
                      </a:pPr>
                      <a:r>
                        <a:rPr lang="en-GB" sz="2000" b="0" dirty="0">
                          <a:solidFill>
                            <a:schemeClr val="tx1"/>
                          </a:solidFill>
                          <a:effectLst/>
                          <a:latin typeface="Myriad Pro Semibold"/>
                        </a:rPr>
                        <a:t>0</a:t>
                      </a:r>
                      <a:endParaRPr lang="en-GB" sz="20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18000" marB="18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7000"/>
                        </a:lnSpc>
                        <a:spcAft>
                          <a:spcPts val="0"/>
                        </a:spcAft>
                      </a:pPr>
                      <a:r>
                        <a:rPr lang="en-GB" sz="2000" b="0">
                          <a:solidFill>
                            <a:schemeClr val="tx1"/>
                          </a:solidFill>
                          <a:effectLst/>
                          <a:latin typeface="Myriad Pro Semibold"/>
                        </a:rPr>
                        <a:t>0</a:t>
                      </a:r>
                      <a:endParaRPr lang="en-GB" sz="2000" b="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18000" marB="18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88781842"/>
                  </a:ext>
                </a:extLst>
              </a:tr>
              <a:tr h="0">
                <a:tc>
                  <a:txBody>
                    <a:bodyPr/>
                    <a:lstStyle/>
                    <a:p>
                      <a:pPr algn="ctr">
                        <a:lnSpc>
                          <a:spcPct val="107000"/>
                        </a:lnSpc>
                        <a:spcAft>
                          <a:spcPts val="0"/>
                        </a:spcAft>
                      </a:pPr>
                      <a:r>
                        <a:rPr lang="en-GB" sz="2000" b="0" dirty="0">
                          <a:solidFill>
                            <a:schemeClr val="tx1"/>
                          </a:solidFill>
                          <a:effectLst/>
                          <a:latin typeface="Myriad Pro Semibold"/>
                        </a:rPr>
                        <a:t>1</a:t>
                      </a:r>
                      <a:endParaRPr lang="en-GB" sz="20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18000" marB="18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7000"/>
                        </a:lnSpc>
                        <a:spcAft>
                          <a:spcPts val="0"/>
                        </a:spcAft>
                      </a:pPr>
                      <a:r>
                        <a:rPr lang="en-GB" sz="2000" b="0" dirty="0">
                          <a:solidFill>
                            <a:schemeClr val="tx1"/>
                          </a:solidFill>
                          <a:effectLst/>
                          <a:latin typeface="Myriad Pro Semibold"/>
                        </a:rPr>
                        <a:t>5</a:t>
                      </a:r>
                      <a:endParaRPr lang="en-GB" sz="20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18000" marB="18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900443599"/>
                  </a:ext>
                </a:extLst>
              </a:tr>
              <a:tr h="0">
                <a:tc>
                  <a:txBody>
                    <a:bodyPr/>
                    <a:lstStyle/>
                    <a:p>
                      <a:pPr algn="ctr">
                        <a:lnSpc>
                          <a:spcPct val="107000"/>
                        </a:lnSpc>
                        <a:spcAft>
                          <a:spcPts val="0"/>
                        </a:spcAft>
                      </a:pPr>
                      <a:r>
                        <a:rPr lang="en-GB" sz="2000" b="0">
                          <a:solidFill>
                            <a:schemeClr val="tx1"/>
                          </a:solidFill>
                          <a:effectLst/>
                          <a:latin typeface="Myriad Pro Semibold"/>
                        </a:rPr>
                        <a:t>2</a:t>
                      </a:r>
                      <a:endParaRPr lang="en-GB" sz="2000" b="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18000" marB="18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7000"/>
                        </a:lnSpc>
                        <a:spcAft>
                          <a:spcPts val="0"/>
                        </a:spcAft>
                      </a:pPr>
                      <a:r>
                        <a:rPr lang="en-GB" sz="2000" b="0" dirty="0">
                          <a:solidFill>
                            <a:schemeClr val="tx1"/>
                          </a:solidFill>
                          <a:effectLst/>
                          <a:latin typeface="Myriad Pro Semibold"/>
                        </a:rPr>
                        <a:t>10</a:t>
                      </a:r>
                      <a:endParaRPr lang="en-GB" sz="20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18000" marB="18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58644771"/>
                  </a:ext>
                </a:extLst>
              </a:tr>
              <a:tr h="0">
                <a:tc>
                  <a:txBody>
                    <a:bodyPr/>
                    <a:lstStyle/>
                    <a:p>
                      <a:pPr algn="ctr">
                        <a:lnSpc>
                          <a:spcPct val="107000"/>
                        </a:lnSpc>
                        <a:spcAft>
                          <a:spcPts val="0"/>
                        </a:spcAft>
                      </a:pPr>
                      <a:r>
                        <a:rPr lang="en-GB" sz="2000" b="0" dirty="0">
                          <a:solidFill>
                            <a:schemeClr val="tx1"/>
                          </a:solidFill>
                          <a:effectLst/>
                          <a:latin typeface="Myriad Pro Semibold"/>
                        </a:rPr>
                        <a:t>3</a:t>
                      </a:r>
                      <a:endParaRPr lang="en-GB" sz="20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18000" marB="18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7000"/>
                        </a:lnSpc>
                        <a:spcAft>
                          <a:spcPts val="0"/>
                        </a:spcAft>
                      </a:pPr>
                      <a:r>
                        <a:rPr lang="en-GB" sz="2000" b="0" dirty="0">
                          <a:solidFill>
                            <a:schemeClr val="tx1"/>
                          </a:solidFill>
                          <a:effectLst/>
                          <a:latin typeface="Myriad Pro Semibold"/>
                          <a:ea typeface="Calibri" panose="020F0502020204030204" pitchFamily="34" charset="0"/>
                          <a:cs typeface="Times New Roman" panose="02020603050405020304" pitchFamily="18" charset="0"/>
                        </a:rPr>
                        <a:t>15</a:t>
                      </a:r>
                    </a:p>
                  </a:txBody>
                  <a:tcPr marL="68580" marR="68580" marT="18000" marB="18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703519447"/>
                  </a:ext>
                </a:extLst>
              </a:tr>
              <a:tr h="0">
                <a:tc>
                  <a:txBody>
                    <a:bodyPr/>
                    <a:lstStyle/>
                    <a:p>
                      <a:pPr algn="ctr">
                        <a:lnSpc>
                          <a:spcPct val="107000"/>
                        </a:lnSpc>
                        <a:spcAft>
                          <a:spcPts val="0"/>
                        </a:spcAft>
                      </a:pPr>
                      <a:r>
                        <a:rPr lang="en-GB" sz="2000" b="0" dirty="0">
                          <a:solidFill>
                            <a:schemeClr val="tx1"/>
                          </a:solidFill>
                          <a:effectLst/>
                          <a:latin typeface="Myriad Pro Semibold"/>
                        </a:rPr>
                        <a:t>4</a:t>
                      </a:r>
                      <a:endParaRPr lang="en-GB" sz="20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18000" marB="18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7000"/>
                        </a:lnSpc>
                        <a:spcAft>
                          <a:spcPts val="0"/>
                        </a:spcAft>
                      </a:pPr>
                      <a:r>
                        <a:rPr lang="en-GB" sz="2000" b="0" dirty="0">
                          <a:solidFill>
                            <a:schemeClr val="tx1"/>
                          </a:solidFill>
                          <a:effectLst/>
                          <a:latin typeface="Myriad Pro Semibold"/>
                        </a:rPr>
                        <a:t>20</a:t>
                      </a:r>
                      <a:endParaRPr lang="en-GB" sz="20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18000" marB="18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616876742"/>
                  </a:ext>
                </a:extLst>
              </a:tr>
              <a:tr h="0">
                <a:tc>
                  <a:txBody>
                    <a:bodyPr/>
                    <a:lstStyle/>
                    <a:p>
                      <a:pPr algn="ctr">
                        <a:lnSpc>
                          <a:spcPct val="107000"/>
                        </a:lnSpc>
                        <a:spcAft>
                          <a:spcPts val="0"/>
                        </a:spcAft>
                      </a:pPr>
                      <a:r>
                        <a:rPr lang="en-GB" sz="2000" b="0" dirty="0">
                          <a:solidFill>
                            <a:schemeClr val="tx1"/>
                          </a:solidFill>
                          <a:effectLst/>
                          <a:latin typeface="Myriad Pro Semibold"/>
                        </a:rPr>
                        <a:t>5</a:t>
                      </a:r>
                      <a:endParaRPr lang="en-GB" sz="20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18000" marB="18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7000"/>
                        </a:lnSpc>
                        <a:spcAft>
                          <a:spcPts val="0"/>
                        </a:spcAft>
                      </a:pPr>
                      <a:r>
                        <a:rPr lang="en-GB" sz="2000" b="0" dirty="0">
                          <a:solidFill>
                            <a:schemeClr val="tx1"/>
                          </a:solidFill>
                          <a:effectLst/>
                          <a:latin typeface="Myriad Pro Semibold"/>
                        </a:rPr>
                        <a:t>25</a:t>
                      </a:r>
                      <a:endParaRPr lang="en-GB" sz="20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18000" marB="18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24339620"/>
                  </a:ext>
                </a:extLst>
              </a:tr>
              <a:tr h="0">
                <a:tc>
                  <a:txBody>
                    <a:bodyPr/>
                    <a:lstStyle/>
                    <a:p>
                      <a:pPr algn="ctr">
                        <a:lnSpc>
                          <a:spcPct val="107000"/>
                        </a:lnSpc>
                        <a:spcAft>
                          <a:spcPts val="0"/>
                        </a:spcAft>
                      </a:pPr>
                      <a:r>
                        <a:rPr lang="en-GB" sz="2000" b="0" dirty="0">
                          <a:solidFill>
                            <a:schemeClr val="tx1"/>
                          </a:solidFill>
                          <a:effectLst/>
                          <a:latin typeface="Myriad Pro Semibold"/>
                        </a:rPr>
                        <a:t>6</a:t>
                      </a:r>
                      <a:endParaRPr lang="en-GB" sz="20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18000" marB="18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7000"/>
                        </a:lnSpc>
                        <a:spcAft>
                          <a:spcPts val="0"/>
                        </a:spcAft>
                      </a:pPr>
                      <a:r>
                        <a:rPr lang="en-GB" sz="2000" b="0" dirty="0">
                          <a:solidFill>
                            <a:schemeClr val="tx1"/>
                          </a:solidFill>
                          <a:effectLst/>
                          <a:latin typeface="Myriad Pro Semibold"/>
                        </a:rPr>
                        <a:t>30</a:t>
                      </a:r>
                      <a:endParaRPr lang="en-GB" sz="20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18000" marB="18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095881728"/>
                  </a:ext>
                </a:extLst>
              </a:tr>
              <a:tr h="0">
                <a:tc>
                  <a:txBody>
                    <a:bodyPr/>
                    <a:lstStyle/>
                    <a:p>
                      <a:pPr algn="ctr">
                        <a:lnSpc>
                          <a:spcPct val="107000"/>
                        </a:lnSpc>
                        <a:spcAft>
                          <a:spcPts val="0"/>
                        </a:spcAft>
                      </a:pPr>
                      <a:r>
                        <a:rPr lang="en-GB" sz="2000" b="0" dirty="0">
                          <a:solidFill>
                            <a:schemeClr val="tx1"/>
                          </a:solidFill>
                          <a:effectLst/>
                          <a:latin typeface="Myriad Pro Semibold"/>
                        </a:rPr>
                        <a:t>7</a:t>
                      </a:r>
                      <a:endParaRPr lang="en-GB" sz="20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18000" marB="18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7000"/>
                        </a:lnSpc>
                        <a:spcAft>
                          <a:spcPts val="0"/>
                        </a:spcAft>
                      </a:pPr>
                      <a:r>
                        <a:rPr lang="en-GB" sz="2000" b="0" dirty="0">
                          <a:solidFill>
                            <a:schemeClr val="tx1"/>
                          </a:solidFill>
                          <a:effectLst/>
                          <a:latin typeface="Myriad Pro Semibold"/>
                        </a:rPr>
                        <a:t>35</a:t>
                      </a:r>
                      <a:endParaRPr lang="en-GB" sz="20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18000" marB="18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530087937"/>
                  </a:ext>
                </a:extLst>
              </a:tr>
              <a:tr h="0">
                <a:tc>
                  <a:txBody>
                    <a:bodyPr/>
                    <a:lstStyle/>
                    <a:p>
                      <a:pPr algn="ctr">
                        <a:lnSpc>
                          <a:spcPct val="107000"/>
                        </a:lnSpc>
                        <a:spcAft>
                          <a:spcPts val="0"/>
                        </a:spcAft>
                      </a:pPr>
                      <a:r>
                        <a:rPr lang="en-GB" sz="2000" b="0" dirty="0">
                          <a:solidFill>
                            <a:schemeClr val="tx1"/>
                          </a:solidFill>
                          <a:effectLst/>
                          <a:latin typeface="Myriad Pro Semibold"/>
                        </a:rPr>
                        <a:t>8</a:t>
                      </a:r>
                      <a:endParaRPr lang="en-GB" sz="20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18000" marB="18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7000"/>
                        </a:lnSpc>
                        <a:spcAft>
                          <a:spcPts val="0"/>
                        </a:spcAft>
                      </a:pPr>
                      <a:r>
                        <a:rPr lang="en-GB" sz="2000" b="0" dirty="0">
                          <a:solidFill>
                            <a:schemeClr val="tx1"/>
                          </a:solidFill>
                          <a:effectLst/>
                          <a:latin typeface="Myriad Pro Semibold"/>
                        </a:rPr>
                        <a:t>40</a:t>
                      </a:r>
                      <a:endParaRPr lang="en-GB" sz="20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18000" marB="18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689677809"/>
                  </a:ext>
                </a:extLst>
              </a:tr>
              <a:tr h="0">
                <a:tc>
                  <a:txBody>
                    <a:bodyPr/>
                    <a:lstStyle/>
                    <a:p>
                      <a:pPr algn="ctr">
                        <a:lnSpc>
                          <a:spcPct val="107000"/>
                        </a:lnSpc>
                        <a:spcAft>
                          <a:spcPts val="0"/>
                        </a:spcAft>
                      </a:pPr>
                      <a:r>
                        <a:rPr lang="en-GB" sz="2000" b="0" dirty="0">
                          <a:solidFill>
                            <a:schemeClr val="tx1"/>
                          </a:solidFill>
                          <a:effectLst/>
                          <a:latin typeface="Myriad Pro Semibold"/>
                        </a:rPr>
                        <a:t>9</a:t>
                      </a:r>
                      <a:endParaRPr lang="en-GB" sz="20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18000" marB="18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7000"/>
                        </a:lnSpc>
                        <a:spcAft>
                          <a:spcPts val="0"/>
                        </a:spcAft>
                      </a:pPr>
                      <a:r>
                        <a:rPr lang="en-GB" sz="2000" b="0" dirty="0">
                          <a:solidFill>
                            <a:schemeClr val="tx1"/>
                          </a:solidFill>
                          <a:effectLst/>
                          <a:latin typeface="Myriad Pro Semibold"/>
                        </a:rPr>
                        <a:t>45</a:t>
                      </a:r>
                      <a:endParaRPr lang="en-GB" sz="20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18000" marB="18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87487473"/>
                  </a:ext>
                </a:extLst>
              </a:tr>
              <a:tr h="0">
                <a:tc>
                  <a:txBody>
                    <a:bodyPr/>
                    <a:lstStyle/>
                    <a:p>
                      <a:pPr algn="ctr">
                        <a:lnSpc>
                          <a:spcPct val="107000"/>
                        </a:lnSpc>
                        <a:spcAft>
                          <a:spcPts val="0"/>
                        </a:spcAft>
                      </a:pPr>
                      <a:r>
                        <a:rPr lang="en-GB" sz="2000" b="0" dirty="0">
                          <a:solidFill>
                            <a:schemeClr val="tx1"/>
                          </a:solidFill>
                          <a:effectLst/>
                          <a:latin typeface="Myriad Pro Semibold"/>
                        </a:rPr>
                        <a:t>10</a:t>
                      </a:r>
                      <a:endParaRPr lang="en-GB" sz="20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18000" marB="18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7000"/>
                        </a:lnSpc>
                        <a:spcAft>
                          <a:spcPts val="0"/>
                        </a:spcAft>
                      </a:pPr>
                      <a:r>
                        <a:rPr lang="en-GB" sz="2000" b="0" dirty="0">
                          <a:solidFill>
                            <a:schemeClr val="tx1"/>
                          </a:solidFill>
                          <a:effectLst/>
                          <a:latin typeface="Myriad Pro Semibold"/>
                        </a:rPr>
                        <a:t>50</a:t>
                      </a:r>
                      <a:endParaRPr lang="en-GB" sz="20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18000" marB="18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535837279"/>
                  </a:ext>
                </a:extLst>
              </a:tr>
              <a:tr h="0">
                <a:tc>
                  <a:txBody>
                    <a:bodyPr/>
                    <a:lstStyle/>
                    <a:p>
                      <a:pPr algn="ctr">
                        <a:lnSpc>
                          <a:spcPct val="107000"/>
                        </a:lnSpc>
                        <a:spcAft>
                          <a:spcPts val="0"/>
                        </a:spcAft>
                      </a:pPr>
                      <a:r>
                        <a:rPr lang="en-GB" sz="2000" b="0" dirty="0">
                          <a:solidFill>
                            <a:schemeClr val="tx1"/>
                          </a:solidFill>
                          <a:effectLst/>
                          <a:latin typeface="Myriad Pro Semibold"/>
                        </a:rPr>
                        <a:t>11</a:t>
                      </a:r>
                      <a:endParaRPr lang="en-GB" sz="20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18000" marB="18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7000"/>
                        </a:lnSpc>
                        <a:spcAft>
                          <a:spcPts val="0"/>
                        </a:spcAft>
                      </a:pPr>
                      <a:r>
                        <a:rPr lang="en-GB" sz="2000" b="0" dirty="0">
                          <a:solidFill>
                            <a:schemeClr val="tx1"/>
                          </a:solidFill>
                          <a:effectLst/>
                          <a:latin typeface="Myriad Pro Semibold"/>
                        </a:rPr>
                        <a:t>55</a:t>
                      </a:r>
                      <a:endParaRPr lang="en-GB" sz="20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18000" marB="18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838327013"/>
                  </a:ext>
                </a:extLst>
              </a:tr>
              <a:tr h="0">
                <a:tc>
                  <a:txBody>
                    <a:bodyPr/>
                    <a:lstStyle/>
                    <a:p>
                      <a:pPr algn="ctr">
                        <a:lnSpc>
                          <a:spcPct val="107000"/>
                        </a:lnSpc>
                        <a:spcAft>
                          <a:spcPts val="0"/>
                        </a:spcAft>
                      </a:pPr>
                      <a:r>
                        <a:rPr lang="en-GB" sz="2000" b="0" dirty="0">
                          <a:solidFill>
                            <a:schemeClr val="tx1"/>
                          </a:solidFill>
                          <a:effectLst/>
                          <a:latin typeface="Myriad Pro Semibold"/>
                        </a:rPr>
                        <a:t>12</a:t>
                      </a:r>
                      <a:endParaRPr lang="en-GB" sz="20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18000" marB="18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7000"/>
                        </a:lnSpc>
                        <a:spcAft>
                          <a:spcPts val="0"/>
                        </a:spcAft>
                      </a:pPr>
                      <a:r>
                        <a:rPr lang="en-GB" sz="2000" b="0" dirty="0">
                          <a:solidFill>
                            <a:schemeClr val="tx1"/>
                          </a:solidFill>
                          <a:effectLst/>
                          <a:latin typeface="Myriad Pro Semibold"/>
                        </a:rPr>
                        <a:t>60</a:t>
                      </a:r>
                      <a:endParaRPr lang="en-GB" sz="20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18000" marB="18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248775520"/>
                  </a:ext>
                </a:extLst>
              </a:tr>
            </a:tbl>
          </a:graphicData>
        </a:graphic>
      </p:graphicFrame>
      <p:graphicFrame>
        <p:nvGraphicFramePr>
          <p:cNvPr id="4" name="Table 3">
            <a:extLst>
              <a:ext uri="{FF2B5EF4-FFF2-40B4-BE49-F238E27FC236}">
                <a16:creationId xmlns:a16="http://schemas.microsoft.com/office/drawing/2014/main" id="{ACB97AF3-B6D9-421B-9B4F-DDA4D4DE9827}"/>
              </a:ext>
            </a:extLst>
          </p:cNvPr>
          <p:cNvGraphicFramePr>
            <a:graphicFrameLocks noGrp="1"/>
          </p:cNvGraphicFramePr>
          <p:nvPr/>
        </p:nvGraphicFramePr>
        <p:xfrm>
          <a:off x="6096000" y="1698749"/>
          <a:ext cx="4136870" cy="4395729"/>
        </p:xfrm>
        <a:graphic>
          <a:graphicData uri="http://schemas.openxmlformats.org/drawingml/2006/table">
            <a:tbl>
              <a:tblPr firstRow="1" firstCol="1" bandRow="1">
                <a:tableStyleId>{5C22544A-7EE6-4342-B048-85BDC9FD1C3A}</a:tableStyleId>
              </a:tblPr>
              <a:tblGrid>
                <a:gridCol w="2068034">
                  <a:extLst>
                    <a:ext uri="{9D8B030D-6E8A-4147-A177-3AD203B41FA5}">
                      <a16:colId xmlns:a16="http://schemas.microsoft.com/office/drawing/2014/main" val="529241110"/>
                    </a:ext>
                  </a:extLst>
                </a:gridCol>
                <a:gridCol w="2068836">
                  <a:extLst>
                    <a:ext uri="{9D8B030D-6E8A-4147-A177-3AD203B41FA5}">
                      <a16:colId xmlns:a16="http://schemas.microsoft.com/office/drawing/2014/main" val="3903664608"/>
                    </a:ext>
                  </a:extLst>
                </a:gridCol>
              </a:tblGrid>
              <a:tr h="0">
                <a:tc>
                  <a:txBody>
                    <a:bodyPr/>
                    <a:lstStyle/>
                    <a:p>
                      <a:pPr>
                        <a:lnSpc>
                          <a:spcPct val="107000"/>
                        </a:lnSpc>
                        <a:spcBef>
                          <a:spcPts val="200"/>
                        </a:spcBef>
                        <a:spcAft>
                          <a:spcPts val="200"/>
                        </a:spcAft>
                      </a:pPr>
                      <a:r>
                        <a:rPr lang="en-GB" sz="2000" b="0" dirty="0">
                          <a:solidFill>
                            <a:schemeClr val="tx1"/>
                          </a:solidFill>
                          <a:effectLst/>
                          <a:latin typeface="Myriad Pro Semibold"/>
                        </a:rPr>
                        <a:t>0 × 5 = 0 </a:t>
                      </a:r>
                      <a:endParaRPr lang="en-GB" sz="20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108000" marR="108000" marT="18000" marB="18000" anchor="b">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107000"/>
                        </a:lnSpc>
                        <a:spcBef>
                          <a:spcPts val="200"/>
                        </a:spcBef>
                        <a:spcAft>
                          <a:spcPts val="200"/>
                        </a:spcAft>
                      </a:pPr>
                      <a:r>
                        <a:rPr lang="en-GB" sz="2000" b="0" dirty="0">
                          <a:solidFill>
                            <a:schemeClr val="tx1"/>
                          </a:solidFill>
                          <a:effectLst/>
                          <a:latin typeface="Myriad Pro Semibold"/>
                        </a:rPr>
                        <a:t>5 × 0 = 0</a:t>
                      </a:r>
                      <a:endParaRPr lang="en-GB" sz="20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108000" marR="108000" marT="18000" marB="18000" anchor="b">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628072249"/>
                  </a:ext>
                </a:extLst>
              </a:tr>
              <a:tr h="0">
                <a:tc>
                  <a:txBody>
                    <a:bodyPr/>
                    <a:lstStyle/>
                    <a:p>
                      <a:pPr>
                        <a:lnSpc>
                          <a:spcPct val="107000"/>
                        </a:lnSpc>
                        <a:spcBef>
                          <a:spcPts val="200"/>
                        </a:spcBef>
                        <a:spcAft>
                          <a:spcPts val="200"/>
                        </a:spcAft>
                      </a:pPr>
                      <a:r>
                        <a:rPr lang="en-GB" sz="2000" b="0" dirty="0">
                          <a:solidFill>
                            <a:schemeClr val="tx1"/>
                          </a:solidFill>
                          <a:effectLst/>
                          <a:latin typeface="Myriad Pro Semibold"/>
                        </a:rPr>
                        <a:t>1 × 5 = 5</a:t>
                      </a:r>
                      <a:endParaRPr lang="en-GB" sz="20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108000" marR="108000" marT="18000" marB="18000" anchor="b">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107000"/>
                        </a:lnSpc>
                        <a:spcBef>
                          <a:spcPts val="200"/>
                        </a:spcBef>
                        <a:spcAft>
                          <a:spcPts val="200"/>
                        </a:spcAft>
                      </a:pPr>
                      <a:r>
                        <a:rPr lang="en-GB" sz="2000" b="0" dirty="0">
                          <a:solidFill>
                            <a:schemeClr val="tx1"/>
                          </a:solidFill>
                          <a:effectLst/>
                          <a:latin typeface="Myriad Pro Semibold"/>
                        </a:rPr>
                        <a:t>5 × 1 = 5</a:t>
                      </a:r>
                      <a:endParaRPr lang="en-GB" sz="20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108000" marR="108000" marT="18000" marB="18000" anchor="b">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624410978"/>
                  </a:ext>
                </a:extLst>
              </a:tr>
              <a:tr h="0">
                <a:tc>
                  <a:txBody>
                    <a:bodyPr/>
                    <a:lstStyle/>
                    <a:p>
                      <a:pPr>
                        <a:lnSpc>
                          <a:spcPct val="107000"/>
                        </a:lnSpc>
                        <a:spcBef>
                          <a:spcPts val="200"/>
                        </a:spcBef>
                        <a:spcAft>
                          <a:spcPts val="200"/>
                        </a:spcAft>
                      </a:pPr>
                      <a:r>
                        <a:rPr lang="en-GB" sz="2000" b="0" dirty="0">
                          <a:solidFill>
                            <a:schemeClr val="tx1"/>
                          </a:solidFill>
                          <a:effectLst/>
                          <a:latin typeface="Myriad Pro Semibold"/>
                        </a:rPr>
                        <a:t>2 × 5 = 10</a:t>
                      </a:r>
                      <a:endParaRPr lang="en-GB" sz="20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108000" marR="108000" marT="18000" marB="18000" anchor="b">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107000"/>
                        </a:lnSpc>
                        <a:spcBef>
                          <a:spcPts val="200"/>
                        </a:spcBef>
                        <a:spcAft>
                          <a:spcPts val="200"/>
                        </a:spcAft>
                      </a:pPr>
                      <a:r>
                        <a:rPr lang="en-GB" sz="2000" b="0" dirty="0">
                          <a:solidFill>
                            <a:schemeClr val="tx1"/>
                          </a:solidFill>
                          <a:effectLst/>
                          <a:latin typeface="Myriad Pro Semibold"/>
                        </a:rPr>
                        <a:t>5 × 2 = 10</a:t>
                      </a:r>
                      <a:endParaRPr lang="en-GB" sz="20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108000" marR="108000" marT="18000" marB="18000" anchor="b">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676049314"/>
                  </a:ext>
                </a:extLst>
              </a:tr>
              <a:tr h="0">
                <a:tc>
                  <a:txBody>
                    <a:bodyPr/>
                    <a:lstStyle/>
                    <a:p>
                      <a:pPr>
                        <a:lnSpc>
                          <a:spcPct val="107000"/>
                        </a:lnSpc>
                        <a:spcBef>
                          <a:spcPts val="200"/>
                        </a:spcBef>
                        <a:spcAft>
                          <a:spcPts val="200"/>
                        </a:spcAft>
                      </a:pPr>
                      <a:r>
                        <a:rPr lang="en-GB" sz="2000" b="0" dirty="0">
                          <a:solidFill>
                            <a:schemeClr val="tx1"/>
                          </a:solidFill>
                          <a:effectLst/>
                          <a:latin typeface="Myriad Pro Semibold"/>
                        </a:rPr>
                        <a:t>3 × 5 = 15</a:t>
                      </a:r>
                      <a:endParaRPr lang="en-GB" sz="20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108000" marR="108000" marT="18000" marB="18000" anchor="b">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107000"/>
                        </a:lnSpc>
                        <a:spcBef>
                          <a:spcPts val="200"/>
                        </a:spcBef>
                        <a:spcAft>
                          <a:spcPts val="200"/>
                        </a:spcAft>
                      </a:pPr>
                      <a:r>
                        <a:rPr lang="en-GB" sz="2000" b="0" dirty="0">
                          <a:solidFill>
                            <a:schemeClr val="tx1"/>
                          </a:solidFill>
                          <a:effectLst/>
                          <a:latin typeface="Myriad Pro Semibold"/>
                        </a:rPr>
                        <a:t>5 × 3 = 15</a:t>
                      </a:r>
                      <a:endParaRPr lang="en-GB" sz="20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108000" marR="108000" marT="18000" marB="18000" anchor="b">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239494334"/>
                  </a:ext>
                </a:extLst>
              </a:tr>
              <a:tr h="0">
                <a:tc>
                  <a:txBody>
                    <a:bodyPr/>
                    <a:lstStyle/>
                    <a:p>
                      <a:pPr>
                        <a:lnSpc>
                          <a:spcPct val="107000"/>
                        </a:lnSpc>
                        <a:spcBef>
                          <a:spcPts val="200"/>
                        </a:spcBef>
                        <a:spcAft>
                          <a:spcPts val="200"/>
                        </a:spcAft>
                      </a:pPr>
                      <a:r>
                        <a:rPr lang="en-GB" sz="2000" b="0" dirty="0">
                          <a:solidFill>
                            <a:schemeClr val="tx1"/>
                          </a:solidFill>
                          <a:effectLst/>
                          <a:latin typeface="Myriad Pro Semibold"/>
                        </a:rPr>
                        <a:t>4 × 5 = 20</a:t>
                      </a:r>
                      <a:endParaRPr lang="en-GB" sz="20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108000" marR="108000" marT="18000" marB="18000" anchor="b">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107000"/>
                        </a:lnSpc>
                        <a:spcBef>
                          <a:spcPts val="200"/>
                        </a:spcBef>
                        <a:spcAft>
                          <a:spcPts val="200"/>
                        </a:spcAft>
                      </a:pPr>
                      <a:r>
                        <a:rPr lang="en-GB" sz="2000" b="0" dirty="0">
                          <a:solidFill>
                            <a:schemeClr val="tx1"/>
                          </a:solidFill>
                          <a:effectLst/>
                          <a:latin typeface="Myriad Pro Semibold"/>
                        </a:rPr>
                        <a:t>5 × 4 = 20</a:t>
                      </a:r>
                      <a:endParaRPr lang="en-GB" sz="20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108000" marR="108000" marT="18000" marB="18000" anchor="b">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667786380"/>
                  </a:ext>
                </a:extLst>
              </a:tr>
              <a:tr h="0">
                <a:tc>
                  <a:txBody>
                    <a:bodyPr/>
                    <a:lstStyle/>
                    <a:p>
                      <a:pPr>
                        <a:lnSpc>
                          <a:spcPct val="107000"/>
                        </a:lnSpc>
                        <a:spcBef>
                          <a:spcPts val="200"/>
                        </a:spcBef>
                        <a:spcAft>
                          <a:spcPts val="200"/>
                        </a:spcAft>
                      </a:pPr>
                      <a:r>
                        <a:rPr lang="en-GB" sz="2000" b="0" dirty="0">
                          <a:solidFill>
                            <a:schemeClr val="tx1"/>
                          </a:solidFill>
                          <a:effectLst/>
                          <a:latin typeface="Myriad Pro Semibold"/>
                        </a:rPr>
                        <a:t>5 × 5 = 25</a:t>
                      </a:r>
                      <a:endParaRPr lang="en-GB" sz="20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108000" marR="108000" marT="18000" marB="18000" anchor="b">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107000"/>
                        </a:lnSpc>
                        <a:spcBef>
                          <a:spcPts val="200"/>
                        </a:spcBef>
                        <a:spcAft>
                          <a:spcPts val="200"/>
                        </a:spcAft>
                      </a:pPr>
                      <a:r>
                        <a:rPr lang="en-GB" sz="2000" b="0" dirty="0">
                          <a:solidFill>
                            <a:schemeClr val="tx1"/>
                          </a:solidFill>
                          <a:effectLst/>
                          <a:latin typeface="Myriad Pro Semibold"/>
                        </a:rPr>
                        <a:t>5 × 5 = 25</a:t>
                      </a:r>
                      <a:endParaRPr lang="en-GB" sz="20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108000" marR="108000" marT="18000" marB="18000" anchor="b">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943200960"/>
                  </a:ext>
                </a:extLst>
              </a:tr>
              <a:tr h="0">
                <a:tc>
                  <a:txBody>
                    <a:bodyPr/>
                    <a:lstStyle/>
                    <a:p>
                      <a:pPr>
                        <a:lnSpc>
                          <a:spcPct val="107000"/>
                        </a:lnSpc>
                        <a:spcBef>
                          <a:spcPts val="200"/>
                        </a:spcBef>
                        <a:spcAft>
                          <a:spcPts val="200"/>
                        </a:spcAft>
                      </a:pPr>
                      <a:r>
                        <a:rPr lang="en-GB" sz="2000" b="0" dirty="0">
                          <a:solidFill>
                            <a:schemeClr val="tx1"/>
                          </a:solidFill>
                          <a:effectLst/>
                          <a:latin typeface="Myriad Pro Semibold"/>
                        </a:rPr>
                        <a:t>6 × 5 = 30</a:t>
                      </a:r>
                      <a:endParaRPr lang="en-GB" sz="20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108000" marR="108000" marT="18000" marB="18000" anchor="b">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107000"/>
                        </a:lnSpc>
                        <a:spcBef>
                          <a:spcPts val="200"/>
                        </a:spcBef>
                        <a:spcAft>
                          <a:spcPts val="200"/>
                        </a:spcAft>
                      </a:pPr>
                      <a:r>
                        <a:rPr lang="en-GB" sz="2000" b="0" dirty="0">
                          <a:solidFill>
                            <a:schemeClr val="tx1"/>
                          </a:solidFill>
                          <a:effectLst/>
                          <a:latin typeface="Myriad Pro Semibold"/>
                        </a:rPr>
                        <a:t>5 × 6 = 30</a:t>
                      </a:r>
                      <a:endParaRPr lang="en-GB" sz="20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108000" marR="108000" marT="18000" marB="18000" anchor="b">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050706264"/>
                  </a:ext>
                </a:extLst>
              </a:tr>
              <a:tr h="0">
                <a:tc>
                  <a:txBody>
                    <a:bodyPr/>
                    <a:lstStyle/>
                    <a:p>
                      <a:pPr>
                        <a:lnSpc>
                          <a:spcPct val="107000"/>
                        </a:lnSpc>
                        <a:spcBef>
                          <a:spcPts val="200"/>
                        </a:spcBef>
                        <a:spcAft>
                          <a:spcPts val="200"/>
                        </a:spcAft>
                      </a:pPr>
                      <a:r>
                        <a:rPr lang="en-GB" sz="2000" b="0" dirty="0">
                          <a:solidFill>
                            <a:schemeClr val="tx1"/>
                          </a:solidFill>
                          <a:effectLst/>
                          <a:latin typeface="Myriad Pro Semibold"/>
                        </a:rPr>
                        <a:t>7 × 5 = 35</a:t>
                      </a:r>
                      <a:endParaRPr lang="en-GB" sz="20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108000" marR="108000" marT="18000" marB="18000" anchor="b">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107000"/>
                        </a:lnSpc>
                        <a:spcBef>
                          <a:spcPts val="200"/>
                        </a:spcBef>
                        <a:spcAft>
                          <a:spcPts val="200"/>
                        </a:spcAft>
                      </a:pPr>
                      <a:r>
                        <a:rPr lang="en-GB" sz="2000" b="0" dirty="0">
                          <a:solidFill>
                            <a:schemeClr val="tx1"/>
                          </a:solidFill>
                          <a:effectLst/>
                          <a:latin typeface="Myriad Pro Semibold"/>
                        </a:rPr>
                        <a:t>5 × 7 = 35</a:t>
                      </a:r>
                      <a:endParaRPr lang="en-GB" sz="20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108000" marR="108000" marT="18000" marB="18000" anchor="b">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997341920"/>
                  </a:ext>
                </a:extLst>
              </a:tr>
              <a:tr h="0">
                <a:tc>
                  <a:txBody>
                    <a:bodyPr/>
                    <a:lstStyle/>
                    <a:p>
                      <a:pPr>
                        <a:lnSpc>
                          <a:spcPct val="107000"/>
                        </a:lnSpc>
                        <a:spcBef>
                          <a:spcPts val="200"/>
                        </a:spcBef>
                        <a:spcAft>
                          <a:spcPts val="200"/>
                        </a:spcAft>
                      </a:pPr>
                      <a:r>
                        <a:rPr lang="en-GB" sz="2000" b="0" dirty="0">
                          <a:solidFill>
                            <a:schemeClr val="tx1"/>
                          </a:solidFill>
                          <a:effectLst/>
                          <a:latin typeface="Myriad Pro Semibold"/>
                        </a:rPr>
                        <a:t>8 × 5 = 40</a:t>
                      </a:r>
                      <a:endParaRPr lang="en-GB" sz="20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108000" marR="108000" marT="18000" marB="18000" anchor="b">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107000"/>
                        </a:lnSpc>
                        <a:spcBef>
                          <a:spcPts val="200"/>
                        </a:spcBef>
                        <a:spcAft>
                          <a:spcPts val="200"/>
                        </a:spcAft>
                      </a:pPr>
                      <a:r>
                        <a:rPr lang="en-GB" sz="2000" b="0" dirty="0">
                          <a:solidFill>
                            <a:schemeClr val="tx1"/>
                          </a:solidFill>
                          <a:effectLst/>
                          <a:latin typeface="Myriad Pro Semibold"/>
                        </a:rPr>
                        <a:t>5 × 8 = 40</a:t>
                      </a:r>
                      <a:endParaRPr lang="en-GB" sz="20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108000" marR="108000" marT="18000" marB="18000" anchor="b">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948475270"/>
                  </a:ext>
                </a:extLst>
              </a:tr>
              <a:tr h="0">
                <a:tc>
                  <a:txBody>
                    <a:bodyPr/>
                    <a:lstStyle/>
                    <a:p>
                      <a:pPr>
                        <a:lnSpc>
                          <a:spcPct val="107000"/>
                        </a:lnSpc>
                        <a:spcBef>
                          <a:spcPts val="200"/>
                        </a:spcBef>
                        <a:spcAft>
                          <a:spcPts val="200"/>
                        </a:spcAft>
                      </a:pPr>
                      <a:r>
                        <a:rPr lang="en-GB" sz="2000" b="0" dirty="0">
                          <a:solidFill>
                            <a:schemeClr val="tx1"/>
                          </a:solidFill>
                          <a:effectLst/>
                          <a:latin typeface="Myriad Pro Semibold"/>
                        </a:rPr>
                        <a:t>9 × 5 = 45</a:t>
                      </a:r>
                      <a:endParaRPr lang="en-GB" sz="20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108000" marR="108000" marT="18000" marB="18000" anchor="b">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107000"/>
                        </a:lnSpc>
                        <a:spcBef>
                          <a:spcPts val="200"/>
                        </a:spcBef>
                        <a:spcAft>
                          <a:spcPts val="200"/>
                        </a:spcAft>
                      </a:pPr>
                      <a:r>
                        <a:rPr lang="en-GB" sz="2000" b="0" dirty="0">
                          <a:solidFill>
                            <a:schemeClr val="tx1"/>
                          </a:solidFill>
                          <a:effectLst/>
                          <a:latin typeface="Myriad Pro Semibold"/>
                        </a:rPr>
                        <a:t>5 × 9 = 45</a:t>
                      </a:r>
                      <a:endParaRPr lang="en-GB" sz="20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108000" marR="108000" marT="18000" marB="18000" anchor="b">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58445506"/>
                  </a:ext>
                </a:extLst>
              </a:tr>
              <a:tr h="0">
                <a:tc>
                  <a:txBody>
                    <a:bodyPr/>
                    <a:lstStyle/>
                    <a:p>
                      <a:pPr>
                        <a:lnSpc>
                          <a:spcPct val="107000"/>
                        </a:lnSpc>
                        <a:spcBef>
                          <a:spcPts val="200"/>
                        </a:spcBef>
                        <a:spcAft>
                          <a:spcPts val="200"/>
                        </a:spcAft>
                      </a:pPr>
                      <a:r>
                        <a:rPr lang="en-GB" sz="2000" b="0" dirty="0">
                          <a:solidFill>
                            <a:schemeClr val="tx1"/>
                          </a:solidFill>
                          <a:effectLst/>
                          <a:latin typeface="Myriad Pro Semibold"/>
                        </a:rPr>
                        <a:t>10 × 5 = 50</a:t>
                      </a:r>
                      <a:endParaRPr lang="en-GB" sz="20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108000" marR="108000" marT="18000" marB="18000" anchor="b">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107000"/>
                        </a:lnSpc>
                        <a:spcBef>
                          <a:spcPts val="200"/>
                        </a:spcBef>
                        <a:spcAft>
                          <a:spcPts val="200"/>
                        </a:spcAft>
                      </a:pPr>
                      <a:r>
                        <a:rPr lang="en-GB" sz="2000" b="0" dirty="0">
                          <a:solidFill>
                            <a:schemeClr val="tx1"/>
                          </a:solidFill>
                          <a:effectLst/>
                          <a:latin typeface="Myriad Pro Semibold"/>
                        </a:rPr>
                        <a:t>5 × 10 = 50</a:t>
                      </a:r>
                      <a:endParaRPr lang="en-GB" sz="20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108000" marR="108000" marT="18000" marB="18000" anchor="b">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828552452"/>
                  </a:ext>
                </a:extLst>
              </a:tr>
              <a:tr h="0">
                <a:tc>
                  <a:txBody>
                    <a:bodyPr/>
                    <a:lstStyle/>
                    <a:p>
                      <a:pPr>
                        <a:lnSpc>
                          <a:spcPct val="107000"/>
                        </a:lnSpc>
                        <a:spcBef>
                          <a:spcPts val="200"/>
                        </a:spcBef>
                        <a:spcAft>
                          <a:spcPts val="200"/>
                        </a:spcAft>
                      </a:pPr>
                      <a:r>
                        <a:rPr lang="en-GB" sz="2000" b="0" dirty="0">
                          <a:solidFill>
                            <a:schemeClr val="tx1"/>
                          </a:solidFill>
                          <a:effectLst/>
                          <a:latin typeface="Myriad Pro Semibold"/>
                        </a:rPr>
                        <a:t>11 × 5 = 55</a:t>
                      </a:r>
                      <a:endParaRPr lang="en-GB" sz="20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108000" marR="108000" marT="18000" marB="18000" anchor="b">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107000"/>
                        </a:lnSpc>
                        <a:spcBef>
                          <a:spcPts val="200"/>
                        </a:spcBef>
                        <a:spcAft>
                          <a:spcPts val="200"/>
                        </a:spcAft>
                      </a:pPr>
                      <a:r>
                        <a:rPr lang="en-GB" sz="2000" b="0" dirty="0">
                          <a:solidFill>
                            <a:schemeClr val="tx1"/>
                          </a:solidFill>
                          <a:effectLst/>
                          <a:latin typeface="Myriad Pro Semibold"/>
                        </a:rPr>
                        <a:t>5 × 11 = 55</a:t>
                      </a:r>
                      <a:endParaRPr lang="en-GB" sz="20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108000" marR="108000" marT="18000" marB="18000" anchor="b">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526995238"/>
                  </a:ext>
                </a:extLst>
              </a:tr>
              <a:tr h="0">
                <a:tc>
                  <a:txBody>
                    <a:bodyPr/>
                    <a:lstStyle/>
                    <a:p>
                      <a:pPr>
                        <a:lnSpc>
                          <a:spcPct val="107000"/>
                        </a:lnSpc>
                        <a:spcBef>
                          <a:spcPts val="200"/>
                        </a:spcBef>
                        <a:spcAft>
                          <a:spcPts val="200"/>
                        </a:spcAft>
                      </a:pPr>
                      <a:r>
                        <a:rPr lang="en-GB" sz="2000" b="0" dirty="0">
                          <a:solidFill>
                            <a:schemeClr val="tx1"/>
                          </a:solidFill>
                          <a:effectLst/>
                          <a:latin typeface="Myriad Pro Semibold"/>
                        </a:rPr>
                        <a:t>12 × 5 = 60</a:t>
                      </a:r>
                      <a:endParaRPr lang="en-GB" sz="20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108000" marR="108000" marT="18000" marB="18000" anchor="b">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107000"/>
                        </a:lnSpc>
                        <a:spcBef>
                          <a:spcPts val="200"/>
                        </a:spcBef>
                        <a:spcAft>
                          <a:spcPts val="200"/>
                        </a:spcAft>
                      </a:pPr>
                      <a:r>
                        <a:rPr lang="en-GB" sz="2000" b="0" dirty="0">
                          <a:solidFill>
                            <a:schemeClr val="tx1"/>
                          </a:solidFill>
                          <a:effectLst/>
                          <a:latin typeface="Myriad Pro Semibold"/>
                        </a:rPr>
                        <a:t>5 × 12 = 60</a:t>
                      </a:r>
                      <a:endParaRPr lang="en-GB" sz="20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108000" marR="108000" marT="18000" marB="18000" anchor="b">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651099384"/>
                  </a:ext>
                </a:extLst>
              </a:tr>
            </a:tbl>
          </a:graphicData>
        </a:graphic>
      </p:graphicFrame>
    </p:spTree>
    <p:extLst>
      <p:ext uri="{BB962C8B-B14F-4D97-AF65-F5344CB8AC3E}">
        <p14:creationId xmlns:p14="http://schemas.microsoft.com/office/powerpoint/2010/main" val="3418191436"/>
      </p:ext>
    </p:extLst>
  </p:cSld>
  <p:clrMapOvr>
    <a:masterClrMapping/>
  </p:clrMapOvr>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a:t>
            </a:r>
            <a:r>
              <a:rPr lang="en-GB" sz="2400" b="1" dirty="0"/>
              <a:t>2</a:t>
            </a:r>
            <a:r>
              <a:rPr lang="en-GB" sz="2400" b="1" i="0" u="none" strike="noStrike" dirty="0">
                <a:effectLst/>
              </a:rPr>
              <a:t>, Unit </a:t>
            </a:r>
            <a:r>
              <a:rPr lang="en-GB" sz="2400" b="1" dirty="0"/>
              <a:t>5</a:t>
            </a:r>
            <a:r>
              <a:rPr lang="en-GB" sz="2400" b="1" i="0" u="none" strike="noStrike" dirty="0">
                <a:effectLst/>
              </a:rPr>
              <a:t>, Learning Outcome 17</a:t>
            </a:r>
            <a:endParaRPr lang="en-GB" sz="2400" b="1" dirty="0"/>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1050500058"/>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17</a:t>
                      </a:r>
                    </a:p>
                  </a:txBody>
                  <a:tcPr anchor="ctr">
                    <a:solidFill>
                      <a:srgbClr val="327473"/>
                    </a:solidFill>
                  </a:tcPr>
                </a:tc>
                <a:extLst>
                  <a:ext uri="{0D108BD9-81ED-4DB2-BD59-A6C34878D82A}">
                    <a16:rowId xmlns:a16="http://schemas.microsoft.com/office/drawing/2014/main" val="2928509842"/>
                  </a:ext>
                </a:extLst>
              </a:tr>
              <a:tr h="1607131">
                <a:tc>
                  <a:txBody>
                    <a:bodyPr/>
                    <a:lstStyle/>
                    <a:p>
                      <a:r>
                        <a:rPr lang="en-GB" sz="2400" b="1" dirty="0">
                          <a:solidFill>
                            <a:schemeClr val="tx1">
                              <a:lumMod val="65000"/>
                              <a:lumOff val="35000"/>
                            </a:schemeClr>
                          </a:solidFill>
                          <a:latin typeface="Arial" panose="020B0604020202020204" pitchFamily="34" charset="0"/>
                          <a:cs typeface="Arial" panose="020B0604020202020204" pitchFamily="34" charset="0"/>
                        </a:rPr>
                        <a:t>Pupils represent the five times table in different ways</a:t>
                      </a: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00507674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2, Unit 5, Learning Outcome 17</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a:lnSpc>
                <a:spcPct val="120000"/>
              </a:lnSpc>
              <a:buClr>
                <a:srgbClr val="585858"/>
              </a:buClr>
            </a:pPr>
            <a:r>
              <a:rPr lang="en-GB" sz="2000" dirty="0"/>
              <a:t>Additional teacher guidance for this outcome should be read first and can be found in this segment of the NCETM Primary Mastery Professional Development Materials:</a:t>
            </a:r>
          </a:p>
          <a:p>
            <a:pPr>
              <a:lnSpc>
                <a:spcPct val="120000"/>
              </a:lnSpc>
              <a:buClr>
                <a:srgbClr val="585858"/>
              </a:buClr>
            </a:pPr>
            <a:r>
              <a:rPr lang="en-GB" sz="2000" dirty="0">
                <a:hlinkClick r:id="rId3"/>
              </a:rPr>
              <a:t>2.4 Times tables: groups of 10 and of 5, and factors of 0 and 1</a:t>
            </a:r>
            <a:endParaRPr lang="en-GB" sz="2000" dirty="0"/>
          </a:p>
          <a:p>
            <a:pPr>
              <a:lnSpc>
                <a:spcPct val="120000"/>
              </a:lnSpc>
              <a:buClr>
                <a:srgbClr val="585858"/>
              </a:buClr>
            </a:pPr>
            <a:r>
              <a:rPr lang="en-GB" sz="2000" dirty="0"/>
              <a:t>The spine materials are divided into ‘teaching points’ and ‘steps in learning’.</a:t>
            </a:r>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83272365"/>
              </p:ext>
            </p:extLst>
          </p:nvPr>
        </p:nvGraphicFramePr>
        <p:xfrm>
          <a:off x="4514850" y="4258491"/>
          <a:ext cx="6886575" cy="79248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319314">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319314">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2</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2:6 - 2:7</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20-22</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4"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pic>
        <p:nvPicPr>
          <p:cNvPr id="9" name="Picture Placeholder 8">
            <a:extLst>
              <a:ext uri="{FF2B5EF4-FFF2-40B4-BE49-F238E27FC236}">
                <a16:creationId xmlns:a16="http://schemas.microsoft.com/office/drawing/2014/main" id="{0C0D84E1-6839-450E-83CC-91A083B6FC73}"/>
              </a:ext>
            </a:extLst>
          </p:cNvPr>
          <p:cNvPicPr>
            <a:picLocks noGrp="1" noChangeAspect="1"/>
          </p:cNvPicPr>
          <p:nvPr>
            <p:ph type="pic" sz="quarter" idx="12"/>
          </p:nvPr>
        </p:nvPicPr>
        <p:blipFill>
          <a:blip r:embed="rId5">
            <a:extLst>
              <a:ext uri="{28A0092B-C50C-407E-A947-70E740481C1C}">
                <a14:useLocalDpi xmlns:a14="http://schemas.microsoft.com/office/drawing/2010/main" val="0"/>
              </a:ext>
            </a:extLst>
          </a:blip>
          <a:srcRect t="222" b="222"/>
          <a:stretch>
            <a:fillRect/>
          </a:stretch>
        </p:blipFill>
        <p:spPr/>
      </p:pic>
    </p:spTree>
    <p:extLst>
      <p:ext uri="{BB962C8B-B14F-4D97-AF65-F5344CB8AC3E}">
        <p14:creationId xmlns:p14="http://schemas.microsoft.com/office/powerpoint/2010/main" val="117401710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2.4 The 10 and 5 time tables</a:t>
            </a:r>
            <a:r>
              <a:rPr lang="en-GB" dirty="0"/>
              <a:t>	</a:t>
            </a:r>
            <a:r>
              <a:rPr lang="en-US" dirty="0">
                <a:solidFill>
                  <a:srgbClr val="00628C"/>
                </a:solidFill>
              </a:rPr>
              <a:t>Step 2:6</a:t>
            </a:r>
          </a:p>
        </p:txBody>
      </p:sp>
      <p:pic>
        <p:nvPicPr>
          <p:cNvPr id="4" name="Picture 3">
            <a:extLst>
              <a:ext uri="{FF2B5EF4-FFF2-40B4-BE49-F238E27FC236}">
                <a16:creationId xmlns:a16="http://schemas.microsoft.com/office/drawing/2014/main" id="{44AA1B74-DC4F-4149-BA42-A491E25B0C1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08193" y="2490407"/>
            <a:ext cx="7975614" cy="1877187"/>
          </a:xfrm>
          <a:prstGeom prst="rect">
            <a:avLst/>
          </a:prstGeom>
        </p:spPr>
      </p:pic>
    </p:spTree>
    <p:extLst>
      <p:ext uri="{BB962C8B-B14F-4D97-AF65-F5344CB8AC3E}">
        <p14:creationId xmlns:p14="http://schemas.microsoft.com/office/powerpoint/2010/main" val="1223523379"/>
      </p:ext>
    </p:extLst>
  </p:cSld>
  <p:clrMapOvr>
    <a:masterClrMapping/>
  </p:clrMapOvr>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2.4 The 10 and 5 time tables</a:t>
            </a:r>
            <a:r>
              <a:rPr lang="en-GB" dirty="0"/>
              <a:t>	</a:t>
            </a:r>
            <a:r>
              <a:rPr lang="en-US" dirty="0">
                <a:solidFill>
                  <a:srgbClr val="00628C"/>
                </a:solidFill>
              </a:rPr>
              <a:t>Step 2:6</a:t>
            </a:r>
          </a:p>
        </p:txBody>
      </p:sp>
      <p:pic>
        <p:nvPicPr>
          <p:cNvPr id="4" name="Picture 3" descr="A large clock mounted to the side&#10;&#10;Description automatically generated">
            <a:extLst>
              <a:ext uri="{FF2B5EF4-FFF2-40B4-BE49-F238E27FC236}">
                <a16:creationId xmlns:a16="http://schemas.microsoft.com/office/drawing/2014/main" id="{6625FEAC-4932-4FFF-8867-6037144D8AD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65761" y="1296163"/>
            <a:ext cx="4260478" cy="4265674"/>
          </a:xfrm>
          <a:prstGeom prst="rect">
            <a:avLst/>
          </a:prstGeom>
        </p:spPr>
      </p:pic>
      <p:pic>
        <p:nvPicPr>
          <p:cNvPr id="10" name="Picture 9">
            <a:extLst>
              <a:ext uri="{FF2B5EF4-FFF2-40B4-BE49-F238E27FC236}">
                <a16:creationId xmlns:a16="http://schemas.microsoft.com/office/drawing/2014/main" id="{6B4815D9-50E3-47E4-A830-EC6C8C8D82C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8945869">
            <a:off x="6087253" y="3001119"/>
            <a:ext cx="1293730" cy="815726"/>
          </a:xfrm>
          <a:prstGeom prst="rect">
            <a:avLst/>
          </a:prstGeom>
        </p:spPr>
      </p:pic>
      <p:pic>
        <p:nvPicPr>
          <p:cNvPr id="12" name="Picture 11">
            <a:extLst>
              <a:ext uri="{FF2B5EF4-FFF2-40B4-BE49-F238E27FC236}">
                <a16:creationId xmlns:a16="http://schemas.microsoft.com/office/drawing/2014/main" id="{1FDD16C2-1AFE-4431-B046-6D883EDCF98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17875762">
            <a:off x="5657685" y="2758754"/>
            <a:ext cx="898858" cy="524766"/>
          </a:xfrm>
          <a:prstGeom prst="rect">
            <a:avLst/>
          </a:prstGeom>
        </p:spPr>
      </p:pic>
      <p:sp>
        <p:nvSpPr>
          <p:cNvPr id="6" name="Oval 5">
            <a:extLst>
              <a:ext uri="{FF2B5EF4-FFF2-40B4-BE49-F238E27FC236}">
                <a16:creationId xmlns:a16="http://schemas.microsoft.com/office/drawing/2014/main" id="{BA416F31-6873-46EC-A60E-F9970A40480E}"/>
              </a:ext>
            </a:extLst>
          </p:cNvPr>
          <p:cNvSpPr>
            <a:spLocks noChangeAspect="1"/>
          </p:cNvSpPr>
          <p:nvPr/>
        </p:nvSpPr>
        <p:spPr bwMode="auto">
          <a:xfrm>
            <a:off x="6491530" y="1633323"/>
            <a:ext cx="809096" cy="809096"/>
          </a:xfrm>
          <a:prstGeom prst="ellipse">
            <a:avLst/>
          </a:prstGeom>
          <a:noFill/>
          <a:ln w="2857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7" name="Oval 6">
            <a:extLst>
              <a:ext uri="{FF2B5EF4-FFF2-40B4-BE49-F238E27FC236}">
                <a16:creationId xmlns:a16="http://schemas.microsoft.com/office/drawing/2014/main" id="{BA0ADB3A-FEC2-4C35-8A74-FAA4E569B8D3}"/>
              </a:ext>
            </a:extLst>
          </p:cNvPr>
          <p:cNvSpPr>
            <a:spLocks noChangeAspect="1"/>
          </p:cNvSpPr>
          <p:nvPr/>
        </p:nvSpPr>
        <p:spPr bwMode="auto">
          <a:xfrm>
            <a:off x="7064493" y="2207228"/>
            <a:ext cx="809096" cy="809096"/>
          </a:xfrm>
          <a:prstGeom prst="ellipse">
            <a:avLst/>
          </a:prstGeom>
          <a:noFill/>
          <a:ln w="2857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8" name="Oval 7">
            <a:extLst>
              <a:ext uri="{FF2B5EF4-FFF2-40B4-BE49-F238E27FC236}">
                <a16:creationId xmlns:a16="http://schemas.microsoft.com/office/drawing/2014/main" id="{F9056E97-7B0B-4CA9-A361-C10522DCBD1A}"/>
              </a:ext>
            </a:extLst>
          </p:cNvPr>
          <p:cNvSpPr>
            <a:spLocks noChangeAspect="1"/>
          </p:cNvSpPr>
          <p:nvPr/>
        </p:nvSpPr>
        <p:spPr bwMode="auto">
          <a:xfrm>
            <a:off x="7266218" y="3001463"/>
            <a:ext cx="809096" cy="809096"/>
          </a:xfrm>
          <a:prstGeom prst="ellipse">
            <a:avLst/>
          </a:prstGeom>
          <a:noFill/>
          <a:ln w="2857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9" name="Oval 8">
            <a:extLst>
              <a:ext uri="{FF2B5EF4-FFF2-40B4-BE49-F238E27FC236}">
                <a16:creationId xmlns:a16="http://schemas.microsoft.com/office/drawing/2014/main" id="{224EDC8E-6D25-4FA1-8544-CED8502071D0}"/>
              </a:ext>
            </a:extLst>
          </p:cNvPr>
          <p:cNvSpPr>
            <a:spLocks noChangeAspect="1"/>
          </p:cNvSpPr>
          <p:nvPr/>
        </p:nvSpPr>
        <p:spPr bwMode="auto">
          <a:xfrm>
            <a:off x="5682434" y="1434015"/>
            <a:ext cx="809096" cy="809096"/>
          </a:xfrm>
          <a:prstGeom prst="ellipse">
            <a:avLst/>
          </a:prstGeom>
          <a:noFill/>
          <a:ln w="2857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Tree>
    <p:extLst>
      <p:ext uri="{BB962C8B-B14F-4D97-AF65-F5344CB8AC3E}">
        <p14:creationId xmlns:p14="http://schemas.microsoft.com/office/powerpoint/2010/main" val="26056426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par>
                                <p:cTn id="8" presetID="10" presetClass="entr" presetSubtype="0"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500"/>
                                        <p:tgtEl>
                                          <p:spTgt spid="10"/>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500"/>
                                        <p:tgtEl>
                                          <p:spTgt spid="9"/>
                                        </p:tgtEl>
                                      </p:cBhvr>
                                    </p:animEffect>
                                  </p:childTnLst>
                                </p:cTn>
                              </p:par>
                            </p:childTnLst>
                          </p:cTn>
                        </p:par>
                        <p:par>
                          <p:cTn id="16" fill="hold">
                            <p:stCondLst>
                              <p:cond delay="500"/>
                            </p:stCondLst>
                            <p:childTnLst>
                              <p:par>
                                <p:cTn id="17" presetID="10" presetClass="exit" presetSubtype="0" fill="hold" grpId="1" nodeType="afterEffect">
                                  <p:stCondLst>
                                    <p:cond delay="0"/>
                                  </p:stCondLst>
                                  <p:childTnLst>
                                    <p:animEffect transition="out" filter="fade">
                                      <p:cBhvr>
                                        <p:cTn id="18" dur="500"/>
                                        <p:tgtEl>
                                          <p:spTgt spid="9"/>
                                        </p:tgtEl>
                                      </p:cBhvr>
                                    </p:animEffect>
                                    <p:set>
                                      <p:cBhvr>
                                        <p:cTn id="19" dur="1" fill="hold">
                                          <p:stCondLst>
                                            <p:cond delay="499"/>
                                          </p:stCondLst>
                                        </p:cTn>
                                        <p:tgtEl>
                                          <p:spTgt spid="9"/>
                                        </p:tgtEl>
                                        <p:attrNameLst>
                                          <p:attrName>style.visibility</p:attrName>
                                        </p:attrNameLst>
                                      </p:cBhvr>
                                      <p:to>
                                        <p:strVal val="hidden"/>
                                      </p:to>
                                    </p:set>
                                  </p:childTnLst>
                                </p:cTn>
                              </p:par>
                            </p:childTnLst>
                          </p:cTn>
                        </p:par>
                        <p:par>
                          <p:cTn id="20" fill="hold">
                            <p:stCondLst>
                              <p:cond delay="1000"/>
                            </p:stCondLst>
                            <p:childTnLst>
                              <p:par>
                                <p:cTn id="21" presetID="10" presetClass="entr" presetSubtype="0"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500"/>
                                        <p:tgtEl>
                                          <p:spTgt spid="6"/>
                                        </p:tgtEl>
                                      </p:cBhvr>
                                    </p:animEffect>
                                  </p:childTnLst>
                                </p:cTn>
                              </p:par>
                            </p:childTnLst>
                          </p:cTn>
                        </p:par>
                        <p:par>
                          <p:cTn id="24" fill="hold">
                            <p:stCondLst>
                              <p:cond delay="1500"/>
                            </p:stCondLst>
                            <p:childTnLst>
                              <p:par>
                                <p:cTn id="25" presetID="10" presetClass="exit" presetSubtype="0" fill="hold" grpId="1" nodeType="afterEffect">
                                  <p:stCondLst>
                                    <p:cond delay="0"/>
                                  </p:stCondLst>
                                  <p:childTnLst>
                                    <p:animEffect transition="out" filter="fade">
                                      <p:cBhvr>
                                        <p:cTn id="26" dur="500"/>
                                        <p:tgtEl>
                                          <p:spTgt spid="6"/>
                                        </p:tgtEl>
                                      </p:cBhvr>
                                    </p:animEffect>
                                    <p:set>
                                      <p:cBhvr>
                                        <p:cTn id="27" dur="1" fill="hold">
                                          <p:stCondLst>
                                            <p:cond delay="499"/>
                                          </p:stCondLst>
                                        </p:cTn>
                                        <p:tgtEl>
                                          <p:spTgt spid="6"/>
                                        </p:tgtEl>
                                        <p:attrNameLst>
                                          <p:attrName>style.visibility</p:attrName>
                                        </p:attrNameLst>
                                      </p:cBhvr>
                                      <p:to>
                                        <p:strVal val="hidden"/>
                                      </p:to>
                                    </p:set>
                                  </p:childTnLst>
                                </p:cTn>
                              </p:par>
                            </p:childTnLst>
                          </p:cTn>
                        </p:par>
                        <p:par>
                          <p:cTn id="28" fill="hold">
                            <p:stCondLst>
                              <p:cond delay="2000"/>
                            </p:stCondLst>
                            <p:childTnLst>
                              <p:par>
                                <p:cTn id="29" presetID="10" presetClass="entr" presetSubtype="0" fill="hold" grpId="0" nodeType="after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fade">
                                      <p:cBhvr>
                                        <p:cTn id="31" dur="500"/>
                                        <p:tgtEl>
                                          <p:spTgt spid="7"/>
                                        </p:tgtEl>
                                      </p:cBhvr>
                                    </p:animEffect>
                                  </p:childTnLst>
                                </p:cTn>
                              </p:par>
                            </p:childTnLst>
                          </p:cTn>
                        </p:par>
                        <p:par>
                          <p:cTn id="32" fill="hold">
                            <p:stCondLst>
                              <p:cond delay="2500"/>
                            </p:stCondLst>
                            <p:childTnLst>
                              <p:par>
                                <p:cTn id="33" presetID="10" presetClass="exit" presetSubtype="0" fill="hold" grpId="1" nodeType="afterEffect">
                                  <p:stCondLst>
                                    <p:cond delay="0"/>
                                  </p:stCondLst>
                                  <p:childTnLst>
                                    <p:animEffect transition="out" filter="fade">
                                      <p:cBhvr>
                                        <p:cTn id="34" dur="500"/>
                                        <p:tgtEl>
                                          <p:spTgt spid="7"/>
                                        </p:tgtEl>
                                      </p:cBhvr>
                                    </p:animEffect>
                                    <p:set>
                                      <p:cBhvr>
                                        <p:cTn id="35" dur="1" fill="hold">
                                          <p:stCondLst>
                                            <p:cond delay="499"/>
                                          </p:stCondLst>
                                        </p:cTn>
                                        <p:tgtEl>
                                          <p:spTgt spid="7"/>
                                        </p:tgtEl>
                                        <p:attrNameLst>
                                          <p:attrName>style.visibility</p:attrName>
                                        </p:attrNameLst>
                                      </p:cBhvr>
                                      <p:to>
                                        <p:strVal val="hidden"/>
                                      </p:to>
                                    </p:set>
                                  </p:childTnLst>
                                </p:cTn>
                              </p:par>
                            </p:childTnLst>
                          </p:cTn>
                        </p:par>
                        <p:par>
                          <p:cTn id="36" fill="hold">
                            <p:stCondLst>
                              <p:cond delay="3000"/>
                            </p:stCondLst>
                            <p:childTnLst>
                              <p:par>
                                <p:cTn id="37" presetID="10" presetClass="entr" presetSubtype="0" fill="hold" grpId="0" nodeType="afterEffect">
                                  <p:stCondLst>
                                    <p:cond delay="0"/>
                                  </p:stCondLst>
                                  <p:childTnLst>
                                    <p:set>
                                      <p:cBhvr>
                                        <p:cTn id="38" dur="1" fill="hold">
                                          <p:stCondLst>
                                            <p:cond delay="0"/>
                                          </p:stCondLst>
                                        </p:cTn>
                                        <p:tgtEl>
                                          <p:spTgt spid="8"/>
                                        </p:tgtEl>
                                        <p:attrNameLst>
                                          <p:attrName>style.visibility</p:attrName>
                                        </p:attrNameLst>
                                      </p:cBhvr>
                                      <p:to>
                                        <p:strVal val="visible"/>
                                      </p:to>
                                    </p:set>
                                    <p:animEffect transition="in" filter="fade">
                                      <p:cBhvr>
                                        <p:cTn id="3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6" grpId="1" animBg="1"/>
      <p:bldP spid="7" grpId="0" animBg="1"/>
      <p:bldP spid="7" grpId="1" animBg="1"/>
      <p:bldP spid="8" grpId="0" animBg="1"/>
      <p:bldP spid="9" grpId="0" animBg="1"/>
      <p:bldP spid="9" grpId="1" animBg="1"/>
    </p:bldLst>
  </p:timing>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2.4 The 10 and 5 time tables</a:t>
            </a:r>
            <a:r>
              <a:rPr lang="en-GB" dirty="0"/>
              <a:t>	</a:t>
            </a:r>
            <a:r>
              <a:rPr lang="en-US" dirty="0">
                <a:solidFill>
                  <a:srgbClr val="00628C"/>
                </a:solidFill>
              </a:rPr>
              <a:t>Step 2:6</a:t>
            </a:r>
          </a:p>
        </p:txBody>
      </p:sp>
      <p:pic>
        <p:nvPicPr>
          <p:cNvPr id="3" name="Picture 2" descr="A large clock mounted to the side&#10;&#10;Description automatically generated">
            <a:extLst>
              <a:ext uri="{FF2B5EF4-FFF2-40B4-BE49-F238E27FC236}">
                <a16:creationId xmlns:a16="http://schemas.microsoft.com/office/drawing/2014/main" id="{29F95D69-1128-460A-BD37-1CFF8FBF213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65761" y="1296163"/>
            <a:ext cx="4260478" cy="4265674"/>
          </a:xfrm>
          <a:prstGeom prst="rect">
            <a:avLst/>
          </a:prstGeom>
        </p:spPr>
      </p:pic>
      <p:pic>
        <p:nvPicPr>
          <p:cNvPr id="5" name="Picture 4">
            <a:extLst>
              <a:ext uri="{FF2B5EF4-FFF2-40B4-BE49-F238E27FC236}">
                <a16:creationId xmlns:a16="http://schemas.microsoft.com/office/drawing/2014/main" id="{7EF5A5DF-7139-494D-807B-F02AFAE758CD}"/>
              </a:ext>
            </a:extLst>
          </p:cNvPr>
          <p:cNvPicPr>
            <a:picLocks noChangeAspect="1"/>
          </p:cNvPicPr>
          <p:nvPr/>
        </p:nvPicPr>
        <p:blipFill>
          <a:blip r:embed="rId4">
            <a:clrChange>
              <a:clrFrom>
                <a:srgbClr val="2D2E2D"/>
              </a:clrFrom>
              <a:clrTo>
                <a:srgbClr val="2D2E2D">
                  <a:alpha val="0"/>
                </a:srgbClr>
              </a:clrTo>
            </a:clrChange>
            <a:extLst>
              <a:ext uri="{BEBA8EAE-BF5A-486C-A8C5-ECC9F3942E4B}">
                <a14:imgProps xmlns:a14="http://schemas.microsoft.com/office/drawing/2010/main">
                  <a14:imgLayer r:embed="rId5">
                    <a14:imgEffect>
                      <a14:colorTemperature colorTemp="4700"/>
                    </a14:imgEffect>
                  </a14:imgLayer>
                </a14:imgProps>
              </a:ext>
              <a:ext uri="{28A0092B-C50C-407E-A947-70E740481C1C}">
                <a14:useLocalDpi xmlns:a14="http://schemas.microsoft.com/office/drawing/2010/main" val="0"/>
              </a:ext>
            </a:extLst>
          </a:blip>
          <a:stretch>
            <a:fillRect/>
          </a:stretch>
        </p:blipFill>
        <p:spPr>
          <a:xfrm rot="3504793">
            <a:off x="5987732" y="3366478"/>
            <a:ext cx="898858" cy="524766"/>
          </a:xfrm>
          <a:prstGeom prst="rect">
            <a:avLst/>
          </a:prstGeom>
        </p:spPr>
      </p:pic>
      <p:pic>
        <p:nvPicPr>
          <p:cNvPr id="4" name="Picture 3">
            <a:extLst>
              <a:ext uri="{FF2B5EF4-FFF2-40B4-BE49-F238E27FC236}">
                <a16:creationId xmlns:a16="http://schemas.microsoft.com/office/drawing/2014/main" id="{CF9E45B9-75DF-481C-A83B-590425B5D7CB}"/>
              </a:ext>
            </a:extLst>
          </p:cNvPr>
          <p:cNvPicPr>
            <a:picLocks noChangeAspect="1"/>
          </p:cNvPicPr>
          <p:nvPr/>
        </p:nvPicPr>
        <p:blipFill>
          <a:blip r:embed="rId6">
            <a:alphaModFix/>
            <a:extLst>
              <a:ext uri="{28A0092B-C50C-407E-A947-70E740481C1C}">
                <a14:useLocalDpi xmlns:a14="http://schemas.microsoft.com/office/drawing/2010/main" val="0"/>
              </a:ext>
            </a:extLst>
          </a:blip>
          <a:stretch>
            <a:fillRect/>
          </a:stretch>
        </p:blipFill>
        <p:spPr>
          <a:xfrm rot="10740000">
            <a:off x="6015683" y="3311747"/>
            <a:ext cx="1293730" cy="815726"/>
          </a:xfrm>
          <a:prstGeom prst="rect">
            <a:avLst/>
          </a:prstGeom>
        </p:spPr>
      </p:pic>
      <p:sp>
        <p:nvSpPr>
          <p:cNvPr id="9" name="Oval 8">
            <a:extLst>
              <a:ext uri="{FF2B5EF4-FFF2-40B4-BE49-F238E27FC236}">
                <a16:creationId xmlns:a16="http://schemas.microsoft.com/office/drawing/2014/main" id="{6CF6B38A-0254-4D95-8C4B-DD802A4DF83A}"/>
              </a:ext>
            </a:extLst>
          </p:cNvPr>
          <p:cNvSpPr>
            <a:spLocks noChangeAspect="1"/>
          </p:cNvSpPr>
          <p:nvPr/>
        </p:nvSpPr>
        <p:spPr bwMode="auto">
          <a:xfrm>
            <a:off x="6491530" y="1633323"/>
            <a:ext cx="809096" cy="809096"/>
          </a:xfrm>
          <a:prstGeom prst="ellipse">
            <a:avLst/>
          </a:prstGeom>
          <a:noFill/>
          <a:ln w="2857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13" name="Oval 12">
            <a:extLst>
              <a:ext uri="{FF2B5EF4-FFF2-40B4-BE49-F238E27FC236}">
                <a16:creationId xmlns:a16="http://schemas.microsoft.com/office/drawing/2014/main" id="{C5ED329A-6BD4-4B1F-81B8-E88B9DFBD46E}"/>
              </a:ext>
            </a:extLst>
          </p:cNvPr>
          <p:cNvSpPr>
            <a:spLocks noChangeAspect="1"/>
          </p:cNvSpPr>
          <p:nvPr/>
        </p:nvSpPr>
        <p:spPr bwMode="auto">
          <a:xfrm>
            <a:off x="7064493" y="2207228"/>
            <a:ext cx="809096" cy="809096"/>
          </a:xfrm>
          <a:prstGeom prst="ellipse">
            <a:avLst/>
          </a:prstGeom>
          <a:noFill/>
          <a:ln w="2857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14" name="Oval 13">
            <a:extLst>
              <a:ext uri="{FF2B5EF4-FFF2-40B4-BE49-F238E27FC236}">
                <a16:creationId xmlns:a16="http://schemas.microsoft.com/office/drawing/2014/main" id="{7DF397A7-4C0E-4F3D-8F94-331D465463B5}"/>
              </a:ext>
            </a:extLst>
          </p:cNvPr>
          <p:cNvSpPr>
            <a:spLocks noChangeAspect="1"/>
          </p:cNvSpPr>
          <p:nvPr/>
        </p:nvSpPr>
        <p:spPr bwMode="auto">
          <a:xfrm>
            <a:off x="7266218" y="3001463"/>
            <a:ext cx="809096" cy="809096"/>
          </a:xfrm>
          <a:prstGeom prst="ellipse">
            <a:avLst/>
          </a:prstGeom>
          <a:noFill/>
          <a:ln w="2857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15" name="Oval 14">
            <a:extLst>
              <a:ext uri="{FF2B5EF4-FFF2-40B4-BE49-F238E27FC236}">
                <a16:creationId xmlns:a16="http://schemas.microsoft.com/office/drawing/2014/main" id="{D6EFFF93-A45E-479E-A071-6D6A26C12AEF}"/>
              </a:ext>
            </a:extLst>
          </p:cNvPr>
          <p:cNvSpPr>
            <a:spLocks noChangeAspect="1"/>
          </p:cNvSpPr>
          <p:nvPr/>
        </p:nvSpPr>
        <p:spPr bwMode="auto">
          <a:xfrm>
            <a:off x="7088210" y="3810559"/>
            <a:ext cx="809096" cy="809096"/>
          </a:xfrm>
          <a:prstGeom prst="ellipse">
            <a:avLst/>
          </a:prstGeom>
          <a:noFill/>
          <a:ln w="2857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16" name="Oval 15">
            <a:extLst>
              <a:ext uri="{FF2B5EF4-FFF2-40B4-BE49-F238E27FC236}">
                <a16:creationId xmlns:a16="http://schemas.microsoft.com/office/drawing/2014/main" id="{655A937A-296D-4146-AD83-45327C83AF9D}"/>
              </a:ext>
            </a:extLst>
          </p:cNvPr>
          <p:cNvSpPr>
            <a:spLocks noChangeAspect="1"/>
          </p:cNvSpPr>
          <p:nvPr/>
        </p:nvSpPr>
        <p:spPr bwMode="auto">
          <a:xfrm>
            <a:off x="5682434" y="1434015"/>
            <a:ext cx="809096" cy="809096"/>
          </a:xfrm>
          <a:prstGeom prst="ellipse">
            <a:avLst/>
          </a:prstGeom>
          <a:noFill/>
          <a:ln w="2857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Tree>
    <p:extLst>
      <p:ext uri="{BB962C8B-B14F-4D97-AF65-F5344CB8AC3E}">
        <p14:creationId xmlns:p14="http://schemas.microsoft.com/office/powerpoint/2010/main" val="14243266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fade">
                                      <p:cBhvr>
                                        <p:cTn id="15" dur="500"/>
                                        <p:tgtEl>
                                          <p:spTgt spid="16"/>
                                        </p:tgtEl>
                                      </p:cBhvr>
                                    </p:animEffect>
                                  </p:childTnLst>
                                </p:cTn>
                              </p:par>
                            </p:childTnLst>
                          </p:cTn>
                        </p:par>
                        <p:par>
                          <p:cTn id="16" fill="hold">
                            <p:stCondLst>
                              <p:cond delay="500"/>
                            </p:stCondLst>
                            <p:childTnLst>
                              <p:par>
                                <p:cTn id="17" presetID="10" presetClass="exit" presetSubtype="0" fill="hold" grpId="1" nodeType="afterEffect">
                                  <p:stCondLst>
                                    <p:cond delay="0"/>
                                  </p:stCondLst>
                                  <p:childTnLst>
                                    <p:animEffect transition="out" filter="fade">
                                      <p:cBhvr>
                                        <p:cTn id="18" dur="500"/>
                                        <p:tgtEl>
                                          <p:spTgt spid="16"/>
                                        </p:tgtEl>
                                      </p:cBhvr>
                                    </p:animEffect>
                                    <p:set>
                                      <p:cBhvr>
                                        <p:cTn id="19" dur="1" fill="hold">
                                          <p:stCondLst>
                                            <p:cond delay="499"/>
                                          </p:stCondLst>
                                        </p:cTn>
                                        <p:tgtEl>
                                          <p:spTgt spid="16"/>
                                        </p:tgtEl>
                                        <p:attrNameLst>
                                          <p:attrName>style.visibility</p:attrName>
                                        </p:attrNameLst>
                                      </p:cBhvr>
                                      <p:to>
                                        <p:strVal val="hidden"/>
                                      </p:to>
                                    </p:set>
                                  </p:childTnLst>
                                </p:cTn>
                              </p:par>
                            </p:childTnLst>
                          </p:cTn>
                        </p:par>
                        <p:par>
                          <p:cTn id="20" fill="hold">
                            <p:stCondLst>
                              <p:cond delay="1000"/>
                            </p:stCondLst>
                            <p:childTnLst>
                              <p:par>
                                <p:cTn id="21" presetID="10" presetClass="entr" presetSubtype="0"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500"/>
                                        <p:tgtEl>
                                          <p:spTgt spid="9"/>
                                        </p:tgtEl>
                                      </p:cBhvr>
                                    </p:animEffect>
                                  </p:childTnLst>
                                </p:cTn>
                              </p:par>
                            </p:childTnLst>
                          </p:cTn>
                        </p:par>
                        <p:par>
                          <p:cTn id="24" fill="hold">
                            <p:stCondLst>
                              <p:cond delay="1500"/>
                            </p:stCondLst>
                            <p:childTnLst>
                              <p:par>
                                <p:cTn id="25" presetID="10" presetClass="exit" presetSubtype="0" fill="hold" grpId="1" nodeType="afterEffect">
                                  <p:stCondLst>
                                    <p:cond delay="0"/>
                                  </p:stCondLst>
                                  <p:childTnLst>
                                    <p:animEffect transition="out" filter="fade">
                                      <p:cBhvr>
                                        <p:cTn id="26" dur="500"/>
                                        <p:tgtEl>
                                          <p:spTgt spid="9"/>
                                        </p:tgtEl>
                                      </p:cBhvr>
                                    </p:animEffect>
                                    <p:set>
                                      <p:cBhvr>
                                        <p:cTn id="27" dur="1" fill="hold">
                                          <p:stCondLst>
                                            <p:cond delay="499"/>
                                          </p:stCondLst>
                                        </p:cTn>
                                        <p:tgtEl>
                                          <p:spTgt spid="9"/>
                                        </p:tgtEl>
                                        <p:attrNameLst>
                                          <p:attrName>style.visibility</p:attrName>
                                        </p:attrNameLst>
                                      </p:cBhvr>
                                      <p:to>
                                        <p:strVal val="hidden"/>
                                      </p:to>
                                    </p:set>
                                  </p:childTnLst>
                                </p:cTn>
                              </p:par>
                            </p:childTnLst>
                          </p:cTn>
                        </p:par>
                        <p:par>
                          <p:cTn id="28" fill="hold">
                            <p:stCondLst>
                              <p:cond delay="2000"/>
                            </p:stCondLst>
                            <p:childTnLst>
                              <p:par>
                                <p:cTn id="29" presetID="10" presetClass="entr" presetSubtype="0" fill="hold" grpId="0"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fade">
                                      <p:cBhvr>
                                        <p:cTn id="31" dur="500"/>
                                        <p:tgtEl>
                                          <p:spTgt spid="13"/>
                                        </p:tgtEl>
                                      </p:cBhvr>
                                    </p:animEffect>
                                  </p:childTnLst>
                                </p:cTn>
                              </p:par>
                            </p:childTnLst>
                          </p:cTn>
                        </p:par>
                        <p:par>
                          <p:cTn id="32" fill="hold">
                            <p:stCondLst>
                              <p:cond delay="2500"/>
                            </p:stCondLst>
                            <p:childTnLst>
                              <p:par>
                                <p:cTn id="33" presetID="10" presetClass="exit" presetSubtype="0" fill="hold" grpId="1" nodeType="afterEffect">
                                  <p:stCondLst>
                                    <p:cond delay="0"/>
                                  </p:stCondLst>
                                  <p:childTnLst>
                                    <p:animEffect transition="out" filter="fade">
                                      <p:cBhvr>
                                        <p:cTn id="34" dur="500"/>
                                        <p:tgtEl>
                                          <p:spTgt spid="13"/>
                                        </p:tgtEl>
                                      </p:cBhvr>
                                    </p:animEffect>
                                    <p:set>
                                      <p:cBhvr>
                                        <p:cTn id="35" dur="1" fill="hold">
                                          <p:stCondLst>
                                            <p:cond delay="499"/>
                                          </p:stCondLst>
                                        </p:cTn>
                                        <p:tgtEl>
                                          <p:spTgt spid="13"/>
                                        </p:tgtEl>
                                        <p:attrNameLst>
                                          <p:attrName>style.visibility</p:attrName>
                                        </p:attrNameLst>
                                      </p:cBhvr>
                                      <p:to>
                                        <p:strVal val="hidden"/>
                                      </p:to>
                                    </p:set>
                                  </p:childTnLst>
                                </p:cTn>
                              </p:par>
                            </p:childTnLst>
                          </p:cTn>
                        </p:par>
                        <p:par>
                          <p:cTn id="36" fill="hold">
                            <p:stCondLst>
                              <p:cond delay="3000"/>
                            </p:stCondLst>
                            <p:childTnLst>
                              <p:par>
                                <p:cTn id="37" presetID="10" presetClass="entr" presetSubtype="0" fill="hold" grpId="0" nodeType="after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fade">
                                      <p:cBhvr>
                                        <p:cTn id="39" dur="500"/>
                                        <p:tgtEl>
                                          <p:spTgt spid="14"/>
                                        </p:tgtEl>
                                      </p:cBhvr>
                                    </p:animEffect>
                                  </p:childTnLst>
                                </p:cTn>
                              </p:par>
                            </p:childTnLst>
                          </p:cTn>
                        </p:par>
                        <p:par>
                          <p:cTn id="40" fill="hold">
                            <p:stCondLst>
                              <p:cond delay="3500"/>
                            </p:stCondLst>
                            <p:childTnLst>
                              <p:par>
                                <p:cTn id="41" presetID="10" presetClass="exit" presetSubtype="0" fill="hold" grpId="1" nodeType="afterEffect">
                                  <p:stCondLst>
                                    <p:cond delay="0"/>
                                  </p:stCondLst>
                                  <p:childTnLst>
                                    <p:animEffect transition="out" filter="fade">
                                      <p:cBhvr>
                                        <p:cTn id="42" dur="500"/>
                                        <p:tgtEl>
                                          <p:spTgt spid="14"/>
                                        </p:tgtEl>
                                      </p:cBhvr>
                                    </p:animEffect>
                                    <p:set>
                                      <p:cBhvr>
                                        <p:cTn id="43" dur="1" fill="hold">
                                          <p:stCondLst>
                                            <p:cond delay="499"/>
                                          </p:stCondLst>
                                        </p:cTn>
                                        <p:tgtEl>
                                          <p:spTgt spid="14"/>
                                        </p:tgtEl>
                                        <p:attrNameLst>
                                          <p:attrName>style.visibility</p:attrName>
                                        </p:attrNameLst>
                                      </p:cBhvr>
                                      <p:to>
                                        <p:strVal val="hidden"/>
                                      </p:to>
                                    </p:set>
                                  </p:childTnLst>
                                </p:cTn>
                              </p:par>
                            </p:childTnLst>
                          </p:cTn>
                        </p:par>
                        <p:par>
                          <p:cTn id="44" fill="hold">
                            <p:stCondLst>
                              <p:cond delay="4000"/>
                            </p:stCondLst>
                            <p:childTnLst>
                              <p:par>
                                <p:cTn id="45" presetID="10" presetClass="entr" presetSubtype="0" fill="hold" grpId="0" nodeType="afterEffect">
                                  <p:stCondLst>
                                    <p:cond delay="0"/>
                                  </p:stCondLst>
                                  <p:childTnLst>
                                    <p:set>
                                      <p:cBhvr>
                                        <p:cTn id="46" dur="1" fill="hold">
                                          <p:stCondLst>
                                            <p:cond delay="0"/>
                                          </p:stCondLst>
                                        </p:cTn>
                                        <p:tgtEl>
                                          <p:spTgt spid="15"/>
                                        </p:tgtEl>
                                        <p:attrNameLst>
                                          <p:attrName>style.visibility</p:attrName>
                                        </p:attrNameLst>
                                      </p:cBhvr>
                                      <p:to>
                                        <p:strVal val="visible"/>
                                      </p:to>
                                    </p:set>
                                    <p:animEffect transition="in" filter="fade">
                                      <p:cBhvr>
                                        <p:cTn id="4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9" grpId="1" animBg="1"/>
      <p:bldP spid="13" grpId="0" animBg="1"/>
      <p:bldP spid="13" grpId="1" animBg="1"/>
      <p:bldP spid="14" grpId="0" animBg="1"/>
      <p:bldP spid="14" grpId="1" animBg="1"/>
      <p:bldP spid="15" grpId="0" animBg="1"/>
      <p:bldP spid="16" grpId="0" animBg="1"/>
      <p:bldP spid="16" grpId="1" animBg="1"/>
    </p:bldLst>
  </p:timing>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2.4 The 10 and 5 time tables</a:t>
            </a:r>
            <a:r>
              <a:rPr lang="en-GB" dirty="0"/>
              <a:t>	</a:t>
            </a:r>
            <a:r>
              <a:rPr lang="en-US" dirty="0">
                <a:solidFill>
                  <a:srgbClr val="00628C"/>
                </a:solidFill>
              </a:rPr>
              <a:t>Step 2:6</a:t>
            </a:r>
          </a:p>
        </p:txBody>
      </p:sp>
      <p:pic>
        <p:nvPicPr>
          <p:cNvPr id="10" name="Picture 9" descr="A large clock mounted to the side&#10;&#10;Description automatically generated">
            <a:extLst>
              <a:ext uri="{FF2B5EF4-FFF2-40B4-BE49-F238E27FC236}">
                <a16:creationId xmlns:a16="http://schemas.microsoft.com/office/drawing/2014/main" id="{385CD7B2-D6FA-4FB1-9C37-950A0997867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65761" y="1296163"/>
            <a:ext cx="4260478" cy="4265674"/>
          </a:xfrm>
          <a:prstGeom prst="rect">
            <a:avLst/>
          </a:prstGeom>
        </p:spPr>
      </p:pic>
      <p:pic>
        <p:nvPicPr>
          <p:cNvPr id="11" name="Picture 10">
            <a:extLst>
              <a:ext uri="{FF2B5EF4-FFF2-40B4-BE49-F238E27FC236}">
                <a16:creationId xmlns:a16="http://schemas.microsoft.com/office/drawing/2014/main" id="{9118DB62-9A76-4517-A557-739AEC28BB95}"/>
              </a:ext>
            </a:extLst>
          </p:cNvPr>
          <p:cNvPicPr>
            <a:picLocks noChangeAspect="1"/>
          </p:cNvPicPr>
          <p:nvPr/>
        </p:nvPicPr>
        <p:blipFill>
          <a:blip r:embed="rId4">
            <a:clrChange>
              <a:clrFrom>
                <a:srgbClr val="2D2E2D"/>
              </a:clrFrom>
              <a:clrTo>
                <a:srgbClr val="2D2E2D">
                  <a:alpha val="0"/>
                </a:srgbClr>
              </a:clrTo>
            </a:clrChange>
            <a:extLst>
              <a:ext uri="{BEBA8EAE-BF5A-486C-A8C5-ECC9F3942E4B}">
                <a14:imgProps xmlns:a14="http://schemas.microsoft.com/office/drawing/2010/main">
                  <a14:imgLayer r:embed="rId5">
                    <a14:imgEffect>
                      <a14:colorTemperature colorTemp="4700"/>
                    </a14:imgEffect>
                  </a14:imgLayer>
                </a14:imgProps>
              </a:ext>
              <a:ext uri="{28A0092B-C50C-407E-A947-70E740481C1C}">
                <a14:useLocalDpi xmlns:a14="http://schemas.microsoft.com/office/drawing/2010/main" val="0"/>
              </a:ext>
            </a:extLst>
          </a:blip>
          <a:stretch>
            <a:fillRect/>
          </a:stretch>
        </p:blipFill>
        <p:spPr>
          <a:xfrm rot="3504793">
            <a:off x="5987732" y="3366478"/>
            <a:ext cx="898858" cy="524766"/>
          </a:xfrm>
          <a:prstGeom prst="rect">
            <a:avLst/>
          </a:prstGeom>
        </p:spPr>
      </p:pic>
      <p:sp>
        <p:nvSpPr>
          <p:cNvPr id="13" name="Oval 12">
            <a:extLst>
              <a:ext uri="{FF2B5EF4-FFF2-40B4-BE49-F238E27FC236}">
                <a16:creationId xmlns:a16="http://schemas.microsoft.com/office/drawing/2014/main" id="{49C41595-B0E6-440F-A4A2-ED06B0AC221A}"/>
              </a:ext>
            </a:extLst>
          </p:cNvPr>
          <p:cNvSpPr>
            <a:spLocks noChangeAspect="1"/>
          </p:cNvSpPr>
          <p:nvPr/>
        </p:nvSpPr>
        <p:spPr bwMode="auto">
          <a:xfrm>
            <a:off x="6491530" y="1633323"/>
            <a:ext cx="809096" cy="809096"/>
          </a:xfrm>
          <a:prstGeom prst="ellipse">
            <a:avLst/>
          </a:prstGeom>
          <a:noFill/>
          <a:ln w="2857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14" name="Oval 13">
            <a:extLst>
              <a:ext uri="{FF2B5EF4-FFF2-40B4-BE49-F238E27FC236}">
                <a16:creationId xmlns:a16="http://schemas.microsoft.com/office/drawing/2014/main" id="{A79DBD7B-F532-4B89-AE3D-CDD896AFF695}"/>
              </a:ext>
            </a:extLst>
          </p:cNvPr>
          <p:cNvSpPr>
            <a:spLocks noChangeAspect="1"/>
          </p:cNvSpPr>
          <p:nvPr/>
        </p:nvSpPr>
        <p:spPr bwMode="auto">
          <a:xfrm>
            <a:off x="7064493" y="2207228"/>
            <a:ext cx="809096" cy="809096"/>
          </a:xfrm>
          <a:prstGeom prst="ellipse">
            <a:avLst/>
          </a:prstGeom>
          <a:noFill/>
          <a:ln w="2857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16" name="Oval 15">
            <a:extLst>
              <a:ext uri="{FF2B5EF4-FFF2-40B4-BE49-F238E27FC236}">
                <a16:creationId xmlns:a16="http://schemas.microsoft.com/office/drawing/2014/main" id="{9809DE07-6AA9-4B80-8F61-39324C1035B0}"/>
              </a:ext>
            </a:extLst>
          </p:cNvPr>
          <p:cNvSpPr>
            <a:spLocks noChangeAspect="1"/>
          </p:cNvSpPr>
          <p:nvPr/>
        </p:nvSpPr>
        <p:spPr bwMode="auto">
          <a:xfrm>
            <a:off x="5682434" y="1434015"/>
            <a:ext cx="809096" cy="809096"/>
          </a:xfrm>
          <a:prstGeom prst="ellipse">
            <a:avLst/>
          </a:prstGeom>
          <a:noFill/>
          <a:ln w="2857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grpSp>
        <p:nvGrpSpPr>
          <p:cNvPr id="18" name="Group 17">
            <a:extLst>
              <a:ext uri="{FF2B5EF4-FFF2-40B4-BE49-F238E27FC236}">
                <a16:creationId xmlns:a16="http://schemas.microsoft.com/office/drawing/2014/main" id="{C79DBE81-80F6-4798-83B2-88A159CAD66C}"/>
              </a:ext>
            </a:extLst>
          </p:cNvPr>
          <p:cNvGrpSpPr/>
          <p:nvPr/>
        </p:nvGrpSpPr>
        <p:grpSpPr>
          <a:xfrm>
            <a:off x="4887215" y="2690967"/>
            <a:ext cx="2422199" cy="1436507"/>
            <a:chOff x="3363214" y="2690966"/>
            <a:chExt cx="2422199" cy="1436507"/>
          </a:xfrm>
        </p:grpSpPr>
        <p:pic>
          <p:nvPicPr>
            <p:cNvPr id="12" name="Picture 11">
              <a:extLst>
                <a:ext uri="{FF2B5EF4-FFF2-40B4-BE49-F238E27FC236}">
                  <a16:creationId xmlns:a16="http://schemas.microsoft.com/office/drawing/2014/main" id="{F8DCB2E9-DD1D-4124-8E26-8020DE1C854B}"/>
                </a:ext>
              </a:extLst>
            </p:cNvPr>
            <p:cNvPicPr>
              <a:picLocks noChangeAspect="1"/>
            </p:cNvPicPr>
            <p:nvPr/>
          </p:nvPicPr>
          <p:blipFill>
            <a:blip r:embed="rId6">
              <a:alphaModFix/>
              <a:extLst>
                <a:ext uri="{28A0092B-C50C-407E-A947-70E740481C1C}">
                  <a14:useLocalDpi xmlns:a14="http://schemas.microsoft.com/office/drawing/2010/main" val="0"/>
                </a:ext>
              </a:extLst>
            </a:blip>
            <a:stretch>
              <a:fillRect/>
            </a:stretch>
          </p:blipFill>
          <p:spPr>
            <a:xfrm rot="10740000">
              <a:off x="4491683" y="3311747"/>
              <a:ext cx="1293730" cy="815726"/>
            </a:xfrm>
            <a:prstGeom prst="rect">
              <a:avLst/>
            </a:prstGeom>
          </p:spPr>
        </p:pic>
        <p:pic>
          <p:nvPicPr>
            <p:cNvPr id="17" name="Picture 16">
              <a:extLst>
                <a:ext uri="{FF2B5EF4-FFF2-40B4-BE49-F238E27FC236}">
                  <a16:creationId xmlns:a16="http://schemas.microsoft.com/office/drawing/2014/main" id="{BE209808-F75B-4DBE-A95C-AC1E7C2938CD}"/>
                </a:ext>
              </a:extLst>
            </p:cNvPr>
            <p:cNvPicPr>
              <a:picLocks noChangeAspect="1"/>
            </p:cNvPicPr>
            <p:nvPr/>
          </p:nvPicPr>
          <p:blipFill>
            <a:blip r:embed="rId6">
              <a:alphaModFix amt="0"/>
              <a:extLst>
                <a:ext uri="{28A0092B-C50C-407E-A947-70E740481C1C}">
                  <a14:useLocalDpi xmlns:a14="http://schemas.microsoft.com/office/drawing/2010/main" val="0"/>
                </a:ext>
              </a:extLst>
            </a:blip>
            <a:stretch>
              <a:fillRect/>
            </a:stretch>
          </p:blipFill>
          <p:spPr>
            <a:xfrm rot="10740000" flipH="1" flipV="1">
              <a:off x="3363214" y="2690966"/>
              <a:ext cx="1293730" cy="815726"/>
            </a:xfrm>
            <a:prstGeom prst="rect">
              <a:avLst/>
            </a:prstGeom>
          </p:spPr>
        </p:pic>
      </p:grpSp>
      <p:sp>
        <p:nvSpPr>
          <p:cNvPr id="20" name="Oval 19">
            <a:extLst>
              <a:ext uri="{FF2B5EF4-FFF2-40B4-BE49-F238E27FC236}">
                <a16:creationId xmlns:a16="http://schemas.microsoft.com/office/drawing/2014/main" id="{10F37F2E-0077-4E48-A63A-102ECB292680}"/>
              </a:ext>
            </a:extLst>
          </p:cNvPr>
          <p:cNvSpPr>
            <a:spLocks noChangeAspect="1"/>
          </p:cNvSpPr>
          <p:nvPr/>
        </p:nvSpPr>
        <p:spPr bwMode="auto">
          <a:xfrm>
            <a:off x="7088210" y="3810559"/>
            <a:ext cx="809096" cy="809096"/>
          </a:xfrm>
          <a:prstGeom prst="ellipse">
            <a:avLst/>
          </a:prstGeom>
          <a:noFill/>
          <a:ln w="2857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Tree>
    <p:extLst>
      <p:ext uri="{BB962C8B-B14F-4D97-AF65-F5344CB8AC3E}">
        <p14:creationId xmlns:p14="http://schemas.microsoft.com/office/powerpoint/2010/main" val="30461315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xit" presetSubtype="0" fill="hold" grpId="0" nodeType="withEffect">
                                  <p:stCondLst>
                                    <p:cond delay="0"/>
                                  </p:stCondLst>
                                  <p:childTnLst>
                                    <p:animEffect transition="out" filter="fade">
                                      <p:cBhvr>
                                        <p:cTn id="6" dur="500"/>
                                        <p:tgtEl>
                                          <p:spTgt spid="20"/>
                                        </p:tgtEl>
                                      </p:cBhvr>
                                    </p:animEffect>
                                    <p:set>
                                      <p:cBhvr>
                                        <p:cTn id="7" dur="1" fill="hold">
                                          <p:stCondLst>
                                            <p:cond delay="499"/>
                                          </p:stCondLst>
                                        </p:cTn>
                                        <p:tgtEl>
                                          <p:spTgt spid="20"/>
                                        </p:tgtEl>
                                        <p:attrNameLst>
                                          <p:attrName>style.visibility</p:attrName>
                                        </p:attrNameLst>
                                      </p:cBhvr>
                                      <p:to>
                                        <p:strVal val="hidden"/>
                                      </p:to>
                                    </p:set>
                                  </p:childTnLst>
                                </p:cTn>
                              </p:par>
                            </p:childTnLst>
                          </p:cTn>
                        </p:par>
                        <p:par>
                          <p:cTn id="8" fill="hold">
                            <p:stCondLst>
                              <p:cond delay="500"/>
                            </p:stCondLst>
                            <p:childTnLst>
                              <p:par>
                                <p:cTn id="9" presetID="8" presetClass="emph" presetSubtype="0" fill="hold" nodeType="afterEffect">
                                  <p:stCondLst>
                                    <p:cond delay="0"/>
                                  </p:stCondLst>
                                  <p:childTnLst>
                                    <p:animRot by="18000000">
                                      <p:cBhvr>
                                        <p:cTn id="10" dur="1250" fill="hold"/>
                                        <p:tgtEl>
                                          <p:spTgt spid="18"/>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fade">
                                      <p:cBhvr>
                                        <p:cTn id="15" dur="500"/>
                                        <p:tgtEl>
                                          <p:spTgt spid="16"/>
                                        </p:tgtEl>
                                      </p:cBhvr>
                                    </p:animEffect>
                                  </p:childTnLst>
                                </p:cTn>
                              </p:par>
                            </p:childTnLst>
                          </p:cTn>
                        </p:par>
                        <p:par>
                          <p:cTn id="16" fill="hold">
                            <p:stCondLst>
                              <p:cond delay="500"/>
                            </p:stCondLst>
                            <p:childTnLst>
                              <p:par>
                                <p:cTn id="17" presetID="10" presetClass="exit" presetSubtype="0" fill="hold" grpId="1" nodeType="afterEffect">
                                  <p:stCondLst>
                                    <p:cond delay="0"/>
                                  </p:stCondLst>
                                  <p:childTnLst>
                                    <p:animEffect transition="out" filter="fade">
                                      <p:cBhvr>
                                        <p:cTn id="18" dur="500"/>
                                        <p:tgtEl>
                                          <p:spTgt spid="16"/>
                                        </p:tgtEl>
                                      </p:cBhvr>
                                    </p:animEffect>
                                    <p:set>
                                      <p:cBhvr>
                                        <p:cTn id="19" dur="1" fill="hold">
                                          <p:stCondLst>
                                            <p:cond delay="499"/>
                                          </p:stCondLst>
                                        </p:cTn>
                                        <p:tgtEl>
                                          <p:spTgt spid="16"/>
                                        </p:tgtEl>
                                        <p:attrNameLst>
                                          <p:attrName>style.visibility</p:attrName>
                                        </p:attrNameLst>
                                      </p:cBhvr>
                                      <p:to>
                                        <p:strVal val="hidden"/>
                                      </p:to>
                                    </p:set>
                                  </p:childTnLst>
                                </p:cTn>
                              </p:par>
                            </p:childTnLst>
                          </p:cTn>
                        </p:par>
                        <p:par>
                          <p:cTn id="20" fill="hold">
                            <p:stCondLst>
                              <p:cond delay="1000"/>
                            </p:stCondLst>
                            <p:childTnLst>
                              <p:par>
                                <p:cTn id="21" presetID="10" presetClass="entr" presetSubtype="0"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fade">
                                      <p:cBhvr>
                                        <p:cTn id="23" dur="500"/>
                                        <p:tgtEl>
                                          <p:spTgt spid="13"/>
                                        </p:tgtEl>
                                      </p:cBhvr>
                                    </p:animEffect>
                                  </p:childTnLst>
                                </p:cTn>
                              </p:par>
                            </p:childTnLst>
                          </p:cTn>
                        </p:par>
                        <p:par>
                          <p:cTn id="24" fill="hold">
                            <p:stCondLst>
                              <p:cond delay="1500"/>
                            </p:stCondLst>
                            <p:childTnLst>
                              <p:par>
                                <p:cTn id="25" presetID="10" presetClass="exit" presetSubtype="0" fill="hold" grpId="1" nodeType="afterEffect">
                                  <p:stCondLst>
                                    <p:cond delay="0"/>
                                  </p:stCondLst>
                                  <p:childTnLst>
                                    <p:animEffect transition="out" filter="fade">
                                      <p:cBhvr>
                                        <p:cTn id="26" dur="500"/>
                                        <p:tgtEl>
                                          <p:spTgt spid="13"/>
                                        </p:tgtEl>
                                      </p:cBhvr>
                                    </p:animEffect>
                                    <p:set>
                                      <p:cBhvr>
                                        <p:cTn id="27" dur="1" fill="hold">
                                          <p:stCondLst>
                                            <p:cond delay="499"/>
                                          </p:stCondLst>
                                        </p:cTn>
                                        <p:tgtEl>
                                          <p:spTgt spid="13"/>
                                        </p:tgtEl>
                                        <p:attrNameLst>
                                          <p:attrName>style.visibility</p:attrName>
                                        </p:attrNameLst>
                                      </p:cBhvr>
                                      <p:to>
                                        <p:strVal val="hidden"/>
                                      </p:to>
                                    </p:set>
                                  </p:childTnLst>
                                </p:cTn>
                              </p:par>
                            </p:childTnLst>
                          </p:cTn>
                        </p:par>
                        <p:par>
                          <p:cTn id="28" fill="hold">
                            <p:stCondLst>
                              <p:cond delay="2000"/>
                            </p:stCondLst>
                            <p:childTnLst>
                              <p:par>
                                <p:cTn id="29" presetID="10" presetClass="entr" presetSubtype="0" fill="hold" grpId="0" nodeType="after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fade">
                                      <p:cBhvr>
                                        <p:cTn id="3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3" grpId="1" animBg="1"/>
      <p:bldP spid="14" grpId="0" animBg="1"/>
      <p:bldP spid="16" grpId="0" animBg="1"/>
      <p:bldP spid="16" grpId="1" animBg="1"/>
      <p:bldP spid="20" grpId="0" animBg="1"/>
    </p:bldLst>
  </p:timing>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2.4 The 10 and 5 time tables</a:t>
            </a:r>
            <a:r>
              <a:rPr lang="en-GB" dirty="0"/>
              <a:t>	</a:t>
            </a:r>
            <a:r>
              <a:rPr lang="en-US" dirty="0">
                <a:solidFill>
                  <a:srgbClr val="00628C"/>
                </a:solidFill>
              </a:rPr>
              <a:t>Step 2:6</a:t>
            </a:r>
          </a:p>
        </p:txBody>
      </p:sp>
      <p:pic>
        <p:nvPicPr>
          <p:cNvPr id="3" name="Picture 2" descr="A large clock mounted to the side&#10;&#10;Description automatically generated">
            <a:extLst>
              <a:ext uri="{FF2B5EF4-FFF2-40B4-BE49-F238E27FC236}">
                <a16:creationId xmlns:a16="http://schemas.microsoft.com/office/drawing/2014/main" id="{0BF5D734-C2AB-45A9-A8A2-ADF818E8366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65761" y="1296163"/>
            <a:ext cx="4260478" cy="4265674"/>
          </a:xfrm>
          <a:prstGeom prst="rect">
            <a:avLst/>
          </a:prstGeom>
        </p:spPr>
      </p:pic>
      <p:sp>
        <p:nvSpPr>
          <p:cNvPr id="5" name="Oval 4">
            <a:extLst>
              <a:ext uri="{FF2B5EF4-FFF2-40B4-BE49-F238E27FC236}">
                <a16:creationId xmlns:a16="http://schemas.microsoft.com/office/drawing/2014/main" id="{CB10B451-A7C3-4B81-BDFB-AC194FFC6CEC}"/>
              </a:ext>
            </a:extLst>
          </p:cNvPr>
          <p:cNvSpPr>
            <a:spLocks noChangeAspect="1"/>
          </p:cNvSpPr>
          <p:nvPr/>
        </p:nvSpPr>
        <p:spPr bwMode="auto">
          <a:xfrm>
            <a:off x="6491530" y="1633323"/>
            <a:ext cx="809096" cy="809096"/>
          </a:xfrm>
          <a:prstGeom prst="ellipse">
            <a:avLst/>
          </a:prstGeom>
          <a:noFill/>
          <a:ln w="2857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6" name="Oval 5">
            <a:extLst>
              <a:ext uri="{FF2B5EF4-FFF2-40B4-BE49-F238E27FC236}">
                <a16:creationId xmlns:a16="http://schemas.microsoft.com/office/drawing/2014/main" id="{06997360-8706-48D6-8041-7C05C151B905}"/>
              </a:ext>
            </a:extLst>
          </p:cNvPr>
          <p:cNvSpPr>
            <a:spLocks noChangeAspect="1"/>
          </p:cNvSpPr>
          <p:nvPr/>
        </p:nvSpPr>
        <p:spPr bwMode="auto">
          <a:xfrm>
            <a:off x="7064493" y="2207228"/>
            <a:ext cx="809096" cy="809096"/>
          </a:xfrm>
          <a:prstGeom prst="ellipse">
            <a:avLst/>
          </a:prstGeom>
          <a:noFill/>
          <a:ln w="2857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7" name="Oval 6">
            <a:extLst>
              <a:ext uri="{FF2B5EF4-FFF2-40B4-BE49-F238E27FC236}">
                <a16:creationId xmlns:a16="http://schemas.microsoft.com/office/drawing/2014/main" id="{C2D5B730-C66E-42D9-B958-E96A70B7A4D8}"/>
              </a:ext>
            </a:extLst>
          </p:cNvPr>
          <p:cNvSpPr>
            <a:spLocks noChangeAspect="1"/>
          </p:cNvSpPr>
          <p:nvPr/>
        </p:nvSpPr>
        <p:spPr bwMode="auto">
          <a:xfrm>
            <a:off x="5682434" y="1434015"/>
            <a:ext cx="809096" cy="809096"/>
          </a:xfrm>
          <a:prstGeom prst="ellipse">
            <a:avLst/>
          </a:prstGeom>
          <a:noFill/>
          <a:ln w="2857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grpSp>
        <p:nvGrpSpPr>
          <p:cNvPr id="8" name="Group 7">
            <a:extLst>
              <a:ext uri="{FF2B5EF4-FFF2-40B4-BE49-F238E27FC236}">
                <a16:creationId xmlns:a16="http://schemas.microsoft.com/office/drawing/2014/main" id="{14498A22-7A6C-4729-8EA4-90BC121FE907}"/>
              </a:ext>
            </a:extLst>
          </p:cNvPr>
          <p:cNvGrpSpPr/>
          <p:nvPr/>
        </p:nvGrpSpPr>
        <p:grpSpPr>
          <a:xfrm rot="-3600000">
            <a:off x="4887215" y="2690967"/>
            <a:ext cx="2422199" cy="1436507"/>
            <a:chOff x="3363214" y="2690966"/>
            <a:chExt cx="2422199" cy="1436507"/>
          </a:xfrm>
        </p:grpSpPr>
        <p:pic>
          <p:nvPicPr>
            <p:cNvPr id="9" name="Picture 8">
              <a:extLst>
                <a:ext uri="{FF2B5EF4-FFF2-40B4-BE49-F238E27FC236}">
                  <a16:creationId xmlns:a16="http://schemas.microsoft.com/office/drawing/2014/main" id="{0D8388A7-2B8D-40F5-AF8C-50677ADD53E5}"/>
                </a:ext>
              </a:extLst>
            </p:cNvPr>
            <p:cNvPicPr>
              <a:picLocks noChangeAspect="1"/>
            </p:cNvPicPr>
            <p:nvPr/>
          </p:nvPicPr>
          <p:blipFill>
            <a:blip r:embed="rId4">
              <a:alphaModFix/>
              <a:extLst>
                <a:ext uri="{28A0092B-C50C-407E-A947-70E740481C1C}">
                  <a14:useLocalDpi xmlns:a14="http://schemas.microsoft.com/office/drawing/2010/main" val="0"/>
                </a:ext>
              </a:extLst>
            </a:blip>
            <a:stretch>
              <a:fillRect/>
            </a:stretch>
          </p:blipFill>
          <p:spPr>
            <a:xfrm rot="10740000">
              <a:off x="4491683" y="3311747"/>
              <a:ext cx="1293730" cy="815726"/>
            </a:xfrm>
            <a:prstGeom prst="rect">
              <a:avLst/>
            </a:prstGeom>
          </p:spPr>
        </p:pic>
        <p:pic>
          <p:nvPicPr>
            <p:cNvPr id="10" name="Picture 9">
              <a:extLst>
                <a:ext uri="{FF2B5EF4-FFF2-40B4-BE49-F238E27FC236}">
                  <a16:creationId xmlns:a16="http://schemas.microsoft.com/office/drawing/2014/main" id="{EF9E82B4-A205-4AF6-90DC-6D22549717F4}"/>
                </a:ext>
              </a:extLst>
            </p:cNvPr>
            <p:cNvPicPr>
              <a:picLocks noChangeAspect="1"/>
            </p:cNvPicPr>
            <p:nvPr/>
          </p:nvPicPr>
          <p:blipFill>
            <a:blip r:embed="rId4">
              <a:alphaModFix amt="0"/>
              <a:extLst>
                <a:ext uri="{28A0092B-C50C-407E-A947-70E740481C1C}">
                  <a14:useLocalDpi xmlns:a14="http://schemas.microsoft.com/office/drawing/2010/main" val="0"/>
                </a:ext>
              </a:extLst>
            </a:blip>
            <a:stretch>
              <a:fillRect/>
            </a:stretch>
          </p:blipFill>
          <p:spPr>
            <a:xfrm rot="10740000" flipH="1" flipV="1">
              <a:off x="3363214" y="2690966"/>
              <a:ext cx="1293730" cy="815726"/>
            </a:xfrm>
            <a:prstGeom prst="rect">
              <a:avLst/>
            </a:prstGeom>
          </p:spPr>
        </p:pic>
      </p:grpSp>
      <p:sp>
        <p:nvSpPr>
          <p:cNvPr id="11" name="Oval 10">
            <a:extLst>
              <a:ext uri="{FF2B5EF4-FFF2-40B4-BE49-F238E27FC236}">
                <a16:creationId xmlns:a16="http://schemas.microsoft.com/office/drawing/2014/main" id="{56081CFE-3E65-4786-AB6A-DB19B5190ED8}"/>
              </a:ext>
            </a:extLst>
          </p:cNvPr>
          <p:cNvSpPr>
            <a:spLocks noChangeAspect="1"/>
          </p:cNvSpPr>
          <p:nvPr/>
        </p:nvSpPr>
        <p:spPr bwMode="auto">
          <a:xfrm>
            <a:off x="7088210" y="3810559"/>
            <a:ext cx="809096" cy="809096"/>
          </a:xfrm>
          <a:prstGeom prst="ellipse">
            <a:avLst/>
          </a:prstGeom>
          <a:noFill/>
          <a:ln w="2857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12" name="Oval 11">
            <a:extLst>
              <a:ext uri="{FF2B5EF4-FFF2-40B4-BE49-F238E27FC236}">
                <a16:creationId xmlns:a16="http://schemas.microsoft.com/office/drawing/2014/main" id="{259F9EC8-E0A7-45E6-8DB5-89E39CA89FA7}"/>
              </a:ext>
            </a:extLst>
          </p:cNvPr>
          <p:cNvSpPr>
            <a:spLocks noChangeAspect="1"/>
          </p:cNvSpPr>
          <p:nvPr/>
        </p:nvSpPr>
        <p:spPr bwMode="auto">
          <a:xfrm>
            <a:off x="7266218" y="3001463"/>
            <a:ext cx="809096" cy="809096"/>
          </a:xfrm>
          <a:prstGeom prst="ellipse">
            <a:avLst/>
          </a:prstGeom>
          <a:noFill/>
          <a:ln w="2857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grpSp>
        <p:nvGrpSpPr>
          <p:cNvPr id="14" name="Group 13">
            <a:extLst>
              <a:ext uri="{FF2B5EF4-FFF2-40B4-BE49-F238E27FC236}">
                <a16:creationId xmlns:a16="http://schemas.microsoft.com/office/drawing/2014/main" id="{9A5335B4-E8D0-4968-A412-5B5E43C24988}"/>
              </a:ext>
            </a:extLst>
          </p:cNvPr>
          <p:cNvGrpSpPr/>
          <p:nvPr/>
        </p:nvGrpSpPr>
        <p:grpSpPr>
          <a:xfrm>
            <a:off x="5501846" y="2745140"/>
            <a:ext cx="1197698" cy="1333151"/>
            <a:chOff x="3977846" y="2745139"/>
            <a:chExt cx="1197698" cy="1333151"/>
          </a:xfrm>
        </p:grpSpPr>
        <p:pic>
          <p:nvPicPr>
            <p:cNvPr id="4" name="Picture 3">
              <a:extLst>
                <a:ext uri="{FF2B5EF4-FFF2-40B4-BE49-F238E27FC236}">
                  <a16:creationId xmlns:a16="http://schemas.microsoft.com/office/drawing/2014/main" id="{CC111C60-3139-4EA7-809E-055242023048}"/>
                </a:ext>
              </a:extLst>
            </p:cNvPr>
            <p:cNvPicPr>
              <a:picLocks noChangeAspect="1"/>
            </p:cNvPicPr>
            <p:nvPr/>
          </p:nvPicPr>
          <p:blipFill>
            <a:blip r:embed="rId5">
              <a:clrChange>
                <a:clrFrom>
                  <a:srgbClr val="2D2E2D"/>
                </a:clrFrom>
                <a:clrTo>
                  <a:srgbClr val="2D2E2D">
                    <a:alpha val="0"/>
                  </a:srgbClr>
                </a:clrTo>
              </a:clrChange>
              <a:extLst>
                <a:ext uri="{BEBA8EAE-BF5A-486C-A8C5-ECC9F3942E4B}">
                  <a14:imgProps xmlns:a14="http://schemas.microsoft.com/office/drawing/2010/main">
                    <a14:imgLayer r:embed="rId6">
                      <a14:imgEffect>
                        <a14:colorTemperature colorTemp="4700"/>
                      </a14:imgEffect>
                    </a14:imgLayer>
                  </a14:imgProps>
                </a:ext>
                <a:ext uri="{28A0092B-C50C-407E-A947-70E740481C1C}">
                  <a14:useLocalDpi xmlns:a14="http://schemas.microsoft.com/office/drawing/2010/main" val="0"/>
                </a:ext>
              </a:extLst>
            </a:blip>
            <a:stretch>
              <a:fillRect/>
            </a:stretch>
          </p:blipFill>
          <p:spPr>
            <a:xfrm rot="3504793">
              <a:off x="4463732" y="3366478"/>
              <a:ext cx="898858" cy="524766"/>
            </a:xfrm>
            <a:prstGeom prst="rect">
              <a:avLst/>
            </a:prstGeom>
          </p:spPr>
        </p:pic>
        <p:pic>
          <p:nvPicPr>
            <p:cNvPr id="13" name="Picture 12">
              <a:extLst>
                <a:ext uri="{FF2B5EF4-FFF2-40B4-BE49-F238E27FC236}">
                  <a16:creationId xmlns:a16="http://schemas.microsoft.com/office/drawing/2014/main" id="{25940EC0-9F66-41CE-9EE5-7B228B6907F9}"/>
                </a:ext>
              </a:extLst>
            </p:cNvPr>
            <p:cNvPicPr>
              <a:picLocks noChangeAspect="1"/>
            </p:cNvPicPr>
            <p:nvPr/>
          </p:nvPicPr>
          <p:blipFill>
            <a:blip r:embed="rId5">
              <a:clrChange>
                <a:clrFrom>
                  <a:srgbClr val="2D2E2D"/>
                </a:clrFrom>
                <a:clrTo>
                  <a:srgbClr val="2D2E2D">
                    <a:alpha val="0"/>
                  </a:srgbClr>
                </a:clrTo>
              </a:clrChange>
              <a:alphaModFix amt="0"/>
              <a:extLst>
                <a:ext uri="{BEBA8EAE-BF5A-486C-A8C5-ECC9F3942E4B}">
                  <a14:imgProps xmlns:a14="http://schemas.microsoft.com/office/drawing/2010/main">
                    <a14:imgLayer r:embed="rId6">
                      <a14:imgEffect>
                        <a14:colorTemperature colorTemp="4700"/>
                      </a14:imgEffect>
                    </a14:imgLayer>
                  </a14:imgProps>
                </a:ext>
                <a:ext uri="{28A0092B-C50C-407E-A947-70E740481C1C}">
                  <a14:useLocalDpi xmlns:a14="http://schemas.microsoft.com/office/drawing/2010/main" val="0"/>
                </a:ext>
              </a:extLst>
            </a:blip>
            <a:stretch>
              <a:fillRect/>
            </a:stretch>
          </p:blipFill>
          <p:spPr>
            <a:xfrm rot="3504793" flipH="1" flipV="1">
              <a:off x="3790800" y="2932185"/>
              <a:ext cx="898858" cy="524766"/>
            </a:xfrm>
            <a:prstGeom prst="rect">
              <a:avLst/>
            </a:prstGeom>
          </p:spPr>
        </p:pic>
      </p:grpSp>
      <p:sp>
        <p:nvSpPr>
          <p:cNvPr id="15" name="Oval 14">
            <a:extLst>
              <a:ext uri="{FF2B5EF4-FFF2-40B4-BE49-F238E27FC236}">
                <a16:creationId xmlns:a16="http://schemas.microsoft.com/office/drawing/2014/main" id="{4ED13B22-2B1B-4754-97C2-C490472DE212}"/>
              </a:ext>
            </a:extLst>
          </p:cNvPr>
          <p:cNvSpPr>
            <a:spLocks noChangeAspect="1"/>
          </p:cNvSpPr>
          <p:nvPr/>
        </p:nvSpPr>
        <p:spPr bwMode="auto">
          <a:xfrm>
            <a:off x="6484380" y="4398314"/>
            <a:ext cx="809096" cy="809096"/>
          </a:xfrm>
          <a:prstGeom prst="ellipse">
            <a:avLst/>
          </a:prstGeom>
          <a:noFill/>
          <a:ln w="2857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Tree>
    <p:extLst>
      <p:ext uri="{BB962C8B-B14F-4D97-AF65-F5344CB8AC3E}">
        <p14:creationId xmlns:p14="http://schemas.microsoft.com/office/powerpoint/2010/main" val="40732028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xit" presetSubtype="0" fill="hold" grpId="1" nodeType="afterEffect">
                                  <p:stCondLst>
                                    <p:cond delay="0"/>
                                  </p:stCondLst>
                                  <p:childTnLst>
                                    <p:animEffect transition="out" filter="fade">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par>
                          <p:cTn id="8" fill="hold">
                            <p:stCondLst>
                              <p:cond delay="500"/>
                            </p:stCondLst>
                            <p:childTnLst>
                              <p:par>
                                <p:cTn id="9" presetID="8" presetClass="emph" presetSubtype="0" fill="hold" nodeType="afterEffect">
                                  <p:stCondLst>
                                    <p:cond delay="0"/>
                                  </p:stCondLst>
                                  <p:childTnLst>
                                    <p:animRot by="5400000">
                                      <p:cBhvr>
                                        <p:cTn id="10" dur="2000" fill="hold"/>
                                        <p:tgtEl>
                                          <p:spTgt spid="14"/>
                                        </p:tgtEl>
                                        <p:attrNameLst>
                                          <p:attrName>r</p:attrName>
                                        </p:attrNameLst>
                                      </p:cBhvr>
                                    </p:animRot>
                                  </p:childTnLst>
                                </p:cTn>
                              </p:par>
                              <p:par>
                                <p:cTn id="11" presetID="8" presetClass="emph" presetSubtype="0" fill="hold" nodeType="withEffect">
                                  <p:stCondLst>
                                    <p:cond delay="0"/>
                                  </p:stCondLst>
                                  <p:childTnLst>
                                    <p:animRot by="5400000">
                                      <p:cBhvr>
                                        <p:cTn id="12" dur="2000" fill="hold"/>
                                        <p:tgtEl>
                                          <p:spTgt spid="8"/>
                                        </p:tgtEl>
                                        <p:attrNameLst>
                                          <p:attrName>r</p:attrName>
                                        </p:attrNameLst>
                                      </p:cBhvr>
                                    </p:animRo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childTnLst>
                          </p:cTn>
                        </p:par>
                        <p:par>
                          <p:cTn id="18" fill="hold">
                            <p:stCondLst>
                              <p:cond delay="500"/>
                            </p:stCondLst>
                            <p:childTnLst>
                              <p:par>
                                <p:cTn id="19" presetID="10" presetClass="exit" presetSubtype="0" fill="hold" grpId="1" nodeType="afterEffect">
                                  <p:stCondLst>
                                    <p:cond delay="0"/>
                                  </p:stCondLst>
                                  <p:childTnLst>
                                    <p:animEffect transition="out" filter="fade">
                                      <p:cBhvr>
                                        <p:cTn id="20" dur="500"/>
                                        <p:tgtEl>
                                          <p:spTgt spid="7"/>
                                        </p:tgtEl>
                                      </p:cBhvr>
                                    </p:animEffect>
                                    <p:set>
                                      <p:cBhvr>
                                        <p:cTn id="21" dur="1" fill="hold">
                                          <p:stCondLst>
                                            <p:cond delay="499"/>
                                          </p:stCondLst>
                                        </p:cTn>
                                        <p:tgtEl>
                                          <p:spTgt spid="7"/>
                                        </p:tgtEl>
                                        <p:attrNameLst>
                                          <p:attrName>style.visibility</p:attrName>
                                        </p:attrNameLst>
                                      </p:cBhvr>
                                      <p:to>
                                        <p:strVal val="hidden"/>
                                      </p:to>
                                    </p:set>
                                  </p:childTnLst>
                                </p:cTn>
                              </p:par>
                            </p:childTnLst>
                          </p:cTn>
                        </p:par>
                        <p:par>
                          <p:cTn id="22" fill="hold">
                            <p:stCondLst>
                              <p:cond delay="1000"/>
                            </p:stCondLst>
                            <p:childTnLst>
                              <p:par>
                                <p:cTn id="23" presetID="10" presetClass="entr" presetSubtype="0" fill="hold" grpId="0" nodeType="after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fade">
                                      <p:cBhvr>
                                        <p:cTn id="25" dur="500"/>
                                        <p:tgtEl>
                                          <p:spTgt spid="5"/>
                                        </p:tgtEl>
                                      </p:cBhvr>
                                    </p:animEffect>
                                  </p:childTnLst>
                                </p:cTn>
                              </p:par>
                            </p:childTnLst>
                          </p:cTn>
                        </p:par>
                        <p:par>
                          <p:cTn id="26" fill="hold">
                            <p:stCondLst>
                              <p:cond delay="1500"/>
                            </p:stCondLst>
                            <p:childTnLst>
                              <p:par>
                                <p:cTn id="27" presetID="10" presetClass="exit" presetSubtype="0" fill="hold" grpId="1" nodeType="afterEffect">
                                  <p:stCondLst>
                                    <p:cond delay="0"/>
                                  </p:stCondLst>
                                  <p:childTnLst>
                                    <p:animEffect transition="out" filter="fade">
                                      <p:cBhvr>
                                        <p:cTn id="28" dur="500"/>
                                        <p:tgtEl>
                                          <p:spTgt spid="5"/>
                                        </p:tgtEl>
                                      </p:cBhvr>
                                    </p:animEffect>
                                    <p:set>
                                      <p:cBhvr>
                                        <p:cTn id="29" dur="1" fill="hold">
                                          <p:stCondLst>
                                            <p:cond delay="499"/>
                                          </p:stCondLst>
                                        </p:cTn>
                                        <p:tgtEl>
                                          <p:spTgt spid="5"/>
                                        </p:tgtEl>
                                        <p:attrNameLst>
                                          <p:attrName>style.visibility</p:attrName>
                                        </p:attrNameLst>
                                      </p:cBhvr>
                                      <p:to>
                                        <p:strVal val="hidden"/>
                                      </p:to>
                                    </p:set>
                                  </p:childTnLst>
                                </p:cTn>
                              </p:par>
                            </p:childTnLst>
                          </p:cTn>
                        </p:par>
                        <p:par>
                          <p:cTn id="30" fill="hold">
                            <p:stCondLst>
                              <p:cond delay="2000"/>
                            </p:stCondLst>
                            <p:childTnLst>
                              <p:par>
                                <p:cTn id="31" presetID="10" presetClass="entr" presetSubtype="0" fill="hold" grpId="0" nodeType="after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fade">
                                      <p:cBhvr>
                                        <p:cTn id="33" dur="500"/>
                                        <p:tgtEl>
                                          <p:spTgt spid="6"/>
                                        </p:tgtEl>
                                      </p:cBhvr>
                                    </p:animEffect>
                                  </p:childTnLst>
                                </p:cTn>
                              </p:par>
                            </p:childTnLst>
                          </p:cTn>
                        </p:par>
                        <p:par>
                          <p:cTn id="34" fill="hold">
                            <p:stCondLst>
                              <p:cond delay="2500"/>
                            </p:stCondLst>
                            <p:childTnLst>
                              <p:par>
                                <p:cTn id="35" presetID="10" presetClass="exit" presetSubtype="0" fill="hold" grpId="2" nodeType="afterEffect">
                                  <p:stCondLst>
                                    <p:cond delay="0"/>
                                  </p:stCondLst>
                                  <p:childTnLst>
                                    <p:animEffect transition="out" filter="fade">
                                      <p:cBhvr>
                                        <p:cTn id="36" dur="500"/>
                                        <p:tgtEl>
                                          <p:spTgt spid="6"/>
                                        </p:tgtEl>
                                      </p:cBhvr>
                                    </p:animEffect>
                                    <p:set>
                                      <p:cBhvr>
                                        <p:cTn id="37" dur="1" fill="hold">
                                          <p:stCondLst>
                                            <p:cond delay="499"/>
                                          </p:stCondLst>
                                        </p:cTn>
                                        <p:tgtEl>
                                          <p:spTgt spid="6"/>
                                        </p:tgtEl>
                                        <p:attrNameLst>
                                          <p:attrName>style.visibility</p:attrName>
                                        </p:attrNameLst>
                                      </p:cBhvr>
                                      <p:to>
                                        <p:strVal val="hidden"/>
                                      </p:to>
                                    </p:set>
                                  </p:childTnLst>
                                </p:cTn>
                              </p:par>
                            </p:childTnLst>
                          </p:cTn>
                        </p:par>
                        <p:par>
                          <p:cTn id="38" fill="hold">
                            <p:stCondLst>
                              <p:cond delay="3000"/>
                            </p:stCondLst>
                            <p:childTnLst>
                              <p:par>
                                <p:cTn id="39" presetID="10" presetClass="entr" presetSubtype="0" fill="hold" grpId="0" nodeType="afterEffect">
                                  <p:stCondLst>
                                    <p:cond delay="0"/>
                                  </p:stCondLst>
                                  <p:childTnLst>
                                    <p:set>
                                      <p:cBhvr>
                                        <p:cTn id="40" dur="1" fill="hold">
                                          <p:stCondLst>
                                            <p:cond delay="0"/>
                                          </p:stCondLst>
                                        </p:cTn>
                                        <p:tgtEl>
                                          <p:spTgt spid="12"/>
                                        </p:tgtEl>
                                        <p:attrNameLst>
                                          <p:attrName>style.visibility</p:attrName>
                                        </p:attrNameLst>
                                      </p:cBhvr>
                                      <p:to>
                                        <p:strVal val="visible"/>
                                      </p:to>
                                    </p:set>
                                    <p:animEffect transition="in" filter="fade">
                                      <p:cBhvr>
                                        <p:cTn id="41" dur="500"/>
                                        <p:tgtEl>
                                          <p:spTgt spid="12"/>
                                        </p:tgtEl>
                                      </p:cBhvr>
                                    </p:animEffect>
                                  </p:childTnLst>
                                </p:cTn>
                              </p:par>
                            </p:childTnLst>
                          </p:cTn>
                        </p:par>
                        <p:par>
                          <p:cTn id="42" fill="hold">
                            <p:stCondLst>
                              <p:cond delay="3500"/>
                            </p:stCondLst>
                            <p:childTnLst>
                              <p:par>
                                <p:cTn id="43" presetID="10" presetClass="exit" presetSubtype="0" fill="hold" grpId="1" nodeType="afterEffect">
                                  <p:stCondLst>
                                    <p:cond delay="0"/>
                                  </p:stCondLst>
                                  <p:childTnLst>
                                    <p:animEffect transition="out" filter="fade">
                                      <p:cBhvr>
                                        <p:cTn id="44" dur="500"/>
                                        <p:tgtEl>
                                          <p:spTgt spid="12"/>
                                        </p:tgtEl>
                                      </p:cBhvr>
                                    </p:animEffect>
                                    <p:set>
                                      <p:cBhvr>
                                        <p:cTn id="45" dur="1" fill="hold">
                                          <p:stCondLst>
                                            <p:cond delay="499"/>
                                          </p:stCondLst>
                                        </p:cTn>
                                        <p:tgtEl>
                                          <p:spTgt spid="12"/>
                                        </p:tgtEl>
                                        <p:attrNameLst>
                                          <p:attrName>style.visibility</p:attrName>
                                        </p:attrNameLst>
                                      </p:cBhvr>
                                      <p:to>
                                        <p:strVal val="hidden"/>
                                      </p:to>
                                    </p:set>
                                  </p:childTnLst>
                                </p:cTn>
                              </p:par>
                            </p:childTnLst>
                          </p:cTn>
                        </p:par>
                        <p:par>
                          <p:cTn id="46" fill="hold">
                            <p:stCondLst>
                              <p:cond delay="4000"/>
                            </p:stCondLst>
                            <p:childTnLst>
                              <p:par>
                                <p:cTn id="47" presetID="10" presetClass="entr" presetSubtype="0" fill="hold" grpId="1" nodeType="afterEffect">
                                  <p:stCondLst>
                                    <p:cond delay="0"/>
                                  </p:stCondLst>
                                  <p:childTnLst>
                                    <p:set>
                                      <p:cBhvr>
                                        <p:cTn id="48" dur="1" fill="hold">
                                          <p:stCondLst>
                                            <p:cond delay="0"/>
                                          </p:stCondLst>
                                        </p:cTn>
                                        <p:tgtEl>
                                          <p:spTgt spid="11"/>
                                        </p:tgtEl>
                                        <p:attrNameLst>
                                          <p:attrName>style.visibility</p:attrName>
                                        </p:attrNameLst>
                                      </p:cBhvr>
                                      <p:to>
                                        <p:strVal val="visible"/>
                                      </p:to>
                                    </p:set>
                                    <p:animEffect transition="in" filter="fade">
                                      <p:cBhvr>
                                        <p:cTn id="49" dur="500"/>
                                        <p:tgtEl>
                                          <p:spTgt spid="11"/>
                                        </p:tgtEl>
                                      </p:cBhvr>
                                    </p:animEffect>
                                  </p:childTnLst>
                                </p:cTn>
                              </p:par>
                            </p:childTnLst>
                          </p:cTn>
                        </p:par>
                        <p:par>
                          <p:cTn id="50" fill="hold">
                            <p:stCondLst>
                              <p:cond delay="4500"/>
                            </p:stCondLst>
                            <p:childTnLst>
                              <p:par>
                                <p:cTn id="51" presetID="10" presetClass="exit" presetSubtype="0" fill="hold" grpId="0" nodeType="afterEffect">
                                  <p:stCondLst>
                                    <p:cond delay="0"/>
                                  </p:stCondLst>
                                  <p:childTnLst>
                                    <p:animEffect transition="out" filter="fade">
                                      <p:cBhvr>
                                        <p:cTn id="52" dur="500"/>
                                        <p:tgtEl>
                                          <p:spTgt spid="11"/>
                                        </p:tgtEl>
                                      </p:cBhvr>
                                    </p:animEffect>
                                    <p:set>
                                      <p:cBhvr>
                                        <p:cTn id="53" dur="1" fill="hold">
                                          <p:stCondLst>
                                            <p:cond delay="499"/>
                                          </p:stCondLst>
                                        </p:cTn>
                                        <p:tgtEl>
                                          <p:spTgt spid="11"/>
                                        </p:tgtEl>
                                        <p:attrNameLst>
                                          <p:attrName>style.visibility</p:attrName>
                                        </p:attrNameLst>
                                      </p:cBhvr>
                                      <p:to>
                                        <p:strVal val="hidden"/>
                                      </p:to>
                                    </p:set>
                                  </p:childTnLst>
                                </p:cTn>
                              </p:par>
                            </p:childTnLst>
                          </p:cTn>
                        </p:par>
                        <p:par>
                          <p:cTn id="54" fill="hold">
                            <p:stCondLst>
                              <p:cond delay="5000"/>
                            </p:stCondLst>
                            <p:childTnLst>
                              <p:par>
                                <p:cTn id="55" presetID="10" presetClass="entr" presetSubtype="0" fill="hold" grpId="0" nodeType="afterEffect">
                                  <p:stCondLst>
                                    <p:cond delay="0"/>
                                  </p:stCondLst>
                                  <p:childTnLst>
                                    <p:set>
                                      <p:cBhvr>
                                        <p:cTn id="56" dur="1" fill="hold">
                                          <p:stCondLst>
                                            <p:cond delay="0"/>
                                          </p:stCondLst>
                                        </p:cTn>
                                        <p:tgtEl>
                                          <p:spTgt spid="15"/>
                                        </p:tgtEl>
                                        <p:attrNameLst>
                                          <p:attrName>style.visibility</p:attrName>
                                        </p:attrNameLst>
                                      </p:cBhvr>
                                      <p:to>
                                        <p:strVal val="visible"/>
                                      </p:to>
                                    </p:set>
                                    <p:animEffect transition="in" filter="fade">
                                      <p:cBhvr>
                                        <p:cTn id="5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P spid="6" grpId="0" animBg="1"/>
      <p:bldP spid="6" grpId="1" animBg="1"/>
      <p:bldP spid="6" grpId="2" animBg="1"/>
      <p:bldP spid="7" grpId="0" animBg="1"/>
      <p:bldP spid="7" grpId="1" animBg="1"/>
      <p:bldP spid="11" grpId="0" animBg="1"/>
      <p:bldP spid="11" grpId="1" animBg="1"/>
      <p:bldP spid="12" grpId="0" animBg="1"/>
      <p:bldP spid="12" grpId="1" animBg="1"/>
      <p:bldP spid="15"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ext Placeholder 1">
            <a:extLst>
              <a:ext uri="{FF2B5EF4-FFF2-40B4-BE49-F238E27FC236}">
                <a16:creationId xmlns:a16="http://schemas.microsoft.com/office/drawing/2014/main" id="{20B15D23-A632-4B85-AB57-9C01B72BD1B3}"/>
              </a:ext>
            </a:extLst>
          </p:cNvPr>
          <p:cNvSpPr>
            <a:spLocks noGrp="1" noChangeArrowheads="1"/>
          </p:cNvSpPr>
          <p:nvPr>
            <p:ph type="body" sz="quarter" idx="11"/>
          </p:nvPr>
        </p:nvSpPr>
        <p:spPr>
          <a:xfrm>
            <a:off x="0" y="0"/>
            <a:ext cx="12192000" cy="630238"/>
          </a:xfrm>
        </p:spPr>
        <p:txBody>
          <a:bodyPr/>
          <a:lstStyle/>
          <a:p>
            <a:pPr marL="0" indent="0">
              <a:tabLst>
                <a:tab pos="2243138" algn="l"/>
              </a:tabLst>
            </a:pPr>
            <a:r>
              <a:rPr lang="en-GB" altLang="en-US">
                <a:latin typeface="Myriad Pro" panose="020B0503030403020204" pitchFamily="34" charset="0"/>
                <a:ea typeface="Myriad Pro" panose="020B0503030403020204" pitchFamily="34" charset="0"/>
                <a:cs typeface="Myriad Pro" panose="020B0503030403020204" pitchFamily="34" charset="0"/>
              </a:rPr>
              <a:t>2.2 Multiplication: equal groups</a:t>
            </a:r>
            <a:r>
              <a:rPr lang="en-US" altLang="en-US">
                <a:latin typeface="Myriad Pro" panose="020B0503030403020204" pitchFamily="34" charset="0"/>
                <a:ea typeface="Myriad Pro" panose="020B0503030403020204" pitchFamily="34" charset="0"/>
                <a:cs typeface="Myriad Pro" panose="020B0503030403020204" pitchFamily="34" charset="0"/>
              </a:rPr>
              <a:t>   </a:t>
            </a:r>
            <a:r>
              <a:rPr lang="en-US" altLang="en-US">
                <a:solidFill>
                  <a:srgbClr val="00628C"/>
                </a:solidFill>
                <a:latin typeface="Myriad Pro" panose="020B0503030403020204" pitchFamily="34" charset="0"/>
                <a:ea typeface="Myriad Pro" panose="020B0503030403020204" pitchFamily="34" charset="0"/>
                <a:cs typeface="Myriad Pro" panose="020B0503030403020204" pitchFamily="34" charset="0"/>
              </a:rPr>
              <a:t>Step 1:3</a:t>
            </a:r>
          </a:p>
        </p:txBody>
      </p:sp>
      <p:pic>
        <p:nvPicPr>
          <p:cNvPr id="25603" name="Picture 3">
            <a:extLst>
              <a:ext uri="{FF2B5EF4-FFF2-40B4-BE49-F238E27FC236}">
                <a16:creationId xmlns:a16="http://schemas.microsoft.com/office/drawing/2014/main" id="{00E08FD4-4D6F-4D5F-918D-A3E07B58757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67139" y="1412876"/>
            <a:ext cx="4656137" cy="147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extBox 5">
            <a:extLst>
              <a:ext uri="{FF2B5EF4-FFF2-40B4-BE49-F238E27FC236}">
                <a16:creationId xmlns:a16="http://schemas.microsoft.com/office/drawing/2014/main" id="{F4E7A6ED-68FA-4E60-8725-56CE71748FF5}"/>
              </a:ext>
            </a:extLst>
          </p:cNvPr>
          <p:cNvSpPr txBox="1">
            <a:spLocks noChangeArrowheads="1"/>
          </p:cNvSpPr>
          <p:nvPr/>
        </p:nvSpPr>
        <p:spPr bwMode="auto">
          <a:xfrm>
            <a:off x="2496071" y="4086226"/>
            <a:ext cx="2328862"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fontAlgn="base">
              <a:spcAft>
                <a:spcPct val="0"/>
              </a:spcAft>
              <a:buClr>
                <a:srgbClr val="82CBDD"/>
              </a:buClr>
              <a:buNone/>
            </a:pPr>
            <a:r>
              <a:rPr lang="en-GB" altLang="en-US" sz="2400" dirty="0">
                <a:solidFill>
                  <a:srgbClr val="000000"/>
                </a:solidFill>
                <a:latin typeface="Myriad Pro Semibold"/>
                <a:ea typeface="Myriad Pro Semibold"/>
                <a:cs typeface="Myriad Pro Semibold"/>
              </a:rPr>
              <a:t>Equal groups</a:t>
            </a:r>
          </a:p>
        </p:txBody>
      </p:sp>
      <p:sp>
        <p:nvSpPr>
          <p:cNvPr id="13" name="TextBox 6">
            <a:extLst>
              <a:ext uri="{FF2B5EF4-FFF2-40B4-BE49-F238E27FC236}">
                <a16:creationId xmlns:a16="http://schemas.microsoft.com/office/drawing/2014/main" id="{9DEA0E67-C5CC-4559-9F24-D834E7CD95FE}"/>
              </a:ext>
            </a:extLst>
          </p:cNvPr>
          <p:cNvSpPr txBox="1">
            <a:spLocks noChangeArrowheads="1"/>
          </p:cNvSpPr>
          <p:nvPr/>
        </p:nvSpPr>
        <p:spPr bwMode="auto">
          <a:xfrm>
            <a:off x="2496072" y="5056189"/>
            <a:ext cx="266382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fontAlgn="base">
              <a:spcAft>
                <a:spcPct val="0"/>
              </a:spcAft>
              <a:buClr>
                <a:srgbClr val="82CBDD"/>
              </a:buClr>
              <a:buNone/>
            </a:pPr>
            <a:r>
              <a:rPr lang="en-GB" altLang="en-US" sz="2400" dirty="0">
                <a:solidFill>
                  <a:srgbClr val="000000"/>
                </a:solidFill>
                <a:latin typeface="Myriad Pro Semibold"/>
                <a:ea typeface="Myriad Pro Semibold"/>
                <a:cs typeface="Myriad Pro Semibold"/>
              </a:rPr>
              <a:t>Unequal groups</a:t>
            </a:r>
          </a:p>
        </p:txBody>
      </p:sp>
      <p:sp>
        <p:nvSpPr>
          <p:cNvPr id="15" name="TextBox 14">
            <a:extLst>
              <a:ext uri="{FF2B5EF4-FFF2-40B4-BE49-F238E27FC236}">
                <a16:creationId xmlns:a16="http://schemas.microsoft.com/office/drawing/2014/main" id="{63E3DA66-DBE9-48D8-8848-62B2204FA935}"/>
              </a:ext>
            </a:extLst>
          </p:cNvPr>
          <p:cNvSpPr txBox="1">
            <a:spLocks noChangeArrowheads="1"/>
          </p:cNvSpPr>
          <p:nvPr/>
        </p:nvSpPr>
        <p:spPr bwMode="auto">
          <a:xfrm>
            <a:off x="4710362" y="4987617"/>
            <a:ext cx="487634"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fontAlgn="base">
              <a:spcAft>
                <a:spcPct val="0"/>
              </a:spcAft>
              <a:buClr>
                <a:srgbClr val="82CBDD"/>
              </a:buClr>
              <a:buNone/>
            </a:pPr>
            <a:r>
              <a:rPr lang="en-GB" altLang="en-US" sz="3000" dirty="0">
                <a:solidFill>
                  <a:srgbClr val="008000"/>
                </a:solidFill>
                <a:latin typeface="Myriad Pro Semibold"/>
                <a:ea typeface="Myriad Pro Semibold"/>
                <a:cs typeface="Myriad Pro Semibold"/>
                <a:sym typeface="Wingdings" panose="05000000000000000000" pitchFamily="2" charset="2"/>
              </a:rPr>
              <a:t></a:t>
            </a:r>
            <a:endParaRPr lang="en-GB" altLang="en-US" sz="3000" dirty="0">
              <a:solidFill>
                <a:srgbClr val="008000"/>
              </a:solidFill>
              <a:latin typeface="Myriad Pro Semibold"/>
              <a:ea typeface="Myriad Pro Semibold"/>
              <a:cs typeface="Myriad Pro Semibold"/>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2.4 The 10 and 5 time tables</a:t>
            </a:r>
            <a:r>
              <a:rPr lang="en-GB" dirty="0"/>
              <a:t>	</a:t>
            </a:r>
            <a:r>
              <a:rPr lang="en-US" dirty="0">
                <a:solidFill>
                  <a:srgbClr val="00628C"/>
                </a:solidFill>
              </a:rPr>
              <a:t>Step 2:6</a:t>
            </a:r>
          </a:p>
        </p:txBody>
      </p:sp>
      <p:pic>
        <p:nvPicPr>
          <p:cNvPr id="3" name="Picture 2" descr="A large clock mounted to the side&#10;&#10;Description automatically generated">
            <a:extLst>
              <a:ext uri="{FF2B5EF4-FFF2-40B4-BE49-F238E27FC236}">
                <a16:creationId xmlns:a16="http://schemas.microsoft.com/office/drawing/2014/main" id="{74B21915-2351-479F-AEFD-FD23E57B3F5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65761" y="1296163"/>
            <a:ext cx="4260478" cy="4265674"/>
          </a:xfrm>
          <a:prstGeom prst="rect">
            <a:avLst/>
          </a:prstGeom>
        </p:spPr>
      </p:pic>
      <p:sp>
        <p:nvSpPr>
          <p:cNvPr id="4" name="Oval 3">
            <a:extLst>
              <a:ext uri="{FF2B5EF4-FFF2-40B4-BE49-F238E27FC236}">
                <a16:creationId xmlns:a16="http://schemas.microsoft.com/office/drawing/2014/main" id="{96FF0DC2-CD9D-4EBC-A155-8F39FC73063A}"/>
              </a:ext>
            </a:extLst>
          </p:cNvPr>
          <p:cNvSpPr>
            <a:spLocks noChangeAspect="1"/>
          </p:cNvSpPr>
          <p:nvPr/>
        </p:nvSpPr>
        <p:spPr bwMode="auto">
          <a:xfrm>
            <a:off x="4873338" y="1645704"/>
            <a:ext cx="809096" cy="809096"/>
          </a:xfrm>
          <a:prstGeom prst="ellipse">
            <a:avLst/>
          </a:prstGeom>
          <a:noFill/>
          <a:ln w="2857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5" name="Oval 4">
            <a:extLst>
              <a:ext uri="{FF2B5EF4-FFF2-40B4-BE49-F238E27FC236}">
                <a16:creationId xmlns:a16="http://schemas.microsoft.com/office/drawing/2014/main" id="{C1D788B8-A056-4D25-AF45-2CBF606BB647}"/>
              </a:ext>
            </a:extLst>
          </p:cNvPr>
          <p:cNvSpPr>
            <a:spLocks noChangeAspect="1"/>
          </p:cNvSpPr>
          <p:nvPr/>
        </p:nvSpPr>
        <p:spPr bwMode="auto">
          <a:xfrm>
            <a:off x="4317865" y="2243111"/>
            <a:ext cx="809096" cy="809096"/>
          </a:xfrm>
          <a:prstGeom prst="ellipse">
            <a:avLst/>
          </a:prstGeom>
          <a:noFill/>
          <a:ln w="2857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6" name="Oval 5">
            <a:extLst>
              <a:ext uri="{FF2B5EF4-FFF2-40B4-BE49-F238E27FC236}">
                <a16:creationId xmlns:a16="http://schemas.microsoft.com/office/drawing/2014/main" id="{AD7706CC-C384-4F35-95A2-064EA2A7C3FA}"/>
              </a:ext>
            </a:extLst>
          </p:cNvPr>
          <p:cNvSpPr>
            <a:spLocks noChangeAspect="1"/>
          </p:cNvSpPr>
          <p:nvPr/>
        </p:nvSpPr>
        <p:spPr bwMode="auto">
          <a:xfrm>
            <a:off x="5682434" y="1434015"/>
            <a:ext cx="809096" cy="809096"/>
          </a:xfrm>
          <a:prstGeom prst="ellipse">
            <a:avLst/>
          </a:prstGeom>
          <a:noFill/>
          <a:ln w="2857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grpSp>
        <p:nvGrpSpPr>
          <p:cNvPr id="7" name="Group 6">
            <a:extLst>
              <a:ext uri="{FF2B5EF4-FFF2-40B4-BE49-F238E27FC236}">
                <a16:creationId xmlns:a16="http://schemas.microsoft.com/office/drawing/2014/main" id="{74E6A7C5-248B-4DC9-A35B-82527C25BD9C}"/>
              </a:ext>
            </a:extLst>
          </p:cNvPr>
          <p:cNvGrpSpPr/>
          <p:nvPr/>
        </p:nvGrpSpPr>
        <p:grpSpPr>
          <a:xfrm rot="1800000">
            <a:off x="4887215" y="2690967"/>
            <a:ext cx="2422199" cy="1436507"/>
            <a:chOff x="3363214" y="2690966"/>
            <a:chExt cx="2422199" cy="1436507"/>
          </a:xfrm>
        </p:grpSpPr>
        <p:pic>
          <p:nvPicPr>
            <p:cNvPr id="8" name="Picture 7">
              <a:extLst>
                <a:ext uri="{FF2B5EF4-FFF2-40B4-BE49-F238E27FC236}">
                  <a16:creationId xmlns:a16="http://schemas.microsoft.com/office/drawing/2014/main" id="{0524DB4E-A1B1-4C96-BD0B-C03568948E21}"/>
                </a:ext>
              </a:extLst>
            </p:cNvPr>
            <p:cNvPicPr>
              <a:picLocks noChangeAspect="1"/>
            </p:cNvPicPr>
            <p:nvPr/>
          </p:nvPicPr>
          <p:blipFill>
            <a:blip r:embed="rId4">
              <a:alphaModFix/>
              <a:extLst>
                <a:ext uri="{28A0092B-C50C-407E-A947-70E740481C1C}">
                  <a14:useLocalDpi xmlns:a14="http://schemas.microsoft.com/office/drawing/2010/main" val="0"/>
                </a:ext>
              </a:extLst>
            </a:blip>
            <a:stretch>
              <a:fillRect/>
            </a:stretch>
          </p:blipFill>
          <p:spPr>
            <a:xfrm rot="10740000">
              <a:off x="4491683" y="3311747"/>
              <a:ext cx="1293730" cy="815726"/>
            </a:xfrm>
            <a:prstGeom prst="rect">
              <a:avLst/>
            </a:prstGeom>
          </p:spPr>
        </p:pic>
        <p:pic>
          <p:nvPicPr>
            <p:cNvPr id="9" name="Picture 8">
              <a:extLst>
                <a:ext uri="{FF2B5EF4-FFF2-40B4-BE49-F238E27FC236}">
                  <a16:creationId xmlns:a16="http://schemas.microsoft.com/office/drawing/2014/main" id="{27DE788D-2C50-4957-87B4-AF1EE8073129}"/>
                </a:ext>
              </a:extLst>
            </p:cNvPr>
            <p:cNvPicPr>
              <a:picLocks noChangeAspect="1"/>
            </p:cNvPicPr>
            <p:nvPr/>
          </p:nvPicPr>
          <p:blipFill>
            <a:blip r:embed="rId4">
              <a:alphaModFix amt="0"/>
              <a:extLst>
                <a:ext uri="{28A0092B-C50C-407E-A947-70E740481C1C}">
                  <a14:useLocalDpi xmlns:a14="http://schemas.microsoft.com/office/drawing/2010/main" val="0"/>
                </a:ext>
              </a:extLst>
            </a:blip>
            <a:stretch>
              <a:fillRect/>
            </a:stretch>
          </p:blipFill>
          <p:spPr>
            <a:xfrm rot="10740000" flipH="1" flipV="1">
              <a:off x="3363214" y="2690966"/>
              <a:ext cx="1293730" cy="815726"/>
            </a:xfrm>
            <a:prstGeom prst="rect">
              <a:avLst/>
            </a:prstGeom>
          </p:spPr>
        </p:pic>
      </p:grpSp>
      <p:grpSp>
        <p:nvGrpSpPr>
          <p:cNvPr id="12" name="Group 11">
            <a:extLst>
              <a:ext uri="{FF2B5EF4-FFF2-40B4-BE49-F238E27FC236}">
                <a16:creationId xmlns:a16="http://schemas.microsoft.com/office/drawing/2014/main" id="{F539CCF0-00B8-405F-B9FD-DAA32ADFE8FD}"/>
              </a:ext>
            </a:extLst>
          </p:cNvPr>
          <p:cNvGrpSpPr/>
          <p:nvPr/>
        </p:nvGrpSpPr>
        <p:grpSpPr>
          <a:xfrm rot="5400000">
            <a:off x="5501846" y="2745140"/>
            <a:ext cx="1197698" cy="1333151"/>
            <a:chOff x="3977846" y="2745139"/>
            <a:chExt cx="1197698" cy="1333151"/>
          </a:xfrm>
        </p:grpSpPr>
        <p:pic>
          <p:nvPicPr>
            <p:cNvPr id="13" name="Picture 12">
              <a:extLst>
                <a:ext uri="{FF2B5EF4-FFF2-40B4-BE49-F238E27FC236}">
                  <a16:creationId xmlns:a16="http://schemas.microsoft.com/office/drawing/2014/main" id="{38D35F1E-FDC0-46E4-A824-D0520B3B0C9A}"/>
                </a:ext>
              </a:extLst>
            </p:cNvPr>
            <p:cNvPicPr>
              <a:picLocks noChangeAspect="1"/>
            </p:cNvPicPr>
            <p:nvPr/>
          </p:nvPicPr>
          <p:blipFill>
            <a:blip r:embed="rId5">
              <a:clrChange>
                <a:clrFrom>
                  <a:srgbClr val="2D2E2D"/>
                </a:clrFrom>
                <a:clrTo>
                  <a:srgbClr val="2D2E2D">
                    <a:alpha val="0"/>
                  </a:srgbClr>
                </a:clrTo>
              </a:clrChange>
              <a:extLst>
                <a:ext uri="{BEBA8EAE-BF5A-486C-A8C5-ECC9F3942E4B}">
                  <a14:imgProps xmlns:a14="http://schemas.microsoft.com/office/drawing/2010/main">
                    <a14:imgLayer r:embed="rId6">
                      <a14:imgEffect>
                        <a14:colorTemperature colorTemp="4700"/>
                      </a14:imgEffect>
                    </a14:imgLayer>
                  </a14:imgProps>
                </a:ext>
                <a:ext uri="{28A0092B-C50C-407E-A947-70E740481C1C}">
                  <a14:useLocalDpi xmlns:a14="http://schemas.microsoft.com/office/drawing/2010/main" val="0"/>
                </a:ext>
              </a:extLst>
            </a:blip>
            <a:stretch>
              <a:fillRect/>
            </a:stretch>
          </p:blipFill>
          <p:spPr>
            <a:xfrm rot="3504793">
              <a:off x="4463732" y="3366478"/>
              <a:ext cx="898858" cy="524766"/>
            </a:xfrm>
            <a:prstGeom prst="rect">
              <a:avLst/>
            </a:prstGeom>
          </p:spPr>
        </p:pic>
        <p:pic>
          <p:nvPicPr>
            <p:cNvPr id="14" name="Picture 13">
              <a:extLst>
                <a:ext uri="{FF2B5EF4-FFF2-40B4-BE49-F238E27FC236}">
                  <a16:creationId xmlns:a16="http://schemas.microsoft.com/office/drawing/2014/main" id="{C847A3E7-843D-40FC-B5DF-B1A01C5F5849}"/>
                </a:ext>
              </a:extLst>
            </p:cNvPr>
            <p:cNvPicPr>
              <a:picLocks noChangeAspect="1"/>
            </p:cNvPicPr>
            <p:nvPr/>
          </p:nvPicPr>
          <p:blipFill>
            <a:blip r:embed="rId5">
              <a:clrChange>
                <a:clrFrom>
                  <a:srgbClr val="2D2E2D"/>
                </a:clrFrom>
                <a:clrTo>
                  <a:srgbClr val="2D2E2D">
                    <a:alpha val="0"/>
                  </a:srgbClr>
                </a:clrTo>
              </a:clrChange>
              <a:alphaModFix amt="0"/>
              <a:extLst>
                <a:ext uri="{BEBA8EAE-BF5A-486C-A8C5-ECC9F3942E4B}">
                  <a14:imgProps xmlns:a14="http://schemas.microsoft.com/office/drawing/2010/main">
                    <a14:imgLayer r:embed="rId6">
                      <a14:imgEffect>
                        <a14:colorTemperature colorTemp="4700"/>
                      </a14:imgEffect>
                    </a14:imgLayer>
                  </a14:imgProps>
                </a:ext>
                <a:ext uri="{28A0092B-C50C-407E-A947-70E740481C1C}">
                  <a14:useLocalDpi xmlns:a14="http://schemas.microsoft.com/office/drawing/2010/main" val="0"/>
                </a:ext>
              </a:extLst>
            </a:blip>
            <a:stretch>
              <a:fillRect/>
            </a:stretch>
          </p:blipFill>
          <p:spPr>
            <a:xfrm rot="3504793" flipH="1" flipV="1">
              <a:off x="3790800" y="2932185"/>
              <a:ext cx="898858" cy="524766"/>
            </a:xfrm>
            <a:prstGeom prst="rect">
              <a:avLst/>
            </a:prstGeom>
          </p:spPr>
        </p:pic>
      </p:grpSp>
      <p:sp>
        <p:nvSpPr>
          <p:cNvPr id="15" name="Oval 14">
            <a:extLst>
              <a:ext uri="{FF2B5EF4-FFF2-40B4-BE49-F238E27FC236}">
                <a16:creationId xmlns:a16="http://schemas.microsoft.com/office/drawing/2014/main" id="{CEFA8B36-8E1F-446D-8C14-E96F1E045D63}"/>
              </a:ext>
            </a:extLst>
          </p:cNvPr>
          <p:cNvSpPr>
            <a:spLocks noChangeAspect="1"/>
          </p:cNvSpPr>
          <p:nvPr/>
        </p:nvSpPr>
        <p:spPr bwMode="auto">
          <a:xfrm>
            <a:off x="6484380" y="4398314"/>
            <a:ext cx="809096" cy="809096"/>
          </a:xfrm>
          <a:prstGeom prst="ellipse">
            <a:avLst/>
          </a:prstGeom>
          <a:noFill/>
          <a:ln w="2857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Tree>
    <p:extLst>
      <p:ext uri="{BB962C8B-B14F-4D97-AF65-F5344CB8AC3E}">
        <p14:creationId xmlns:p14="http://schemas.microsoft.com/office/powerpoint/2010/main" val="20901025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xit" presetSubtype="0" fill="hold" grpId="0" nodeType="afterEffect">
                                  <p:stCondLst>
                                    <p:cond delay="0"/>
                                  </p:stCondLst>
                                  <p:childTnLst>
                                    <p:animEffect transition="out" filter="fade">
                                      <p:cBhvr>
                                        <p:cTn id="6" dur="500"/>
                                        <p:tgtEl>
                                          <p:spTgt spid="15"/>
                                        </p:tgtEl>
                                      </p:cBhvr>
                                    </p:animEffect>
                                    <p:set>
                                      <p:cBhvr>
                                        <p:cTn id="7" dur="1" fill="hold">
                                          <p:stCondLst>
                                            <p:cond delay="499"/>
                                          </p:stCondLst>
                                        </p:cTn>
                                        <p:tgtEl>
                                          <p:spTgt spid="15"/>
                                        </p:tgtEl>
                                        <p:attrNameLst>
                                          <p:attrName>style.visibility</p:attrName>
                                        </p:attrNameLst>
                                      </p:cBhvr>
                                      <p:to>
                                        <p:strVal val="hidden"/>
                                      </p:to>
                                    </p:set>
                                  </p:childTnLst>
                                </p:cTn>
                              </p:par>
                            </p:childTnLst>
                          </p:cTn>
                        </p:par>
                        <p:par>
                          <p:cTn id="8" fill="hold">
                            <p:stCondLst>
                              <p:cond delay="500"/>
                            </p:stCondLst>
                            <p:childTnLst>
                              <p:par>
                                <p:cTn id="9" presetID="8" presetClass="emph" presetSubtype="0" fill="hold" nodeType="afterEffect">
                                  <p:stCondLst>
                                    <p:cond delay="0"/>
                                  </p:stCondLst>
                                  <p:childTnLst>
                                    <p:animRot by="12600000">
                                      <p:cBhvr>
                                        <p:cTn id="10" dur="2000" fill="hold"/>
                                        <p:tgtEl>
                                          <p:spTgt spid="12"/>
                                        </p:tgtEl>
                                        <p:attrNameLst>
                                          <p:attrName>r</p:attrName>
                                        </p:attrNameLst>
                                      </p:cBhvr>
                                    </p:animRot>
                                  </p:childTnLst>
                                </p:cTn>
                              </p:par>
                              <p:par>
                                <p:cTn id="11" presetID="8" presetClass="emph" presetSubtype="0" fill="hold" nodeType="withEffect">
                                  <p:stCondLst>
                                    <p:cond delay="0"/>
                                  </p:stCondLst>
                                  <p:childTnLst>
                                    <p:animRot by="9000000">
                                      <p:cBhvr>
                                        <p:cTn id="12" dur="2000" fill="hold"/>
                                        <p:tgtEl>
                                          <p:spTgt spid="7"/>
                                        </p:tgtEl>
                                        <p:attrNameLst>
                                          <p:attrName>r</p:attrName>
                                        </p:attrNameLst>
                                      </p:cBhvr>
                                    </p:animRo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childTnLst>
                          </p:cTn>
                        </p:par>
                        <p:par>
                          <p:cTn id="18" fill="hold">
                            <p:stCondLst>
                              <p:cond delay="500"/>
                            </p:stCondLst>
                            <p:childTnLst>
                              <p:par>
                                <p:cTn id="19" presetID="10" presetClass="exit" presetSubtype="0" fill="hold" grpId="1" nodeType="afterEffect">
                                  <p:stCondLst>
                                    <p:cond delay="0"/>
                                  </p:stCondLst>
                                  <p:childTnLst>
                                    <p:animEffect transition="out" filter="fade">
                                      <p:cBhvr>
                                        <p:cTn id="20" dur="500"/>
                                        <p:tgtEl>
                                          <p:spTgt spid="6"/>
                                        </p:tgtEl>
                                      </p:cBhvr>
                                    </p:animEffect>
                                    <p:set>
                                      <p:cBhvr>
                                        <p:cTn id="21" dur="1" fill="hold">
                                          <p:stCondLst>
                                            <p:cond delay="499"/>
                                          </p:stCondLst>
                                        </p:cTn>
                                        <p:tgtEl>
                                          <p:spTgt spid="6"/>
                                        </p:tgtEl>
                                        <p:attrNameLst>
                                          <p:attrName>style.visibility</p:attrName>
                                        </p:attrNameLst>
                                      </p:cBhvr>
                                      <p:to>
                                        <p:strVal val="hidden"/>
                                      </p:to>
                                    </p:set>
                                  </p:childTnLst>
                                </p:cTn>
                              </p:par>
                            </p:childTnLst>
                          </p:cTn>
                        </p:par>
                        <p:par>
                          <p:cTn id="22" fill="hold">
                            <p:stCondLst>
                              <p:cond delay="1000"/>
                            </p:stCondLst>
                            <p:childTnLst>
                              <p:par>
                                <p:cTn id="23" presetID="10" presetClass="entr" presetSubtype="0" fill="hold" grpId="0" nodeType="after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fade">
                                      <p:cBhvr>
                                        <p:cTn id="25" dur="500"/>
                                        <p:tgtEl>
                                          <p:spTgt spid="4"/>
                                        </p:tgtEl>
                                      </p:cBhvr>
                                    </p:animEffect>
                                  </p:childTnLst>
                                </p:cTn>
                              </p:par>
                            </p:childTnLst>
                          </p:cTn>
                        </p:par>
                        <p:par>
                          <p:cTn id="26" fill="hold">
                            <p:stCondLst>
                              <p:cond delay="1500"/>
                            </p:stCondLst>
                            <p:childTnLst>
                              <p:par>
                                <p:cTn id="27" presetID="10" presetClass="exit" presetSubtype="0" fill="hold" grpId="1" nodeType="afterEffect">
                                  <p:stCondLst>
                                    <p:cond delay="0"/>
                                  </p:stCondLst>
                                  <p:childTnLst>
                                    <p:animEffect transition="out" filter="fade">
                                      <p:cBhvr>
                                        <p:cTn id="28" dur="500"/>
                                        <p:tgtEl>
                                          <p:spTgt spid="4"/>
                                        </p:tgtEl>
                                      </p:cBhvr>
                                    </p:animEffect>
                                    <p:set>
                                      <p:cBhvr>
                                        <p:cTn id="29" dur="1" fill="hold">
                                          <p:stCondLst>
                                            <p:cond delay="499"/>
                                          </p:stCondLst>
                                        </p:cTn>
                                        <p:tgtEl>
                                          <p:spTgt spid="4"/>
                                        </p:tgtEl>
                                        <p:attrNameLst>
                                          <p:attrName>style.visibility</p:attrName>
                                        </p:attrNameLst>
                                      </p:cBhvr>
                                      <p:to>
                                        <p:strVal val="hidden"/>
                                      </p:to>
                                    </p:set>
                                  </p:childTnLst>
                                </p:cTn>
                              </p:par>
                            </p:childTnLst>
                          </p:cTn>
                        </p:par>
                        <p:par>
                          <p:cTn id="30" fill="hold">
                            <p:stCondLst>
                              <p:cond delay="2000"/>
                            </p:stCondLst>
                            <p:childTnLst>
                              <p:par>
                                <p:cTn id="31" presetID="10" presetClass="entr" presetSubtype="0" fill="hold" grpId="0" nodeType="afterEffect">
                                  <p:stCondLst>
                                    <p:cond delay="0"/>
                                  </p:stCondLst>
                                  <p:childTnLst>
                                    <p:set>
                                      <p:cBhvr>
                                        <p:cTn id="32" dur="1" fill="hold">
                                          <p:stCondLst>
                                            <p:cond delay="0"/>
                                          </p:stCondLst>
                                        </p:cTn>
                                        <p:tgtEl>
                                          <p:spTgt spid="5"/>
                                        </p:tgtEl>
                                        <p:attrNameLst>
                                          <p:attrName>style.visibility</p:attrName>
                                        </p:attrNameLst>
                                      </p:cBhvr>
                                      <p:to>
                                        <p:strVal val="visible"/>
                                      </p:to>
                                    </p:set>
                                    <p:animEffect transition="in" filter="fade">
                                      <p:cBhvr>
                                        <p:cTn id="3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5" grpId="0" animBg="1"/>
      <p:bldP spid="6" grpId="0" animBg="1"/>
      <p:bldP spid="6" grpId="1" animBg="1"/>
      <p:bldP spid="15" grpId="0" animBg="1"/>
    </p:bldLst>
  </p:timing>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2.4 The 10 and 5 time tables</a:t>
            </a:r>
            <a:r>
              <a:rPr lang="en-GB" dirty="0"/>
              <a:t>	</a:t>
            </a:r>
            <a:r>
              <a:rPr lang="en-US" dirty="0">
                <a:solidFill>
                  <a:srgbClr val="00628C"/>
                </a:solidFill>
              </a:rPr>
              <a:t>Step 2:7</a:t>
            </a:r>
          </a:p>
        </p:txBody>
      </p:sp>
      <p:pic>
        <p:nvPicPr>
          <p:cNvPr id="6" name="Picture 5" descr="A close up of a flower&#10;&#10;Description automatically generated">
            <a:extLst>
              <a:ext uri="{FF2B5EF4-FFF2-40B4-BE49-F238E27FC236}">
                <a16:creationId xmlns:a16="http://schemas.microsoft.com/office/drawing/2014/main" id="{2098FEE4-B79C-42AC-B0CE-D43375183D6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28456" y="1229134"/>
            <a:ext cx="6135088" cy="3688535"/>
          </a:xfrm>
          <a:prstGeom prst="rect">
            <a:avLst/>
          </a:prstGeom>
        </p:spPr>
      </p:pic>
      <p:grpSp>
        <p:nvGrpSpPr>
          <p:cNvPr id="9" name="Group 8">
            <a:extLst>
              <a:ext uri="{FF2B5EF4-FFF2-40B4-BE49-F238E27FC236}">
                <a16:creationId xmlns:a16="http://schemas.microsoft.com/office/drawing/2014/main" id="{D5137ABD-E054-4AE6-A34E-66EC70B83F1E}"/>
              </a:ext>
            </a:extLst>
          </p:cNvPr>
          <p:cNvGrpSpPr/>
          <p:nvPr/>
        </p:nvGrpSpPr>
        <p:grpSpPr>
          <a:xfrm>
            <a:off x="4300537" y="5372950"/>
            <a:ext cx="3590926" cy="461666"/>
            <a:chOff x="1830386" y="5372950"/>
            <a:chExt cx="3590926" cy="461666"/>
          </a:xfrm>
        </p:grpSpPr>
        <p:sp>
          <p:nvSpPr>
            <p:cNvPr id="7" name="TextBox 6">
              <a:extLst>
                <a:ext uri="{FF2B5EF4-FFF2-40B4-BE49-F238E27FC236}">
                  <a16:creationId xmlns:a16="http://schemas.microsoft.com/office/drawing/2014/main" id="{3C14B02C-0A28-40FF-A8D0-A04844E812AB}"/>
                </a:ext>
              </a:extLst>
            </p:cNvPr>
            <p:cNvSpPr txBox="1"/>
            <p:nvPr/>
          </p:nvSpPr>
          <p:spPr bwMode="auto">
            <a:xfrm>
              <a:off x="3976686" y="5372951"/>
              <a:ext cx="144462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5 × 1 = 5</a:t>
              </a:r>
            </a:p>
          </p:txBody>
        </p:sp>
        <p:sp>
          <p:nvSpPr>
            <p:cNvPr id="8" name="TextBox 7">
              <a:extLst>
                <a:ext uri="{FF2B5EF4-FFF2-40B4-BE49-F238E27FC236}">
                  <a16:creationId xmlns:a16="http://schemas.microsoft.com/office/drawing/2014/main" id="{BFF80D64-3CBD-4D51-8D73-941DCE668275}"/>
                </a:ext>
              </a:extLst>
            </p:cNvPr>
            <p:cNvSpPr txBox="1"/>
            <p:nvPr/>
          </p:nvSpPr>
          <p:spPr bwMode="auto">
            <a:xfrm>
              <a:off x="1830386" y="5372950"/>
              <a:ext cx="144462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1 × 5 = 5</a:t>
              </a:r>
            </a:p>
          </p:txBody>
        </p:sp>
      </p:grpSp>
    </p:spTree>
    <p:extLst>
      <p:ext uri="{BB962C8B-B14F-4D97-AF65-F5344CB8AC3E}">
        <p14:creationId xmlns:p14="http://schemas.microsoft.com/office/powerpoint/2010/main" val="4029729507"/>
      </p:ext>
    </p:extLst>
  </p:cSld>
  <p:clrMapOvr>
    <a:masterClrMapping/>
  </p:clrMapOvr>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1813C258-A4E3-43EB-90B2-79EEC7CD9B88}"/>
              </a:ext>
            </a:extLst>
          </p:cNvPr>
          <p:cNvSpPr txBox="1"/>
          <p:nvPr/>
        </p:nvSpPr>
        <p:spPr bwMode="auto">
          <a:xfrm>
            <a:off x="5253675" y="2632271"/>
            <a:ext cx="161133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9 + 5 = 45</a:t>
            </a:r>
          </a:p>
        </p:txBody>
      </p:sp>
      <p:sp>
        <p:nvSpPr>
          <p:cNvPr id="10" name="TextBox 9">
            <a:extLst>
              <a:ext uri="{FF2B5EF4-FFF2-40B4-BE49-F238E27FC236}">
                <a16:creationId xmlns:a16="http://schemas.microsoft.com/office/drawing/2014/main" id="{092C3123-849E-4921-8972-4A26C044B340}"/>
              </a:ext>
            </a:extLst>
          </p:cNvPr>
          <p:cNvSpPr txBox="1"/>
          <p:nvPr/>
        </p:nvSpPr>
        <p:spPr bwMode="auto">
          <a:xfrm>
            <a:off x="8161801" y="4856384"/>
            <a:ext cx="161133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9 × 5 = 45</a:t>
            </a:r>
          </a:p>
        </p:txBody>
      </p:sp>
      <p:graphicFrame>
        <p:nvGraphicFramePr>
          <p:cNvPr id="36" name="Table 35">
            <a:extLst>
              <a:ext uri="{FF2B5EF4-FFF2-40B4-BE49-F238E27FC236}">
                <a16:creationId xmlns:a16="http://schemas.microsoft.com/office/drawing/2014/main" id="{00A3DA55-7B2B-450E-BE3E-B0348B4447CB}"/>
              </a:ext>
            </a:extLst>
          </p:cNvPr>
          <p:cNvGraphicFramePr>
            <a:graphicFrameLocks noGrp="1"/>
          </p:cNvGraphicFramePr>
          <p:nvPr/>
        </p:nvGraphicFramePr>
        <p:xfrm>
          <a:off x="1730387" y="1724162"/>
          <a:ext cx="8657913" cy="4395524"/>
        </p:xfrm>
        <a:graphic>
          <a:graphicData uri="http://schemas.openxmlformats.org/drawingml/2006/table">
            <a:tbl>
              <a:tblPr firstRow="1" bandRow="1">
                <a:tableStyleId>{5C22544A-7EE6-4342-B048-85BDC9FD1C3A}</a:tableStyleId>
              </a:tblPr>
              <a:tblGrid>
                <a:gridCol w="2885971">
                  <a:extLst>
                    <a:ext uri="{9D8B030D-6E8A-4147-A177-3AD203B41FA5}">
                      <a16:colId xmlns:a16="http://schemas.microsoft.com/office/drawing/2014/main" val="1620933522"/>
                    </a:ext>
                  </a:extLst>
                </a:gridCol>
                <a:gridCol w="2885971">
                  <a:extLst>
                    <a:ext uri="{9D8B030D-6E8A-4147-A177-3AD203B41FA5}">
                      <a16:colId xmlns:a16="http://schemas.microsoft.com/office/drawing/2014/main" val="1539423616"/>
                    </a:ext>
                  </a:extLst>
                </a:gridCol>
                <a:gridCol w="2885971">
                  <a:extLst>
                    <a:ext uri="{9D8B030D-6E8A-4147-A177-3AD203B41FA5}">
                      <a16:colId xmlns:a16="http://schemas.microsoft.com/office/drawing/2014/main" val="3296720604"/>
                    </a:ext>
                  </a:extLst>
                </a:gridCol>
              </a:tblGrid>
              <a:tr h="2197762">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740601725"/>
                  </a:ext>
                </a:extLst>
              </a:tr>
              <a:tr h="2197762">
                <a:tc>
                  <a:txBody>
                    <a:bodyPr/>
                    <a:lstStyle/>
                    <a:p>
                      <a:endParaRPr lang="en-GB"/>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721114551"/>
                  </a:ext>
                </a:extLst>
              </a:tr>
            </a:tbl>
          </a:graphicData>
        </a:graphic>
      </p:graphicFrame>
      <p:sp>
        <p:nvSpPr>
          <p:cNvPr id="2" name="Text Placeholder 1"/>
          <p:cNvSpPr>
            <a:spLocks noGrp="1"/>
          </p:cNvSpPr>
          <p:nvPr>
            <p:ph type="body" sz="quarter" idx="11"/>
          </p:nvPr>
        </p:nvSpPr>
        <p:spPr/>
        <p:txBody>
          <a:bodyPr/>
          <a:lstStyle/>
          <a:p>
            <a:r>
              <a:rPr lang="en-US" dirty="0"/>
              <a:t>2.4 The 10 and 5 time tables</a:t>
            </a:r>
            <a:r>
              <a:rPr lang="en-GB" dirty="0"/>
              <a:t>	</a:t>
            </a:r>
            <a:r>
              <a:rPr lang="en-US" dirty="0">
                <a:solidFill>
                  <a:srgbClr val="00628C"/>
                </a:solidFill>
              </a:rPr>
              <a:t>Step 2:7</a:t>
            </a:r>
          </a:p>
        </p:txBody>
      </p:sp>
      <p:sp>
        <p:nvSpPr>
          <p:cNvPr id="4" name="TextBox 3">
            <a:extLst>
              <a:ext uri="{FF2B5EF4-FFF2-40B4-BE49-F238E27FC236}">
                <a16:creationId xmlns:a16="http://schemas.microsoft.com/office/drawing/2014/main" id="{BAD3AAE1-105B-4BBF-97C2-C52875CBDF75}"/>
              </a:ext>
            </a:extLst>
          </p:cNvPr>
          <p:cNvSpPr txBox="1"/>
          <p:nvPr/>
        </p:nvSpPr>
        <p:spPr bwMode="auto">
          <a:xfrm>
            <a:off x="4251682" y="1076266"/>
            <a:ext cx="36886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Facts in the 5 times table?</a:t>
            </a:r>
          </a:p>
        </p:txBody>
      </p:sp>
      <p:pic>
        <p:nvPicPr>
          <p:cNvPr id="5" name="Picture 4">
            <a:extLst>
              <a:ext uri="{FF2B5EF4-FFF2-40B4-BE49-F238E27FC236}">
                <a16:creationId xmlns:a16="http://schemas.microsoft.com/office/drawing/2014/main" id="{2393BE21-9184-4B1F-B9B1-75CDF879457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53472" y="2220913"/>
            <a:ext cx="1724974" cy="1284378"/>
          </a:xfrm>
          <a:prstGeom prst="rect">
            <a:avLst/>
          </a:prstGeom>
        </p:spPr>
      </p:pic>
      <p:pic>
        <p:nvPicPr>
          <p:cNvPr id="7" name="Picture 6">
            <a:extLst>
              <a:ext uri="{FF2B5EF4-FFF2-40B4-BE49-F238E27FC236}">
                <a16:creationId xmlns:a16="http://schemas.microsoft.com/office/drawing/2014/main" id="{C99D35DC-500E-41F7-B250-32ED1749C3A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104982" y="2220913"/>
            <a:ext cx="1724974" cy="1284378"/>
          </a:xfrm>
          <a:prstGeom prst="rect">
            <a:avLst/>
          </a:prstGeom>
        </p:spPr>
      </p:pic>
      <p:sp>
        <p:nvSpPr>
          <p:cNvPr id="8" name="TextBox 7">
            <a:extLst>
              <a:ext uri="{FF2B5EF4-FFF2-40B4-BE49-F238E27FC236}">
                <a16:creationId xmlns:a16="http://schemas.microsoft.com/office/drawing/2014/main" id="{CD224E1F-0662-4DD8-97A5-F45A1B973E3E}"/>
              </a:ext>
            </a:extLst>
          </p:cNvPr>
          <p:cNvSpPr txBox="1"/>
          <p:nvPr/>
        </p:nvSpPr>
        <p:spPr bwMode="auto">
          <a:xfrm>
            <a:off x="2310291" y="4856689"/>
            <a:ext cx="161133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5 × 9 = 45</a:t>
            </a:r>
          </a:p>
        </p:txBody>
      </p:sp>
      <p:sp>
        <p:nvSpPr>
          <p:cNvPr id="11" name="TextBox 10">
            <a:extLst>
              <a:ext uri="{FF2B5EF4-FFF2-40B4-BE49-F238E27FC236}">
                <a16:creationId xmlns:a16="http://schemas.microsoft.com/office/drawing/2014/main" id="{4CF5C7D5-F103-446E-BA4D-1225FE3E8751}"/>
              </a:ext>
            </a:extLst>
          </p:cNvPr>
          <p:cNvSpPr txBox="1"/>
          <p:nvPr/>
        </p:nvSpPr>
        <p:spPr bwMode="auto">
          <a:xfrm>
            <a:off x="9833688" y="1719174"/>
            <a:ext cx="510076" cy="707886"/>
          </a:xfrm>
          <a:prstGeom prst="rect">
            <a:avLst/>
          </a:prstGeom>
          <a:noFill/>
          <a:ln>
            <a:noFill/>
          </a:ln>
          <a:extLs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4000" dirty="0">
                <a:solidFill>
                  <a:srgbClr val="FF0000"/>
                </a:solidFill>
                <a:latin typeface="Comic Sans MS" panose="030F0702030302020204" pitchFamily="66" charset="0"/>
                <a:ea typeface="Myriad Pro Semibold" charset="0"/>
                <a:cs typeface="Myriad Pro Semibold" charset="0"/>
                <a:sym typeface="Wingdings" panose="05000000000000000000" pitchFamily="2" charset="2"/>
              </a:rPr>
              <a:t></a:t>
            </a:r>
            <a:endParaRPr lang="en-GB" sz="4000" dirty="0">
              <a:solidFill>
                <a:srgbClr val="FF0000"/>
              </a:solidFill>
              <a:latin typeface="Comic Sans MS" panose="030F0702030302020204" pitchFamily="66" charset="0"/>
              <a:ea typeface="Myriad Pro Semibold" charset="0"/>
              <a:cs typeface="Myriad Pro Semibold" charset="0"/>
            </a:endParaRPr>
          </a:p>
        </p:txBody>
      </p:sp>
      <p:sp>
        <p:nvSpPr>
          <p:cNvPr id="12" name="TextBox 11">
            <a:extLst>
              <a:ext uri="{FF2B5EF4-FFF2-40B4-BE49-F238E27FC236}">
                <a16:creationId xmlns:a16="http://schemas.microsoft.com/office/drawing/2014/main" id="{23E32843-0FAC-4951-8CBE-C471C7137950}"/>
              </a:ext>
            </a:extLst>
          </p:cNvPr>
          <p:cNvSpPr txBox="1"/>
          <p:nvPr/>
        </p:nvSpPr>
        <p:spPr bwMode="auto">
          <a:xfrm>
            <a:off x="3991416" y="1719174"/>
            <a:ext cx="587020" cy="707886"/>
          </a:xfrm>
          <a:prstGeom prst="rect">
            <a:avLst/>
          </a:prstGeom>
          <a:noFill/>
          <a:ln>
            <a:noFill/>
          </a:ln>
          <a:extLs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4000" dirty="0">
                <a:solidFill>
                  <a:srgbClr val="00B050"/>
                </a:solidFill>
                <a:latin typeface="Comic Sans MS" panose="030F0702030302020204" pitchFamily="66" charset="0"/>
                <a:ea typeface="Myriad Pro Semibold" charset="0"/>
                <a:cs typeface="Myriad Pro Semibold" charset="0"/>
                <a:sym typeface="Wingdings" panose="05000000000000000000" pitchFamily="2" charset="2"/>
              </a:rPr>
              <a:t></a:t>
            </a:r>
            <a:endParaRPr lang="en-GB" sz="4000" dirty="0">
              <a:solidFill>
                <a:srgbClr val="00B050"/>
              </a:solidFill>
              <a:latin typeface="Comic Sans MS" panose="030F0702030302020204" pitchFamily="66" charset="0"/>
              <a:ea typeface="Myriad Pro Semibold" charset="0"/>
              <a:cs typeface="Myriad Pro Semibold" charset="0"/>
            </a:endParaRPr>
          </a:p>
        </p:txBody>
      </p:sp>
      <p:sp>
        <p:nvSpPr>
          <p:cNvPr id="13" name="TextBox 12">
            <a:extLst>
              <a:ext uri="{FF2B5EF4-FFF2-40B4-BE49-F238E27FC236}">
                <a16:creationId xmlns:a16="http://schemas.microsoft.com/office/drawing/2014/main" id="{EDFE3DC7-5EB9-4574-A3E4-1C7269025EEB}"/>
              </a:ext>
            </a:extLst>
          </p:cNvPr>
          <p:cNvSpPr txBox="1"/>
          <p:nvPr/>
        </p:nvSpPr>
        <p:spPr bwMode="auto">
          <a:xfrm>
            <a:off x="3991416" y="3909909"/>
            <a:ext cx="587020" cy="707886"/>
          </a:xfrm>
          <a:prstGeom prst="rect">
            <a:avLst/>
          </a:prstGeom>
          <a:noFill/>
          <a:ln>
            <a:noFill/>
          </a:ln>
          <a:extLs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4000" dirty="0">
                <a:solidFill>
                  <a:srgbClr val="00B050"/>
                </a:solidFill>
                <a:latin typeface="Comic Sans MS" panose="030F0702030302020204" pitchFamily="66" charset="0"/>
                <a:ea typeface="Myriad Pro Semibold" charset="0"/>
                <a:cs typeface="Myriad Pro Semibold" charset="0"/>
                <a:sym typeface="Wingdings" panose="05000000000000000000" pitchFamily="2" charset="2"/>
              </a:rPr>
              <a:t></a:t>
            </a:r>
            <a:endParaRPr lang="en-GB" sz="4000" dirty="0">
              <a:solidFill>
                <a:srgbClr val="00B050"/>
              </a:solidFill>
              <a:latin typeface="Comic Sans MS" panose="030F0702030302020204" pitchFamily="66" charset="0"/>
              <a:ea typeface="Myriad Pro Semibold" charset="0"/>
              <a:cs typeface="Myriad Pro Semibold" charset="0"/>
            </a:endParaRPr>
          </a:p>
        </p:txBody>
      </p:sp>
      <p:sp>
        <p:nvSpPr>
          <p:cNvPr id="14" name="TextBox 13">
            <a:extLst>
              <a:ext uri="{FF2B5EF4-FFF2-40B4-BE49-F238E27FC236}">
                <a16:creationId xmlns:a16="http://schemas.microsoft.com/office/drawing/2014/main" id="{27746B66-4234-46BF-B4A5-4499F358C1DD}"/>
              </a:ext>
            </a:extLst>
          </p:cNvPr>
          <p:cNvSpPr txBox="1"/>
          <p:nvPr/>
        </p:nvSpPr>
        <p:spPr bwMode="auto">
          <a:xfrm>
            <a:off x="9756744" y="3909909"/>
            <a:ext cx="587020" cy="707886"/>
          </a:xfrm>
          <a:prstGeom prst="rect">
            <a:avLst/>
          </a:prstGeom>
          <a:noFill/>
          <a:ln>
            <a:noFill/>
          </a:ln>
          <a:extLs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4000" dirty="0">
                <a:solidFill>
                  <a:srgbClr val="00B050"/>
                </a:solidFill>
                <a:latin typeface="Comic Sans MS" panose="030F0702030302020204" pitchFamily="66" charset="0"/>
                <a:ea typeface="Myriad Pro Semibold" charset="0"/>
                <a:cs typeface="Myriad Pro Semibold" charset="0"/>
                <a:sym typeface="Wingdings" panose="05000000000000000000" pitchFamily="2" charset="2"/>
              </a:rPr>
              <a:t></a:t>
            </a:r>
            <a:endParaRPr lang="en-GB" sz="4000" dirty="0">
              <a:solidFill>
                <a:srgbClr val="00B050"/>
              </a:solidFill>
              <a:latin typeface="Comic Sans MS" panose="030F0702030302020204" pitchFamily="66" charset="0"/>
              <a:ea typeface="Myriad Pro Semibold" charset="0"/>
              <a:cs typeface="Myriad Pro Semibold" charset="0"/>
            </a:endParaRPr>
          </a:p>
        </p:txBody>
      </p:sp>
      <p:sp>
        <p:nvSpPr>
          <p:cNvPr id="15" name="TextBox 14">
            <a:extLst>
              <a:ext uri="{FF2B5EF4-FFF2-40B4-BE49-F238E27FC236}">
                <a16:creationId xmlns:a16="http://schemas.microsoft.com/office/drawing/2014/main" id="{E7A5E5A2-69AB-497C-855C-F07F9A93B3FF}"/>
              </a:ext>
            </a:extLst>
          </p:cNvPr>
          <p:cNvSpPr txBox="1"/>
          <p:nvPr/>
        </p:nvSpPr>
        <p:spPr bwMode="auto">
          <a:xfrm>
            <a:off x="6952251" y="1719174"/>
            <a:ext cx="510076" cy="707886"/>
          </a:xfrm>
          <a:prstGeom prst="rect">
            <a:avLst/>
          </a:prstGeom>
          <a:noFill/>
          <a:ln>
            <a:noFill/>
          </a:ln>
          <a:extLs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4000" dirty="0">
                <a:solidFill>
                  <a:srgbClr val="FF0000"/>
                </a:solidFill>
                <a:latin typeface="Comic Sans MS" panose="030F0702030302020204" pitchFamily="66" charset="0"/>
                <a:ea typeface="Myriad Pro Semibold" charset="0"/>
                <a:cs typeface="Myriad Pro Semibold" charset="0"/>
                <a:sym typeface="Wingdings" panose="05000000000000000000" pitchFamily="2" charset="2"/>
              </a:rPr>
              <a:t></a:t>
            </a:r>
            <a:endParaRPr lang="en-GB" sz="4000" dirty="0">
              <a:solidFill>
                <a:srgbClr val="FF0000"/>
              </a:solidFill>
              <a:latin typeface="Comic Sans MS" panose="030F0702030302020204" pitchFamily="66" charset="0"/>
              <a:ea typeface="Myriad Pro Semibold" charset="0"/>
              <a:cs typeface="Myriad Pro Semibold" charset="0"/>
            </a:endParaRPr>
          </a:p>
        </p:txBody>
      </p:sp>
      <p:sp>
        <p:nvSpPr>
          <p:cNvPr id="17" name="TextBox 16">
            <a:extLst>
              <a:ext uri="{FF2B5EF4-FFF2-40B4-BE49-F238E27FC236}">
                <a16:creationId xmlns:a16="http://schemas.microsoft.com/office/drawing/2014/main" id="{721A86D3-4577-46F5-965F-C76A77ED00A1}"/>
              </a:ext>
            </a:extLst>
          </p:cNvPr>
          <p:cNvSpPr txBox="1"/>
          <p:nvPr/>
        </p:nvSpPr>
        <p:spPr bwMode="auto">
          <a:xfrm>
            <a:off x="6882678" y="3909909"/>
            <a:ext cx="587020" cy="707886"/>
          </a:xfrm>
          <a:prstGeom prst="rect">
            <a:avLst/>
          </a:prstGeom>
          <a:noFill/>
          <a:ln>
            <a:noFill/>
          </a:ln>
          <a:extLs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4000" dirty="0">
                <a:solidFill>
                  <a:srgbClr val="00B050"/>
                </a:solidFill>
                <a:latin typeface="Comic Sans MS" panose="030F0702030302020204" pitchFamily="66" charset="0"/>
                <a:ea typeface="Myriad Pro Semibold" charset="0"/>
                <a:cs typeface="Myriad Pro Semibold" charset="0"/>
                <a:sym typeface="Wingdings" panose="05000000000000000000" pitchFamily="2" charset="2"/>
              </a:rPr>
              <a:t></a:t>
            </a:r>
            <a:endParaRPr lang="en-GB" sz="4000" dirty="0">
              <a:solidFill>
                <a:srgbClr val="00B050"/>
              </a:solidFill>
              <a:latin typeface="Comic Sans MS" panose="030F0702030302020204" pitchFamily="66" charset="0"/>
              <a:ea typeface="Myriad Pro Semibold" charset="0"/>
              <a:cs typeface="Myriad Pro Semibold" charset="0"/>
            </a:endParaRPr>
          </a:p>
        </p:txBody>
      </p:sp>
      <p:grpSp>
        <p:nvGrpSpPr>
          <p:cNvPr id="16" name="Group 15">
            <a:extLst>
              <a:ext uri="{FF2B5EF4-FFF2-40B4-BE49-F238E27FC236}">
                <a16:creationId xmlns:a16="http://schemas.microsoft.com/office/drawing/2014/main" id="{887BBE99-EE56-48B2-887E-E2B4AC24B829}"/>
              </a:ext>
            </a:extLst>
          </p:cNvPr>
          <p:cNvGrpSpPr/>
          <p:nvPr/>
        </p:nvGrpSpPr>
        <p:grpSpPr>
          <a:xfrm>
            <a:off x="4796824" y="4012313"/>
            <a:ext cx="2517073" cy="2010204"/>
            <a:chOff x="3177573" y="3980563"/>
            <a:chExt cx="2517073" cy="2010204"/>
          </a:xfrm>
        </p:grpSpPr>
        <p:pic>
          <p:nvPicPr>
            <p:cNvPr id="54" name="Picture 53">
              <a:extLst>
                <a:ext uri="{FF2B5EF4-FFF2-40B4-BE49-F238E27FC236}">
                  <a16:creationId xmlns:a16="http://schemas.microsoft.com/office/drawing/2014/main" id="{5772149C-0AD5-43AB-80C8-14A20E2BEC18}"/>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177573" y="4394924"/>
              <a:ext cx="651661" cy="648000"/>
            </a:xfrm>
            <a:prstGeom prst="rect">
              <a:avLst/>
            </a:prstGeom>
          </p:spPr>
        </p:pic>
        <p:pic>
          <p:nvPicPr>
            <p:cNvPr id="55" name="Picture 54">
              <a:extLst>
                <a:ext uri="{FF2B5EF4-FFF2-40B4-BE49-F238E27FC236}">
                  <a16:creationId xmlns:a16="http://schemas.microsoft.com/office/drawing/2014/main" id="{FB449FA1-7AF6-4E1B-87B2-34AE3335974D}"/>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820611" y="3992526"/>
              <a:ext cx="651661" cy="648000"/>
            </a:xfrm>
            <a:prstGeom prst="rect">
              <a:avLst/>
            </a:prstGeom>
          </p:spPr>
        </p:pic>
        <p:pic>
          <p:nvPicPr>
            <p:cNvPr id="56" name="Picture 55">
              <a:extLst>
                <a:ext uri="{FF2B5EF4-FFF2-40B4-BE49-F238E27FC236}">
                  <a16:creationId xmlns:a16="http://schemas.microsoft.com/office/drawing/2014/main" id="{2D2895B5-8FF9-4EB7-A474-24CEB46A0CE1}"/>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579716" y="3980563"/>
              <a:ext cx="651661" cy="648000"/>
            </a:xfrm>
            <a:prstGeom prst="rect">
              <a:avLst/>
            </a:prstGeom>
          </p:spPr>
        </p:pic>
        <p:pic>
          <p:nvPicPr>
            <p:cNvPr id="57" name="Picture 56">
              <a:extLst>
                <a:ext uri="{FF2B5EF4-FFF2-40B4-BE49-F238E27FC236}">
                  <a16:creationId xmlns:a16="http://schemas.microsoft.com/office/drawing/2014/main" id="{1AEE9C1F-4F68-4D40-87CF-FD0558216D2E}"/>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181331" y="4696854"/>
              <a:ext cx="651661" cy="648000"/>
            </a:xfrm>
            <a:prstGeom prst="rect">
              <a:avLst/>
            </a:prstGeom>
          </p:spPr>
        </p:pic>
        <p:pic>
          <p:nvPicPr>
            <p:cNvPr id="58" name="Picture 57">
              <a:extLst>
                <a:ext uri="{FF2B5EF4-FFF2-40B4-BE49-F238E27FC236}">
                  <a16:creationId xmlns:a16="http://schemas.microsoft.com/office/drawing/2014/main" id="{9915102C-5F69-4C5A-90B2-2F54F320035B}"/>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042985" y="4660454"/>
              <a:ext cx="651661" cy="648000"/>
            </a:xfrm>
            <a:prstGeom prst="rect">
              <a:avLst/>
            </a:prstGeom>
          </p:spPr>
        </p:pic>
        <p:pic>
          <p:nvPicPr>
            <p:cNvPr id="59" name="Picture 58">
              <a:extLst>
                <a:ext uri="{FF2B5EF4-FFF2-40B4-BE49-F238E27FC236}">
                  <a16:creationId xmlns:a16="http://schemas.microsoft.com/office/drawing/2014/main" id="{54C15389-61C5-4DB3-8352-5131023CB679}"/>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625003" y="5342767"/>
              <a:ext cx="651661" cy="648000"/>
            </a:xfrm>
            <a:prstGeom prst="rect">
              <a:avLst/>
            </a:prstGeom>
          </p:spPr>
        </p:pic>
        <p:pic>
          <p:nvPicPr>
            <p:cNvPr id="60" name="Picture 59">
              <a:extLst>
                <a:ext uri="{FF2B5EF4-FFF2-40B4-BE49-F238E27FC236}">
                  <a16:creationId xmlns:a16="http://schemas.microsoft.com/office/drawing/2014/main" id="{24DA7405-751A-4E29-9E24-FC13BA81DF42}"/>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586071" y="5173814"/>
              <a:ext cx="651661" cy="648000"/>
            </a:xfrm>
            <a:prstGeom prst="rect">
              <a:avLst/>
            </a:prstGeom>
          </p:spPr>
        </p:pic>
      </p:grpSp>
    </p:spTree>
    <p:extLst>
      <p:ext uri="{BB962C8B-B14F-4D97-AF65-F5344CB8AC3E}">
        <p14:creationId xmlns:p14="http://schemas.microsoft.com/office/powerpoint/2010/main" val="21770469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5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fade">
                                      <p:cBhvr>
                                        <p:cTn id="22" dur="500"/>
                                        <p:tgtEl>
                                          <p:spTgt spid="13"/>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fade">
                                      <p:cBhvr>
                                        <p:cTn id="27" dur="500"/>
                                        <p:tgtEl>
                                          <p:spTgt spid="17"/>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fade">
                                      <p:cBhvr>
                                        <p:cTn id="3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P spid="15" grpId="0"/>
      <p:bldP spid="17" grpId="0"/>
    </p:bldLst>
  </p:timing>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a:t>
            </a:r>
            <a:r>
              <a:rPr lang="en-GB" sz="2400" b="1" dirty="0"/>
              <a:t>2</a:t>
            </a:r>
            <a:r>
              <a:rPr lang="en-GB" sz="2400" b="1" i="0" u="none" strike="noStrike" dirty="0">
                <a:effectLst/>
              </a:rPr>
              <a:t>, Unit </a:t>
            </a:r>
            <a:r>
              <a:rPr lang="en-GB" sz="2400" b="1" dirty="0"/>
              <a:t>5</a:t>
            </a:r>
            <a:r>
              <a:rPr lang="en-GB" sz="2400" b="1" i="0" u="none" strike="noStrike" dirty="0">
                <a:effectLst/>
              </a:rPr>
              <a:t>, Learning Outcome 18</a:t>
            </a:r>
            <a:endParaRPr lang="en-GB" sz="2400" b="1" dirty="0"/>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3921957235"/>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18</a:t>
                      </a:r>
                    </a:p>
                  </a:txBody>
                  <a:tcPr anchor="ctr">
                    <a:solidFill>
                      <a:srgbClr val="327473"/>
                    </a:solidFill>
                  </a:tcPr>
                </a:tc>
                <a:extLst>
                  <a:ext uri="{0D108BD9-81ED-4DB2-BD59-A6C34878D82A}">
                    <a16:rowId xmlns:a16="http://schemas.microsoft.com/office/drawing/2014/main" val="2928509842"/>
                  </a:ext>
                </a:extLst>
              </a:tr>
              <a:tr h="1607131">
                <a:tc>
                  <a:txBody>
                    <a:bodyPr/>
                    <a:lstStyle/>
                    <a:p>
                      <a:r>
                        <a:rPr lang="en-GB" sz="2400" b="1" dirty="0">
                          <a:solidFill>
                            <a:schemeClr val="tx1">
                              <a:lumMod val="65000"/>
                              <a:lumOff val="35000"/>
                            </a:schemeClr>
                          </a:solidFill>
                          <a:latin typeface="Arial" panose="020B0604020202020204" pitchFamily="34" charset="0"/>
                          <a:cs typeface="Arial" panose="020B0604020202020204" pitchFamily="34" charset="0"/>
                        </a:rPr>
                        <a:t>Pupils explain the relationship between adjacent multiples of five</a:t>
                      </a: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50124070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2, Unit 5, Learning Outcome 18</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a:lnSpc>
                <a:spcPct val="120000"/>
              </a:lnSpc>
              <a:buClr>
                <a:srgbClr val="585858"/>
              </a:buClr>
            </a:pPr>
            <a:r>
              <a:rPr lang="en-GB" sz="2000" dirty="0"/>
              <a:t>Additional teacher guidance for this outcome should be read first and can be found in this segment of the NCETM Primary Mastery Professional Development Materials:</a:t>
            </a:r>
          </a:p>
          <a:p>
            <a:pPr>
              <a:lnSpc>
                <a:spcPct val="120000"/>
              </a:lnSpc>
              <a:buClr>
                <a:srgbClr val="585858"/>
              </a:buClr>
            </a:pPr>
            <a:r>
              <a:rPr lang="en-GB" sz="2000" dirty="0">
                <a:hlinkClick r:id="rId3"/>
              </a:rPr>
              <a:t>2.4 Times tables: groups of 10 and of 5, and factors of 0 and 1</a:t>
            </a:r>
            <a:endParaRPr lang="en-GB" sz="2000" dirty="0"/>
          </a:p>
          <a:p>
            <a:pPr>
              <a:lnSpc>
                <a:spcPct val="120000"/>
              </a:lnSpc>
              <a:buClr>
                <a:srgbClr val="585858"/>
              </a:buClr>
            </a:pPr>
            <a:r>
              <a:rPr lang="en-GB" sz="2000" dirty="0"/>
              <a:t>The spine materials are divided into ‘teaching points’ and ‘steps in learning’.</a:t>
            </a:r>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1781263748"/>
              </p:ext>
            </p:extLst>
          </p:nvPr>
        </p:nvGraphicFramePr>
        <p:xfrm>
          <a:off x="4514850" y="4258491"/>
          <a:ext cx="6886575" cy="79248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319314">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319314">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2</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2:8 - 2:9</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22-25</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4"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pic>
        <p:nvPicPr>
          <p:cNvPr id="9" name="Picture Placeholder 8">
            <a:extLst>
              <a:ext uri="{FF2B5EF4-FFF2-40B4-BE49-F238E27FC236}">
                <a16:creationId xmlns:a16="http://schemas.microsoft.com/office/drawing/2014/main" id="{0C0D84E1-6839-450E-83CC-91A083B6FC73}"/>
              </a:ext>
            </a:extLst>
          </p:cNvPr>
          <p:cNvPicPr>
            <a:picLocks noGrp="1" noChangeAspect="1"/>
          </p:cNvPicPr>
          <p:nvPr>
            <p:ph type="pic" sz="quarter" idx="12"/>
          </p:nvPr>
        </p:nvPicPr>
        <p:blipFill>
          <a:blip r:embed="rId5">
            <a:extLst>
              <a:ext uri="{28A0092B-C50C-407E-A947-70E740481C1C}">
                <a14:useLocalDpi xmlns:a14="http://schemas.microsoft.com/office/drawing/2010/main" val="0"/>
              </a:ext>
            </a:extLst>
          </a:blip>
          <a:srcRect t="222" b="222"/>
          <a:stretch>
            <a:fillRect/>
          </a:stretch>
        </p:blipFill>
        <p:spPr/>
      </p:pic>
    </p:spTree>
    <p:extLst>
      <p:ext uri="{BB962C8B-B14F-4D97-AF65-F5344CB8AC3E}">
        <p14:creationId xmlns:p14="http://schemas.microsoft.com/office/powerpoint/2010/main" val="198568788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7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2.4 The 10 and 5 time tables</a:t>
            </a:r>
            <a:r>
              <a:rPr lang="en-GB" dirty="0"/>
              <a:t>	</a:t>
            </a:r>
            <a:r>
              <a:rPr lang="en-US" dirty="0">
                <a:solidFill>
                  <a:srgbClr val="00628C"/>
                </a:solidFill>
              </a:rPr>
              <a:t>Step 2:8</a:t>
            </a:r>
          </a:p>
        </p:txBody>
      </p:sp>
      <p:graphicFrame>
        <p:nvGraphicFramePr>
          <p:cNvPr id="33" name="Table 32">
            <a:extLst>
              <a:ext uri="{FF2B5EF4-FFF2-40B4-BE49-F238E27FC236}">
                <a16:creationId xmlns:a16="http://schemas.microsoft.com/office/drawing/2014/main" id="{B7FC5FAC-C77D-41B9-8B20-0B14963D7C58}"/>
              </a:ext>
            </a:extLst>
          </p:cNvPr>
          <p:cNvGraphicFramePr>
            <a:graphicFrameLocks noGrp="1"/>
          </p:cNvGraphicFramePr>
          <p:nvPr/>
        </p:nvGraphicFramePr>
        <p:xfrm>
          <a:off x="4386131" y="1750389"/>
          <a:ext cx="1440000" cy="1096772"/>
        </p:xfrm>
        <a:graphic>
          <a:graphicData uri="http://schemas.openxmlformats.org/drawingml/2006/table">
            <a:tbl>
              <a:tblPr firstRow="1" firstCol="1" bandRow="1"/>
              <a:tblGrid>
                <a:gridCol w="720000">
                  <a:extLst>
                    <a:ext uri="{9D8B030D-6E8A-4147-A177-3AD203B41FA5}">
                      <a16:colId xmlns:a16="http://schemas.microsoft.com/office/drawing/2014/main" val="1656135344"/>
                    </a:ext>
                  </a:extLst>
                </a:gridCol>
                <a:gridCol w="720000">
                  <a:extLst>
                    <a:ext uri="{9D8B030D-6E8A-4147-A177-3AD203B41FA5}">
                      <a16:colId xmlns:a16="http://schemas.microsoft.com/office/drawing/2014/main" val="3419082804"/>
                    </a:ext>
                  </a:extLst>
                </a:gridCol>
              </a:tblGrid>
              <a:tr h="0">
                <a:tc>
                  <a:txBody>
                    <a:bodyPr/>
                    <a:lstStyle/>
                    <a:p>
                      <a:pPr algn="ctr">
                        <a:lnSpc>
                          <a:spcPct val="107000"/>
                        </a:lnSpc>
                        <a:spcAft>
                          <a:spcPts val="0"/>
                        </a:spcAft>
                      </a:pPr>
                      <a:endParaRPr lang="en-GB" sz="2400" b="0" dirty="0">
                        <a:effectLst/>
                        <a:latin typeface="Myriad Pro Semibold"/>
                        <a:ea typeface="Calibri" panose="020F0502020204030204" pitchFamily="34" charset="0"/>
                        <a:cs typeface="Times New Roman" panose="02020603050405020304" pitchFamily="18" charset="0"/>
                      </a:endParaRPr>
                    </a:p>
                  </a:txBody>
                  <a:tcPr marL="68580" marR="68580" marT="0" marB="0">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GB" sz="2400" b="1" dirty="0">
                          <a:solidFill>
                            <a:schemeClr val="tx1"/>
                          </a:solidFill>
                          <a:effectLst/>
                          <a:latin typeface="Myriad Pro Semibold"/>
                          <a:ea typeface="Calibri" panose="020F0502020204030204" pitchFamily="34" charset="0"/>
                          <a:cs typeface="Times New Roman" panose="02020603050405020304" pitchFamily="18" charset="0"/>
                        </a:rPr>
                        <a:t>× 5</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D9E2F3"/>
                    </a:solidFill>
                  </a:tcPr>
                </a:tc>
                <a:extLst>
                  <a:ext uri="{0D108BD9-81ED-4DB2-BD59-A6C34878D82A}">
                    <a16:rowId xmlns:a16="http://schemas.microsoft.com/office/drawing/2014/main" val="1919221824"/>
                  </a:ext>
                </a:extLst>
              </a:tr>
              <a:tr h="0">
                <a:tc>
                  <a:txBody>
                    <a:bodyPr/>
                    <a:lstStyle/>
                    <a:p>
                      <a:pPr algn="ctr">
                        <a:lnSpc>
                          <a:spcPct val="107000"/>
                        </a:lnSpc>
                        <a:spcAft>
                          <a:spcPts val="0"/>
                        </a:spcAft>
                      </a:pPr>
                      <a:r>
                        <a:rPr lang="en-GB" sz="2400" b="0" dirty="0">
                          <a:effectLst/>
                          <a:latin typeface="Myriad Pro Semibold"/>
                          <a:ea typeface="Calibri" panose="020F0502020204030204" pitchFamily="34" charset="0"/>
                          <a:cs typeface="Times New Roman" panose="02020603050405020304" pitchFamily="18" charset="0"/>
                        </a:rPr>
                        <a:t>2</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lnSpc>
                          <a:spcPct val="107000"/>
                        </a:lnSpc>
                        <a:spcAft>
                          <a:spcPts val="0"/>
                        </a:spcAft>
                      </a:pPr>
                      <a:r>
                        <a:rPr lang="en-GB" sz="2400" b="0" dirty="0">
                          <a:solidFill>
                            <a:schemeClr val="tx1"/>
                          </a:solidFill>
                          <a:effectLst/>
                          <a:latin typeface="Myriad Pro Semibold"/>
                          <a:ea typeface="Calibri" panose="020F0502020204030204" pitchFamily="34" charset="0"/>
                          <a:cs typeface="Times New Roman" panose="02020603050405020304" pitchFamily="18" charset="0"/>
                        </a:rPr>
                        <a:t>10</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916212694"/>
                  </a:ext>
                </a:extLst>
              </a:tr>
              <a:tr h="0">
                <a:tc>
                  <a:txBody>
                    <a:bodyPr/>
                    <a:lstStyle/>
                    <a:p>
                      <a:pPr algn="ctr">
                        <a:lnSpc>
                          <a:spcPct val="107000"/>
                        </a:lnSpc>
                        <a:spcAft>
                          <a:spcPts val="0"/>
                        </a:spcAft>
                      </a:pPr>
                      <a:r>
                        <a:rPr lang="en-GB" sz="2400" b="0" dirty="0">
                          <a:effectLst/>
                          <a:latin typeface="Myriad Pro Semibold"/>
                          <a:ea typeface="Calibri" panose="020F0502020204030204" pitchFamily="34" charset="0"/>
                          <a:cs typeface="Times New Roman" panose="02020603050405020304" pitchFamily="18" charset="0"/>
                        </a:rPr>
                        <a:t>3</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lnSpc>
                          <a:spcPct val="107000"/>
                        </a:lnSpc>
                        <a:spcAft>
                          <a:spcPts val="0"/>
                        </a:spcAft>
                      </a:pPr>
                      <a:endParaRPr lang="en-GB" sz="24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832902778"/>
                  </a:ext>
                </a:extLst>
              </a:tr>
            </a:tbl>
          </a:graphicData>
        </a:graphic>
      </p:graphicFrame>
      <p:graphicFrame>
        <p:nvGraphicFramePr>
          <p:cNvPr id="34" name="Table 33">
            <a:extLst>
              <a:ext uri="{FF2B5EF4-FFF2-40B4-BE49-F238E27FC236}">
                <a16:creationId xmlns:a16="http://schemas.microsoft.com/office/drawing/2014/main" id="{D47109E4-A841-45EB-BAB2-197891BF8991}"/>
              </a:ext>
            </a:extLst>
          </p:cNvPr>
          <p:cNvGraphicFramePr>
            <a:graphicFrameLocks noGrp="1"/>
          </p:cNvGraphicFramePr>
          <p:nvPr/>
        </p:nvGraphicFramePr>
        <p:xfrm>
          <a:off x="4385211" y="3561829"/>
          <a:ext cx="1440000" cy="1096772"/>
        </p:xfrm>
        <a:graphic>
          <a:graphicData uri="http://schemas.openxmlformats.org/drawingml/2006/table">
            <a:tbl>
              <a:tblPr firstRow="1" firstCol="1" bandRow="1"/>
              <a:tblGrid>
                <a:gridCol w="720000">
                  <a:extLst>
                    <a:ext uri="{9D8B030D-6E8A-4147-A177-3AD203B41FA5}">
                      <a16:colId xmlns:a16="http://schemas.microsoft.com/office/drawing/2014/main" val="1656135344"/>
                    </a:ext>
                  </a:extLst>
                </a:gridCol>
                <a:gridCol w="720000">
                  <a:extLst>
                    <a:ext uri="{9D8B030D-6E8A-4147-A177-3AD203B41FA5}">
                      <a16:colId xmlns:a16="http://schemas.microsoft.com/office/drawing/2014/main" val="3419082804"/>
                    </a:ext>
                  </a:extLst>
                </a:gridCol>
              </a:tblGrid>
              <a:tr h="0">
                <a:tc>
                  <a:txBody>
                    <a:bodyPr/>
                    <a:lstStyle/>
                    <a:p>
                      <a:pPr algn="ctr">
                        <a:lnSpc>
                          <a:spcPct val="107000"/>
                        </a:lnSpc>
                        <a:spcAft>
                          <a:spcPts val="0"/>
                        </a:spcAft>
                      </a:pPr>
                      <a:endParaRPr lang="en-GB" sz="2400" b="0" dirty="0">
                        <a:effectLst/>
                        <a:latin typeface="Myriad Pro Semibold"/>
                        <a:ea typeface="Calibri" panose="020F0502020204030204" pitchFamily="34" charset="0"/>
                        <a:cs typeface="Times New Roman" panose="02020603050405020304" pitchFamily="18" charset="0"/>
                      </a:endParaRPr>
                    </a:p>
                  </a:txBody>
                  <a:tcPr marL="68580" marR="68580" marT="0" marB="0">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GB" sz="2400" b="1" dirty="0">
                          <a:solidFill>
                            <a:schemeClr val="tx1"/>
                          </a:solidFill>
                          <a:effectLst/>
                          <a:latin typeface="Myriad Pro Semibold"/>
                          <a:ea typeface="Calibri" panose="020F0502020204030204" pitchFamily="34" charset="0"/>
                          <a:cs typeface="Times New Roman" panose="02020603050405020304" pitchFamily="18" charset="0"/>
                        </a:rPr>
                        <a:t>× 5</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D9E2F3"/>
                    </a:solidFill>
                  </a:tcPr>
                </a:tc>
                <a:extLst>
                  <a:ext uri="{0D108BD9-81ED-4DB2-BD59-A6C34878D82A}">
                    <a16:rowId xmlns:a16="http://schemas.microsoft.com/office/drawing/2014/main" val="3278006644"/>
                  </a:ext>
                </a:extLst>
              </a:tr>
              <a:tr h="0">
                <a:tc>
                  <a:txBody>
                    <a:bodyPr/>
                    <a:lstStyle/>
                    <a:p>
                      <a:pPr algn="ctr">
                        <a:lnSpc>
                          <a:spcPct val="107000"/>
                        </a:lnSpc>
                        <a:spcAft>
                          <a:spcPts val="0"/>
                        </a:spcAft>
                      </a:pPr>
                      <a:r>
                        <a:rPr lang="en-GB" sz="2400" b="0" dirty="0">
                          <a:effectLst/>
                          <a:latin typeface="Myriad Pro Semibold"/>
                          <a:ea typeface="Calibri" panose="020F0502020204030204" pitchFamily="34" charset="0"/>
                          <a:cs typeface="Times New Roman" panose="02020603050405020304" pitchFamily="18" charset="0"/>
                        </a:rPr>
                        <a:t>7</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lnSpc>
                          <a:spcPct val="107000"/>
                        </a:lnSpc>
                        <a:spcAft>
                          <a:spcPts val="0"/>
                        </a:spcAft>
                      </a:pPr>
                      <a:r>
                        <a:rPr lang="en-GB" sz="2400" b="0" dirty="0">
                          <a:effectLst/>
                          <a:latin typeface="Myriad Pro Semibold"/>
                          <a:ea typeface="Calibri" panose="020F0502020204030204" pitchFamily="34" charset="0"/>
                          <a:cs typeface="Times New Roman" panose="02020603050405020304" pitchFamily="18" charset="0"/>
                        </a:rPr>
                        <a:t> </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57063035"/>
                  </a:ext>
                </a:extLst>
              </a:tr>
              <a:tr h="0">
                <a:tc>
                  <a:txBody>
                    <a:bodyPr/>
                    <a:lstStyle/>
                    <a:p>
                      <a:pPr algn="ctr">
                        <a:lnSpc>
                          <a:spcPct val="107000"/>
                        </a:lnSpc>
                        <a:spcAft>
                          <a:spcPts val="0"/>
                        </a:spcAft>
                      </a:pPr>
                      <a:r>
                        <a:rPr lang="en-GB" sz="2400" b="0">
                          <a:effectLst/>
                          <a:latin typeface="Myriad Pro Semibold"/>
                          <a:ea typeface="Calibri" panose="020F0502020204030204" pitchFamily="34" charset="0"/>
                          <a:cs typeface="Times New Roman" panose="02020603050405020304" pitchFamily="18" charset="0"/>
                        </a:rPr>
                        <a:t>8</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lnSpc>
                          <a:spcPct val="107000"/>
                        </a:lnSpc>
                        <a:spcAft>
                          <a:spcPts val="0"/>
                        </a:spcAft>
                      </a:pPr>
                      <a:r>
                        <a:rPr lang="en-GB" sz="2400" b="0" dirty="0">
                          <a:effectLst/>
                          <a:latin typeface="Myriad Pro Semibold"/>
                          <a:ea typeface="Calibri" panose="020F0502020204030204" pitchFamily="34" charset="0"/>
                          <a:cs typeface="Times New Roman" panose="02020603050405020304" pitchFamily="18" charset="0"/>
                        </a:rPr>
                        <a:t>40</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488995721"/>
                  </a:ext>
                </a:extLst>
              </a:tr>
            </a:tbl>
          </a:graphicData>
        </a:graphic>
      </p:graphicFrame>
      <p:grpSp>
        <p:nvGrpSpPr>
          <p:cNvPr id="35" name="Group 34">
            <a:extLst>
              <a:ext uri="{FF2B5EF4-FFF2-40B4-BE49-F238E27FC236}">
                <a16:creationId xmlns:a16="http://schemas.microsoft.com/office/drawing/2014/main" id="{55FD8479-B7A7-4A35-BDEF-92A28B92DC61}"/>
              </a:ext>
            </a:extLst>
          </p:cNvPr>
          <p:cNvGrpSpPr/>
          <p:nvPr/>
        </p:nvGrpSpPr>
        <p:grpSpPr>
          <a:xfrm>
            <a:off x="2030338" y="5056035"/>
            <a:ext cx="8110686" cy="687722"/>
            <a:chOff x="506338" y="5056035"/>
            <a:chExt cx="8110686" cy="687722"/>
          </a:xfrm>
        </p:grpSpPr>
        <p:pic>
          <p:nvPicPr>
            <p:cNvPr id="36" name="Picture 35">
              <a:extLst>
                <a:ext uri="{FF2B5EF4-FFF2-40B4-BE49-F238E27FC236}">
                  <a16:creationId xmlns:a16="http://schemas.microsoft.com/office/drawing/2014/main" id="{976EF0FF-319D-43FB-B31F-71E890F7A0D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67905" y="5056035"/>
              <a:ext cx="7703278" cy="233434"/>
            </a:xfrm>
            <a:prstGeom prst="rect">
              <a:avLst/>
            </a:prstGeom>
          </p:spPr>
        </p:pic>
        <p:sp>
          <p:nvSpPr>
            <p:cNvPr id="37" name="TextBox 36">
              <a:extLst>
                <a:ext uri="{FF2B5EF4-FFF2-40B4-BE49-F238E27FC236}">
                  <a16:creationId xmlns:a16="http://schemas.microsoft.com/office/drawing/2014/main" id="{26C1D43E-DB29-42A6-BE98-05D1CFACF726}"/>
                </a:ext>
              </a:extLst>
            </p:cNvPr>
            <p:cNvSpPr txBox="1"/>
            <p:nvPr/>
          </p:nvSpPr>
          <p:spPr bwMode="auto">
            <a:xfrm>
              <a:off x="506338" y="5282092"/>
              <a:ext cx="3513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0</a:t>
              </a:r>
            </a:p>
          </p:txBody>
        </p:sp>
        <p:sp>
          <p:nvSpPr>
            <p:cNvPr id="38" name="TextBox 37">
              <a:extLst>
                <a:ext uri="{FF2B5EF4-FFF2-40B4-BE49-F238E27FC236}">
                  <a16:creationId xmlns:a16="http://schemas.microsoft.com/office/drawing/2014/main" id="{40B631C9-BFC4-41C8-B35D-7EC36AC5B94C}"/>
                </a:ext>
              </a:extLst>
            </p:cNvPr>
            <p:cNvSpPr txBox="1"/>
            <p:nvPr/>
          </p:nvSpPr>
          <p:spPr bwMode="auto">
            <a:xfrm>
              <a:off x="1273046" y="5282092"/>
              <a:ext cx="3513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5</a:t>
              </a:r>
            </a:p>
          </p:txBody>
        </p:sp>
        <p:sp>
          <p:nvSpPr>
            <p:cNvPr id="39" name="TextBox 38">
              <a:extLst>
                <a:ext uri="{FF2B5EF4-FFF2-40B4-BE49-F238E27FC236}">
                  <a16:creationId xmlns:a16="http://schemas.microsoft.com/office/drawing/2014/main" id="{CC29B385-6ACB-46E0-ACAE-75182A874F41}"/>
                </a:ext>
              </a:extLst>
            </p:cNvPr>
            <p:cNvSpPr txBox="1"/>
            <p:nvPr/>
          </p:nvSpPr>
          <p:spPr bwMode="auto">
            <a:xfrm>
              <a:off x="1956396" y="5282092"/>
              <a:ext cx="51809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10</a:t>
              </a:r>
            </a:p>
          </p:txBody>
        </p:sp>
        <p:sp>
          <p:nvSpPr>
            <p:cNvPr id="40" name="TextBox 39">
              <a:extLst>
                <a:ext uri="{FF2B5EF4-FFF2-40B4-BE49-F238E27FC236}">
                  <a16:creationId xmlns:a16="http://schemas.microsoft.com/office/drawing/2014/main" id="{87E987F1-64B2-4AFA-90A9-D38474DCC6E2}"/>
                </a:ext>
              </a:extLst>
            </p:cNvPr>
            <p:cNvSpPr txBox="1"/>
            <p:nvPr/>
          </p:nvSpPr>
          <p:spPr bwMode="auto">
            <a:xfrm>
              <a:off x="2723102" y="5282092"/>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15</a:t>
              </a:r>
            </a:p>
          </p:txBody>
        </p:sp>
        <p:sp>
          <p:nvSpPr>
            <p:cNvPr id="41" name="TextBox 40">
              <a:extLst>
                <a:ext uri="{FF2B5EF4-FFF2-40B4-BE49-F238E27FC236}">
                  <a16:creationId xmlns:a16="http://schemas.microsoft.com/office/drawing/2014/main" id="{6E838193-1997-4FA6-99EA-8398479C895D}"/>
                </a:ext>
              </a:extLst>
            </p:cNvPr>
            <p:cNvSpPr txBox="1"/>
            <p:nvPr/>
          </p:nvSpPr>
          <p:spPr bwMode="auto">
            <a:xfrm>
              <a:off x="3492985" y="5282092"/>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20</a:t>
              </a:r>
            </a:p>
          </p:txBody>
        </p:sp>
        <p:sp>
          <p:nvSpPr>
            <p:cNvPr id="42" name="TextBox 41">
              <a:extLst>
                <a:ext uri="{FF2B5EF4-FFF2-40B4-BE49-F238E27FC236}">
                  <a16:creationId xmlns:a16="http://schemas.microsoft.com/office/drawing/2014/main" id="{2E6626B2-A090-4BA9-BB83-CC098B335829}"/>
                </a:ext>
              </a:extLst>
            </p:cNvPr>
            <p:cNvSpPr txBox="1"/>
            <p:nvPr/>
          </p:nvSpPr>
          <p:spPr bwMode="auto">
            <a:xfrm>
              <a:off x="4260498" y="5282092"/>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25</a:t>
              </a:r>
            </a:p>
          </p:txBody>
        </p:sp>
        <p:sp>
          <p:nvSpPr>
            <p:cNvPr id="43" name="TextBox 42">
              <a:extLst>
                <a:ext uri="{FF2B5EF4-FFF2-40B4-BE49-F238E27FC236}">
                  <a16:creationId xmlns:a16="http://schemas.microsoft.com/office/drawing/2014/main" id="{86667A65-1811-4BA9-869C-A34254D542AC}"/>
                </a:ext>
              </a:extLst>
            </p:cNvPr>
            <p:cNvSpPr txBox="1"/>
            <p:nvPr/>
          </p:nvSpPr>
          <p:spPr bwMode="auto">
            <a:xfrm>
              <a:off x="5025644" y="5282092"/>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30</a:t>
              </a:r>
            </a:p>
          </p:txBody>
        </p:sp>
        <p:sp>
          <p:nvSpPr>
            <p:cNvPr id="44" name="TextBox 43">
              <a:extLst>
                <a:ext uri="{FF2B5EF4-FFF2-40B4-BE49-F238E27FC236}">
                  <a16:creationId xmlns:a16="http://schemas.microsoft.com/office/drawing/2014/main" id="{41E1C34C-76AE-4DB8-94F4-03DCB9E0A5CC}"/>
                </a:ext>
              </a:extLst>
            </p:cNvPr>
            <p:cNvSpPr txBox="1"/>
            <p:nvPr/>
          </p:nvSpPr>
          <p:spPr bwMode="auto">
            <a:xfrm>
              <a:off x="5793965" y="5282092"/>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35</a:t>
              </a:r>
            </a:p>
          </p:txBody>
        </p:sp>
        <p:sp>
          <p:nvSpPr>
            <p:cNvPr id="45" name="TextBox 44">
              <a:extLst>
                <a:ext uri="{FF2B5EF4-FFF2-40B4-BE49-F238E27FC236}">
                  <a16:creationId xmlns:a16="http://schemas.microsoft.com/office/drawing/2014/main" id="{87DFDDEE-E0D8-4DAB-8C27-BBDA8BEE80BD}"/>
                </a:ext>
              </a:extLst>
            </p:cNvPr>
            <p:cNvSpPr txBox="1"/>
            <p:nvPr/>
          </p:nvSpPr>
          <p:spPr bwMode="auto">
            <a:xfrm>
              <a:off x="6562286" y="5282092"/>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40</a:t>
              </a:r>
            </a:p>
          </p:txBody>
        </p:sp>
        <p:sp>
          <p:nvSpPr>
            <p:cNvPr id="46" name="TextBox 45">
              <a:extLst>
                <a:ext uri="{FF2B5EF4-FFF2-40B4-BE49-F238E27FC236}">
                  <a16:creationId xmlns:a16="http://schemas.microsoft.com/office/drawing/2014/main" id="{2ECBD5C0-3354-4380-8E79-0527AE1C3D35}"/>
                </a:ext>
              </a:extLst>
            </p:cNvPr>
            <p:cNvSpPr txBox="1"/>
            <p:nvPr/>
          </p:nvSpPr>
          <p:spPr bwMode="auto">
            <a:xfrm>
              <a:off x="7327432" y="5282092"/>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45</a:t>
              </a:r>
            </a:p>
          </p:txBody>
        </p:sp>
        <p:sp>
          <p:nvSpPr>
            <p:cNvPr id="47" name="TextBox 46">
              <a:extLst>
                <a:ext uri="{FF2B5EF4-FFF2-40B4-BE49-F238E27FC236}">
                  <a16:creationId xmlns:a16="http://schemas.microsoft.com/office/drawing/2014/main" id="{A5CB7DEA-CCE3-4020-A09E-35AC7ACDB021}"/>
                </a:ext>
              </a:extLst>
            </p:cNvPr>
            <p:cNvSpPr txBox="1"/>
            <p:nvPr/>
          </p:nvSpPr>
          <p:spPr bwMode="auto">
            <a:xfrm>
              <a:off x="8098932" y="5282092"/>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50</a:t>
              </a:r>
            </a:p>
          </p:txBody>
        </p:sp>
      </p:grpSp>
      <p:graphicFrame>
        <p:nvGraphicFramePr>
          <p:cNvPr id="48" name="Table 47">
            <a:extLst>
              <a:ext uri="{FF2B5EF4-FFF2-40B4-BE49-F238E27FC236}">
                <a16:creationId xmlns:a16="http://schemas.microsoft.com/office/drawing/2014/main" id="{3C55CBB7-C0E9-446C-82EA-499C046B1C8A}"/>
              </a:ext>
            </a:extLst>
          </p:cNvPr>
          <p:cNvGraphicFramePr>
            <a:graphicFrameLocks noGrp="1"/>
          </p:cNvGraphicFramePr>
          <p:nvPr/>
        </p:nvGraphicFramePr>
        <p:xfrm>
          <a:off x="4385211" y="1024629"/>
          <a:ext cx="1440000" cy="5085207"/>
        </p:xfrm>
        <a:graphic>
          <a:graphicData uri="http://schemas.openxmlformats.org/drawingml/2006/table">
            <a:tbl>
              <a:tblPr firstRow="1" firstCol="1" bandRow="1"/>
              <a:tblGrid>
                <a:gridCol w="720000">
                  <a:extLst>
                    <a:ext uri="{9D8B030D-6E8A-4147-A177-3AD203B41FA5}">
                      <a16:colId xmlns:a16="http://schemas.microsoft.com/office/drawing/2014/main" val="1656135344"/>
                    </a:ext>
                  </a:extLst>
                </a:gridCol>
                <a:gridCol w="720000">
                  <a:extLst>
                    <a:ext uri="{9D8B030D-6E8A-4147-A177-3AD203B41FA5}">
                      <a16:colId xmlns:a16="http://schemas.microsoft.com/office/drawing/2014/main" val="3419082804"/>
                    </a:ext>
                  </a:extLst>
                </a:gridCol>
              </a:tblGrid>
              <a:tr h="0">
                <a:tc>
                  <a:txBody>
                    <a:bodyPr/>
                    <a:lstStyle/>
                    <a:p>
                      <a:pPr algn="ctr">
                        <a:lnSpc>
                          <a:spcPct val="107000"/>
                        </a:lnSpc>
                        <a:spcAft>
                          <a:spcPts val="0"/>
                        </a:spcAft>
                      </a:pPr>
                      <a:r>
                        <a:rPr lang="en-GB" sz="2400" b="0" dirty="0">
                          <a:effectLst/>
                          <a:latin typeface="Myriad Pro Semibold"/>
                          <a:ea typeface="Calibri" panose="020F0502020204030204" pitchFamily="34" charset="0"/>
                          <a:cs typeface="Times New Roman" panose="02020603050405020304" pitchFamily="18" charset="0"/>
                        </a:rPr>
                        <a:t> </a:t>
                      </a:r>
                    </a:p>
                  </a:txBody>
                  <a:tcPr marL="68580" marR="68580" marT="0" marB="0">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lnSpc>
                          <a:spcPct val="107000"/>
                        </a:lnSpc>
                        <a:spcAft>
                          <a:spcPts val="0"/>
                        </a:spcAft>
                      </a:pPr>
                      <a:r>
                        <a:rPr lang="en-GB" sz="2400" b="1" dirty="0">
                          <a:effectLst/>
                          <a:latin typeface="Myriad Pro Semibold"/>
                          <a:ea typeface="Calibri" panose="020F0502020204030204" pitchFamily="34" charset="0"/>
                          <a:cs typeface="Calibri" panose="020F0502020204030204" pitchFamily="34" charset="0"/>
                        </a:rPr>
                        <a:t>×</a:t>
                      </a:r>
                      <a:r>
                        <a:rPr lang="en-GB" sz="2400" b="1" dirty="0">
                          <a:effectLst/>
                          <a:latin typeface="Myriad Pro Semibold"/>
                          <a:ea typeface="Calibri" panose="020F0502020204030204" pitchFamily="34" charset="0"/>
                          <a:cs typeface="Times New Roman" panose="02020603050405020304" pitchFamily="18" charset="0"/>
                        </a:rPr>
                        <a:t> 5</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D9E2F3"/>
                    </a:solidFill>
                  </a:tcPr>
                </a:tc>
                <a:extLst>
                  <a:ext uri="{0D108BD9-81ED-4DB2-BD59-A6C34878D82A}">
                    <a16:rowId xmlns:a16="http://schemas.microsoft.com/office/drawing/2014/main" val="2239186015"/>
                  </a:ext>
                </a:extLst>
              </a:tr>
              <a:tr h="0">
                <a:tc>
                  <a:txBody>
                    <a:bodyPr/>
                    <a:lstStyle/>
                    <a:p>
                      <a:pPr algn="ctr">
                        <a:lnSpc>
                          <a:spcPct val="107000"/>
                        </a:lnSpc>
                        <a:spcAft>
                          <a:spcPts val="0"/>
                        </a:spcAft>
                      </a:pPr>
                      <a:r>
                        <a:rPr lang="en-GB" sz="2400" b="0" dirty="0">
                          <a:effectLst/>
                          <a:latin typeface="Myriad Pro Semibold"/>
                          <a:ea typeface="Calibri" panose="020F0502020204030204" pitchFamily="34" charset="0"/>
                          <a:cs typeface="Times New Roman" panose="02020603050405020304" pitchFamily="18" charset="0"/>
                        </a:rPr>
                        <a:t>0</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lnSpc>
                          <a:spcPct val="107000"/>
                        </a:lnSpc>
                        <a:spcAft>
                          <a:spcPts val="0"/>
                        </a:spcAft>
                      </a:pPr>
                      <a:r>
                        <a:rPr lang="en-GB" sz="2400" b="0" dirty="0">
                          <a:effectLst/>
                          <a:latin typeface="Myriad Pro Semibold"/>
                          <a:ea typeface="Calibri" panose="020F0502020204030204" pitchFamily="34" charset="0"/>
                          <a:cs typeface="Times New Roman" panose="02020603050405020304" pitchFamily="18" charset="0"/>
                        </a:rPr>
                        <a:t>0</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134449290"/>
                  </a:ext>
                </a:extLst>
              </a:tr>
              <a:tr h="0">
                <a:tc>
                  <a:txBody>
                    <a:bodyPr/>
                    <a:lstStyle/>
                    <a:p>
                      <a:pPr algn="ctr">
                        <a:lnSpc>
                          <a:spcPct val="107000"/>
                        </a:lnSpc>
                        <a:spcAft>
                          <a:spcPts val="0"/>
                        </a:spcAft>
                      </a:pPr>
                      <a:r>
                        <a:rPr lang="en-GB" sz="2400" b="0" dirty="0">
                          <a:effectLst/>
                          <a:latin typeface="Myriad Pro Semibold"/>
                          <a:ea typeface="Calibri" panose="020F0502020204030204" pitchFamily="34" charset="0"/>
                          <a:cs typeface="Times New Roman" panose="02020603050405020304" pitchFamily="18" charset="0"/>
                        </a:rPr>
                        <a:t>1</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lnSpc>
                          <a:spcPct val="107000"/>
                        </a:lnSpc>
                        <a:spcAft>
                          <a:spcPts val="0"/>
                        </a:spcAft>
                      </a:pPr>
                      <a:r>
                        <a:rPr lang="en-GB" sz="2400" b="0" dirty="0">
                          <a:effectLst/>
                          <a:latin typeface="Myriad Pro Semibold"/>
                          <a:ea typeface="Calibri" panose="020F0502020204030204" pitchFamily="34" charset="0"/>
                          <a:cs typeface="Times New Roman" panose="02020603050405020304" pitchFamily="18" charset="0"/>
                        </a:rPr>
                        <a:t>5</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149932325"/>
                  </a:ext>
                </a:extLst>
              </a:tr>
              <a:tr h="0">
                <a:tc>
                  <a:txBody>
                    <a:bodyPr/>
                    <a:lstStyle/>
                    <a:p>
                      <a:pPr algn="ctr">
                        <a:lnSpc>
                          <a:spcPct val="107000"/>
                        </a:lnSpc>
                        <a:spcAft>
                          <a:spcPts val="0"/>
                        </a:spcAft>
                      </a:pPr>
                      <a:r>
                        <a:rPr lang="en-GB" sz="2400" b="0" dirty="0">
                          <a:effectLst/>
                          <a:latin typeface="Myriad Pro Semibold"/>
                          <a:ea typeface="Calibri" panose="020F0502020204030204" pitchFamily="34" charset="0"/>
                          <a:cs typeface="Times New Roman" panose="02020603050405020304" pitchFamily="18" charset="0"/>
                        </a:rPr>
                        <a:t>2</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lnSpc>
                          <a:spcPct val="107000"/>
                        </a:lnSpc>
                        <a:spcAft>
                          <a:spcPts val="0"/>
                        </a:spcAft>
                      </a:pPr>
                      <a:r>
                        <a:rPr lang="en-GB" sz="2400" b="0" dirty="0">
                          <a:effectLst/>
                          <a:latin typeface="Myriad Pro Semibold"/>
                          <a:ea typeface="Calibri" panose="020F0502020204030204" pitchFamily="34" charset="0"/>
                          <a:cs typeface="Times New Roman" panose="02020603050405020304" pitchFamily="18" charset="0"/>
                        </a:rPr>
                        <a:t>10</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916212694"/>
                  </a:ext>
                </a:extLst>
              </a:tr>
              <a:tr h="0">
                <a:tc>
                  <a:txBody>
                    <a:bodyPr/>
                    <a:lstStyle/>
                    <a:p>
                      <a:pPr algn="ctr">
                        <a:lnSpc>
                          <a:spcPct val="107000"/>
                        </a:lnSpc>
                        <a:spcAft>
                          <a:spcPts val="0"/>
                        </a:spcAft>
                      </a:pPr>
                      <a:r>
                        <a:rPr lang="en-GB" sz="2400" b="0" dirty="0">
                          <a:effectLst/>
                          <a:latin typeface="Myriad Pro Semibold"/>
                          <a:ea typeface="Calibri" panose="020F0502020204030204" pitchFamily="34" charset="0"/>
                          <a:cs typeface="Times New Roman" panose="02020603050405020304" pitchFamily="18" charset="0"/>
                        </a:rPr>
                        <a:t>3</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lnSpc>
                          <a:spcPct val="107000"/>
                        </a:lnSpc>
                        <a:spcAft>
                          <a:spcPts val="0"/>
                        </a:spcAft>
                      </a:pPr>
                      <a:r>
                        <a:rPr lang="en-GB" sz="2400" b="0">
                          <a:effectLst/>
                          <a:latin typeface="Myriad Pro Semibold"/>
                          <a:ea typeface="Calibri" panose="020F0502020204030204" pitchFamily="34" charset="0"/>
                          <a:cs typeface="Times New Roman" panose="02020603050405020304" pitchFamily="18" charset="0"/>
                        </a:rPr>
                        <a:t> </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2CC"/>
                    </a:solidFill>
                  </a:tcPr>
                </a:tc>
                <a:extLst>
                  <a:ext uri="{0D108BD9-81ED-4DB2-BD59-A6C34878D82A}">
                    <a16:rowId xmlns:a16="http://schemas.microsoft.com/office/drawing/2014/main" val="2832902778"/>
                  </a:ext>
                </a:extLst>
              </a:tr>
              <a:tr h="0">
                <a:tc>
                  <a:txBody>
                    <a:bodyPr/>
                    <a:lstStyle/>
                    <a:p>
                      <a:pPr algn="ctr">
                        <a:lnSpc>
                          <a:spcPct val="107000"/>
                        </a:lnSpc>
                        <a:spcAft>
                          <a:spcPts val="0"/>
                        </a:spcAft>
                      </a:pPr>
                      <a:r>
                        <a:rPr lang="en-GB" sz="2400" b="0">
                          <a:effectLst/>
                          <a:latin typeface="Myriad Pro Semibold"/>
                          <a:ea typeface="Calibri" panose="020F0502020204030204" pitchFamily="34" charset="0"/>
                          <a:cs typeface="Times New Roman" panose="02020603050405020304" pitchFamily="18" charset="0"/>
                        </a:rPr>
                        <a:t>4</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lnSpc>
                          <a:spcPct val="107000"/>
                        </a:lnSpc>
                        <a:spcAft>
                          <a:spcPts val="0"/>
                        </a:spcAft>
                      </a:pPr>
                      <a:r>
                        <a:rPr lang="en-GB" sz="2400" b="0" dirty="0">
                          <a:effectLst/>
                          <a:latin typeface="Myriad Pro Semibold"/>
                          <a:ea typeface="Calibri" panose="020F0502020204030204" pitchFamily="34" charset="0"/>
                          <a:cs typeface="Times New Roman" panose="02020603050405020304" pitchFamily="18" charset="0"/>
                        </a:rPr>
                        <a:t>20</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492796759"/>
                  </a:ext>
                </a:extLst>
              </a:tr>
              <a:tr h="0">
                <a:tc>
                  <a:txBody>
                    <a:bodyPr/>
                    <a:lstStyle/>
                    <a:p>
                      <a:pPr algn="ctr">
                        <a:lnSpc>
                          <a:spcPct val="107000"/>
                        </a:lnSpc>
                        <a:spcAft>
                          <a:spcPts val="0"/>
                        </a:spcAft>
                      </a:pPr>
                      <a:r>
                        <a:rPr lang="en-GB" sz="2400" b="0">
                          <a:effectLst/>
                          <a:latin typeface="Myriad Pro Semibold"/>
                          <a:ea typeface="Calibri" panose="020F0502020204030204" pitchFamily="34" charset="0"/>
                          <a:cs typeface="Times New Roman" panose="02020603050405020304" pitchFamily="18" charset="0"/>
                        </a:rPr>
                        <a:t>5</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lnSpc>
                          <a:spcPct val="107000"/>
                        </a:lnSpc>
                        <a:spcAft>
                          <a:spcPts val="0"/>
                        </a:spcAft>
                      </a:pPr>
                      <a:r>
                        <a:rPr lang="en-GB" sz="2400" b="0" dirty="0">
                          <a:effectLst/>
                          <a:latin typeface="Myriad Pro Semibold"/>
                          <a:ea typeface="Calibri" panose="020F0502020204030204" pitchFamily="34" charset="0"/>
                          <a:cs typeface="Times New Roman" panose="02020603050405020304" pitchFamily="18" charset="0"/>
                        </a:rPr>
                        <a:t>25</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773817070"/>
                  </a:ext>
                </a:extLst>
              </a:tr>
              <a:tr h="0">
                <a:tc>
                  <a:txBody>
                    <a:bodyPr/>
                    <a:lstStyle/>
                    <a:p>
                      <a:pPr algn="ctr">
                        <a:lnSpc>
                          <a:spcPct val="107000"/>
                        </a:lnSpc>
                        <a:spcAft>
                          <a:spcPts val="0"/>
                        </a:spcAft>
                      </a:pPr>
                      <a:r>
                        <a:rPr lang="en-GB" sz="2400" b="0">
                          <a:effectLst/>
                          <a:latin typeface="Myriad Pro Semibold"/>
                          <a:ea typeface="Calibri" panose="020F0502020204030204" pitchFamily="34" charset="0"/>
                          <a:cs typeface="Times New Roman" panose="02020603050405020304" pitchFamily="18" charset="0"/>
                        </a:rPr>
                        <a:t>6</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lnSpc>
                          <a:spcPct val="107000"/>
                        </a:lnSpc>
                        <a:spcAft>
                          <a:spcPts val="0"/>
                        </a:spcAft>
                      </a:pPr>
                      <a:r>
                        <a:rPr lang="en-GB" sz="2400" b="0" dirty="0">
                          <a:effectLst/>
                          <a:latin typeface="Myriad Pro Semibold"/>
                          <a:ea typeface="Calibri" panose="020F0502020204030204" pitchFamily="34" charset="0"/>
                          <a:cs typeface="Times New Roman" panose="02020603050405020304" pitchFamily="18" charset="0"/>
                        </a:rPr>
                        <a:t>30</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6497345"/>
                  </a:ext>
                </a:extLst>
              </a:tr>
              <a:tr h="0">
                <a:tc>
                  <a:txBody>
                    <a:bodyPr/>
                    <a:lstStyle/>
                    <a:p>
                      <a:pPr algn="ctr">
                        <a:lnSpc>
                          <a:spcPct val="107000"/>
                        </a:lnSpc>
                        <a:spcAft>
                          <a:spcPts val="0"/>
                        </a:spcAft>
                      </a:pPr>
                      <a:r>
                        <a:rPr lang="en-GB" sz="2400" b="0" dirty="0">
                          <a:effectLst/>
                          <a:latin typeface="Myriad Pro Semibold"/>
                          <a:ea typeface="Calibri" panose="020F0502020204030204" pitchFamily="34" charset="0"/>
                          <a:cs typeface="Times New Roman" panose="02020603050405020304" pitchFamily="18" charset="0"/>
                        </a:rPr>
                        <a:t>7</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lnSpc>
                          <a:spcPct val="107000"/>
                        </a:lnSpc>
                        <a:spcAft>
                          <a:spcPts val="0"/>
                        </a:spcAft>
                      </a:pPr>
                      <a:r>
                        <a:rPr lang="en-GB" sz="2400" b="0" dirty="0">
                          <a:effectLst/>
                          <a:latin typeface="Myriad Pro Semibold"/>
                          <a:ea typeface="Calibri" panose="020F0502020204030204" pitchFamily="34" charset="0"/>
                          <a:cs typeface="Times New Roman" panose="02020603050405020304" pitchFamily="18" charset="0"/>
                        </a:rPr>
                        <a:t> </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5E0B3"/>
                    </a:solidFill>
                  </a:tcPr>
                </a:tc>
                <a:extLst>
                  <a:ext uri="{0D108BD9-81ED-4DB2-BD59-A6C34878D82A}">
                    <a16:rowId xmlns:a16="http://schemas.microsoft.com/office/drawing/2014/main" val="1057063035"/>
                  </a:ext>
                </a:extLst>
              </a:tr>
              <a:tr h="0">
                <a:tc>
                  <a:txBody>
                    <a:bodyPr/>
                    <a:lstStyle/>
                    <a:p>
                      <a:pPr algn="ctr">
                        <a:lnSpc>
                          <a:spcPct val="107000"/>
                        </a:lnSpc>
                        <a:spcAft>
                          <a:spcPts val="0"/>
                        </a:spcAft>
                      </a:pPr>
                      <a:r>
                        <a:rPr lang="en-GB" sz="2400" b="0">
                          <a:effectLst/>
                          <a:latin typeface="Myriad Pro Semibold"/>
                          <a:ea typeface="Calibri" panose="020F0502020204030204" pitchFamily="34" charset="0"/>
                          <a:cs typeface="Times New Roman" panose="02020603050405020304" pitchFamily="18" charset="0"/>
                        </a:rPr>
                        <a:t>8</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lnSpc>
                          <a:spcPct val="107000"/>
                        </a:lnSpc>
                        <a:spcAft>
                          <a:spcPts val="0"/>
                        </a:spcAft>
                      </a:pPr>
                      <a:r>
                        <a:rPr lang="en-GB" sz="2400" b="0" dirty="0">
                          <a:effectLst/>
                          <a:latin typeface="Myriad Pro Semibold"/>
                          <a:ea typeface="Calibri" panose="020F0502020204030204" pitchFamily="34" charset="0"/>
                          <a:cs typeface="Times New Roman" panose="02020603050405020304" pitchFamily="18" charset="0"/>
                        </a:rPr>
                        <a:t>40</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488995721"/>
                  </a:ext>
                </a:extLst>
              </a:tr>
              <a:tr h="0">
                <a:tc>
                  <a:txBody>
                    <a:bodyPr/>
                    <a:lstStyle/>
                    <a:p>
                      <a:pPr algn="ctr">
                        <a:lnSpc>
                          <a:spcPct val="107000"/>
                        </a:lnSpc>
                        <a:spcAft>
                          <a:spcPts val="0"/>
                        </a:spcAft>
                      </a:pPr>
                      <a:r>
                        <a:rPr lang="en-GB" sz="2400" b="0">
                          <a:effectLst/>
                          <a:latin typeface="Myriad Pro Semibold"/>
                          <a:ea typeface="Calibri" panose="020F0502020204030204" pitchFamily="34" charset="0"/>
                          <a:cs typeface="Times New Roman" panose="02020603050405020304" pitchFamily="18" charset="0"/>
                        </a:rPr>
                        <a:t>9</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lnSpc>
                          <a:spcPct val="107000"/>
                        </a:lnSpc>
                        <a:spcAft>
                          <a:spcPts val="0"/>
                        </a:spcAft>
                      </a:pPr>
                      <a:r>
                        <a:rPr lang="en-GB" sz="2400" b="0" dirty="0">
                          <a:effectLst/>
                          <a:latin typeface="Myriad Pro Semibold"/>
                          <a:ea typeface="Calibri" panose="020F0502020204030204" pitchFamily="34" charset="0"/>
                          <a:cs typeface="Times New Roman" panose="02020603050405020304" pitchFamily="18" charset="0"/>
                        </a:rPr>
                        <a:t>45</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196327411"/>
                  </a:ext>
                </a:extLst>
              </a:tr>
              <a:tr h="0">
                <a:tc>
                  <a:txBody>
                    <a:bodyPr/>
                    <a:lstStyle/>
                    <a:p>
                      <a:pPr algn="ctr">
                        <a:lnSpc>
                          <a:spcPct val="107000"/>
                        </a:lnSpc>
                        <a:spcAft>
                          <a:spcPts val="0"/>
                        </a:spcAft>
                      </a:pPr>
                      <a:r>
                        <a:rPr lang="en-GB" sz="2400" b="0" dirty="0">
                          <a:effectLst/>
                          <a:latin typeface="Myriad Pro Semibold"/>
                          <a:ea typeface="Calibri" panose="020F0502020204030204" pitchFamily="34" charset="0"/>
                          <a:cs typeface="Times New Roman" panose="02020603050405020304" pitchFamily="18" charset="0"/>
                        </a:rPr>
                        <a:t>10</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lnSpc>
                          <a:spcPct val="107000"/>
                        </a:lnSpc>
                        <a:spcAft>
                          <a:spcPts val="0"/>
                        </a:spcAft>
                      </a:pPr>
                      <a:r>
                        <a:rPr lang="en-GB" sz="2400" b="0" dirty="0">
                          <a:effectLst/>
                          <a:latin typeface="Myriad Pro Semibold"/>
                          <a:ea typeface="Calibri" panose="020F0502020204030204" pitchFamily="34" charset="0"/>
                          <a:cs typeface="Times New Roman" panose="02020603050405020304" pitchFamily="18" charset="0"/>
                        </a:rPr>
                        <a:t>50</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279888681"/>
                  </a:ext>
                </a:extLst>
              </a:tr>
              <a:tr h="0">
                <a:tc>
                  <a:txBody>
                    <a:bodyPr/>
                    <a:lstStyle/>
                    <a:p>
                      <a:pPr algn="ctr">
                        <a:lnSpc>
                          <a:spcPct val="107000"/>
                        </a:lnSpc>
                        <a:spcAft>
                          <a:spcPts val="0"/>
                        </a:spcAft>
                      </a:pPr>
                      <a:r>
                        <a:rPr lang="en-GB" sz="2400" b="0" dirty="0">
                          <a:effectLst/>
                          <a:latin typeface="Myriad Pro Semibold"/>
                          <a:ea typeface="Calibri" panose="020F0502020204030204" pitchFamily="34" charset="0"/>
                          <a:cs typeface="Times New Roman" panose="02020603050405020304" pitchFamily="18" charset="0"/>
                        </a:rPr>
                        <a:t>11</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lnSpc>
                          <a:spcPct val="107000"/>
                        </a:lnSpc>
                        <a:spcAft>
                          <a:spcPts val="0"/>
                        </a:spcAft>
                      </a:pPr>
                      <a:r>
                        <a:rPr lang="en-GB" sz="2400" b="0" dirty="0">
                          <a:effectLst/>
                          <a:latin typeface="Myriad Pro Semibold"/>
                          <a:ea typeface="Calibri" panose="020F0502020204030204" pitchFamily="34" charset="0"/>
                          <a:cs typeface="Times New Roman" panose="02020603050405020304" pitchFamily="18" charset="0"/>
                        </a:rPr>
                        <a:t>55</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005423006"/>
                  </a:ext>
                </a:extLst>
              </a:tr>
              <a:tr h="0">
                <a:tc>
                  <a:txBody>
                    <a:bodyPr/>
                    <a:lstStyle/>
                    <a:p>
                      <a:pPr algn="ctr">
                        <a:lnSpc>
                          <a:spcPct val="107000"/>
                        </a:lnSpc>
                        <a:spcAft>
                          <a:spcPts val="0"/>
                        </a:spcAft>
                      </a:pPr>
                      <a:r>
                        <a:rPr lang="en-GB" sz="2400" b="0" dirty="0">
                          <a:effectLst/>
                          <a:latin typeface="Myriad Pro Semibold"/>
                          <a:ea typeface="Calibri" panose="020F0502020204030204" pitchFamily="34" charset="0"/>
                          <a:cs typeface="Times New Roman" panose="02020603050405020304" pitchFamily="18" charset="0"/>
                        </a:rPr>
                        <a:t>12</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lnSpc>
                          <a:spcPct val="107000"/>
                        </a:lnSpc>
                        <a:spcAft>
                          <a:spcPts val="0"/>
                        </a:spcAft>
                      </a:pPr>
                      <a:r>
                        <a:rPr lang="en-GB" sz="2400" b="0" dirty="0">
                          <a:effectLst/>
                          <a:latin typeface="Myriad Pro Semibold"/>
                          <a:ea typeface="Calibri" panose="020F0502020204030204" pitchFamily="34" charset="0"/>
                          <a:cs typeface="Times New Roman" panose="02020603050405020304" pitchFamily="18" charset="0"/>
                        </a:rPr>
                        <a:t>60</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651890033"/>
                  </a:ext>
                </a:extLst>
              </a:tr>
            </a:tbl>
          </a:graphicData>
        </a:graphic>
      </p:graphicFrame>
      <p:sp>
        <p:nvSpPr>
          <p:cNvPr id="49" name="Oval 48">
            <a:extLst>
              <a:ext uri="{FF2B5EF4-FFF2-40B4-BE49-F238E27FC236}">
                <a16:creationId xmlns:a16="http://schemas.microsoft.com/office/drawing/2014/main" id="{26A920D0-29CE-4748-A89A-38EED04DFB23}"/>
              </a:ext>
            </a:extLst>
          </p:cNvPr>
          <p:cNvSpPr/>
          <p:nvPr/>
        </p:nvSpPr>
        <p:spPr bwMode="auto">
          <a:xfrm>
            <a:off x="4284734" y="2060575"/>
            <a:ext cx="1647825" cy="838200"/>
          </a:xfrm>
          <a:prstGeom prst="ellipse">
            <a:avLst/>
          </a:prstGeom>
          <a:noFill/>
          <a:ln w="38100" cap="flat" cmpd="sng" algn="ctr">
            <a:solidFill>
              <a:srgbClr val="03638C"/>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50" name="Oval 49">
            <a:extLst>
              <a:ext uri="{FF2B5EF4-FFF2-40B4-BE49-F238E27FC236}">
                <a16:creationId xmlns:a16="http://schemas.microsoft.com/office/drawing/2014/main" id="{F8065300-1F96-4B2D-BED1-D94FB84195D9}"/>
              </a:ext>
            </a:extLst>
          </p:cNvPr>
          <p:cNvSpPr/>
          <p:nvPr/>
        </p:nvSpPr>
        <p:spPr bwMode="auto">
          <a:xfrm>
            <a:off x="4284734" y="3874534"/>
            <a:ext cx="1647825" cy="838200"/>
          </a:xfrm>
          <a:prstGeom prst="ellipse">
            <a:avLst/>
          </a:prstGeom>
          <a:noFill/>
          <a:ln w="38100" cap="flat" cmpd="sng" algn="ctr">
            <a:solidFill>
              <a:srgbClr val="03638C"/>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51" name="Oval 50">
            <a:extLst>
              <a:ext uri="{FF2B5EF4-FFF2-40B4-BE49-F238E27FC236}">
                <a16:creationId xmlns:a16="http://schemas.microsoft.com/office/drawing/2014/main" id="{1D6DF26A-7DBA-4D9C-8E6F-227561853F7C}"/>
              </a:ext>
            </a:extLst>
          </p:cNvPr>
          <p:cNvSpPr>
            <a:spLocks noChangeAspect="1"/>
          </p:cNvSpPr>
          <p:nvPr/>
        </p:nvSpPr>
        <p:spPr bwMode="auto">
          <a:xfrm>
            <a:off x="7336589" y="5269926"/>
            <a:ext cx="487289" cy="487289"/>
          </a:xfrm>
          <a:prstGeom prst="ellipse">
            <a:avLst/>
          </a:prstGeom>
          <a:noFill/>
          <a:ln w="28575" cap="flat" cmpd="sng" algn="ctr">
            <a:solidFill>
              <a:srgbClr val="4D8B23"/>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52" name="Oval 51">
            <a:extLst>
              <a:ext uri="{FF2B5EF4-FFF2-40B4-BE49-F238E27FC236}">
                <a16:creationId xmlns:a16="http://schemas.microsoft.com/office/drawing/2014/main" id="{F68A4161-1C7A-45E0-9A08-1A1BCFF93598}"/>
              </a:ext>
            </a:extLst>
          </p:cNvPr>
          <p:cNvSpPr>
            <a:spLocks noChangeAspect="1"/>
          </p:cNvSpPr>
          <p:nvPr/>
        </p:nvSpPr>
        <p:spPr bwMode="auto">
          <a:xfrm>
            <a:off x="4266553" y="5269925"/>
            <a:ext cx="486000" cy="486000"/>
          </a:xfrm>
          <a:prstGeom prst="ellipse">
            <a:avLst/>
          </a:prstGeom>
          <a:noFill/>
          <a:ln w="28575" cap="flat" cmpd="sng" algn="ctr">
            <a:solidFill>
              <a:srgbClr val="8665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pic>
        <p:nvPicPr>
          <p:cNvPr id="53" name="Picture 52">
            <a:extLst>
              <a:ext uri="{FF2B5EF4-FFF2-40B4-BE49-F238E27FC236}">
                <a16:creationId xmlns:a16="http://schemas.microsoft.com/office/drawing/2014/main" id="{F9E8DD3B-C828-4650-A1CB-54823A285D2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89935" y="4430821"/>
            <a:ext cx="632214" cy="534950"/>
          </a:xfrm>
          <a:prstGeom prst="rect">
            <a:avLst/>
          </a:prstGeom>
        </p:spPr>
      </p:pic>
      <p:pic>
        <p:nvPicPr>
          <p:cNvPr id="54" name="Picture 53">
            <a:extLst>
              <a:ext uri="{FF2B5EF4-FFF2-40B4-BE49-F238E27FC236}">
                <a16:creationId xmlns:a16="http://schemas.microsoft.com/office/drawing/2014/main" id="{908E885F-D14F-43CC-A25B-AF275262362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061135" y="4430821"/>
            <a:ext cx="632214" cy="534950"/>
          </a:xfrm>
          <a:prstGeom prst="rect">
            <a:avLst/>
          </a:prstGeom>
        </p:spPr>
      </p:pic>
      <p:sp>
        <p:nvSpPr>
          <p:cNvPr id="55" name="Oval 54">
            <a:extLst>
              <a:ext uri="{FF2B5EF4-FFF2-40B4-BE49-F238E27FC236}">
                <a16:creationId xmlns:a16="http://schemas.microsoft.com/office/drawing/2014/main" id="{870C82C2-F385-4EEE-A47E-F5D856AC3028}"/>
              </a:ext>
            </a:extLst>
          </p:cNvPr>
          <p:cNvSpPr>
            <a:spLocks noChangeAspect="1"/>
          </p:cNvSpPr>
          <p:nvPr/>
        </p:nvSpPr>
        <p:spPr bwMode="auto">
          <a:xfrm>
            <a:off x="3494792" y="5269925"/>
            <a:ext cx="486000" cy="486000"/>
          </a:xfrm>
          <a:prstGeom prst="ellipse">
            <a:avLst/>
          </a:prstGeom>
          <a:noFill/>
          <a:ln w="28575" cap="flat" cmpd="sng" algn="ctr">
            <a:solidFill>
              <a:srgbClr val="8665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56" name="Oval 55">
            <a:extLst>
              <a:ext uri="{FF2B5EF4-FFF2-40B4-BE49-F238E27FC236}">
                <a16:creationId xmlns:a16="http://schemas.microsoft.com/office/drawing/2014/main" id="{DFB5ABE5-1825-4E54-A6B7-8CD7869B588B}"/>
              </a:ext>
            </a:extLst>
          </p:cNvPr>
          <p:cNvSpPr>
            <a:spLocks noChangeAspect="1"/>
          </p:cNvSpPr>
          <p:nvPr/>
        </p:nvSpPr>
        <p:spPr bwMode="auto">
          <a:xfrm>
            <a:off x="8101207" y="5268637"/>
            <a:ext cx="487289" cy="487289"/>
          </a:xfrm>
          <a:prstGeom prst="ellipse">
            <a:avLst/>
          </a:prstGeom>
          <a:noFill/>
          <a:ln w="28575" cap="flat" cmpd="sng" algn="ctr">
            <a:solidFill>
              <a:srgbClr val="4D8B23"/>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57" name="TextBox 56">
            <a:extLst>
              <a:ext uri="{FF2B5EF4-FFF2-40B4-BE49-F238E27FC236}">
                <a16:creationId xmlns:a16="http://schemas.microsoft.com/office/drawing/2014/main" id="{4708EE3C-D195-4057-865C-FBCEDBD8F137}"/>
              </a:ext>
            </a:extLst>
          </p:cNvPr>
          <p:cNvSpPr txBox="1"/>
          <p:nvPr/>
        </p:nvSpPr>
        <p:spPr bwMode="auto">
          <a:xfrm>
            <a:off x="7297695" y="3964372"/>
            <a:ext cx="61587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4D8B23"/>
                </a:solidFill>
                <a:latin typeface="Arial" panose="020B0604020202020204" pitchFamily="34" charset="0"/>
                <a:ea typeface="Myriad Pro Semibold" charset="0"/>
                <a:cs typeface="Arial" panose="020B0604020202020204" pitchFamily="34" charset="0"/>
              </a:rPr>
              <a:t>−</a:t>
            </a:r>
            <a:r>
              <a:rPr lang="en-GB" sz="2400" dirty="0">
                <a:solidFill>
                  <a:srgbClr val="4D8B23"/>
                </a:solidFill>
                <a:latin typeface="Myriad Pro Semibold" charset="0"/>
                <a:ea typeface="Myriad Pro Semibold" charset="0"/>
                <a:cs typeface="Myriad Pro Semibold" charset="0"/>
              </a:rPr>
              <a:t> 5</a:t>
            </a:r>
          </a:p>
        </p:txBody>
      </p:sp>
      <p:sp>
        <p:nvSpPr>
          <p:cNvPr id="58" name="TextBox 57">
            <a:extLst>
              <a:ext uri="{FF2B5EF4-FFF2-40B4-BE49-F238E27FC236}">
                <a16:creationId xmlns:a16="http://schemas.microsoft.com/office/drawing/2014/main" id="{A495C4B1-C456-48AD-A5B9-B436BCDEB1E6}"/>
              </a:ext>
            </a:extLst>
          </p:cNvPr>
          <p:cNvSpPr txBox="1"/>
          <p:nvPr/>
        </p:nvSpPr>
        <p:spPr bwMode="auto">
          <a:xfrm>
            <a:off x="4164164" y="3964372"/>
            <a:ext cx="64633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866500"/>
                </a:solidFill>
                <a:latin typeface="Myriad Pro Semibold" charset="0"/>
                <a:ea typeface="Myriad Pro Semibold" charset="0"/>
                <a:cs typeface="Myriad Pro Semibold" charset="0"/>
              </a:rPr>
              <a:t>+ 5</a:t>
            </a:r>
          </a:p>
        </p:txBody>
      </p:sp>
      <p:sp>
        <p:nvSpPr>
          <p:cNvPr id="59" name="TextBox 58">
            <a:extLst>
              <a:ext uri="{FF2B5EF4-FFF2-40B4-BE49-F238E27FC236}">
                <a16:creationId xmlns:a16="http://schemas.microsoft.com/office/drawing/2014/main" id="{8E2DBF40-A822-44BE-8635-B7E134EF15A9}"/>
              </a:ext>
            </a:extLst>
          </p:cNvPr>
          <p:cNvSpPr txBox="1"/>
          <p:nvPr/>
        </p:nvSpPr>
        <p:spPr bwMode="auto">
          <a:xfrm>
            <a:off x="5207059" y="2432349"/>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15</a:t>
            </a:r>
          </a:p>
        </p:txBody>
      </p:sp>
      <p:sp>
        <p:nvSpPr>
          <p:cNvPr id="60" name="TextBox 59">
            <a:extLst>
              <a:ext uri="{FF2B5EF4-FFF2-40B4-BE49-F238E27FC236}">
                <a16:creationId xmlns:a16="http://schemas.microsoft.com/office/drawing/2014/main" id="{F8F19121-D7D0-4B26-8C77-D96ED8935B18}"/>
              </a:ext>
            </a:extLst>
          </p:cNvPr>
          <p:cNvSpPr txBox="1"/>
          <p:nvPr/>
        </p:nvSpPr>
        <p:spPr bwMode="auto">
          <a:xfrm>
            <a:off x="5938308" y="2251017"/>
            <a:ext cx="99418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Calibri" panose="020F0502020204030204" pitchFamily="34" charset="0"/>
                <a:ea typeface="Calibri" panose="020F0502020204030204" pitchFamily="34" charset="0"/>
              </a:rPr>
              <a:t>↓ </a:t>
            </a:r>
            <a:r>
              <a:rPr lang="en-GB" sz="2400" dirty="0">
                <a:solidFill>
                  <a:srgbClr val="000000"/>
                </a:solidFill>
                <a:latin typeface="Myriad Pro Semibold" charset="0"/>
                <a:ea typeface="Myriad Pro Semibold" charset="0"/>
                <a:cs typeface="Myriad Pro Semibold" charset="0"/>
              </a:rPr>
              <a:t>+ 5</a:t>
            </a:r>
          </a:p>
        </p:txBody>
      </p:sp>
      <p:sp>
        <p:nvSpPr>
          <p:cNvPr id="61" name="TextBox 60">
            <a:extLst>
              <a:ext uri="{FF2B5EF4-FFF2-40B4-BE49-F238E27FC236}">
                <a16:creationId xmlns:a16="http://schemas.microsoft.com/office/drawing/2014/main" id="{87B2F058-EC9D-4DF3-B8D4-A3352298E1AC}"/>
              </a:ext>
            </a:extLst>
          </p:cNvPr>
          <p:cNvSpPr txBox="1"/>
          <p:nvPr/>
        </p:nvSpPr>
        <p:spPr bwMode="auto">
          <a:xfrm>
            <a:off x="7401390" y="2251017"/>
            <a:ext cx="253787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3 × 5 = 2 × 5 + 5</a:t>
            </a:r>
          </a:p>
        </p:txBody>
      </p:sp>
      <p:sp>
        <p:nvSpPr>
          <p:cNvPr id="62" name="TextBox 61">
            <a:extLst>
              <a:ext uri="{FF2B5EF4-FFF2-40B4-BE49-F238E27FC236}">
                <a16:creationId xmlns:a16="http://schemas.microsoft.com/office/drawing/2014/main" id="{8481158F-5690-4BE2-AEDD-334A321765D1}"/>
              </a:ext>
            </a:extLst>
          </p:cNvPr>
          <p:cNvSpPr txBox="1"/>
          <p:nvPr/>
        </p:nvSpPr>
        <p:spPr bwMode="auto">
          <a:xfrm>
            <a:off x="5207059" y="2070378"/>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35</a:t>
            </a:r>
          </a:p>
        </p:txBody>
      </p:sp>
      <p:sp>
        <p:nvSpPr>
          <p:cNvPr id="63" name="TextBox 62">
            <a:extLst>
              <a:ext uri="{FF2B5EF4-FFF2-40B4-BE49-F238E27FC236}">
                <a16:creationId xmlns:a16="http://schemas.microsoft.com/office/drawing/2014/main" id="{873897D6-D765-4D92-883F-8DF88E62CF33}"/>
              </a:ext>
            </a:extLst>
          </p:cNvPr>
          <p:cNvSpPr txBox="1"/>
          <p:nvPr/>
        </p:nvSpPr>
        <p:spPr bwMode="auto">
          <a:xfrm>
            <a:off x="5938307" y="2251017"/>
            <a:ext cx="9637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Calibri" panose="020F0502020204030204" pitchFamily="34" charset="0"/>
                <a:ea typeface="Calibri" panose="020F0502020204030204" pitchFamily="34" charset="0"/>
              </a:rPr>
              <a:t>↑ </a:t>
            </a:r>
            <a:r>
              <a:rPr lang="en-GB" sz="2400" dirty="0">
                <a:solidFill>
                  <a:srgbClr val="000000"/>
                </a:solidFill>
                <a:latin typeface="Arial" panose="020B0604020202020204" pitchFamily="34" charset="0"/>
                <a:ea typeface="Myriad Pro Semibold" charset="0"/>
                <a:cs typeface="Arial" panose="020B0604020202020204" pitchFamily="34" charset="0"/>
              </a:rPr>
              <a:t>−</a:t>
            </a:r>
            <a:r>
              <a:rPr lang="en-GB" sz="2400" dirty="0">
                <a:solidFill>
                  <a:srgbClr val="000000"/>
                </a:solidFill>
                <a:latin typeface="Myriad Pro Semibold" charset="0"/>
                <a:ea typeface="Myriad Pro Semibold" charset="0"/>
                <a:cs typeface="Myriad Pro Semibold" charset="0"/>
              </a:rPr>
              <a:t> 5</a:t>
            </a:r>
          </a:p>
        </p:txBody>
      </p:sp>
      <p:sp>
        <p:nvSpPr>
          <p:cNvPr id="64" name="TextBox 63">
            <a:extLst>
              <a:ext uri="{FF2B5EF4-FFF2-40B4-BE49-F238E27FC236}">
                <a16:creationId xmlns:a16="http://schemas.microsoft.com/office/drawing/2014/main" id="{8CF55781-11A2-461F-B239-4B76508A30C6}"/>
              </a:ext>
            </a:extLst>
          </p:cNvPr>
          <p:cNvSpPr txBox="1"/>
          <p:nvPr/>
        </p:nvSpPr>
        <p:spPr bwMode="auto">
          <a:xfrm>
            <a:off x="7450552" y="2251017"/>
            <a:ext cx="250741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7 × 5 = 8 × 5 </a:t>
            </a:r>
            <a:r>
              <a:rPr lang="en-GB" sz="2400" dirty="0">
                <a:solidFill>
                  <a:srgbClr val="000000"/>
                </a:solidFill>
                <a:latin typeface="Arial" panose="020B0604020202020204" pitchFamily="34" charset="0"/>
                <a:ea typeface="Myriad Pro Semibold" charset="0"/>
                <a:cs typeface="Arial" panose="020B0604020202020204" pitchFamily="34" charset="0"/>
              </a:rPr>
              <a:t>−</a:t>
            </a:r>
            <a:r>
              <a:rPr lang="en-GB" sz="2400" dirty="0">
                <a:solidFill>
                  <a:srgbClr val="000000"/>
                </a:solidFill>
                <a:latin typeface="Myriad Pro Semibold" charset="0"/>
                <a:ea typeface="Myriad Pro Semibold" charset="0"/>
                <a:cs typeface="Myriad Pro Semibold" charset="0"/>
              </a:rPr>
              <a:t> 5</a:t>
            </a:r>
          </a:p>
        </p:txBody>
      </p:sp>
    </p:spTree>
    <p:extLst>
      <p:ext uri="{BB962C8B-B14F-4D97-AF65-F5344CB8AC3E}">
        <p14:creationId xmlns:p14="http://schemas.microsoft.com/office/powerpoint/2010/main" val="4267685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wheel(1)">
                                      <p:cBhvr>
                                        <p:cTn id="7" dur="1000"/>
                                        <p:tgtEl>
                                          <p:spTgt spid="4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48"/>
                                        </p:tgtEl>
                                      </p:cBhvr>
                                    </p:animEffect>
                                    <p:set>
                                      <p:cBhvr>
                                        <p:cTn id="12" dur="1" fill="hold">
                                          <p:stCondLst>
                                            <p:cond delay="499"/>
                                          </p:stCondLst>
                                        </p:cTn>
                                        <p:tgtEl>
                                          <p:spTgt spid="48"/>
                                        </p:tgtEl>
                                        <p:attrNameLst>
                                          <p:attrName>style.visibility</p:attrName>
                                        </p:attrNameLst>
                                      </p:cBhvr>
                                      <p:to>
                                        <p:strVal val="hidden"/>
                                      </p:to>
                                    </p:set>
                                  </p:childTnLst>
                                </p:cTn>
                              </p:par>
                              <p:par>
                                <p:cTn id="13" presetID="10" presetClass="exit" presetSubtype="0" fill="hold" grpId="1" nodeType="withEffect">
                                  <p:stCondLst>
                                    <p:cond delay="0"/>
                                  </p:stCondLst>
                                  <p:childTnLst>
                                    <p:animEffect transition="out" filter="fade">
                                      <p:cBhvr>
                                        <p:cTn id="14" dur="500"/>
                                        <p:tgtEl>
                                          <p:spTgt spid="49"/>
                                        </p:tgtEl>
                                      </p:cBhvr>
                                    </p:animEffect>
                                    <p:set>
                                      <p:cBhvr>
                                        <p:cTn id="15" dur="1" fill="hold">
                                          <p:stCondLst>
                                            <p:cond delay="499"/>
                                          </p:stCondLst>
                                        </p:cTn>
                                        <p:tgtEl>
                                          <p:spTgt spid="49"/>
                                        </p:tgtEl>
                                        <p:attrNameLst>
                                          <p:attrName>style.visibility</p:attrName>
                                        </p:attrNameLst>
                                      </p:cBhvr>
                                      <p:to>
                                        <p:strVal val="hidden"/>
                                      </p:to>
                                    </p:set>
                                  </p:childTnLst>
                                </p:cTn>
                              </p:par>
                              <p:par>
                                <p:cTn id="16" presetID="10" presetClass="entr" presetSubtype="0" fill="hold" nodeType="withEffect">
                                  <p:stCondLst>
                                    <p:cond delay="0"/>
                                  </p:stCondLst>
                                  <p:childTnLst>
                                    <p:set>
                                      <p:cBhvr>
                                        <p:cTn id="17" dur="1" fill="hold">
                                          <p:stCondLst>
                                            <p:cond delay="0"/>
                                          </p:stCondLst>
                                        </p:cTn>
                                        <p:tgtEl>
                                          <p:spTgt spid="33"/>
                                        </p:tgtEl>
                                        <p:attrNameLst>
                                          <p:attrName>style.visibility</p:attrName>
                                        </p:attrNameLst>
                                      </p:cBhvr>
                                      <p:to>
                                        <p:strVal val="visible"/>
                                      </p:to>
                                    </p:set>
                                    <p:animEffect transition="in" filter="fade">
                                      <p:cBhvr>
                                        <p:cTn id="18" dur="500"/>
                                        <p:tgtEl>
                                          <p:spTgt spid="33"/>
                                        </p:tgtEl>
                                      </p:cBhvr>
                                    </p:animEffect>
                                  </p:childTnLst>
                                </p:cTn>
                              </p:par>
                            </p:childTnLst>
                          </p:cTn>
                        </p:par>
                        <p:par>
                          <p:cTn id="19" fill="hold">
                            <p:stCondLst>
                              <p:cond delay="500"/>
                            </p:stCondLst>
                            <p:childTnLst>
                              <p:par>
                                <p:cTn id="20" presetID="10" presetClass="entr" presetSubtype="0" fill="hold" nodeType="afterEffect">
                                  <p:stCondLst>
                                    <p:cond delay="0"/>
                                  </p:stCondLst>
                                  <p:childTnLst>
                                    <p:set>
                                      <p:cBhvr>
                                        <p:cTn id="21" dur="1" fill="hold">
                                          <p:stCondLst>
                                            <p:cond delay="0"/>
                                          </p:stCondLst>
                                        </p:cTn>
                                        <p:tgtEl>
                                          <p:spTgt spid="35"/>
                                        </p:tgtEl>
                                        <p:attrNameLst>
                                          <p:attrName>style.visibility</p:attrName>
                                        </p:attrNameLst>
                                      </p:cBhvr>
                                      <p:to>
                                        <p:strVal val="visible"/>
                                      </p:to>
                                    </p:set>
                                    <p:animEffect transition="in" filter="fade">
                                      <p:cBhvr>
                                        <p:cTn id="22" dur="500"/>
                                        <p:tgtEl>
                                          <p:spTgt spid="35"/>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55"/>
                                        </p:tgtEl>
                                        <p:attrNameLst>
                                          <p:attrName>style.visibility</p:attrName>
                                        </p:attrNameLst>
                                      </p:cBhvr>
                                      <p:to>
                                        <p:strVal val="visible"/>
                                      </p:to>
                                    </p:set>
                                    <p:animEffect transition="in" filter="fade">
                                      <p:cBhvr>
                                        <p:cTn id="27" dur="500"/>
                                        <p:tgtEl>
                                          <p:spTgt spid="55"/>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53"/>
                                        </p:tgtEl>
                                        <p:attrNameLst>
                                          <p:attrName>style.visibility</p:attrName>
                                        </p:attrNameLst>
                                      </p:cBhvr>
                                      <p:to>
                                        <p:strVal val="visible"/>
                                      </p:to>
                                    </p:set>
                                    <p:animEffect transition="in" filter="fade">
                                      <p:cBhvr>
                                        <p:cTn id="32" dur="500"/>
                                        <p:tgtEl>
                                          <p:spTgt spid="53"/>
                                        </p:tgtEl>
                                      </p:cBhvr>
                                    </p:animEffect>
                                  </p:childTnLst>
                                </p:cTn>
                              </p:par>
                            </p:childTnLst>
                          </p:cTn>
                        </p:par>
                        <p:par>
                          <p:cTn id="33" fill="hold">
                            <p:stCondLst>
                              <p:cond delay="500"/>
                            </p:stCondLst>
                            <p:childTnLst>
                              <p:par>
                                <p:cTn id="34" presetID="44" presetClass="path" presetSubtype="0" accel="50000" decel="50000" fill="hold" nodeType="afterEffect">
                                  <p:stCondLst>
                                    <p:cond delay="0"/>
                                  </p:stCondLst>
                                  <p:childTnLst>
                                    <p:animMotion origin="layout" path="M 3.75E-6 0.00232 L 0.01757 -0.03981 C 0.02122 -0.0493 0.02695 -0.05393 0.03268 -0.05393 C 0.03919 -0.05393 0.04453 -0.0493 0.0483 -0.03981 L 0.06614 0.00232 " pathEditMode="relative" rAng="0" ptsTypes="AAAAA">
                                      <p:cBhvr>
                                        <p:cTn id="35" dur="1500" fill="hold"/>
                                        <p:tgtEl>
                                          <p:spTgt spid="53"/>
                                        </p:tgtEl>
                                        <p:attrNameLst>
                                          <p:attrName>ppt_x</p:attrName>
                                          <p:attrName>ppt_y</p:attrName>
                                        </p:attrNameLst>
                                      </p:cBhvr>
                                      <p:rCtr x="3307" y="-2824"/>
                                    </p:animMotion>
                                  </p:childTnLst>
                                </p:cTn>
                              </p:par>
                            </p:childTnLst>
                          </p:cTn>
                        </p:par>
                        <p:par>
                          <p:cTn id="36" fill="hold">
                            <p:stCondLst>
                              <p:cond delay="2000"/>
                            </p:stCondLst>
                            <p:childTnLst>
                              <p:par>
                                <p:cTn id="37" presetID="10" presetClass="entr" presetSubtype="0" fill="hold" grpId="0" nodeType="afterEffect">
                                  <p:stCondLst>
                                    <p:cond delay="0"/>
                                  </p:stCondLst>
                                  <p:childTnLst>
                                    <p:set>
                                      <p:cBhvr>
                                        <p:cTn id="38" dur="1" fill="hold">
                                          <p:stCondLst>
                                            <p:cond delay="0"/>
                                          </p:stCondLst>
                                        </p:cTn>
                                        <p:tgtEl>
                                          <p:spTgt spid="58"/>
                                        </p:tgtEl>
                                        <p:attrNameLst>
                                          <p:attrName>style.visibility</p:attrName>
                                        </p:attrNameLst>
                                      </p:cBhvr>
                                      <p:to>
                                        <p:strVal val="visible"/>
                                      </p:to>
                                    </p:set>
                                    <p:animEffect transition="in" filter="fade">
                                      <p:cBhvr>
                                        <p:cTn id="39" dur="500"/>
                                        <p:tgtEl>
                                          <p:spTgt spid="58"/>
                                        </p:tgtEl>
                                      </p:cBhvr>
                                    </p:animEffect>
                                  </p:childTnLst>
                                </p:cTn>
                              </p:par>
                              <p:par>
                                <p:cTn id="40" presetID="10" presetClass="exit" presetSubtype="0" fill="hold" grpId="1" nodeType="withEffect">
                                  <p:stCondLst>
                                    <p:cond delay="0"/>
                                  </p:stCondLst>
                                  <p:childTnLst>
                                    <p:animEffect transition="out" filter="fade">
                                      <p:cBhvr>
                                        <p:cTn id="41" dur="500"/>
                                        <p:tgtEl>
                                          <p:spTgt spid="55"/>
                                        </p:tgtEl>
                                      </p:cBhvr>
                                    </p:animEffect>
                                    <p:set>
                                      <p:cBhvr>
                                        <p:cTn id="42" dur="1" fill="hold">
                                          <p:stCondLst>
                                            <p:cond delay="499"/>
                                          </p:stCondLst>
                                        </p:cTn>
                                        <p:tgtEl>
                                          <p:spTgt spid="55"/>
                                        </p:tgtEl>
                                        <p:attrNameLst>
                                          <p:attrName>style.visibility</p:attrName>
                                        </p:attrNameLst>
                                      </p:cBhvr>
                                      <p:to>
                                        <p:strVal val="hidden"/>
                                      </p:to>
                                    </p:set>
                                  </p:childTnLst>
                                </p:cTn>
                              </p:par>
                            </p:childTnLst>
                          </p:cTn>
                        </p:par>
                        <p:par>
                          <p:cTn id="43" fill="hold">
                            <p:stCondLst>
                              <p:cond delay="2500"/>
                            </p:stCondLst>
                            <p:childTnLst>
                              <p:par>
                                <p:cTn id="44" presetID="10" presetClass="entr" presetSubtype="0" fill="hold" grpId="0" nodeType="afterEffect">
                                  <p:stCondLst>
                                    <p:cond delay="0"/>
                                  </p:stCondLst>
                                  <p:childTnLst>
                                    <p:set>
                                      <p:cBhvr>
                                        <p:cTn id="45" dur="1" fill="hold">
                                          <p:stCondLst>
                                            <p:cond delay="0"/>
                                          </p:stCondLst>
                                        </p:cTn>
                                        <p:tgtEl>
                                          <p:spTgt spid="52"/>
                                        </p:tgtEl>
                                        <p:attrNameLst>
                                          <p:attrName>style.visibility</p:attrName>
                                        </p:attrNameLst>
                                      </p:cBhvr>
                                      <p:to>
                                        <p:strVal val="visible"/>
                                      </p:to>
                                    </p:set>
                                    <p:animEffect transition="in" filter="fade">
                                      <p:cBhvr>
                                        <p:cTn id="46" dur="500"/>
                                        <p:tgtEl>
                                          <p:spTgt spid="52"/>
                                        </p:tgtEl>
                                      </p:cBhvr>
                                    </p:animEffect>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grpId="0" nodeType="clickEffect">
                                  <p:stCondLst>
                                    <p:cond delay="0"/>
                                  </p:stCondLst>
                                  <p:childTnLst>
                                    <p:set>
                                      <p:cBhvr>
                                        <p:cTn id="50" dur="1" fill="hold">
                                          <p:stCondLst>
                                            <p:cond delay="0"/>
                                          </p:stCondLst>
                                        </p:cTn>
                                        <p:tgtEl>
                                          <p:spTgt spid="59"/>
                                        </p:tgtEl>
                                        <p:attrNameLst>
                                          <p:attrName>style.visibility</p:attrName>
                                        </p:attrNameLst>
                                      </p:cBhvr>
                                      <p:to>
                                        <p:strVal val="visible"/>
                                      </p:to>
                                    </p:set>
                                    <p:animEffect transition="in" filter="fade">
                                      <p:cBhvr>
                                        <p:cTn id="51" dur="500"/>
                                        <p:tgtEl>
                                          <p:spTgt spid="59"/>
                                        </p:tgtEl>
                                      </p:cBhvr>
                                    </p:animEffect>
                                  </p:childTnLst>
                                </p:cTn>
                              </p:par>
                            </p:childTnLst>
                          </p:cTn>
                        </p:par>
                        <p:par>
                          <p:cTn id="52" fill="hold">
                            <p:stCondLst>
                              <p:cond delay="500"/>
                            </p:stCondLst>
                            <p:childTnLst>
                              <p:par>
                                <p:cTn id="53" presetID="10" presetClass="entr" presetSubtype="0" fill="hold" grpId="0" nodeType="afterEffect">
                                  <p:stCondLst>
                                    <p:cond delay="0"/>
                                  </p:stCondLst>
                                  <p:childTnLst>
                                    <p:set>
                                      <p:cBhvr>
                                        <p:cTn id="54" dur="1" fill="hold">
                                          <p:stCondLst>
                                            <p:cond delay="0"/>
                                          </p:stCondLst>
                                        </p:cTn>
                                        <p:tgtEl>
                                          <p:spTgt spid="60"/>
                                        </p:tgtEl>
                                        <p:attrNameLst>
                                          <p:attrName>style.visibility</p:attrName>
                                        </p:attrNameLst>
                                      </p:cBhvr>
                                      <p:to>
                                        <p:strVal val="visible"/>
                                      </p:to>
                                    </p:set>
                                    <p:animEffect transition="in" filter="fade">
                                      <p:cBhvr>
                                        <p:cTn id="55" dur="500"/>
                                        <p:tgtEl>
                                          <p:spTgt spid="60"/>
                                        </p:tgtEl>
                                      </p:cBhvr>
                                    </p:animEffect>
                                  </p:childTnLst>
                                </p:cTn>
                              </p:par>
                            </p:childTnLst>
                          </p:cTn>
                        </p:par>
                      </p:childTnLst>
                    </p:cTn>
                  </p:par>
                  <p:par>
                    <p:cTn id="56" fill="hold">
                      <p:stCondLst>
                        <p:cond delay="indefinite"/>
                      </p:stCondLst>
                      <p:childTnLst>
                        <p:par>
                          <p:cTn id="57" fill="hold">
                            <p:stCondLst>
                              <p:cond delay="0"/>
                            </p:stCondLst>
                            <p:childTnLst>
                              <p:par>
                                <p:cTn id="58" presetID="10" presetClass="entr" presetSubtype="0" fill="hold" grpId="0" nodeType="clickEffect">
                                  <p:stCondLst>
                                    <p:cond delay="0"/>
                                  </p:stCondLst>
                                  <p:childTnLst>
                                    <p:set>
                                      <p:cBhvr>
                                        <p:cTn id="59" dur="1" fill="hold">
                                          <p:stCondLst>
                                            <p:cond delay="0"/>
                                          </p:stCondLst>
                                        </p:cTn>
                                        <p:tgtEl>
                                          <p:spTgt spid="61"/>
                                        </p:tgtEl>
                                        <p:attrNameLst>
                                          <p:attrName>style.visibility</p:attrName>
                                        </p:attrNameLst>
                                      </p:cBhvr>
                                      <p:to>
                                        <p:strVal val="visible"/>
                                      </p:to>
                                    </p:set>
                                    <p:animEffect transition="in" filter="fade">
                                      <p:cBhvr>
                                        <p:cTn id="60" dur="500"/>
                                        <p:tgtEl>
                                          <p:spTgt spid="61"/>
                                        </p:tgtEl>
                                      </p:cBhvr>
                                    </p:animEffect>
                                  </p:childTnLst>
                                </p:cTn>
                              </p:par>
                            </p:childTnLst>
                          </p:cTn>
                        </p:par>
                      </p:childTnLst>
                    </p:cTn>
                  </p:par>
                  <p:par>
                    <p:cTn id="61" fill="hold">
                      <p:stCondLst>
                        <p:cond delay="indefinite"/>
                      </p:stCondLst>
                      <p:childTnLst>
                        <p:par>
                          <p:cTn id="62" fill="hold">
                            <p:stCondLst>
                              <p:cond delay="0"/>
                            </p:stCondLst>
                            <p:childTnLst>
                              <p:par>
                                <p:cTn id="63" presetID="10" presetClass="exit" presetSubtype="0" fill="hold" nodeType="clickEffect">
                                  <p:stCondLst>
                                    <p:cond delay="0"/>
                                  </p:stCondLst>
                                  <p:childTnLst>
                                    <p:animEffect transition="out" filter="fade">
                                      <p:cBhvr>
                                        <p:cTn id="64" dur="500"/>
                                        <p:tgtEl>
                                          <p:spTgt spid="33"/>
                                        </p:tgtEl>
                                      </p:cBhvr>
                                    </p:animEffect>
                                    <p:set>
                                      <p:cBhvr>
                                        <p:cTn id="65" dur="1" fill="hold">
                                          <p:stCondLst>
                                            <p:cond delay="499"/>
                                          </p:stCondLst>
                                        </p:cTn>
                                        <p:tgtEl>
                                          <p:spTgt spid="33"/>
                                        </p:tgtEl>
                                        <p:attrNameLst>
                                          <p:attrName>style.visibility</p:attrName>
                                        </p:attrNameLst>
                                      </p:cBhvr>
                                      <p:to>
                                        <p:strVal val="hidden"/>
                                      </p:to>
                                    </p:set>
                                  </p:childTnLst>
                                </p:cTn>
                              </p:par>
                              <p:par>
                                <p:cTn id="66" presetID="10" presetClass="exit" presetSubtype="0" fill="hold" grpId="2" nodeType="withEffect">
                                  <p:stCondLst>
                                    <p:cond delay="0"/>
                                  </p:stCondLst>
                                  <p:childTnLst>
                                    <p:animEffect transition="out" filter="fade">
                                      <p:cBhvr>
                                        <p:cTn id="67" dur="500"/>
                                        <p:tgtEl>
                                          <p:spTgt spid="55"/>
                                        </p:tgtEl>
                                      </p:cBhvr>
                                    </p:animEffect>
                                    <p:set>
                                      <p:cBhvr>
                                        <p:cTn id="68" dur="1" fill="hold">
                                          <p:stCondLst>
                                            <p:cond delay="499"/>
                                          </p:stCondLst>
                                        </p:cTn>
                                        <p:tgtEl>
                                          <p:spTgt spid="55"/>
                                        </p:tgtEl>
                                        <p:attrNameLst>
                                          <p:attrName>style.visibility</p:attrName>
                                        </p:attrNameLst>
                                      </p:cBhvr>
                                      <p:to>
                                        <p:strVal val="hidden"/>
                                      </p:to>
                                    </p:set>
                                  </p:childTnLst>
                                </p:cTn>
                              </p:par>
                              <p:par>
                                <p:cTn id="69" presetID="10" presetClass="exit" presetSubtype="0" fill="hold" nodeType="withEffect">
                                  <p:stCondLst>
                                    <p:cond delay="0"/>
                                  </p:stCondLst>
                                  <p:childTnLst>
                                    <p:animEffect transition="out" filter="fade">
                                      <p:cBhvr>
                                        <p:cTn id="70" dur="500"/>
                                        <p:tgtEl>
                                          <p:spTgt spid="53"/>
                                        </p:tgtEl>
                                      </p:cBhvr>
                                    </p:animEffect>
                                    <p:set>
                                      <p:cBhvr>
                                        <p:cTn id="71" dur="1" fill="hold">
                                          <p:stCondLst>
                                            <p:cond delay="499"/>
                                          </p:stCondLst>
                                        </p:cTn>
                                        <p:tgtEl>
                                          <p:spTgt spid="53"/>
                                        </p:tgtEl>
                                        <p:attrNameLst>
                                          <p:attrName>style.visibility</p:attrName>
                                        </p:attrNameLst>
                                      </p:cBhvr>
                                      <p:to>
                                        <p:strVal val="hidden"/>
                                      </p:to>
                                    </p:set>
                                  </p:childTnLst>
                                </p:cTn>
                              </p:par>
                              <p:par>
                                <p:cTn id="72" presetID="10" presetClass="exit" presetSubtype="0" fill="hold" grpId="1" nodeType="withEffect">
                                  <p:stCondLst>
                                    <p:cond delay="0"/>
                                  </p:stCondLst>
                                  <p:childTnLst>
                                    <p:animEffect transition="out" filter="fade">
                                      <p:cBhvr>
                                        <p:cTn id="73" dur="500"/>
                                        <p:tgtEl>
                                          <p:spTgt spid="58"/>
                                        </p:tgtEl>
                                      </p:cBhvr>
                                    </p:animEffect>
                                    <p:set>
                                      <p:cBhvr>
                                        <p:cTn id="74" dur="1" fill="hold">
                                          <p:stCondLst>
                                            <p:cond delay="499"/>
                                          </p:stCondLst>
                                        </p:cTn>
                                        <p:tgtEl>
                                          <p:spTgt spid="58"/>
                                        </p:tgtEl>
                                        <p:attrNameLst>
                                          <p:attrName>style.visibility</p:attrName>
                                        </p:attrNameLst>
                                      </p:cBhvr>
                                      <p:to>
                                        <p:strVal val="hidden"/>
                                      </p:to>
                                    </p:set>
                                  </p:childTnLst>
                                </p:cTn>
                              </p:par>
                              <p:par>
                                <p:cTn id="75" presetID="10" presetClass="exit" presetSubtype="0" fill="hold" grpId="1" nodeType="withEffect">
                                  <p:stCondLst>
                                    <p:cond delay="0"/>
                                  </p:stCondLst>
                                  <p:childTnLst>
                                    <p:animEffect transition="out" filter="fade">
                                      <p:cBhvr>
                                        <p:cTn id="76" dur="500"/>
                                        <p:tgtEl>
                                          <p:spTgt spid="52"/>
                                        </p:tgtEl>
                                      </p:cBhvr>
                                    </p:animEffect>
                                    <p:set>
                                      <p:cBhvr>
                                        <p:cTn id="77" dur="1" fill="hold">
                                          <p:stCondLst>
                                            <p:cond delay="499"/>
                                          </p:stCondLst>
                                        </p:cTn>
                                        <p:tgtEl>
                                          <p:spTgt spid="52"/>
                                        </p:tgtEl>
                                        <p:attrNameLst>
                                          <p:attrName>style.visibility</p:attrName>
                                        </p:attrNameLst>
                                      </p:cBhvr>
                                      <p:to>
                                        <p:strVal val="hidden"/>
                                      </p:to>
                                    </p:set>
                                  </p:childTnLst>
                                </p:cTn>
                              </p:par>
                              <p:par>
                                <p:cTn id="78" presetID="10" presetClass="exit" presetSubtype="0" fill="hold" grpId="1" nodeType="withEffect">
                                  <p:stCondLst>
                                    <p:cond delay="0"/>
                                  </p:stCondLst>
                                  <p:childTnLst>
                                    <p:animEffect transition="out" filter="fade">
                                      <p:cBhvr>
                                        <p:cTn id="79" dur="500"/>
                                        <p:tgtEl>
                                          <p:spTgt spid="59"/>
                                        </p:tgtEl>
                                      </p:cBhvr>
                                    </p:animEffect>
                                    <p:set>
                                      <p:cBhvr>
                                        <p:cTn id="80" dur="1" fill="hold">
                                          <p:stCondLst>
                                            <p:cond delay="499"/>
                                          </p:stCondLst>
                                        </p:cTn>
                                        <p:tgtEl>
                                          <p:spTgt spid="59"/>
                                        </p:tgtEl>
                                        <p:attrNameLst>
                                          <p:attrName>style.visibility</p:attrName>
                                        </p:attrNameLst>
                                      </p:cBhvr>
                                      <p:to>
                                        <p:strVal val="hidden"/>
                                      </p:to>
                                    </p:set>
                                  </p:childTnLst>
                                </p:cTn>
                              </p:par>
                              <p:par>
                                <p:cTn id="81" presetID="10" presetClass="exit" presetSubtype="0" fill="hold" grpId="1" nodeType="withEffect">
                                  <p:stCondLst>
                                    <p:cond delay="0"/>
                                  </p:stCondLst>
                                  <p:childTnLst>
                                    <p:animEffect transition="out" filter="fade">
                                      <p:cBhvr>
                                        <p:cTn id="82" dur="500"/>
                                        <p:tgtEl>
                                          <p:spTgt spid="60"/>
                                        </p:tgtEl>
                                      </p:cBhvr>
                                    </p:animEffect>
                                    <p:set>
                                      <p:cBhvr>
                                        <p:cTn id="83" dur="1" fill="hold">
                                          <p:stCondLst>
                                            <p:cond delay="499"/>
                                          </p:stCondLst>
                                        </p:cTn>
                                        <p:tgtEl>
                                          <p:spTgt spid="60"/>
                                        </p:tgtEl>
                                        <p:attrNameLst>
                                          <p:attrName>style.visibility</p:attrName>
                                        </p:attrNameLst>
                                      </p:cBhvr>
                                      <p:to>
                                        <p:strVal val="hidden"/>
                                      </p:to>
                                    </p:set>
                                  </p:childTnLst>
                                </p:cTn>
                              </p:par>
                              <p:par>
                                <p:cTn id="84" presetID="10" presetClass="exit" presetSubtype="0" fill="hold" grpId="1" nodeType="withEffect">
                                  <p:stCondLst>
                                    <p:cond delay="0"/>
                                  </p:stCondLst>
                                  <p:childTnLst>
                                    <p:animEffect transition="out" filter="fade">
                                      <p:cBhvr>
                                        <p:cTn id="85" dur="500"/>
                                        <p:tgtEl>
                                          <p:spTgt spid="61"/>
                                        </p:tgtEl>
                                      </p:cBhvr>
                                    </p:animEffect>
                                    <p:set>
                                      <p:cBhvr>
                                        <p:cTn id="86" dur="1" fill="hold">
                                          <p:stCondLst>
                                            <p:cond delay="499"/>
                                          </p:stCondLst>
                                        </p:cTn>
                                        <p:tgtEl>
                                          <p:spTgt spid="61"/>
                                        </p:tgtEl>
                                        <p:attrNameLst>
                                          <p:attrName>style.visibility</p:attrName>
                                        </p:attrNameLst>
                                      </p:cBhvr>
                                      <p:to>
                                        <p:strVal val="hidden"/>
                                      </p:to>
                                    </p:set>
                                  </p:childTnLst>
                                </p:cTn>
                              </p:par>
                              <p:par>
                                <p:cTn id="87" presetID="10" presetClass="exit" presetSubtype="0" fill="hold" nodeType="withEffect">
                                  <p:stCondLst>
                                    <p:cond delay="0"/>
                                  </p:stCondLst>
                                  <p:childTnLst>
                                    <p:animEffect transition="out" filter="fade">
                                      <p:cBhvr>
                                        <p:cTn id="88" dur="500"/>
                                        <p:tgtEl>
                                          <p:spTgt spid="35"/>
                                        </p:tgtEl>
                                      </p:cBhvr>
                                    </p:animEffect>
                                    <p:set>
                                      <p:cBhvr>
                                        <p:cTn id="89" dur="1" fill="hold">
                                          <p:stCondLst>
                                            <p:cond delay="499"/>
                                          </p:stCondLst>
                                        </p:cTn>
                                        <p:tgtEl>
                                          <p:spTgt spid="35"/>
                                        </p:tgtEl>
                                        <p:attrNameLst>
                                          <p:attrName>style.visibility</p:attrName>
                                        </p:attrNameLst>
                                      </p:cBhvr>
                                      <p:to>
                                        <p:strVal val="hidden"/>
                                      </p:to>
                                    </p:set>
                                  </p:childTnLst>
                                </p:cTn>
                              </p:par>
                            </p:childTnLst>
                          </p:cTn>
                        </p:par>
                        <p:par>
                          <p:cTn id="90" fill="hold">
                            <p:stCondLst>
                              <p:cond delay="500"/>
                            </p:stCondLst>
                            <p:childTnLst>
                              <p:par>
                                <p:cTn id="91" presetID="10" presetClass="entr" presetSubtype="0" fill="hold" nodeType="afterEffect">
                                  <p:stCondLst>
                                    <p:cond delay="0"/>
                                  </p:stCondLst>
                                  <p:childTnLst>
                                    <p:set>
                                      <p:cBhvr>
                                        <p:cTn id="92" dur="1" fill="hold">
                                          <p:stCondLst>
                                            <p:cond delay="0"/>
                                          </p:stCondLst>
                                        </p:cTn>
                                        <p:tgtEl>
                                          <p:spTgt spid="48"/>
                                        </p:tgtEl>
                                        <p:attrNameLst>
                                          <p:attrName>style.visibility</p:attrName>
                                        </p:attrNameLst>
                                      </p:cBhvr>
                                      <p:to>
                                        <p:strVal val="visible"/>
                                      </p:to>
                                    </p:set>
                                    <p:animEffect transition="in" filter="fade">
                                      <p:cBhvr>
                                        <p:cTn id="93" dur="500"/>
                                        <p:tgtEl>
                                          <p:spTgt spid="48"/>
                                        </p:tgtEl>
                                      </p:cBhvr>
                                    </p:animEffect>
                                  </p:childTnLst>
                                </p:cTn>
                              </p:par>
                            </p:childTnLst>
                          </p:cTn>
                        </p:par>
                      </p:childTnLst>
                    </p:cTn>
                  </p:par>
                  <p:par>
                    <p:cTn id="94" fill="hold">
                      <p:stCondLst>
                        <p:cond delay="indefinite"/>
                      </p:stCondLst>
                      <p:childTnLst>
                        <p:par>
                          <p:cTn id="95" fill="hold">
                            <p:stCondLst>
                              <p:cond delay="0"/>
                            </p:stCondLst>
                            <p:childTnLst>
                              <p:par>
                                <p:cTn id="96" presetID="21" presetClass="entr" presetSubtype="1" fill="hold" grpId="0" nodeType="clickEffect">
                                  <p:stCondLst>
                                    <p:cond delay="0"/>
                                  </p:stCondLst>
                                  <p:childTnLst>
                                    <p:set>
                                      <p:cBhvr>
                                        <p:cTn id="97" dur="1" fill="hold">
                                          <p:stCondLst>
                                            <p:cond delay="0"/>
                                          </p:stCondLst>
                                        </p:cTn>
                                        <p:tgtEl>
                                          <p:spTgt spid="50"/>
                                        </p:tgtEl>
                                        <p:attrNameLst>
                                          <p:attrName>style.visibility</p:attrName>
                                        </p:attrNameLst>
                                      </p:cBhvr>
                                      <p:to>
                                        <p:strVal val="visible"/>
                                      </p:to>
                                    </p:set>
                                    <p:animEffect transition="in" filter="wheel(1)">
                                      <p:cBhvr>
                                        <p:cTn id="98" dur="1000"/>
                                        <p:tgtEl>
                                          <p:spTgt spid="50"/>
                                        </p:tgtEl>
                                      </p:cBhvr>
                                    </p:animEffect>
                                  </p:childTnLst>
                                </p:cTn>
                              </p:par>
                            </p:childTnLst>
                          </p:cTn>
                        </p:par>
                      </p:childTnLst>
                    </p:cTn>
                  </p:par>
                  <p:par>
                    <p:cTn id="99" fill="hold">
                      <p:stCondLst>
                        <p:cond delay="indefinite"/>
                      </p:stCondLst>
                      <p:childTnLst>
                        <p:par>
                          <p:cTn id="100" fill="hold">
                            <p:stCondLst>
                              <p:cond delay="0"/>
                            </p:stCondLst>
                            <p:childTnLst>
                              <p:par>
                                <p:cTn id="101" presetID="10" presetClass="exit" presetSubtype="0" fill="hold" nodeType="clickEffect">
                                  <p:stCondLst>
                                    <p:cond delay="0"/>
                                  </p:stCondLst>
                                  <p:childTnLst>
                                    <p:animEffect transition="out" filter="fade">
                                      <p:cBhvr>
                                        <p:cTn id="102" dur="500"/>
                                        <p:tgtEl>
                                          <p:spTgt spid="48"/>
                                        </p:tgtEl>
                                      </p:cBhvr>
                                    </p:animEffect>
                                    <p:set>
                                      <p:cBhvr>
                                        <p:cTn id="103" dur="1" fill="hold">
                                          <p:stCondLst>
                                            <p:cond delay="499"/>
                                          </p:stCondLst>
                                        </p:cTn>
                                        <p:tgtEl>
                                          <p:spTgt spid="48"/>
                                        </p:tgtEl>
                                        <p:attrNameLst>
                                          <p:attrName>style.visibility</p:attrName>
                                        </p:attrNameLst>
                                      </p:cBhvr>
                                      <p:to>
                                        <p:strVal val="hidden"/>
                                      </p:to>
                                    </p:set>
                                  </p:childTnLst>
                                </p:cTn>
                              </p:par>
                              <p:par>
                                <p:cTn id="104" presetID="10" presetClass="exit" presetSubtype="0" fill="hold" grpId="1" nodeType="withEffect">
                                  <p:stCondLst>
                                    <p:cond delay="0"/>
                                  </p:stCondLst>
                                  <p:childTnLst>
                                    <p:animEffect transition="out" filter="fade">
                                      <p:cBhvr>
                                        <p:cTn id="105" dur="500"/>
                                        <p:tgtEl>
                                          <p:spTgt spid="50"/>
                                        </p:tgtEl>
                                      </p:cBhvr>
                                    </p:animEffect>
                                    <p:set>
                                      <p:cBhvr>
                                        <p:cTn id="106" dur="1" fill="hold">
                                          <p:stCondLst>
                                            <p:cond delay="499"/>
                                          </p:stCondLst>
                                        </p:cTn>
                                        <p:tgtEl>
                                          <p:spTgt spid="50"/>
                                        </p:tgtEl>
                                        <p:attrNameLst>
                                          <p:attrName>style.visibility</p:attrName>
                                        </p:attrNameLst>
                                      </p:cBhvr>
                                      <p:to>
                                        <p:strVal val="hidden"/>
                                      </p:to>
                                    </p:set>
                                  </p:childTnLst>
                                </p:cTn>
                              </p:par>
                              <p:par>
                                <p:cTn id="107" presetID="10" presetClass="entr" presetSubtype="0" fill="hold" nodeType="withEffect">
                                  <p:stCondLst>
                                    <p:cond delay="0"/>
                                  </p:stCondLst>
                                  <p:childTnLst>
                                    <p:set>
                                      <p:cBhvr>
                                        <p:cTn id="108" dur="1" fill="hold">
                                          <p:stCondLst>
                                            <p:cond delay="0"/>
                                          </p:stCondLst>
                                        </p:cTn>
                                        <p:tgtEl>
                                          <p:spTgt spid="34"/>
                                        </p:tgtEl>
                                        <p:attrNameLst>
                                          <p:attrName>style.visibility</p:attrName>
                                        </p:attrNameLst>
                                      </p:cBhvr>
                                      <p:to>
                                        <p:strVal val="visible"/>
                                      </p:to>
                                    </p:set>
                                    <p:animEffect transition="in" filter="fade">
                                      <p:cBhvr>
                                        <p:cTn id="109" dur="500"/>
                                        <p:tgtEl>
                                          <p:spTgt spid="34"/>
                                        </p:tgtEl>
                                      </p:cBhvr>
                                    </p:animEffect>
                                  </p:childTnLst>
                                </p:cTn>
                              </p:par>
                            </p:childTnLst>
                          </p:cTn>
                        </p:par>
                      </p:childTnLst>
                    </p:cTn>
                  </p:par>
                  <p:par>
                    <p:cTn id="110" fill="hold">
                      <p:stCondLst>
                        <p:cond delay="indefinite"/>
                      </p:stCondLst>
                      <p:childTnLst>
                        <p:par>
                          <p:cTn id="111" fill="hold">
                            <p:stCondLst>
                              <p:cond delay="0"/>
                            </p:stCondLst>
                            <p:childTnLst>
                              <p:par>
                                <p:cTn id="112" presetID="64" presetClass="path" presetSubtype="0" accel="50000" decel="50000" fill="hold" nodeType="clickEffect">
                                  <p:stCondLst>
                                    <p:cond delay="0"/>
                                  </p:stCondLst>
                                  <p:childTnLst>
                                    <p:animMotion origin="layout" path="M -3.05556E-6 4.44444E-6 L -3.05556E-6 -0.26436 " pathEditMode="relative" rAng="0" ptsTypes="AA">
                                      <p:cBhvr>
                                        <p:cTn id="113" dur="2000" fill="hold"/>
                                        <p:tgtEl>
                                          <p:spTgt spid="34"/>
                                        </p:tgtEl>
                                        <p:attrNameLst>
                                          <p:attrName>ppt_x</p:attrName>
                                          <p:attrName>ppt_y</p:attrName>
                                        </p:attrNameLst>
                                      </p:cBhvr>
                                      <p:rCtr x="0" y="-13218"/>
                                    </p:animMotion>
                                  </p:childTnLst>
                                </p:cTn>
                              </p:par>
                              <p:par>
                                <p:cTn id="114" presetID="10" presetClass="entr" presetSubtype="0" fill="hold" nodeType="withEffect">
                                  <p:stCondLst>
                                    <p:cond delay="0"/>
                                  </p:stCondLst>
                                  <p:childTnLst>
                                    <p:set>
                                      <p:cBhvr>
                                        <p:cTn id="115" dur="1" fill="hold">
                                          <p:stCondLst>
                                            <p:cond delay="0"/>
                                          </p:stCondLst>
                                        </p:cTn>
                                        <p:tgtEl>
                                          <p:spTgt spid="35"/>
                                        </p:tgtEl>
                                        <p:attrNameLst>
                                          <p:attrName>style.visibility</p:attrName>
                                        </p:attrNameLst>
                                      </p:cBhvr>
                                      <p:to>
                                        <p:strVal val="visible"/>
                                      </p:to>
                                    </p:set>
                                    <p:animEffect transition="in" filter="fade">
                                      <p:cBhvr>
                                        <p:cTn id="116" dur="500"/>
                                        <p:tgtEl>
                                          <p:spTgt spid="35"/>
                                        </p:tgtEl>
                                      </p:cBhvr>
                                    </p:animEffect>
                                  </p:childTnLst>
                                </p:cTn>
                              </p:par>
                            </p:childTnLst>
                          </p:cTn>
                        </p:par>
                      </p:childTnLst>
                    </p:cTn>
                  </p:par>
                  <p:par>
                    <p:cTn id="117" fill="hold">
                      <p:stCondLst>
                        <p:cond delay="indefinite"/>
                      </p:stCondLst>
                      <p:childTnLst>
                        <p:par>
                          <p:cTn id="118" fill="hold">
                            <p:stCondLst>
                              <p:cond delay="0"/>
                            </p:stCondLst>
                            <p:childTnLst>
                              <p:par>
                                <p:cTn id="119" presetID="10" presetClass="entr" presetSubtype="0" fill="hold" grpId="0" nodeType="clickEffect">
                                  <p:stCondLst>
                                    <p:cond delay="0"/>
                                  </p:stCondLst>
                                  <p:childTnLst>
                                    <p:set>
                                      <p:cBhvr>
                                        <p:cTn id="120" dur="1" fill="hold">
                                          <p:stCondLst>
                                            <p:cond delay="0"/>
                                          </p:stCondLst>
                                        </p:cTn>
                                        <p:tgtEl>
                                          <p:spTgt spid="56"/>
                                        </p:tgtEl>
                                        <p:attrNameLst>
                                          <p:attrName>style.visibility</p:attrName>
                                        </p:attrNameLst>
                                      </p:cBhvr>
                                      <p:to>
                                        <p:strVal val="visible"/>
                                      </p:to>
                                    </p:set>
                                    <p:animEffect transition="in" filter="fade">
                                      <p:cBhvr>
                                        <p:cTn id="121" dur="500"/>
                                        <p:tgtEl>
                                          <p:spTgt spid="56"/>
                                        </p:tgtEl>
                                      </p:cBhvr>
                                    </p:animEffect>
                                  </p:childTnLst>
                                </p:cTn>
                              </p:par>
                            </p:childTnLst>
                          </p:cTn>
                        </p:par>
                      </p:childTnLst>
                    </p:cTn>
                  </p:par>
                  <p:par>
                    <p:cTn id="122" fill="hold">
                      <p:stCondLst>
                        <p:cond delay="indefinite"/>
                      </p:stCondLst>
                      <p:childTnLst>
                        <p:par>
                          <p:cTn id="123" fill="hold">
                            <p:stCondLst>
                              <p:cond delay="0"/>
                            </p:stCondLst>
                            <p:childTnLst>
                              <p:par>
                                <p:cTn id="124" presetID="10" presetClass="entr" presetSubtype="0" fill="hold" nodeType="clickEffect">
                                  <p:stCondLst>
                                    <p:cond delay="0"/>
                                  </p:stCondLst>
                                  <p:childTnLst>
                                    <p:set>
                                      <p:cBhvr>
                                        <p:cTn id="125" dur="1" fill="hold">
                                          <p:stCondLst>
                                            <p:cond delay="0"/>
                                          </p:stCondLst>
                                        </p:cTn>
                                        <p:tgtEl>
                                          <p:spTgt spid="54"/>
                                        </p:tgtEl>
                                        <p:attrNameLst>
                                          <p:attrName>style.visibility</p:attrName>
                                        </p:attrNameLst>
                                      </p:cBhvr>
                                      <p:to>
                                        <p:strVal val="visible"/>
                                      </p:to>
                                    </p:set>
                                    <p:animEffect transition="in" filter="fade">
                                      <p:cBhvr>
                                        <p:cTn id="126" dur="500"/>
                                        <p:tgtEl>
                                          <p:spTgt spid="54"/>
                                        </p:tgtEl>
                                      </p:cBhvr>
                                    </p:animEffect>
                                  </p:childTnLst>
                                </p:cTn>
                              </p:par>
                            </p:childTnLst>
                          </p:cTn>
                        </p:par>
                        <p:par>
                          <p:cTn id="127" fill="hold">
                            <p:stCondLst>
                              <p:cond delay="500"/>
                            </p:stCondLst>
                            <p:childTnLst>
                              <p:par>
                                <p:cTn id="128" presetID="44" presetClass="path" presetSubtype="0" accel="50000" decel="50000" fill="hold" nodeType="afterEffect">
                                  <p:stCondLst>
                                    <p:cond delay="0"/>
                                  </p:stCondLst>
                                  <p:childTnLst>
                                    <p:animMotion origin="layout" path="M 6.25E-7 0.00232 L -0.01875 -0.04051 C -0.02279 -0.05023 -0.02865 -0.05463 -0.03477 -0.05463 C -0.04167 -0.05463 -0.04714 -0.05023 -0.0513 -0.04051 L -0.06966 0.00232 " pathEditMode="relative" rAng="0" ptsTypes="AAAAA">
                                      <p:cBhvr>
                                        <p:cTn id="129" dur="1500" fill="hold"/>
                                        <p:tgtEl>
                                          <p:spTgt spid="54"/>
                                        </p:tgtEl>
                                        <p:attrNameLst>
                                          <p:attrName>ppt_x</p:attrName>
                                          <p:attrName>ppt_y</p:attrName>
                                        </p:attrNameLst>
                                      </p:cBhvr>
                                      <p:rCtr x="-3490" y="-2847"/>
                                    </p:animMotion>
                                  </p:childTnLst>
                                </p:cTn>
                              </p:par>
                            </p:childTnLst>
                          </p:cTn>
                        </p:par>
                        <p:par>
                          <p:cTn id="130" fill="hold">
                            <p:stCondLst>
                              <p:cond delay="2000"/>
                            </p:stCondLst>
                            <p:childTnLst>
                              <p:par>
                                <p:cTn id="131" presetID="10" presetClass="entr" presetSubtype="0" fill="hold" grpId="0" nodeType="afterEffect">
                                  <p:stCondLst>
                                    <p:cond delay="0"/>
                                  </p:stCondLst>
                                  <p:childTnLst>
                                    <p:set>
                                      <p:cBhvr>
                                        <p:cTn id="132" dur="1" fill="hold">
                                          <p:stCondLst>
                                            <p:cond delay="0"/>
                                          </p:stCondLst>
                                        </p:cTn>
                                        <p:tgtEl>
                                          <p:spTgt spid="57"/>
                                        </p:tgtEl>
                                        <p:attrNameLst>
                                          <p:attrName>style.visibility</p:attrName>
                                        </p:attrNameLst>
                                      </p:cBhvr>
                                      <p:to>
                                        <p:strVal val="visible"/>
                                      </p:to>
                                    </p:set>
                                    <p:animEffect transition="in" filter="fade">
                                      <p:cBhvr>
                                        <p:cTn id="133" dur="500"/>
                                        <p:tgtEl>
                                          <p:spTgt spid="57"/>
                                        </p:tgtEl>
                                      </p:cBhvr>
                                    </p:animEffect>
                                  </p:childTnLst>
                                </p:cTn>
                              </p:par>
                              <p:par>
                                <p:cTn id="134" presetID="10" presetClass="exit" presetSubtype="0" fill="hold" grpId="1" nodeType="withEffect">
                                  <p:stCondLst>
                                    <p:cond delay="0"/>
                                  </p:stCondLst>
                                  <p:childTnLst>
                                    <p:animEffect transition="out" filter="fade">
                                      <p:cBhvr>
                                        <p:cTn id="135" dur="500"/>
                                        <p:tgtEl>
                                          <p:spTgt spid="56"/>
                                        </p:tgtEl>
                                      </p:cBhvr>
                                    </p:animEffect>
                                    <p:set>
                                      <p:cBhvr>
                                        <p:cTn id="136" dur="1" fill="hold">
                                          <p:stCondLst>
                                            <p:cond delay="499"/>
                                          </p:stCondLst>
                                        </p:cTn>
                                        <p:tgtEl>
                                          <p:spTgt spid="56"/>
                                        </p:tgtEl>
                                        <p:attrNameLst>
                                          <p:attrName>style.visibility</p:attrName>
                                        </p:attrNameLst>
                                      </p:cBhvr>
                                      <p:to>
                                        <p:strVal val="hidden"/>
                                      </p:to>
                                    </p:set>
                                  </p:childTnLst>
                                </p:cTn>
                              </p:par>
                            </p:childTnLst>
                          </p:cTn>
                        </p:par>
                        <p:par>
                          <p:cTn id="137" fill="hold">
                            <p:stCondLst>
                              <p:cond delay="2500"/>
                            </p:stCondLst>
                            <p:childTnLst>
                              <p:par>
                                <p:cTn id="138" presetID="10" presetClass="entr" presetSubtype="0" fill="hold" grpId="0" nodeType="afterEffect">
                                  <p:stCondLst>
                                    <p:cond delay="0"/>
                                  </p:stCondLst>
                                  <p:childTnLst>
                                    <p:set>
                                      <p:cBhvr>
                                        <p:cTn id="139" dur="1" fill="hold">
                                          <p:stCondLst>
                                            <p:cond delay="0"/>
                                          </p:stCondLst>
                                        </p:cTn>
                                        <p:tgtEl>
                                          <p:spTgt spid="51"/>
                                        </p:tgtEl>
                                        <p:attrNameLst>
                                          <p:attrName>style.visibility</p:attrName>
                                        </p:attrNameLst>
                                      </p:cBhvr>
                                      <p:to>
                                        <p:strVal val="visible"/>
                                      </p:to>
                                    </p:set>
                                    <p:animEffect transition="in" filter="fade">
                                      <p:cBhvr>
                                        <p:cTn id="140" dur="500"/>
                                        <p:tgtEl>
                                          <p:spTgt spid="51"/>
                                        </p:tgtEl>
                                      </p:cBhvr>
                                    </p:animEffect>
                                  </p:childTnLst>
                                </p:cTn>
                              </p:par>
                            </p:childTnLst>
                          </p:cTn>
                        </p:par>
                      </p:childTnLst>
                    </p:cTn>
                  </p:par>
                  <p:par>
                    <p:cTn id="141" fill="hold">
                      <p:stCondLst>
                        <p:cond delay="indefinite"/>
                      </p:stCondLst>
                      <p:childTnLst>
                        <p:par>
                          <p:cTn id="142" fill="hold">
                            <p:stCondLst>
                              <p:cond delay="0"/>
                            </p:stCondLst>
                            <p:childTnLst>
                              <p:par>
                                <p:cTn id="143" presetID="10" presetClass="entr" presetSubtype="0" fill="hold" grpId="0" nodeType="clickEffect">
                                  <p:stCondLst>
                                    <p:cond delay="0"/>
                                  </p:stCondLst>
                                  <p:childTnLst>
                                    <p:set>
                                      <p:cBhvr>
                                        <p:cTn id="144" dur="1" fill="hold">
                                          <p:stCondLst>
                                            <p:cond delay="0"/>
                                          </p:stCondLst>
                                        </p:cTn>
                                        <p:tgtEl>
                                          <p:spTgt spid="62"/>
                                        </p:tgtEl>
                                        <p:attrNameLst>
                                          <p:attrName>style.visibility</p:attrName>
                                        </p:attrNameLst>
                                      </p:cBhvr>
                                      <p:to>
                                        <p:strVal val="visible"/>
                                      </p:to>
                                    </p:set>
                                    <p:animEffect transition="in" filter="fade">
                                      <p:cBhvr>
                                        <p:cTn id="145" dur="500"/>
                                        <p:tgtEl>
                                          <p:spTgt spid="62"/>
                                        </p:tgtEl>
                                      </p:cBhvr>
                                    </p:animEffect>
                                  </p:childTnLst>
                                </p:cTn>
                              </p:par>
                            </p:childTnLst>
                          </p:cTn>
                        </p:par>
                        <p:par>
                          <p:cTn id="146" fill="hold">
                            <p:stCondLst>
                              <p:cond delay="500"/>
                            </p:stCondLst>
                            <p:childTnLst>
                              <p:par>
                                <p:cTn id="147" presetID="10" presetClass="entr" presetSubtype="0" fill="hold" grpId="0" nodeType="afterEffect">
                                  <p:stCondLst>
                                    <p:cond delay="0"/>
                                  </p:stCondLst>
                                  <p:childTnLst>
                                    <p:set>
                                      <p:cBhvr>
                                        <p:cTn id="148" dur="1" fill="hold">
                                          <p:stCondLst>
                                            <p:cond delay="0"/>
                                          </p:stCondLst>
                                        </p:cTn>
                                        <p:tgtEl>
                                          <p:spTgt spid="63"/>
                                        </p:tgtEl>
                                        <p:attrNameLst>
                                          <p:attrName>style.visibility</p:attrName>
                                        </p:attrNameLst>
                                      </p:cBhvr>
                                      <p:to>
                                        <p:strVal val="visible"/>
                                      </p:to>
                                    </p:set>
                                    <p:animEffect transition="in" filter="fade">
                                      <p:cBhvr>
                                        <p:cTn id="149" dur="500"/>
                                        <p:tgtEl>
                                          <p:spTgt spid="63"/>
                                        </p:tgtEl>
                                      </p:cBhvr>
                                    </p:animEffect>
                                  </p:childTnLst>
                                </p:cTn>
                              </p:par>
                            </p:childTnLst>
                          </p:cTn>
                        </p:par>
                      </p:childTnLst>
                    </p:cTn>
                  </p:par>
                  <p:par>
                    <p:cTn id="150" fill="hold">
                      <p:stCondLst>
                        <p:cond delay="indefinite"/>
                      </p:stCondLst>
                      <p:childTnLst>
                        <p:par>
                          <p:cTn id="151" fill="hold">
                            <p:stCondLst>
                              <p:cond delay="0"/>
                            </p:stCondLst>
                            <p:childTnLst>
                              <p:par>
                                <p:cTn id="152" presetID="10" presetClass="entr" presetSubtype="0" fill="hold" grpId="0" nodeType="clickEffect">
                                  <p:stCondLst>
                                    <p:cond delay="0"/>
                                  </p:stCondLst>
                                  <p:childTnLst>
                                    <p:set>
                                      <p:cBhvr>
                                        <p:cTn id="153" dur="1" fill="hold">
                                          <p:stCondLst>
                                            <p:cond delay="0"/>
                                          </p:stCondLst>
                                        </p:cTn>
                                        <p:tgtEl>
                                          <p:spTgt spid="64"/>
                                        </p:tgtEl>
                                        <p:attrNameLst>
                                          <p:attrName>style.visibility</p:attrName>
                                        </p:attrNameLst>
                                      </p:cBhvr>
                                      <p:to>
                                        <p:strVal val="visible"/>
                                      </p:to>
                                    </p:set>
                                    <p:animEffect transition="in" filter="fade">
                                      <p:cBhvr>
                                        <p:cTn id="154"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animBg="1"/>
      <p:bldP spid="49" grpId="1" animBg="1"/>
      <p:bldP spid="50" grpId="0" animBg="1"/>
      <p:bldP spid="50" grpId="1" animBg="1"/>
      <p:bldP spid="51" grpId="0" animBg="1"/>
      <p:bldP spid="52" grpId="0" animBg="1"/>
      <p:bldP spid="52" grpId="1" animBg="1"/>
      <p:bldP spid="55" grpId="0" animBg="1"/>
      <p:bldP spid="55" grpId="1" animBg="1"/>
      <p:bldP spid="55" grpId="2" animBg="1"/>
      <p:bldP spid="56" grpId="0" animBg="1"/>
      <p:bldP spid="56" grpId="1" animBg="1"/>
      <p:bldP spid="57" grpId="0"/>
      <p:bldP spid="58" grpId="0"/>
      <p:bldP spid="58" grpId="1"/>
      <p:bldP spid="59" grpId="0"/>
      <p:bldP spid="59" grpId="1"/>
      <p:bldP spid="60" grpId="0"/>
      <p:bldP spid="60" grpId="1"/>
      <p:bldP spid="61" grpId="0"/>
      <p:bldP spid="61" grpId="1"/>
      <p:bldP spid="62" grpId="0"/>
      <p:bldP spid="63" grpId="0"/>
      <p:bldP spid="64" grpId="0"/>
    </p:bldLst>
  </p:timing>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2.4 The 10 and 5 time tables</a:t>
            </a:r>
            <a:r>
              <a:rPr lang="en-GB" dirty="0"/>
              <a:t>	</a:t>
            </a:r>
            <a:r>
              <a:rPr lang="en-US" dirty="0">
                <a:solidFill>
                  <a:srgbClr val="00628C"/>
                </a:solidFill>
              </a:rPr>
              <a:t>Step 2:8</a:t>
            </a:r>
          </a:p>
        </p:txBody>
      </p:sp>
      <p:graphicFrame>
        <p:nvGraphicFramePr>
          <p:cNvPr id="3" name="Table 2">
            <a:extLst>
              <a:ext uri="{FF2B5EF4-FFF2-40B4-BE49-F238E27FC236}">
                <a16:creationId xmlns:a16="http://schemas.microsoft.com/office/drawing/2014/main" id="{96FD6380-3BBB-43F6-95FF-0A2FD73A74DC}"/>
              </a:ext>
            </a:extLst>
          </p:cNvPr>
          <p:cNvGraphicFramePr>
            <a:graphicFrameLocks noGrp="1"/>
          </p:cNvGraphicFramePr>
          <p:nvPr/>
        </p:nvGraphicFramePr>
        <p:xfrm>
          <a:off x="2448216" y="1423656"/>
          <a:ext cx="4255748" cy="3663597"/>
        </p:xfrm>
        <a:graphic>
          <a:graphicData uri="http://schemas.openxmlformats.org/drawingml/2006/table">
            <a:tbl>
              <a:tblPr firstRow="1" bandRow="1">
                <a:tableStyleId>{5C22544A-7EE6-4342-B048-85BDC9FD1C3A}</a:tableStyleId>
              </a:tblPr>
              <a:tblGrid>
                <a:gridCol w="607964">
                  <a:extLst>
                    <a:ext uri="{9D8B030D-6E8A-4147-A177-3AD203B41FA5}">
                      <a16:colId xmlns:a16="http://schemas.microsoft.com/office/drawing/2014/main" val="1503589792"/>
                    </a:ext>
                  </a:extLst>
                </a:gridCol>
                <a:gridCol w="607964">
                  <a:extLst>
                    <a:ext uri="{9D8B030D-6E8A-4147-A177-3AD203B41FA5}">
                      <a16:colId xmlns:a16="http://schemas.microsoft.com/office/drawing/2014/main" val="3916214251"/>
                    </a:ext>
                  </a:extLst>
                </a:gridCol>
                <a:gridCol w="607964">
                  <a:extLst>
                    <a:ext uri="{9D8B030D-6E8A-4147-A177-3AD203B41FA5}">
                      <a16:colId xmlns:a16="http://schemas.microsoft.com/office/drawing/2014/main" val="1950086994"/>
                    </a:ext>
                  </a:extLst>
                </a:gridCol>
                <a:gridCol w="607964">
                  <a:extLst>
                    <a:ext uri="{9D8B030D-6E8A-4147-A177-3AD203B41FA5}">
                      <a16:colId xmlns:a16="http://schemas.microsoft.com/office/drawing/2014/main" val="2629878618"/>
                    </a:ext>
                  </a:extLst>
                </a:gridCol>
                <a:gridCol w="607964">
                  <a:extLst>
                    <a:ext uri="{9D8B030D-6E8A-4147-A177-3AD203B41FA5}">
                      <a16:colId xmlns:a16="http://schemas.microsoft.com/office/drawing/2014/main" val="984102065"/>
                    </a:ext>
                  </a:extLst>
                </a:gridCol>
                <a:gridCol w="607964">
                  <a:extLst>
                    <a:ext uri="{9D8B030D-6E8A-4147-A177-3AD203B41FA5}">
                      <a16:colId xmlns:a16="http://schemas.microsoft.com/office/drawing/2014/main" val="1243228410"/>
                    </a:ext>
                  </a:extLst>
                </a:gridCol>
                <a:gridCol w="607964">
                  <a:extLst>
                    <a:ext uri="{9D8B030D-6E8A-4147-A177-3AD203B41FA5}">
                      <a16:colId xmlns:a16="http://schemas.microsoft.com/office/drawing/2014/main" val="1348867116"/>
                    </a:ext>
                  </a:extLst>
                </a:gridCol>
              </a:tblGrid>
              <a:tr h="523371">
                <a:tc>
                  <a:txBody>
                    <a:bodyPr/>
                    <a:lstStyle/>
                    <a:p>
                      <a:pPr algn="ctr"/>
                      <a:endParaRPr lang="en-GB" sz="2400" b="0" dirty="0">
                        <a:latin typeface="Myriad Pro Semibold"/>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endParaRPr lang="en-GB" sz="2400" b="0" dirty="0">
                        <a:latin typeface="Myriad Pro Semibold"/>
                      </a:endParaRP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5">
                  <a:txBody>
                    <a:bodyPr/>
                    <a:lstStyle/>
                    <a:p>
                      <a:pPr algn="ctr"/>
                      <a:r>
                        <a:rPr lang="en-GB" sz="2400" b="1" dirty="0">
                          <a:solidFill>
                            <a:schemeClr val="tx1"/>
                          </a:solidFill>
                          <a:latin typeface="Myriad Pro Semibold"/>
                        </a:rPr>
                        <a:t>Factor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DDFC0"/>
                    </a:solidFill>
                  </a:tcPr>
                </a:tc>
                <a:tc hMerge="1">
                  <a:txBody>
                    <a:bodyPr/>
                    <a:lstStyle/>
                    <a:p>
                      <a:pPr algn="ctr"/>
                      <a:endParaRPr lang="en-GB" sz="2400" dirty="0">
                        <a:latin typeface="Myriad Pro Semibold"/>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pPr algn="ctr"/>
                      <a:endParaRPr lang="en-GB" sz="2400" b="0" dirty="0">
                        <a:solidFill>
                          <a:schemeClr val="tx1"/>
                        </a:solidFill>
                        <a:latin typeface="Myriad Pro Semibold"/>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DDFC0"/>
                    </a:solidFill>
                  </a:tcPr>
                </a:tc>
                <a:tc hMerge="1">
                  <a:txBody>
                    <a:bodyPr/>
                    <a:lstStyle/>
                    <a:p>
                      <a:pPr algn="ctr"/>
                      <a:endParaRPr lang="en-GB" sz="2400" b="0" dirty="0">
                        <a:solidFill>
                          <a:schemeClr val="tx1"/>
                        </a:solidFill>
                        <a:latin typeface="Myriad Pro Semibold"/>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DDFC0"/>
                    </a:solidFill>
                  </a:tcPr>
                </a:tc>
                <a:tc hMerge="1">
                  <a:txBody>
                    <a:bodyPr/>
                    <a:lstStyle/>
                    <a:p>
                      <a:pPr algn="ctr"/>
                      <a:endParaRPr lang="en-GB" sz="2400" b="0" dirty="0">
                        <a:solidFill>
                          <a:schemeClr val="tx1"/>
                        </a:solidFill>
                        <a:latin typeface="Myriad Pro Semibold"/>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DDFC0"/>
                    </a:solidFill>
                  </a:tcPr>
                </a:tc>
                <a:extLst>
                  <a:ext uri="{0D108BD9-81ED-4DB2-BD59-A6C34878D82A}">
                    <a16:rowId xmlns:a16="http://schemas.microsoft.com/office/drawing/2014/main" val="2919757359"/>
                  </a:ext>
                </a:extLst>
              </a:tr>
              <a:tr h="523371">
                <a:tc>
                  <a:txBody>
                    <a:bodyPr/>
                    <a:lstStyle/>
                    <a:p>
                      <a:pPr algn="ctr"/>
                      <a:endParaRPr lang="en-GB" sz="2400" b="0" dirty="0">
                        <a:latin typeface="Myriad Pro Semibold"/>
                      </a:endParaRP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GB" sz="2400" b="1" dirty="0">
                          <a:latin typeface="Myriad Pro Semibold"/>
                        </a:rPr>
                        <a: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2E2E8"/>
                    </a:solidFill>
                  </a:tcPr>
                </a:tc>
                <a:tc>
                  <a:txBody>
                    <a:bodyPr/>
                    <a:lstStyle/>
                    <a:p>
                      <a:pPr algn="ctr"/>
                      <a:r>
                        <a:rPr lang="en-GB" sz="2400" b="0" dirty="0">
                          <a:latin typeface="Myriad Pro Semibold"/>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DDFC0"/>
                    </a:solidFill>
                  </a:tcPr>
                </a:tc>
                <a:tc>
                  <a:txBody>
                    <a:bodyPr/>
                    <a:lstStyle/>
                    <a:p>
                      <a:pPr algn="ctr"/>
                      <a:r>
                        <a:rPr lang="en-GB" sz="2400" b="0" dirty="0">
                          <a:latin typeface="Myriad Pro Semibold"/>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DDFC0"/>
                    </a:solidFill>
                  </a:tcPr>
                </a:tc>
                <a:tc>
                  <a:txBody>
                    <a:bodyPr/>
                    <a:lstStyle/>
                    <a:p>
                      <a:pPr algn="ctr"/>
                      <a:r>
                        <a:rPr lang="en-GB" sz="2400" b="0" dirty="0">
                          <a:latin typeface="Myriad Pro Semibold"/>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DDFC0"/>
                    </a:solidFill>
                  </a:tcPr>
                </a:tc>
                <a:tc>
                  <a:txBody>
                    <a:bodyPr/>
                    <a:lstStyle/>
                    <a:p>
                      <a:pPr algn="ctr"/>
                      <a:r>
                        <a:rPr lang="en-GB" sz="2400" b="0" dirty="0">
                          <a:latin typeface="Myriad Pro Semibold"/>
                        </a:rPr>
                        <a:t>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DDFC0"/>
                    </a:solidFill>
                  </a:tcPr>
                </a:tc>
                <a:tc>
                  <a:txBody>
                    <a:bodyPr/>
                    <a:lstStyle/>
                    <a:p>
                      <a:pPr algn="ctr"/>
                      <a:r>
                        <a:rPr lang="en-GB" sz="2400" b="0" dirty="0">
                          <a:latin typeface="Myriad Pro Semibold"/>
                        </a:rPr>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DDFC0"/>
                    </a:solidFill>
                  </a:tcPr>
                </a:tc>
                <a:extLst>
                  <a:ext uri="{0D108BD9-81ED-4DB2-BD59-A6C34878D82A}">
                    <a16:rowId xmlns:a16="http://schemas.microsoft.com/office/drawing/2014/main" val="2194450004"/>
                  </a:ext>
                </a:extLst>
              </a:tr>
              <a:tr h="523371">
                <a:tc rowSpan="5">
                  <a:txBody>
                    <a:bodyPr/>
                    <a:lstStyle/>
                    <a:p>
                      <a:pPr algn="ctr"/>
                      <a:r>
                        <a:rPr lang="en-GB" sz="2400" b="1" dirty="0">
                          <a:latin typeface="Myriad Pro Semibold"/>
                        </a:rPr>
                        <a:t>Factor</a:t>
                      </a:r>
                    </a:p>
                  </a:txBody>
                  <a:tcPr vert="vert2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3F19D"/>
                    </a:solidFill>
                  </a:tcPr>
                </a:tc>
                <a:tc>
                  <a:txBody>
                    <a:bodyPr/>
                    <a:lstStyle/>
                    <a:p>
                      <a:pPr algn="ctr"/>
                      <a:r>
                        <a:rPr lang="en-GB" sz="2400" b="0" dirty="0">
                          <a:latin typeface="Myriad Pro Semibold"/>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3F19D"/>
                    </a:solidFill>
                  </a:tcPr>
                </a:tc>
                <a:tc>
                  <a:txBody>
                    <a:bodyPr/>
                    <a:lstStyle/>
                    <a:p>
                      <a:pPr algn="ctr"/>
                      <a:endParaRPr lang="en-GB" sz="2400" b="0" dirty="0">
                        <a:latin typeface="Myriad Pro Semibold"/>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2400" b="0" dirty="0">
                        <a:latin typeface="Myriad Pro Semibold"/>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2400" b="0" dirty="0">
                        <a:latin typeface="Myriad Pro Semibold"/>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2400" b="0">
                        <a:latin typeface="Myriad Pro Semibold"/>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2400" b="0">
                        <a:latin typeface="Myriad Pro Semibold"/>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14066992"/>
                  </a:ext>
                </a:extLst>
              </a:tr>
              <a:tr h="523371">
                <a:tc vMerge="1">
                  <a:txBody>
                    <a:bodyPr/>
                    <a:lstStyle/>
                    <a:p>
                      <a:pPr algn="ctr"/>
                      <a:endParaRPr lang="en-GB" sz="2400" b="1" dirty="0">
                        <a:latin typeface="Myriad Pro Semibold"/>
                      </a:endParaRPr>
                    </a:p>
                  </a:txBody>
                  <a:tcPr vert="vert2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3F19D"/>
                    </a:solidFill>
                  </a:tcPr>
                </a:tc>
                <a:tc>
                  <a:txBody>
                    <a:bodyPr/>
                    <a:lstStyle/>
                    <a:p>
                      <a:pPr algn="ctr"/>
                      <a:r>
                        <a:rPr lang="en-GB" sz="2400" b="0" dirty="0">
                          <a:latin typeface="Myriad Pro Semibold"/>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3F19D"/>
                    </a:solidFill>
                  </a:tcPr>
                </a:tc>
                <a:tc>
                  <a:txBody>
                    <a:bodyPr/>
                    <a:lstStyle/>
                    <a:p>
                      <a:pPr algn="ctr"/>
                      <a:endParaRPr lang="en-GB" sz="2400" b="0" dirty="0">
                        <a:latin typeface="Myriad Pro Semibold"/>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2400" b="0">
                        <a:latin typeface="Myriad Pro Semibold"/>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2400" b="0" dirty="0">
                        <a:latin typeface="Myriad Pro Semibold"/>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2400" b="0">
                        <a:latin typeface="Myriad Pro Semibold"/>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2400" b="0">
                        <a:latin typeface="Myriad Pro Semibold"/>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69779354"/>
                  </a:ext>
                </a:extLst>
              </a:tr>
              <a:tr h="523371">
                <a:tc vMerge="1">
                  <a:txBody>
                    <a:bodyPr/>
                    <a:lstStyle/>
                    <a:p>
                      <a:pPr algn="ctr"/>
                      <a:endParaRPr lang="en-GB" sz="2400" b="1" dirty="0">
                        <a:latin typeface="Myriad Pro Semibold"/>
                      </a:endParaRPr>
                    </a:p>
                  </a:txBody>
                  <a:tcPr vert="vert2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3F19D"/>
                    </a:solidFill>
                  </a:tcPr>
                </a:tc>
                <a:tc>
                  <a:txBody>
                    <a:bodyPr/>
                    <a:lstStyle/>
                    <a:p>
                      <a:pPr algn="ctr"/>
                      <a:r>
                        <a:rPr lang="en-GB" sz="2400" b="0" dirty="0">
                          <a:latin typeface="Myriad Pro Semibold"/>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3F19D"/>
                    </a:solidFill>
                  </a:tcPr>
                </a:tc>
                <a:tc>
                  <a:txBody>
                    <a:bodyPr/>
                    <a:lstStyle/>
                    <a:p>
                      <a:pPr algn="ctr"/>
                      <a:endParaRPr lang="en-GB" sz="2400" b="0" dirty="0">
                        <a:latin typeface="Myriad Pro Semibold"/>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2400" b="0">
                        <a:latin typeface="Myriad Pro Semibold"/>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2400" b="0">
                        <a:latin typeface="Myriad Pro Semibold"/>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2400" b="0">
                        <a:latin typeface="Myriad Pro Semibold"/>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2400" b="0">
                        <a:latin typeface="Myriad Pro Semibold"/>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331976496"/>
                  </a:ext>
                </a:extLst>
              </a:tr>
              <a:tr h="523371">
                <a:tc vMerge="1">
                  <a:txBody>
                    <a:bodyPr/>
                    <a:lstStyle/>
                    <a:p>
                      <a:pPr algn="ctr"/>
                      <a:endParaRPr lang="en-GB" sz="2400" b="1" dirty="0">
                        <a:latin typeface="Myriad Pro Semibold"/>
                      </a:endParaRPr>
                    </a:p>
                  </a:txBody>
                  <a:tcPr vert="vert2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3F19D"/>
                    </a:solidFill>
                  </a:tcPr>
                </a:tc>
                <a:tc>
                  <a:txBody>
                    <a:bodyPr/>
                    <a:lstStyle/>
                    <a:p>
                      <a:pPr algn="ctr"/>
                      <a:r>
                        <a:rPr lang="en-GB" sz="2400" b="0" dirty="0">
                          <a:latin typeface="Myriad Pro Semibold"/>
                        </a:rPr>
                        <a:t>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3F19D"/>
                    </a:solidFill>
                  </a:tcPr>
                </a:tc>
                <a:tc>
                  <a:txBody>
                    <a:bodyPr/>
                    <a:lstStyle/>
                    <a:p>
                      <a:pPr algn="ctr"/>
                      <a:endParaRPr lang="en-GB" sz="2400" b="0" dirty="0">
                        <a:latin typeface="Myriad Pro Semibold"/>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2400" b="0" dirty="0">
                        <a:latin typeface="Myriad Pro Semibold"/>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2400" b="0" dirty="0">
                        <a:latin typeface="Myriad Pro Semibold"/>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2400" b="0" dirty="0">
                        <a:latin typeface="Myriad Pro Semibold"/>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2400" b="0" dirty="0">
                        <a:latin typeface="Myriad Pro Semibold"/>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150426547"/>
                  </a:ext>
                </a:extLst>
              </a:tr>
              <a:tr h="523371">
                <a:tc vMerge="1">
                  <a:txBody>
                    <a:bodyPr/>
                    <a:lstStyle/>
                    <a:p>
                      <a:pPr algn="ctr"/>
                      <a:endParaRPr lang="en-GB" sz="2400" b="1" dirty="0">
                        <a:latin typeface="Myriad Pro Semibold"/>
                      </a:endParaRPr>
                    </a:p>
                  </a:txBody>
                  <a:tcPr vert="vert2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3F19D"/>
                    </a:solidFill>
                  </a:tcPr>
                </a:tc>
                <a:tc>
                  <a:txBody>
                    <a:bodyPr/>
                    <a:lstStyle/>
                    <a:p>
                      <a:pPr algn="ctr"/>
                      <a:r>
                        <a:rPr lang="en-GB" sz="2400" b="0" dirty="0">
                          <a:latin typeface="Myriad Pro Semibold"/>
                        </a:rPr>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3F19D"/>
                    </a:solidFill>
                  </a:tcPr>
                </a:tc>
                <a:tc>
                  <a:txBody>
                    <a:bodyPr/>
                    <a:lstStyle/>
                    <a:p>
                      <a:pPr algn="ctr"/>
                      <a:endParaRPr lang="en-GB" sz="2400" b="0" dirty="0">
                        <a:latin typeface="Myriad Pro Semibold"/>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2400" b="0" dirty="0">
                        <a:latin typeface="Myriad Pro Semibold"/>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2400" b="0" dirty="0">
                        <a:latin typeface="Myriad Pro Semibold"/>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2400" b="0" dirty="0">
                        <a:latin typeface="Myriad Pro Semibold"/>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2400" b="0" dirty="0">
                        <a:latin typeface="Myriad Pro Semibold"/>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058976278"/>
                  </a:ext>
                </a:extLst>
              </a:tr>
            </a:tbl>
          </a:graphicData>
        </a:graphic>
      </p:graphicFrame>
      <p:graphicFrame>
        <p:nvGraphicFramePr>
          <p:cNvPr id="4" name="Table 3">
            <a:extLst>
              <a:ext uri="{FF2B5EF4-FFF2-40B4-BE49-F238E27FC236}">
                <a16:creationId xmlns:a16="http://schemas.microsoft.com/office/drawing/2014/main" id="{22FEE7CC-AD10-4329-9923-E2703D7E49F8}"/>
              </a:ext>
            </a:extLst>
          </p:cNvPr>
          <p:cNvGraphicFramePr>
            <a:graphicFrameLocks noGrp="1"/>
          </p:cNvGraphicFramePr>
          <p:nvPr/>
        </p:nvGraphicFramePr>
        <p:xfrm>
          <a:off x="2448216" y="1423655"/>
          <a:ext cx="4255748" cy="4186968"/>
        </p:xfrm>
        <a:graphic>
          <a:graphicData uri="http://schemas.openxmlformats.org/drawingml/2006/table">
            <a:tbl>
              <a:tblPr firstRow="1" bandRow="1">
                <a:tableStyleId>{5C22544A-7EE6-4342-B048-85BDC9FD1C3A}</a:tableStyleId>
              </a:tblPr>
              <a:tblGrid>
                <a:gridCol w="607964">
                  <a:extLst>
                    <a:ext uri="{9D8B030D-6E8A-4147-A177-3AD203B41FA5}">
                      <a16:colId xmlns:a16="http://schemas.microsoft.com/office/drawing/2014/main" val="1503589792"/>
                    </a:ext>
                  </a:extLst>
                </a:gridCol>
                <a:gridCol w="607964">
                  <a:extLst>
                    <a:ext uri="{9D8B030D-6E8A-4147-A177-3AD203B41FA5}">
                      <a16:colId xmlns:a16="http://schemas.microsoft.com/office/drawing/2014/main" val="3916214251"/>
                    </a:ext>
                  </a:extLst>
                </a:gridCol>
                <a:gridCol w="607964">
                  <a:extLst>
                    <a:ext uri="{9D8B030D-6E8A-4147-A177-3AD203B41FA5}">
                      <a16:colId xmlns:a16="http://schemas.microsoft.com/office/drawing/2014/main" val="1950086994"/>
                    </a:ext>
                  </a:extLst>
                </a:gridCol>
                <a:gridCol w="607964">
                  <a:extLst>
                    <a:ext uri="{9D8B030D-6E8A-4147-A177-3AD203B41FA5}">
                      <a16:colId xmlns:a16="http://schemas.microsoft.com/office/drawing/2014/main" val="2629878618"/>
                    </a:ext>
                  </a:extLst>
                </a:gridCol>
                <a:gridCol w="607964">
                  <a:extLst>
                    <a:ext uri="{9D8B030D-6E8A-4147-A177-3AD203B41FA5}">
                      <a16:colId xmlns:a16="http://schemas.microsoft.com/office/drawing/2014/main" val="157814965"/>
                    </a:ext>
                  </a:extLst>
                </a:gridCol>
                <a:gridCol w="607964">
                  <a:extLst>
                    <a:ext uri="{9D8B030D-6E8A-4147-A177-3AD203B41FA5}">
                      <a16:colId xmlns:a16="http://schemas.microsoft.com/office/drawing/2014/main" val="3643203362"/>
                    </a:ext>
                  </a:extLst>
                </a:gridCol>
                <a:gridCol w="607964">
                  <a:extLst>
                    <a:ext uri="{9D8B030D-6E8A-4147-A177-3AD203B41FA5}">
                      <a16:colId xmlns:a16="http://schemas.microsoft.com/office/drawing/2014/main" val="2720835767"/>
                    </a:ext>
                  </a:extLst>
                </a:gridCol>
              </a:tblGrid>
              <a:tr h="523371">
                <a:tc>
                  <a:txBody>
                    <a:bodyPr/>
                    <a:lstStyle/>
                    <a:p>
                      <a:pPr algn="ctr"/>
                      <a:endParaRPr lang="en-GB" sz="2400" b="1" dirty="0">
                        <a:latin typeface="Myriad Pro Semibold"/>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endParaRPr lang="en-GB" sz="2400" b="1" dirty="0">
                        <a:latin typeface="Myriad Pro Semibold"/>
                      </a:endParaRP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5">
                  <a:txBody>
                    <a:bodyPr/>
                    <a:lstStyle/>
                    <a:p>
                      <a:pPr algn="ctr"/>
                      <a:r>
                        <a:rPr lang="en-GB" sz="2400" b="1" dirty="0">
                          <a:solidFill>
                            <a:schemeClr val="tx1"/>
                          </a:solidFill>
                          <a:latin typeface="Myriad Pro Semibold"/>
                        </a:rPr>
                        <a:t>Factor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DDFC0"/>
                    </a:solidFill>
                  </a:tcPr>
                </a:tc>
                <a:tc hMerge="1">
                  <a:txBody>
                    <a:bodyPr/>
                    <a:lstStyle/>
                    <a:p>
                      <a:pPr algn="ctr"/>
                      <a:endParaRPr lang="en-GB" sz="2400" dirty="0">
                        <a:latin typeface="Myriad Pro Semibold"/>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pPr algn="ctr"/>
                      <a:endParaRPr lang="en-GB" sz="2400" b="0" dirty="0">
                        <a:solidFill>
                          <a:schemeClr val="tx1"/>
                        </a:solidFill>
                        <a:latin typeface="Myriad Pro Semibold"/>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DDFC0"/>
                    </a:solidFill>
                  </a:tcPr>
                </a:tc>
                <a:tc hMerge="1">
                  <a:txBody>
                    <a:bodyPr/>
                    <a:lstStyle/>
                    <a:p>
                      <a:pPr algn="ctr"/>
                      <a:endParaRPr lang="en-GB" sz="2400" b="0" dirty="0">
                        <a:solidFill>
                          <a:schemeClr val="tx1"/>
                        </a:solidFill>
                        <a:latin typeface="Myriad Pro Semibold"/>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DDFC0"/>
                    </a:solidFill>
                  </a:tcPr>
                </a:tc>
                <a:tc hMerge="1">
                  <a:txBody>
                    <a:bodyPr/>
                    <a:lstStyle/>
                    <a:p>
                      <a:pPr algn="ctr"/>
                      <a:endParaRPr lang="en-GB" sz="2400" b="0" dirty="0">
                        <a:solidFill>
                          <a:schemeClr val="tx1"/>
                        </a:solidFill>
                        <a:latin typeface="Myriad Pro Semibold"/>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DDFC0"/>
                    </a:solidFill>
                  </a:tcPr>
                </a:tc>
                <a:extLst>
                  <a:ext uri="{0D108BD9-81ED-4DB2-BD59-A6C34878D82A}">
                    <a16:rowId xmlns:a16="http://schemas.microsoft.com/office/drawing/2014/main" val="2919757359"/>
                  </a:ext>
                </a:extLst>
              </a:tr>
              <a:tr h="523371">
                <a:tc>
                  <a:txBody>
                    <a:bodyPr/>
                    <a:lstStyle/>
                    <a:p>
                      <a:pPr algn="ctr"/>
                      <a:endParaRPr lang="en-GB" sz="2400" b="1" dirty="0">
                        <a:latin typeface="Myriad Pro Semibold"/>
                      </a:endParaRP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GB" sz="2400" b="1" dirty="0">
                          <a:latin typeface="Myriad Pro Semibold"/>
                        </a:rPr>
                        <a: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2E2E8"/>
                    </a:solidFill>
                  </a:tcPr>
                </a:tc>
                <a:tc>
                  <a:txBody>
                    <a:bodyPr/>
                    <a:lstStyle/>
                    <a:p>
                      <a:pPr algn="ctr"/>
                      <a:r>
                        <a:rPr lang="en-GB" sz="2400" b="0" dirty="0">
                          <a:latin typeface="Myriad Pro Semibold"/>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DDFC0"/>
                    </a:solidFill>
                  </a:tcPr>
                </a:tc>
                <a:tc>
                  <a:txBody>
                    <a:bodyPr/>
                    <a:lstStyle/>
                    <a:p>
                      <a:pPr algn="ctr"/>
                      <a:r>
                        <a:rPr lang="en-GB" sz="2400" b="0" dirty="0">
                          <a:latin typeface="Myriad Pro Semibold"/>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DDFC0"/>
                    </a:solidFill>
                  </a:tcPr>
                </a:tc>
                <a:tc>
                  <a:txBody>
                    <a:bodyPr/>
                    <a:lstStyle/>
                    <a:p>
                      <a:pPr algn="ctr"/>
                      <a:r>
                        <a:rPr lang="en-GB" sz="2400" b="0" dirty="0">
                          <a:latin typeface="Myriad Pro Semibold"/>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DDFC0"/>
                    </a:solidFill>
                  </a:tcPr>
                </a:tc>
                <a:tc>
                  <a:txBody>
                    <a:bodyPr/>
                    <a:lstStyle/>
                    <a:p>
                      <a:pPr algn="ctr"/>
                      <a:r>
                        <a:rPr lang="en-GB" sz="2400" b="0" dirty="0">
                          <a:latin typeface="Myriad Pro Semibold"/>
                        </a:rPr>
                        <a:t>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DDFC0"/>
                    </a:solidFill>
                  </a:tcPr>
                </a:tc>
                <a:tc>
                  <a:txBody>
                    <a:bodyPr/>
                    <a:lstStyle/>
                    <a:p>
                      <a:pPr algn="ctr"/>
                      <a:r>
                        <a:rPr lang="en-GB" sz="2400" b="0" dirty="0">
                          <a:latin typeface="Myriad Pro Semibold"/>
                        </a:rPr>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DDFC0"/>
                    </a:solidFill>
                  </a:tcPr>
                </a:tc>
                <a:extLst>
                  <a:ext uri="{0D108BD9-81ED-4DB2-BD59-A6C34878D82A}">
                    <a16:rowId xmlns:a16="http://schemas.microsoft.com/office/drawing/2014/main" val="2194450004"/>
                  </a:ext>
                </a:extLst>
              </a:tr>
              <a:tr h="523371">
                <a:tc rowSpan="5">
                  <a:txBody>
                    <a:bodyPr/>
                    <a:lstStyle/>
                    <a:p>
                      <a:pPr algn="ctr"/>
                      <a:r>
                        <a:rPr lang="en-GB" sz="2400" b="1" dirty="0">
                          <a:latin typeface="Myriad Pro Semibold"/>
                        </a:rPr>
                        <a:t>Factor</a:t>
                      </a:r>
                    </a:p>
                  </a:txBody>
                  <a:tcPr vert="vert2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solidFill>
                      <a:srgbClr val="F3F19D"/>
                    </a:solidFill>
                  </a:tcPr>
                </a:tc>
                <a:tc>
                  <a:txBody>
                    <a:bodyPr/>
                    <a:lstStyle/>
                    <a:p>
                      <a:pPr algn="ctr"/>
                      <a:r>
                        <a:rPr lang="en-GB" sz="2400" b="0" dirty="0">
                          <a:latin typeface="Myriad Pro Semibold"/>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3F19D"/>
                    </a:solidFill>
                  </a:tcPr>
                </a:tc>
                <a:tc>
                  <a:txBody>
                    <a:bodyPr/>
                    <a:lstStyle/>
                    <a:p>
                      <a:pPr algn="ctr"/>
                      <a:endParaRPr lang="en-GB" sz="2400" b="1" dirty="0">
                        <a:latin typeface="Myriad Pro Semibold"/>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2400" b="1">
                        <a:latin typeface="Myriad Pro Semibold"/>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2400" b="1">
                        <a:latin typeface="Myriad Pro Semibold"/>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2400" b="1">
                        <a:latin typeface="Myriad Pro Semibold"/>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2400" b="1">
                        <a:latin typeface="Myriad Pro Semibold"/>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14066992"/>
                  </a:ext>
                </a:extLst>
              </a:tr>
              <a:tr h="523371">
                <a:tc vMerge="1">
                  <a:txBody>
                    <a:bodyPr/>
                    <a:lstStyle/>
                    <a:p>
                      <a:pPr algn="ctr"/>
                      <a:endParaRPr lang="en-GB" sz="2400" b="1" dirty="0">
                        <a:latin typeface="Myriad Pro Semibold"/>
                      </a:endParaRPr>
                    </a:p>
                  </a:txBody>
                  <a:tcPr vert="vert2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3F19D"/>
                    </a:solidFill>
                  </a:tcPr>
                </a:tc>
                <a:tc>
                  <a:txBody>
                    <a:bodyPr/>
                    <a:lstStyle/>
                    <a:p>
                      <a:pPr algn="ctr"/>
                      <a:r>
                        <a:rPr lang="en-GB" sz="2400" b="0" dirty="0">
                          <a:latin typeface="Myriad Pro Semibold"/>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3F19D"/>
                    </a:solidFill>
                  </a:tcPr>
                </a:tc>
                <a:tc>
                  <a:txBody>
                    <a:bodyPr/>
                    <a:lstStyle/>
                    <a:p>
                      <a:pPr algn="ctr"/>
                      <a:endParaRPr lang="en-GB" sz="2400" b="1" dirty="0">
                        <a:latin typeface="Myriad Pro Semibold"/>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2400" b="1">
                        <a:latin typeface="Myriad Pro Semibold"/>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2400" b="1">
                        <a:latin typeface="Myriad Pro Semibold"/>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2400" b="1">
                        <a:latin typeface="Myriad Pro Semibold"/>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2400" b="1">
                        <a:latin typeface="Myriad Pro Semibold"/>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69779354"/>
                  </a:ext>
                </a:extLst>
              </a:tr>
              <a:tr h="523371">
                <a:tc vMerge="1">
                  <a:txBody>
                    <a:bodyPr/>
                    <a:lstStyle/>
                    <a:p>
                      <a:pPr algn="ctr"/>
                      <a:endParaRPr lang="en-GB" sz="2400" b="1" dirty="0">
                        <a:latin typeface="Myriad Pro Semibold"/>
                      </a:endParaRPr>
                    </a:p>
                  </a:txBody>
                  <a:tcPr vert="vert2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3F19D"/>
                    </a:solidFill>
                  </a:tcPr>
                </a:tc>
                <a:tc>
                  <a:txBody>
                    <a:bodyPr/>
                    <a:lstStyle/>
                    <a:p>
                      <a:pPr algn="ctr"/>
                      <a:r>
                        <a:rPr lang="en-GB" sz="2400" b="0" dirty="0">
                          <a:latin typeface="Myriad Pro Semibold"/>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3F19D"/>
                    </a:solidFill>
                  </a:tcPr>
                </a:tc>
                <a:tc>
                  <a:txBody>
                    <a:bodyPr/>
                    <a:lstStyle/>
                    <a:p>
                      <a:pPr algn="ctr"/>
                      <a:endParaRPr lang="en-GB" sz="2400" b="1" dirty="0">
                        <a:latin typeface="Myriad Pro Semibold"/>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2400" b="1">
                        <a:latin typeface="Myriad Pro Semibold"/>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2400" b="1">
                        <a:latin typeface="Myriad Pro Semibold"/>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2400" b="1">
                        <a:latin typeface="Myriad Pro Semibold"/>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2400" b="1">
                        <a:latin typeface="Myriad Pro Semibold"/>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331976496"/>
                  </a:ext>
                </a:extLst>
              </a:tr>
              <a:tr h="523371">
                <a:tc vMerge="1">
                  <a:txBody>
                    <a:bodyPr/>
                    <a:lstStyle/>
                    <a:p>
                      <a:pPr algn="ctr"/>
                      <a:endParaRPr lang="en-GB" sz="2400" b="1" dirty="0">
                        <a:latin typeface="Myriad Pro Semibold"/>
                      </a:endParaRPr>
                    </a:p>
                  </a:txBody>
                  <a:tcPr vert="vert2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3F19D"/>
                    </a:solidFill>
                  </a:tcPr>
                </a:tc>
                <a:tc>
                  <a:txBody>
                    <a:bodyPr/>
                    <a:lstStyle/>
                    <a:p>
                      <a:pPr algn="ctr"/>
                      <a:r>
                        <a:rPr lang="en-GB" sz="2400" b="0" dirty="0">
                          <a:latin typeface="Myriad Pro Semibold"/>
                        </a:rPr>
                        <a:t>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3F19D"/>
                    </a:solidFill>
                  </a:tcPr>
                </a:tc>
                <a:tc>
                  <a:txBody>
                    <a:bodyPr/>
                    <a:lstStyle/>
                    <a:p>
                      <a:pPr algn="ctr"/>
                      <a:endParaRPr lang="en-GB" sz="2400" b="1" dirty="0">
                        <a:latin typeface="Myriad Pro Semibold"/>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2400" b="1" dirty="0">
                        <a:latin typeface="Myriad Pro Semibold"/>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2400" b="1" dirty="0">
                        <a:latin typeface="Myriad Pro Semibold"/>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2400" b="1" dirty="0">
                        <a:latin typeface="Myriad Pro Semibold"/>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2400" b="1" dirty="0">
                        <a:latin typeface="Myriad Pro Semibold"/>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150426547"/>
                  </a:ext>
                </a:extLst>
              </a:tr>
              <a:tr h="523371">
                <a:tc vMerge="1">
                  <a:txBody>
                    <a:bodyPr/>
                    <a:lstStyle/>
                    <a:p>
                      <a:pPr algn="ctr"/>
                      <a:endParaRPr lang="en-GB" sz="2400" b="1" dirty="0">
                        <a:latin typeface="Myriad Pro Semibold"/>
                      </a:endParaRPr>
                    </a:p>
                  </a:txBody>
                  <a:tcPr vert="vert2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3F19D"/>
                    </a:solidFill>
                  </a:tcPr>
                </a:tc>
                <a:tc>
                  <a:txBody>
                    <a:bodyPr/>
                    <a:lstStyle/>
                    <a:p>
                      <a:pPr algn="ctr"/>
                      <a:r>
                        <a:rPr lang="en-GB" sz="2400" b="0" dirty="0">
                          <a:latin typeface="Myriad Pro Semibold"/>
                        </a:rPr>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3F19D"/>
                    </a:solidFill>
                  </a:tcPr>
                </a:tc>
                <a:tc>
                  <a:txBody>
                    <a:bodyPr/>
                    <a:lstStyle/>
                    <a:p>
                      <a:pPr algn="ctr"/>
                      <a:endParaRPr lang="en-GB" sz="2400" b="1" dirty="0">
                        <a:latin typeface="Myriad Pro Semibold"/>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2400" b="1" dirty="0">
                        <a:latin typeface="Myriad Pro Semibold"/>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2400" b="1" dirty="0">
                        <a:latin typeface="Myriad Pro Semibold"/>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2400" b="1" dirty="0">
                        <a:latin typeface="Myriad Pro Semibold"/>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2400" b="1" dirty="0">
                        <a:latin typeface="Myriad Pro Semibold"/>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058976278"/>
                  </a:ext>
                </a:extLst>
              </a:tr>
              <a:tr h="523371">
                <a:tc>
                  <a:txBody>
                    <a:bodyPr/>
                    <a:lstStyle/>
                    <a:p>
                      <a:pPr algn="ctr"/>
                      <a:endParaRPr lang="en-GB" sz="2400" b="0" dirty="0">
                        <a:latin typeface="Myriad Pro Semibold"/>
                      </a:endParaRPr>
                    </a:p>
                  </a:txBody>
                  <a:tcPr vert="vert2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3F19D"/>
                    </a:solidFill>
                  </a:tcPr>
                </a:tc>
                <a:tc>
                  <a:txBody>
                    <a:bodyPr/>
                    <a:lstStyle/>
                    <a:p>
                      <a:pPr algn="ctr"/>
                      <a:r>
                        <a:rPr lang="en-GB" sz="2400" b="0" dirty="0">
                          <a:latin typeface="Myriad Pro Semibold"/>
                        </a:rPr>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3F19D"/>
                    </a:solidFill>
                  </a:tcPr>
                </a:tc>
                <a:tc>
                  <a:txBody>
                    <a:bodyPr/>
                    <a:lstStyle/>
                    <a:p>
                      <a:pPr algn="ctr"/>
                      <a:endParaRPr lang="en-GB" sz="2400" b="1" dirty="0">
                        <a:latin typeface="Myriad Pro Semibold"/>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2400" b="1" dirty="0">
                        <a:latin typeface="Myriad Pro Semibold"/>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2400" b="1" dirty="0">
                        <a:latin typeface="Myriad Pro Semibold"/>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2400" b="1" dirty="0">
                        <a:latin typeface="Myriad Pro Semibold"/>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2400" b="1" dirty="0">
                        <a:latin typeface="Myriad Pro Semibold"/>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618839963"/>
                  </a:ext>
                </a:extLst>
              </a:tr>
            </a:tbl>
          </a:graphicData>
        </a:graphic>
      </p:graphicFrame>
      <p:sp>
        <p:nvSpPr>
          <p:cNvPr id="5" name="TextBox 4">
            <a:extLst>
              <a:ext uri="{FF2B5EF4-FFF2-40B4-BE49-F238E27FC236}">
                <a16:creationId xmlns:a16="http://schemas.microsoft.com/office/drawing/2014/main" id="{E86C9BF7-2105-4C1B-960C-D7445B39C503}"/>
              </a:ext>
            </a:extLst>
          </p:cNvPr>
          <p:cNvSpPr txBox="1"/>
          <p:nvPr/>
        </p:nvSpPr>
        <p:spPr bwMode="auto">
          <a:xfrm>
            <a:off x="7250106" y="3055475"/>
            <a:ext cx="161133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5 × 5 = 25</a:t>
            </a:r>
            <a:endParaRPr lang="en-GB" sz="2400" dirty="0">
              <a:solidFill>
                <a:srgbClr val="FF0000"/>
              </a:solidFill>
              <a:latin typeface="Myriad Pro Semibold" charset="0"/>
              <a:ea typeface="Myriad Pro Semibold" charset="0"/>
              <a:cs typeface="Myriad Pro Semibold" charset="0"/>
            </a:endParaRPr>
          </a:p>
        </p:txBody>
      </p:sp>
      <p:sp>
        <p:nvSpPr>
          <p:cNvPr id="6" name="TextBox 5">
            <a:extLst>
              <a:ext uri="{FF2B5EF4-FFF2-40B4-BE49-F238E27FC236}">
                <a16:creationId xmlns:a16="http://schemas.microsoft.com/office/drawing/2014/main" id="{A8A67980-ABBD-4EFC-A34E-D9A7D853E0E4}"/>
              </a:ext>
            </a:extLst>
          </p:cNvPr>
          <p:cNvSpPr txBox="1"/>
          <p:nvPr/>
        </p:nvSpPr>
        <p:spPr bwMode="auto">
          <a:xfrm>
            <a:off x="7250105" y="3055475"/>
            <a:ext cx="253787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6 × 5 = 5 × 5 + 5</a:t>
            </a:r>
            <a:endParaRPr lang="en-GB" sz="2400" dirty="0">
              <a:solidFill>
                <a:srgbClr val="FF0000"/>
              </a:solidFill>
              <a:latin typeface="Myriad Pro Semibold" charset="0"/>
              <a:ea typeface="Myriad Pro Semibold" charset="0"/>
              <a:cs typeface="Myriad Pro Semibold" charset="0"/>
            </a:endParaRPr>
          </a:p>
        </p:txBody>
      </p:sp>
      <p:sp>
        <p:nvSpPr>
          <p:cNvPr id="7" name="TextBox 6">
            <a:extLst>
              <a:ext uri="{FF2B5EF4-FFF2-40B4-BE49-F238E27FC236}">
                <a16:creationId xmlns:a16="http://schemas.microsoft.com/office/drawing/2014/main" id="{37F508F1-043B-404D-9705-52C3F3458293}"/>
              </a:ext>
            </a:extLst>
          </p:cNvPr>
          <p:cNvSpPr txBox="1"/>
          <p:nvPr/>
        </p:nvSpPr>
        <p:spPr bwMode="auto">
          <a:xfrm>
            <a:off x="7250106" y="3728128"/>
            <a:ext cx="161133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6 × 5 = 30</a:t>
            </a:r>
            <a:endParaRPr lang="en-GB" sz="2400" dirty="0">
              <a:solidFill>
                <a:srgbClr val="FF0000"/>
              </a:solidFill>
              <a:latin typeface="Myriad Pro Semibold" charset="0"/>
              <a:ea typeface="Myriad Pro Semibold" charset="0"/>
              <a:cs typeface="Myriad Pro Semibold" charset="0"/>
            </a:endParaRPr>
          </a:p>
        </p:txBody>
      </p:sp>
      <p:grpSp>
        <p:nvGrpSpPr>
          <p:cNvPr id="74" name="Group 73">
            <a:extLst>
              <a:ext uri="{FF2B5EF4-FFF2-40B4-BE49-F238E27FC236}">
                <a16:creationId xmlns:a16="http://schemas.microsoft.com/office/drawing/2014/main" id="{27E3396E-6E7A-4270-9A9E-8D19B5D9E91C}"/>
              </a:ext>
            </a:extLst>
          </p:cNvPr>
          <p:cNvGrpSpPr/>
          <p:nvPr/>
        </p:nvGrpSpPr>
        <p:grpSpPr>
          <a:xfrm>
            <a:off x="3799413" y="2573306"/>
            <a:ext cx="2759940" cy="2410268"/>
            <a:chOff x="2275413" y="2192306"/>
            <a:chExt cx="2759940" cy="2410268"/>
          </a:xfrm>
        </p:grpSpPr>
        <p:sp>
          <p:nvSpPr>
            <p:cNvPr id="9" name="Oval 8">
              <a:extLst>
                <a:ext uri="{FF2B5EF4-FFF2-40B4-BE49-F238E27FC236}">
                  <a16:creationId xmlns:a16="http://schemas.microsoft.com/office/drawing/2014/main" id="{4BD8B156-8E9B-4A34-90AC-AB65E1CA935C}"/>
                </a:ext>
              </a:extLst>
            </p:cNvPr>
            <p:cNvSpPr/>
            <p:nvPr/>
          </p:nvSpPr>
          <p:spPr bwMode="auto">
            <a:xfrm>
              <a:off x="2275413" y="2192306"/>
              <a:ext cx="324000" cy="324000"/>
            </a:xfrm>
            <a:prstGeom prst="ellipse">
              <a:avLst/>
            </a:prstGeom>
            <a:solidFill>
              <a:srgbClr val="51BBEB"/>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10" name="Oval 9">
              <a:extLst>
                <a:ext uri="{FF2B5EF4-FFF2-40B4-BE49-F238E27FC236}">
                  <a16:creationId xmlns:a16="http://schemas.microsoft.com/office/drawing/2014/main" id="{92AD20E9-3A11-4713-88C8-4EA03AC523AB}"/>
                </a:ext>
              </a:extLst>
            </p:cNvPr>
            <p:cNvSpPr/>
            <p:nvPr/>
          </p:nvSpPr>
          <p:spPr bwMode="auto">
            <a:xfrm>
              <a:off x="2884398" y="2192306"/>
              <a:ext cx="324000" cy="324000"/>
            </a:xfrm>
            <a:prstGeom prst="ellipse">
              <a:avLst/>
            </a:prstGeom>
            <a:solidFill>
              <a:srgbClr val="51BBEB"/>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11" name="Oval 10">
              <a:extLst>
                <a:ext uri="{FF2B5EF4-FFF2-40B4-BE49-F238E27FC236}">
                  <a16:creationId xmlns:a16="http://schemas.microsoft.com/office/drawing/2014/main" id="{849B212E-2574-4024-BC47-1D3BE69B685E}"/>
                </a:ext>
              </a:extLst>
            </p:cNvPr>
            <p:cNvSpPr/>
            <p:nvPr/>
          </p:nvSpPr>
          <p:spPr bwMode="auto">
            <a:xfrm>
              <a:off x="3493383" y="2192306"/>
              <a:ext cx="324000" cy="324000"/>
            </a:xfrm>
            <a:prstGeom prst="ellipse">
              <a:avLst/>
            </a:prstGeom>
            <a:solidFill>
              <a:srgbClr val="51BBEB"/>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12" name="Oval 11">
              <a:extLst>
                <a:ext uri="{FF2B5EF4-FFF2-40B4-BE49-F238E27FC236}">
                  <a16:creationId xmlns:a16="http://schemas.microsoft.com/office/drawing/2014/main" id="{7CAD8B26-548B-4552-B3FC-A62F3A278432}"/>
                </a:ext>
              </a:extLst>
            </p:cNvPr>
            <p:cNvSpPr/>
            <p:nvPr/>
          </p:nvSpPr>
          <p:spPr bwMode="auto">
            <a:xfrm>
              <a:off x="4102368" y="2192306"/>
              <a:ext cx="324000" cy="324000"/>
            </a:xfrm>
            <a:prstGeom prst="ellipse">
              <a:avLst/>
            </a:prstGeom>
            <a:solidFill>
              <a:srgbClr val="51BBEB"/>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13" name="Oval 12">
              <a:extLst>
                <a:ext uri="{FF2B5EF4-FFF2-40B4-BE49-F238E27FC236}">
                  <a16:creationId xmlns:a16="http://schemas.microsoft.com/office/drawing/2014/main" id="{A95775B6-51FE-4907-ADC8-33E5F843491E}"/>
                </a:ext>
              </a:extLst>
            </p:cNvPr>
            <p:cNvSpPr/>
            <p:nvPr/>
          </p:nvSpPr>
          <p:spPr bwMode="auto">
            <a:xfrm>
              <a:off x="4711353" y="2192306"/>
              <a:ext cx="324000" cy="324000"/>
            </a:xfrm>
            <a:prstGeom prst="ellipse">
              <a:avLst/>
            </a:prstGeom>
            <a:solidFill>
              <a:srgbClr val="51BBEB"/>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20" name="Oval 19">
              <a:extLst>
                <a:ext uri="{FF2B5EF4-FFF2-40B4-BE49-F238E27FC236}">
                  <a16:creationId xmlns:a16="http://schemas.microsoft.com/office/drawing/2014/main" id="{5D328C15-46EA-4236-8479-1B11A19CF497}"/>
                </a:ext>
              </a:extLst>
            </p:cNvPr>
            <p:cNvSpPr/>
            <p:nvPr/>
          </p:nvSpPr>
          <p:spPr bwMode="auto">
            <a:xfrm>
              <a:off x="2275413" y="2713873"/>
              <a:ext cx="324000" cy="324000"/>
            </a:xfrm>
            <a:prstGeom prst="ellipse">
              <a:avLst/>
            </a:prstGeom>
            <a:solidFill>
              <a:srgbClr val="51BBEB"/>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21" name="Oval 20">
              <a:extLst>
                <a:ext uri="{FF2B5EF4-FFF2-40B4-BE49-F238E27FC236}">
                  <a16:creationId xmlns:a16="http://schemas.microsoft.com/office/drawing/2014/main" id="{9EDC473E-15C5-4DA8-9D57-0370284AC4FD}"/>
                </a:ext>
              </a:extLst>
            </p:cNvPr>
            <p:cNvSpPr/>
            <p:nvPr/>
          </p:nvSpPr>
          <p:spPr bwMode="auto">
            <a:xfrm>
              <a:off x="2884398" y="2713873"/>
              <a:ext cx="324000" cy="324000"/>
            </a:xfrm>
            <a:prstGeom prst="ellipse">
              <a:avLst/>
            </a:prstGeom>
            <a:solidFill>
              <a:srgbClr val="51BBEB"/>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22" name="Oval 21">
              <a:extLst>
                <a:ext uri="{FF2B5EF4-FFF2-40B4-BE49-F238E27FC236}">
                  <a16:creationId xmlns:a16="http://schemas.microsoft.com/office/drawing/2014/main" id="{3A26686D-75F1-457B-B0CC-C7A1C89EB0B7}"/>
                </a:ext>
              </a:extLst>
            </p:cNvPr>
            <p:cNvSpPr/>
            <p:nvPr/>
          </p:nvSpPr>
          <p:spPr bwMode="auto">
            <a:xfrm>
              <a:off x="3493383" y="2713873"/>
              <a:ext cx="324000" cy="324000"/>
            </a:xfrm>
            <a:prstGeom prst="ellipse">
              <a:avLst/>
            </a:prstGeom>
            <a:solidFill>
              <a:srgbClr val="51BBEB"/>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23" name="Oval 22">
              <a:extLst>
                <a:ext uri="{FF2B5EF4-FFF2-40B4-BE49-F238E27FC236}">
                  <a16:creationId xmlns:a16="http://schemas.microsoft.com/office/drawing/2014/main" id="{BB42D873-430F-44DA-AD3F-531A37487048}"/>
                </a:ext>
              </a:extLst>
            </p:cNvPr>
            <p:cNvSpPr/>
            <p:nvPr/>
          </p:nvSpPr>
          <p:spPr bwMode="auto">
            <a:xfrm>
              <a:off x="4102368" y="2713873"/>
              <a:ext cx="324000" cy="324000"/>
            </a:xfrm>
            <a:prstGeom prst="ellipse">
              <a:avLst/>
            </a:prstGeom>
            <a:solidFill>
              <a:srgbClr val="51BBEB"/>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24" name="Oval 23">
              <a:extLst>
                <a:ext uri="{FF2B5EF4-FFF2-40B4-BE49-F238E27FC236}">
                  <a16:creationId xmlns:a16="http://schemas.microsoft.com/office/drawing/2014/main" id="{32D66BE3-B950-427B-BAEF-AB5162AFAFD7}"/>
                </a:ext>
              </a:extLst>
            </p:cNvPr>
            <p:cNvSpPr/>
            <p:nvPr/>
          </p:nvSpPr>
          <p:spPr bwMode="auto">
            <a:xfrm>
              <a:off x="4711353" y="2713873"/>
              <a:ext cx="324000" cy="324000"/>
            </a:xfrm>
            <a:prstGeom prst="ellipse">
              <a:avLst/>
            </a:prstGeom>
            <a:solidFill>
              <a:srgbClr val="51BBEB"/>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31" name="Oval 30">
              <a:extLst>
                <a:ext uri="{FF2B5EF4-FFF2-40B4-BE49-F238E27FC236}">
                  <a16:creationId xmlns:a16="http://schemas.microsoft.com/office/drawing/2014/main" id="{D8F6B78A-F869-48E3-A60F-4858F3C6CAF0}"/>
                </a:ext>
              </a:extLst>
            </p:cNvPr>
            <p:cNvSpPr/>
            <p:nvPr/>
          </p:nvSpPr>
          <p:spPr bwMode="auto">
            <a:xfrm>
              <a:off x="2275413" y="3235440"/>
              <a:ext cx="324000" cy="324000"/>
            </a:xfrm>
            <a:prstGeom prst="ellipse">
              <a:avLst/>
            </a:prstGeom>
            <a:solidFill>
              <a:srgbClr val="51BBEB"/>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32" name="Oval 31">
              <a:extLst>
                <a:ext uri="{FF2B5EF4-FFF2-40B4-BE49-F238E27FC236}">
                  <a16:creationId xmlns:a16="http://schemas.microsoft.com/office/drawing/2014/main" id="{D7CE2B4D-C508-444B-A34B-7E103A3A892B}"/>
                </a:ext>
              </a:extLst>
            </p:cNvPr>
            <p:cNvSpPr/>
            <p:nvPr/>
          </p:nvSpPr>
          <p:spPr bwMode="auto">
            <a:xfrm>
              <a:off x="2884398" y="3235440"/>
              <a:ext cx="324000" cy="324000"/>
            </a:xfrm>
            <a:prstGeom prst="ellipse">
              <a:avLst/>
            </a:prstGeom>
            <a:solidFill>
              <a:srgbClr val="51BBEB"/>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33" name="Oval 32">
              <a:extLst>
                <a:ext uri="{FF2B5EF4-FFF2-40B4-BE49-F238E27FC236}">
                  <a16:creationId xmlns:a16="http://schemas.microsoft.com/office/drawing/2014/main" id="{E649B585-5ACC-46A6-91F6-EE742783C499}"/>
                </a:ext>
              </a:extLst>
            </p:cNvPr>
            <p:cNvSpPr/>
            <p:nvPr/>
          </p:nvSpPr>
          <p:spPr bwMode="auto">
            <a:xfrm>
              <a:off x="3493383" y="3235440"/>
              <a:ext cx="324000" cy="324000"/>
            </a:xfrm>
            <a:prstGeom prst="ellipse">
              <a:avLst/>
            </a:prstGeom>
            <a:solidFill>
              <a:srgbClr val="51BBEB"/>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34" name="Oval 33">
              <a:extLst>
                <a:ext uri="{FF2B5EF4-FFF2-40B4-BE49-F238E27FC236}">
                  <a16:creationId xmlns:a16="http://schemas.microsoft.com/office/drawing/2014/main" id="{6D73C44D-F0AB-4DF9-910C-6267BDB0DA3D}"/>
                </a:ext>
              </a:extLst>
            </p:cNvPr>
            <p:cNvSpPr/>
            <p:nvPr/>
          </p:nvSpPr>
          <p:spPr bwMode="auto">
            <a:xfrm>
              <a:off x="4102368" y="3235440"/>
              <a:ext cx="324000" cy="324000"/>
            </a:xfrm>
            <a:prstGeom prst="ellipse">
              <a:avLst/>
            </a:prstGeom>
            <a:solidFill>
              <a:srgbClr val="51BBEB"/>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35" name="Oval 34">
              <a:extLst>
                <a:ext uri="{FF2B5EF4-FFF2-40B4-BE49-F238E27FC236}">
                  <a16:creationId xmlns:a16="http://schemas.microsoft.com/office/drawing/2014/main" id="{FCBBE8F7-3E6D-4DD9-9531-BDAA75265D43}"/>
                </a:ext>
              </a:extLst>
            </p:cNvPr>
            <p:cNvSpPr/>
            <p:nvPr/>
          </p:nvSpPr>
          <p:spPr bwMode="auto">
            <a:xfrm>
              <a:off x="4711353" y="3235440"/>
              <a:ext cx="324000" cy="324000"/>
            </a:xfrm>
            <a:prstGeom prst="ellipse">
              <a:avLst/>
            </a:prstGeom>
            <a:solidFill>
              <a:srgbClr val="51BBEB"/>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42" name="Oval 41">
              <a:extLst>
                <a:ext uri="{FF2B5EF4-FFF2-40B4-BE49-F238E27FC236}">
                  <a16:creationId xmlns:a16="http://schemas.microsoft.com/office/drawing/2014/main" id="{005429A5-86DD-4159-A7FA-2785B5BACA06}"/>
                </a:ext>
              </a:extLst>
            </p:cNvPr>
            <p:cNvSpPr/>
            <p:nvPr/>
          </p:nvSpPr>
          <p:spPr bwMode="auto">
            <a:xfrm>
              <a:off x="2275413" y="3757007"/>
              <a:ext cx="324000" cy="324000"/>
            </a:xfrm>
            <a:prstGeom prst="ellipse">
              <a:avLst/>
            </a:prstGeom>
            <a:solidFill>
              <a:srgbClr val="51BBEB"/>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43" name="Oval 42">
              <a:extLst>
                <a:ext uri="{FF2B5EF4-FFF2-40B4-BE49-F238E27FC236}">
                  <a16:creationId xmlns:a16="http://schemas.microsoft.com/office/drawing/2014/main" id="{0BDD2D53-C26A-4D76-BDDC-7E97A9BF5F68}"/>
                </a:ext>
              </a:extLst>
            </p:cNvPr>
            <p:cNvSpPr/>
            <p:nvPr/>
          </p:nvSpPr>
          <p:spPr bwMode="auto">
            <a:xfrm>
              <a:off x="2884398" y="3757007"/>
              <a:ext cx="324000" cy="324000"/>
            </a:xfrm>
            <a:prstGeom prst="ellipse">
              <a:avLst/>
            </a:prstGeom>
            <a:solidFill>
              <a:srgbClr val="51BBEB"/>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44" name="Oval 43">
              <a:extLst>
                <a:ext uri="{FF2B5EF4-FFF2-40B4-BE49-F238E27FC236}">
                  <a16:creationId xmlns:a16="http://schemas.microsoft.com/office/drawing/2014/main" id="{C8A31DF8-EC4F-43A8-A3B7-6626AB9146E2}"/>
                </a:ext>
              </a:extLst>
            </p:cNvPr>
            <p:cNvSpPr/>
            <p:nvPr/>
          </p:nvSpPr>
          <p:spPr bwMode="auto">
            <a:xfrm>
              <a:off x="3493383" y="3757007"/>
              <a:ext cx="324000" cy="324000"/>
            </a:xfrm>
            <a:prstGeom prst="ellipse">
              <a:avLst/>
            </a:prstGeom>
            <a:solidFill>
              <a:srgbClr val="51BBEB"/>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45" name="Oval 44">
              <a:extLst>
                <a:ext uri="{FF2B5EF4-FFF2-40B4-BE49-F238E27FC236}">
                  <a16:creationId xmlns:a16="http://schemas.microsoft.com/office/drawing/2014/main" id="{7DD85F32-7B25-4FFB-A175-215047793714}"/>
                </a:ext>
              </a:extLst>
            </p:cNvPr>
            <p:cNvSpPr/>
            <p:nvPr/>
          </p:nvSpPr>
          <p:spPr bwMode="auto">
            <a:xfrm>
              <a:off x="4102368" y="3757007"/>
              <a:ext cx="324000" cy="324000"/>
            </a:xfrm>
            <a:prstGeom prst="ellipse">
              <a:avLst/>
            </a:prstGeom>
            <a:solidFill>
              <a:srgbClr val="51BBEB"/>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46" name="Oval 45">
              <a:extLst>
                <a:ext uri="{FF2B5EF4-FFF2-40B4-BE49-F238E27FC236}">
                  <a16:creationId xmlns:a16="http://schemas.microsoft.com/office/drawing/2014/main" id="{3FB05A95-69FC-427A-AA2B-51EC0123DFB9}"/>
                </a:ext>
              </a:extLst>
            </p:cNvPr>
            <p:cNvSpPr/>
            <p:nvPr/>
          </p:nvSpPr>
          <p:spPr bwMode="auto">
            <a:xfrm>
              <a:off x="4711353" y="3757007"/>
              <a:ext cx="324000" cy="324000"/>
            </a:xfrm>
            <a:prstGeom prst="ellipse">
              <a:avLst/>
            </a:prstGeom>
            <a:solidFill>
              <a:srgbClr val="51BBEB"/>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53" name="Oval 52">
              <a:extLst>
                <a:ext uri="{FF2B5EF4-FFF2-40B4-BE49-F238E27FC236}">
                  <a16:creationId xmlns:a16="http://schemas.microsoft.com/office/drawing/2014/main" id="{C8A4E77D-B933-4AA7-BC1F-F92338333F25}"/>
                </a:ext>
              </a:extLst>
            </p:cNvPr>
            <p:cNvSpPr/>
            <p:nvPr/>
          </p:nvSpPr>
          <p:spPr bwMode="auto">
            <a:xfrm>
              <a:off x="2275413" y="4278574"/>
              <a:ext cx="324000" cy="324000"/>
            </a:xfrm>
            <a:prstGeom prst="ellipse">
              <a:avLst/>
            </a:prstGeom>
            <a:solidFill>
              <a:srgbClr val="51BBEB"/>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54" name="Oval 53">
              <a:extLst>
                <a:ext uri="{FF2B5EF4-FFF2-40B4-BE49-F238E27FC236}">
                  <a16:creationId xmlns:a16="http://schemas.microsoft.com/office/drawing/2014/main" id="{C529AA47-5CC7-4390-A83A-5D5C63288AC4}"/>
                </a:ext>
              </a:extLst>
            </p:cNvPr>
            <p:cNvSpPr/>
            <p:nvPr/>
          </p:nvSpPr>
          <p:spPr bwMode="auto">
            <a:xfrm>
              <a:off x="2884398" y="4278574"/>
              <a:ext cx="324000" cy="324000"/>
            </a:xfrm>
            <a:prstGeom prst="ellipse">
              <a:avLst/>
            </a:prstGeom>
            <a:solidFill>
              <a:srgbClr val="51BBEB"/>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55" name="Oval 54">
              <a:extLst>
                <a:ext uri="{FF2B5EF4-FFF2-40B4-BE49-F238E27FC236}">
                  <a16:creationId xmlns:a16="http://schemas.microsoft.com/office/drawing/2014/main" id="{EE213C9E-4289-47E6-9A40-614C3DE411CC}"/>
                </a:ext>
              </a:extLst>
            </p:cNvPr>
            <p:cNvSpPr/>
            <p:nvPr/>
          </p:nvSpPr>
          <p:spPr bwMode="auto">
            <a:xfrm>
              <a:off x="3493383" y="4278574"/>
              <a:ext cx="324000" cy="324000"/>
            </a:xfrm>
            <a:prstGeom prst="ellipse">
              <a:avLst/>
            </a:prstGeom>
            <a:solidFill>
              <a:srgbClr val="51BBEB"/>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56" name="Oval 55">
              <a:extLst>
                <a:ext uri="{FF2B5EF4-FFF2-40B4-BE49-F238E27FC236}">
                  <a16:creationId xmlns:a16="http://schemas.microsoft.com/office/drawing/2014/main" id="{71EB2DCD-4EF6-48F0-9BFE-8B0E25CE1FBF}"/>
                </a:ext>
              </a:extLst>
            </p:cNvPr>
            <p:cNvSpPr/>
            <p:nvPr/>
          </p:nvSpPr>
          <p:spPr bwMode="auto">
            <a:xfrm>
              <a:off x="4102368" y="4278574"/>
              <a:ext cx="324000" cy="324000"/>
            </a:xfrm>
            <a:prstGeom prst="ellipse">
              <a:avLst/>
            </a:prstGeom>
            <a:solidFill>
              <a:srgbClr val="51BBEB"/>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57" name="Oval 56">
              <a:extLst>
                <a:ext uri="{FF2B5EF4-FFF2-40B4-BE49-F238E27FC236}">
                  <a16:creationId xmlns:a16="http://schemas.microsoft.com/office/drawing/2014/main" id="{F4BBB04E-926A-444D-851E-E66F77CD0575}"/>
                </a:ext>
              </a:extLst>
            </p:cNvPr>
            <p:cNvSpPr/>
            <p:nvPr/>
          </p:nvSpPr>
          <p:spPr bwMode="auto">
            <a:xfrm>
              <a:off x="4711353" y="4278574"/>
              <a:ext cx="324000" cy="324000"/>
            </a:xfrm>
            <a:prstGeom prst="ellipse">
              <a:avLst/>
            </a:prstGeom>
            <a:solidFill>
              <a:srgbClr val="51BBEB"/>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grpSp>
      <p:grpSp>
        <p:nvGrpSpPr>
          <p:cNvPr id="75" name="Group 74">
            <a:extLst>
              <a:ext uri="{FF2B5EF4-FFF2-40B4-BE49-F238E27FC236}">
                <a16:creationId xmlns:a16="http://schemas.microsoft.com/office/drawing/2014/main" id="{8EE3BF89-0132-4D98-A512-8323EC9ED048}"/>
              </a:ext>
            </a:extLst>
          </p:cNvPr>
          <p:cNvGrpSpPr/>
          <p:nvPr/>
        </p:nvGrpSpPr>
        <p:grpSpPr>
          <a:xfrm>
            <a:off x="3799413" y="5181143"/>
            <a:ext cx="2759940" cy="324000"/>
            <a:chOff x="2275413" y="4800143"/>
            <a:chExt cx="2759940" cy="324000"/>
          </a:xfrm>
        </p:grpSpPr>
        <p:sp>
          <p:nvSpPr>
            <p:cNvPr id="64" name="Oval 63">
              <a:extLst>
                <a:ext uri="{FF2B5EF4-FFF2-40B4-BE49-F238E27FC236}">
                  <a16:creationId xmlns:a16="http://schemas.microsoft.com/office/drawing/2014/main" id="{3558F543-56BC-4428-9DAE-7E1F4221B29D}"/>
                </a:ext>
              </a:extLst>
            </p:cNvPr>
            <p:cNvSpPr/>
            <p:nvPr/>
          </p:nvSpPr>
          <p:spPr bwMode="auto">
            <a:xfrm>
              <a:off x="2275413" y="4800143"/>
              <a:ext cx="324000" cy="324000"/>
            </a:xfrm>
            <a:prstGeom prst="ellipse">
              <a:avLst/>
            </a:prstGeom>
            <a:solidFill>
              <a:srgbClr val="51BBEB"/>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65" name="Oval 64">
              <a:extLst>
                <a:ext uri="{FF2B5EF4-FFF2-40B4-BE49-F238E27FC236}">
                  <a16:creationId xmlns:a16="http://schemas.microsoft.com/office/drawing/2014/main" id="{FC0DB49B-E2CD-403A-91CE-CAB03568D61C}"/>
                </a:ext>
              </a:extLst>
            </p:cNvPr>
            <p:cNvSpPr/>
            <p:nvPr/>
          </p:nvSpPr>
          <p:spPr bwMode="auto">
            <a:xfrm>
              <a:off x="2884398" y="4800143"/>
              <a:ext cx="324000" cy="324000"/>
            </a:xfrm>
            <a:prstGeom prst="ellipse">
              <a:avLst/>
            </a:prstGeom>
            <a:solidFill>
              <a:srgbClr val="51BBEB"/>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66" name="Oval 65">
              <a:extLst>
                <a:ext uri="{FF2B5EF4-FFF2-40B4-BE49-F238E27FC236}">
                  <a16:creationId xmlns:a16="http://schemas.microsoft.com/office/drawing/2014/main" id="{FF920108-24A8-4D3D-83AD-86BE2AB0832C}"/>
                </a:ext>
              </a:extLst>
            </p:cNvPr>
            <p:cNvSpPr/>
            <p:nvPr/>
          </p:nvSpPr>
          <p:spPr bwMode="auto">
            <a:xfrm>
              <a:off x="3493383" y="4800143"/>
              <a:ext cx="324000" cy="324000"/>
            </a:xfrm>
            <a:prstGeom prst="ellipse">
              <a:avLst/>
            </a:prstGeom>
            <a:solidFill>
              <a:srgbClr val="51BBEB"/>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67" name="Oval 66">
              <a:extLst>
                <a:ext uri="{FF2B5EF4-FFF2-40B4-BE49-F238E27FC236}">
                  <a16:creationId xmlns:a16="http://schemas.microsoft.com/office/drawing/2014/main" id="{53FD760D-5A44-4B87-A0E7-00A1DAF7C58B}"/>
                </a:ext>
              </a:extLst>
            </p:cNvPr>
            <p:cNvSpPr/>
            <p:nvPr/>
          </p:nvSpPr>
          <p:spPr bwMode="auto">
            <a:xfrm>
              <a:off x="4102368" y="4800143"/>
              <a:ext cx="324000" cy="324000"/>
            </a:xfrm>
            <a:prstGeom prst="ellipse">
              <a:avLst/>
            </a:prstGeom>
            <a:solidFill>
              <a:srgbClr val="51BBEB"/>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68" name="Oval 67">
              <a:extLst>
                <a:ext uri="{FF2B5EF4-FFF2-40B4-BE49-F238E27FC236}">
                  <a16:creationId xmlns:a16="http://schemas.microsoft.com/office/drawing/2014/main" id="{35DBE4ED-07D0-4823-8954-04634E55C755}"/>
                </a:ext>
              </a:extLst>
            </p:cNvPr>
            <p:cNvSpPr/>
            <p:nvPr/>
          </p:nvSpPr>
          <p:spPr bwMode="auto">
            <a:xfrm>
              <a:off x="4711353" y="4800143"/>
              <a:ext cx="324000" cy="324000"/>
            </a:xfrm>
            <a:prstGeom prst="ellipse">
              <a:avLst/>
            </a:prstGeom>
            <a:solidFill>
              <a:srgbClr val="51BBEB"/>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grpSp>
    </p:spTree>
    <p:extLst>
      <p:ext uri="{BB962C8B-B14F-4D97-AF65-F5344CB8AC3E}">
        <p14:creationId xmlns:p14="http://schemas.microsoft.com/office/powerpoint/2010/main" val="11410550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par>
                          <p:cTn id="13" fill="hold">
                            <p:stCondLst>
                              <p:cond delay="500"/>
                            </p:stCondLst>
                            <p:childTnLst>
                              <p:par>
                                <p:cTn id="14" presetID="10" presetClass="entr" presetSubtype="0" fill="hold"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par>
                                <p:cTn id="17" presetID="10" presetClass="entr" presetSubtype="0" fill="hold" nodeType="withEffect">
                                  <p:stCondLst>
                                    <p:cond delay="0"/>
                                  </p:stCondLst>
                                  <p:childTnLst>
                                    <p:set>
                                      <p:cBhvr>
                                        <p:cTn id="18" dur="1" fill="hold">
                                          <p:stCondLst>
                                            <p:cond delay="0"/>
                                          </p:stCondLst>
                                        </p:cTn>
                                        <p:tgtEl>
                                          <p:spTgt spid="75"/>
                                        </p:tgtEl>
                                        <p:attrNameLst>
                                          <p:attrName>style.visibility</p:attrName>
                                        </p:attrNameLst>
                                      </p:cBhvr>
                                      <p:to>
                                        <p:strVal val="visible"/>
                                      </p:to>
                                    </p:set>
                                    <p:animEffect transition="in" filter="fade">
                                      <p:cBhvr>
                                        <p:cTn id="19" dur="500"/>
                                        <p:tgtEl>
                                          <p:spTgt spid="75"/>
                                        </p:tgtEl>
                                      </p:cBhvr>
                                    </p:animEffect>
                                  </p:childTnLst>
                                </p:cTn>
                              </p:par>
                            </p:childTnLst>
                          </p:cTn>
                        </p:par>
                        <p:par>
                          <p:cTn id="20" fill="hold">
                            <p:stCondLst>
                              <p:cond delay="1000"/>
                            </p:stCondLst>
                            <p:childTnLst>
                              <p:par>
                                <p:cTn id="21" presetID="10" presetClass="exit" presetSubtype="0" fill="hold" nodeType="afterEffect">
                                  <p:stCondLst>
                                    <p:cond delay="0"/>
                                  </p:stCondLst>
                                  <p:childTnLst>
                                    <p:animEffect transition="out" filter="fade">
                                      <p:cBhvr>
                                        <p:cTn id="22" dur="500"/>
                                        <p:tgtEl>
                                          <p:spTgt spid="3"/>
                                        </p:tgtEl>
                                      </p:cBhvr>
                                    </p:animEffect>
                                    <p:set>
                                      <p:cBhvr>
                                        <p:cTn id="23" dur="1" fill="hold">
                                          <p:stCondLst>
                                            <p:cond delay="499"/>
                                          </p:stCondLst>
                                        </p:cTn>
                                        <p:tgtEl>
                                          <p:spTgt spid="3"/>
                                        </p:tgtEl>
                                        <p:attrNameLst>
                                          <p:attrName>style.visibility</p:attrName>
                                        </p:attrNameLst>
                                      </p:cBhvr>
                                      <p:to>
                                        <p:strVal val="hidden"/>
                                      </p:to>
                                    </p:se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500"/>
                                        <p:tgtEl>
                                          <p:spTgt spid="6"/>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fade">
                                      <p:cBhvr>
                                        <p:cTn id="3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6" grpId="0"/>
      <p:bldP spid="7" grpId="0"/>
    </p:bldLst>
  </p:timing>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Picture 25">
            <a:extLst>
              <a:ext uri="{FF2B5EF4-FFF2-40B4-BE49-F238E27FC236}">
                <a16:creationId xmlns:a16="http://schemas.microsoft.com/office/drawing/2014/main" id="{5F79D85F-DC1F-41B6-B2DD-A6BE5401E33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66476" y="922750"/>
            <a:ext cx="1463167" cy="5371042"/>
          </a:xfrm>
          <a:prstGeom prst="rect">
            <a:avLst/>
          </a:prstGeom>
        </p:spPr>
      </p:pic>
      <p:sp>
        <p:nvSpPr>
          <p:cNvPr id="2" name="Text Placeholder 1"/>
          <p:cNvSpPr>
            <a:spLocks noGrp="1"/>
          </p:cNvSpPr>
          <p:nvPr>
            <p:ph type="body" sz="quarter" idx="11"/>
          </p:nvPr>
        </p:nvSpPr>
        <p:spPr/>
        <p:txBody>
          <a:bodyPr/>
          <a:lstStyle/>
          <a:p>
            <a:r>
              <a:rPr lang="en-US" dirty="0"/>
              <a:t>2.4 The 10 and 5 time tables</a:t>
            </a:r>
            <a:r>
              <a:rPr lang="en-GB" dirty="0"/>
              <a:t>	</a:t>
            </a:r>
            <a:r>
              <a:rPr lang="en-US" dirty="0">
                <a:solidFill>
                  <a:srgbClr val="00628C"/>
                </a:solidFill>
              </a:rPr>
              <a:t>Step 2:9</a:t>
            </a:r>
          </a:p>
        </p:txBody>
      </p:sp>
      <p:pic>
        <p:nvPicPr>
          <p:cNvPr id="28" name="Picture 27" descr="A close up of a logo&#10;&#10;Description automatically generated">
            <a:extLst>
              <a:ext uri="{FF2B5EF4-FFF2-40B4-BE49-F238E27FC236}">
                <a16:creationId xmlns:a16="http://schemas.microsoft.com/office/drawing/2014/main" id="{AB380802-7AC4-4063-9E5E-517C43B3901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89161" y="1295180"/>
            <a:ext cx="536494" cy="646232"/>
          </a:xfrm>
          <a:prstGeom prst="rect">
            <a:avLst/>
          </a:prstGeom>
        </p:spPr>
      </p:pic>
      <p:pic>
        <p:nvPicPr>
          <p:cNvPr id="30" name="Picture 29" descr="A close up of a logo&#10;&#10;Description automatically generated">
            <a:extLst>
              <a:ext uri="{FF2B5EF4-FFF2-40B4-BE49-F238E27FC236}">
                <a16:creationId xmlns:a16="http://schemas.microsoft.com/office/drawing/2014/main" id="{71860154-A8F9-4B69-A597-EC785E948A6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469095" y="1656899"/>
            <a:ext cx="536494" cy="646232"/>
          </a:xfrm>
          <a:prstGeom prst="rect">
            <a:avLst/>
          </a:prstGeom>
        </p:spPr>
      </p:pic>
      <p:pic>
        <p:nvPicPr>
          <p:cNvPr id="32" name="Picture 31" descr="A close up of a logo&#10;&#10;Description automatically generated">
            <a:extLst>
              <a:ext uri="{FF2B5EF4-FFF2-40B4-BE49-F238E27FC236}">
                <a16:creationId xmlns:a16="http://schemas.microsoft.com/office/drawing/2014/main" id="{461DCE01-7762-4F34-BF4B-37D900AA1D3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466300" y="2384449"/>
            <a:ext cx="536494" cy="646232"/>
          </a:xfrm>
          <a:prstGeom prst="rect">
            <a:avLst/>
          </a:prstGeom>
        </p:spPr>
      </p:pic>
      <p:pic>
        <p:nvPicPr>
          <p:cNvPr id="34" name="Picture 33" descr="A close up of a logo&#10;&#10;Description automatically generated">
            <a:extLst>
              <a:ext uri="{FF2B5EF4-FFF2-40B4-BE49-F238E27FC236}">
                <a16:creationId xmlns:a16="http://schemas.microsoft.com/office/drawing/2014/main" id="{4BA9918B-B0EA-4E6E-A13A-7099C8F2D1E9}"/>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469093" y="3479515"/>
            <a:ext cx="536494" cy="646232"/>
          </a:xfrm>
          <a:prstGeom prst="rect">
            <a:avLst/>
          </a:prstGeom>
        </p:spPr>
      </p:pic>
      <p:pic>
        <p:nvPicPr>
          <p:cNvPr id="36" name="Picture 35" descr="A close up of a logo&#10;&#10;Description automatically generated">
            <a:extLst>
              <a:ext uri="{FF2B5EF4-FFF2-40B4-BE49-F238E27FC236}">
                <a16:creationId xmlns:a16="http://schemas.microsoft.com/office/drawing/2014/main" id="{069CD606-4545-4D76-ABD7-562BF09C9C92}"/>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466508" y="4197183"/>
            <a:ext cx="536494" cy="646232"/>
          </a:xfrm>
          <a:prstGeom prst="rect">
            <a:avLst/>
          </a:prstGeom>
        </p:spPr>
      </p:pic>
      <p:pic>
        <p:nvPicPr>
          <p:cNvPr id="38" name="Picture 37" descr="A close up of a logo&#10;&#10;Description automatically generated">
            <a:extLst>
              <a:ext uri="{FF2B5EF4-FFF2-40B4-BE49-F238E27FC236}">
                <a16:creationId xmlns:a16="http://schemas.microsoft.com/office/drawing/2014/main" id="{6BA77B42-8F60-4889-A02B-EB676C3FED43}"/>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466508" y="4565434"/>
            <a:ext cx="536494" cy="646232"/>
          </a:xfrm>
          <a:prstGeom prst="rect">
            <a:avLst/>
          </a:prstGeom>
        </p:spPr>
      </p:pic>
      <p:pic>
        <p:nvPicPr>
          <p:cNvPr id="40" name="Picture 39" descr="A close up of a logo&#10;&#10;Description automatically generated">
            <a:extLst>
              <a:ext uri="{FF2B5EF4-FFF2-40B4-BE49-F238E27FC236}">
                <a16:creationId xmlns:a16="http://schemas.microsoft.com/office/drawing/2014/main" id="{D6B2AE68-96F4-4AC8-9A1F-BA4724B92954}"/>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6110629" y="2746848"/>
            <a:ext cx="701101" cy="646232"/>
          </a:xfrm>
          <a:prstGeom prst="rect">
            <a:avLst/>
          </a:prstGeom>
        </p:spPr>
      </p:pic>
      <p:pic>
        <p:nvPicPr>
          <p:cNvPr id="42" name="Picture 41" descr="A close up of a logo&#10;&#10;Description automatically generated">
            <a:extLst>
              <a:ext uri="{FF2B5EF4-FFF2-40B4-BE49-F238E27FC236}">
                <a16:creationId xmlns:a16="http://schemas.microsoft.com/office/drawing/2014/main" id="{1234BD33-C7D4-4A53-AD80-606CE01FBE66}"/>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6110582" y="3110616"/>
            <a:ext cx="701101" cy="646232"/>
          </a:xfrm>
          <a:prstGeom prst="rect">
            <a:avLst/>
          </a:prstGeom>
        </p:spPr>
      </p:pic>
      <p:pic>
        <p:nvPicPr>
          <p:cNvPr id="44" name="Picture 43">
            <a:extLst>
              <a:ext uri="{FF2B5EF4-FFF2-40B4-BE49-F238E27FC236}">
                <a16:creationId xmlns:a16="http://schemas.microsoft.com/office/drawing/2014/main" id="{8733AA5F-4BC7-40FA-8F67-4C18CF7CB5D8}"/>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6104234" y="3841033"/>
            <a:ext cx="707197" cy="646232"/>
          </a:xfrm>
          <a:prstGeom prst="rect">
            <a:avLst/>
          </a:prstGeom>
        </p:spPr>
      </p:pic>
      <p:pic>
        <p:nvPicPr>
          <p:cNvPr id="46" name="Picture 45">
            <a:extLst>
              <a:ext uri="{FF2B5EF4-FFF2-40B4-BE49-F238E27FC236}">
                <a16:creationId xmlns:a16="http://schemas.microsoft.com/office/drawing/2014/main" id="{8C3114E9-2055-431B-A568-3A382C80ABDE}"/>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6102670" y="5647560"/>
            <a:ext cx="707197" cy="646232"/>
          </a:xfrm>
          <a:prstGeom prst="rect">
            <a:avLst/>
          </a:prstGeom>
        </p:spPr>
      </p:pic>
    </p:spTree>
    <p:extLst>
      <p:ext uri="{BB962C8B-B14F-4D97-AF65-F5344CB8AC3E}">
        <p14:creationId xmlns:p14="http://schemas.microsoft.com/office/powerpoint/2010/main" val="34213227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500"/>
                                        <p:tgtEl>
                                          <p:spTgt spid="2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0"/>
                                        </p:tgtEl>
                                        <p:attrNameLst>
                                          <p:attrName>style.visibility</p:attrName>
                                        </p:attrNameLst>
                                      </p:cBhvr>
                                      <p:to>
                                        <p:strVal val="visible"/>
                                      </p:to>
                                    </p:set>
                                    <p:animEffect transition="in" filter="fade">
                                      <p:cBhvr>
                                        <p:cTn id="12" dur="500"/>
                                        <p:tgtEl>
                                          <p:spTgt spid="3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2"/>
                                        </p:tgtEl>
                                        <p:attrNameLst>
                                          <p:attrName>style.visibility</p:attrName>
                                        </p:attrNameLst>
                                      </p:cBhvr>
                                      <p:to>
                                        <p:strVal val="visible"/>
                                      </p:to>
                                    </p:set>
                                    <p:animEffect transition="in" filter="fade">
                                      <p:cBhvr>
                                        <p:cTn id="17" dur="500"/>
                                        <p:tgtEl>
                                          <p:spTgt spid="32"/>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40"/>
                                        </p:tgtEl>
                                        <p:attrNameLst>
                                          <p:attrName>style.visibility</p:attrName>
                                        </p:attrNameLst>
                                      </p:cBhvr>
                                      <p:to>
                                        <p:strVal val="visible"/>
                                      </p:to>
                                    </p:set>
                                    <p:animEffect transition="in" filter="fade">
                                      <p:cBhvr>
                                        <p:cTn id="22" dur="500"/>
                                        <p:tgtEl>
                                          <p:spTgt spid="40"/>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42"/>
                                        </p:tgtEl>
                                        <p:attrNameLst>
                                          <p:attrName>style.visibility</p:attrName>
                                        </p:attrNameLst>
                                      </p:cBhvr>
                                      <p:to>
                                        <p:strVal val="visible"/>
                                      </p:to>
                                    </p:set>
                                    <p:animEffect transition="in" filter="fade">
                                      <p:cBhvr>
                                        <p:cTn id="27" dur="500"/>
                                        <p:tgtEl>
                                          <p:spTgt spid="42"/>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34"/>
                                        </p:tgtEl>
                                        <p:attrNameLst>
                                          <p:attrName>style.visibility</p:attrName>
                                        </p:attrNameLst>
                                      </p:cBhvr>
                                      <p:to>
                                        <p:strVal val="visible"/>
                                      </p:to>
                                    </p:set>
                                    <p:animEffect transition="in" filter="fade">
                                      <p:cBhvr>
                                        <p:cTn id="32" dur="500"/>
                                        <p:tgtEl>
                                          <p:spTgt spid="34"/>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44"/>
                                        </p:tgtEl>
                                        <p:attrNameLst>
                                          <p:attrName>style.visibility</p:attrName>
                                        </p:attrNameLst>
                                      </p:cBhvr>
                                      <p:to>
                                        <p:strVal val="visible"/>
                                      </p:to>
                                    </p:set>
                                    <p:animEffect transition="in" filter="fade">
                                      <p:cBhvr>
                                        <p:cTn id="37" dur="500"/>
                                        <p:tgtEl>
                                          <p:spTgt spid="44"/>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36"/>
                                        </p:tgtEl>
                                        <p:attrNameLst>
                                          <p:attrName>style.visibility</p:attrName>
                                        </p:attrNameLst>
                                      </p:cBhvr>
                                      <p:to>
                                        <p:strVal val="visible"/>
                                      </p:to>
                                    </p:set>
                                    <p:animEffect transition="in" filter="fade">
                                      <p:cBhvr>
                                        <p:cTn id="42" dur="500"/>
                                        <p:tgtEl>
                                          <p:spTgt spid="36"/>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38"/>
                                        </p:tgtEl>
                                        <p:attrNameLst>
                                          <p:attrName>style.visibility</p:attrName>
                                        </p:attrNameLst>
                                      </p:cBhvr>
                                      <p:to>
                                        <p:strVal val="visible"/>
                                      </p:to>
                                    </p:set>
                                    <p:animEffect transition="in" filter="fade">
                                      <p:cBhvr>
                                        <p:cTn id="47" dur="500"/>
                                        <p:tgtEl>
                                          <p:spTgt spid="38"/>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46"/>
                                        </p:tgtEl>
                                        <p:attrNameLst>
                                          <p:attrName>style.visibility</p:attrName>
                                        </p:attrNameLst>
                                      </p:cBhvr>
                                      <p:to>
                                        <p:strVal val="visible"/>
                                      </p:to>
                                    </p:set>
                                    <p:animEffect transition="in" filter="fade">
                                      <p:cBhvr>
                                        <p:cTn id="52"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a:t>
            </a:r>
            <a:r>
              <a:rPr lang="en-GB" sz="2400" b="1" dirty="0"/>
              <a:t>2</a:t>
            </a:r>
            <a:r>
              <a:rPr lang="en-GB" sz="2400" b="1" i="0" u="none" strike="noStrike" dirty="0">
                <a:effectLst/>
              </a:rPr>
              <a:t>, Unit </a:t>
            </a:r>
            <a:r>
              <a:rPr lang="en-GB" sz="2400" b="1" dirty="0"/>
              <a:t>5</a:t>
            </a:r>
            <a:r>
              <a:rPr lang="en-GB" sz="2400" b="1" i="0" u="none" strike="noStrike" dirty="0">
                <a:effectLst/>
              </a:rPr>
              <a:t>, Learning Outcome 19</a:t>
            </a:r>
            <a:endParaRPr lang="en-GB" sz="2400" b="1" dirty="0"/>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323132485"/>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19</a:t>
                      </a:r>
                    </a:p>
                  </a:txBody>
                  <a:tcPr anchor="ctr">
                    <a:solidFill>
                      <a:srgbClr val="327473"/>
                    </a:solidFill>
                  </a:tcPr>
                </a:tc>
                <a:extLst>
                  <a:ext uri="{0D108BD9-81ED-4DB2-BD59-A6C34878D82A}">
                    <a16:rowId xmlns:a16="http://schemas.microsoft.com/office/drawing/2014/main" val="2928509842"/>
                  </a:ext>
                </a:extLst>
              </a:tr>
              <a:tr h="1607131">
                <a:tc>
                  <a:txBody>
                    <a:bodyPr/>
                    <a:lstStyle/>
                    <a:p>
                      <a:r>
                        <a:rPr lang="en-GB" sz="2400" b="1" dirty="0">
                          <a:solidFill>
                            <a:schemeClr val="tx1">
                              <a:lumMod val="65000"/>
                              <a:lumOff val="35000"/>
                            </a:schemeClr>
                          </a:solidFill>
                          <a:latin typeface="Arial" panose="020B0604020202020204" pitchFamily="34" charset="0"/>
                          <a:cs typeface="Arial" panose="020B0604020202020204" pitchFamily="34" charset="0"/>
                        </a:rPr>
                        <a:t>Pupils explain how groups of five and ten are related</a:t>
                      </a: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77672890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2, Unit 5, Learning Outcome 19</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a:lnSpc>
                <a:spcPct val="120000"/>
              </a:lnSpc>
              <a:buClr>
                <a:srgbClr val="585858"/>
              </a:buClr>
            </a:pPr>
            <a:r>
              <a:rPr lang="en-GB" sz="2000" dirty="0"/>
              <a:t>Additional teacher guidance for this outcome should be read first and can be found in this segment of the NCETM Primary Mastery Professional Development Materials:</a:t>
            </a:r>
          </a:p>
          <a:p>
            <a:pPr>
              <a:lnSpc>
                <a:spcPct val="120000"/>
              </a:lnSpc>
              <a:buClr>
                <a:srgbClr val="585858"/>
              </a:buClr>
            </a:pPr>
            <a:r>
              <a:rPr lang="en-GB" sz="2000" dirty="0">
                <a:hlinkClick r:id="rId3"/>
              </a:rPr>
              <a:t>2.4 Times tables: groups of 10 and of 5, and factors of 0 and 1</a:t>
            </a:r>
            <a:endParaRPr lang="en-GB" sz="2000" dirty="0"/>
          </a:p>
          <a:p>
            <a:pPr>
              <a:lnSpc>
                <a:spcPct val="120000"/>
              </a:lnSpc>
              <a:buClr>
                <a:srgbClr val="585858"/>
              </a:buClr>
            </a:pPr>
            <a:r>
              <a:rPr lang="en-GB" sz="2000" dirty="0"/>
              <a:t>The spine materials are divided into ‘teaching points’ and ‘steps in learning’.</a:t>
            </a:r>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867931469"/>
              </p:ext>
            </p:extLst>
          </p:nvPr>
        </p:nvGraphicFramePr>
        <p:xfrm>
          <a:off x="4514850" y="4258491"/>
          <a:ext cx="6886575" cy="79248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319314">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319314">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3</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3:1 - 3:3</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26-28</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4"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pic>
        <p:nvPicPr>
          <p:cNvPr id="9" name="Picture Placeholder 8">
            <a:extLst>
              <a:ext uri="{FF2B5EF4-FFF2-40B4-BE49-F238E27FC236}">
                <a16:creationId xmlns:a16="http://schemas.microsoft.com/office/drawing/2014/main" id="{0C0D84E1-6839-450E-83CC-91A083B6FC73}"/>
              </a:ext>
            </a:extLst>
          </p:cNvPr>
          <p:cNvPicPr>
            <a:picLocks noGrp="1" noChangeAspect="1"/>
          </p:cNvPicPr>
          <p:nvPr>
            <p:ph type="pic" sz="quarter" idx="12"/>
          </p:nvPr>
        </p:nvPicPr>
        <p:blipFill>
          <a:blip r:embed="rId5">
            <a:extLst>
              <a:ext uri="{28A0092B-C50C-407E-A947-70E740481C1C}">
                <a14:useLocalDpi xmlns:a14="http://schemas.microsoft.com/office/drawing/2010/main" val="0"/>
              </a:ext>
            </a:extLst>
          </a:blip>
          <a:srcRect t="222" b="222"/>
          <a:stretch>
            <a:fillRect/>
          </a:stretch>
        </p:blipFill>
        <p:spPr/>
      </p:pic>
    </p:spTree>
    <p:extLst>
      <p:ext uri="{BB962C8B-B14F-4D97-AF65-F5344CB8AC3E}">
        <p14:creationId xmlns:p14="http://schemas.microsoft.com/office/powerpoint/2010/main" val="285557757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ext Placeholder 1">
            <a:extLst>
              <a:ext uri="{FF2B5EF4-FFF2-40B4-BE49-F238E27FC236}">
                <a16:creationId xmlns:a16="http://schemas.microsoft.com/office/drawing/2014/main" id="{114D524F-6C4A-42BB-B4B2-D3D1775589AC}"/>
              </a:ext>
            </a:extLst>
          </p:cNvPr>
          <p:cNvSpPr>
            <a:spLocks noGrp="1" noChangeArrowheads="1"/>
          </p:cNvSpPr>
          <p:nvPr>
            <p:ph type="body" sz="quarter" idx="11"/>
          </p:nvPr>
        </p:nvSpPr>
        <p:spPr>
          <a:xfrm>
            <a:off x="0" y="0"/>
            <a:ext cx="12192000" cy="630238"/>
          </a:xfrm>
        </p:spPr>
        <p:txBody>
          <a:bodyPr/>
          <a:lstStyle/>
          <a:p>
            <a:pPr marL="0" indent="0">
              <a:tabLst>
                <a:tab pos="2243138" algn="l"/>
              </a:tabLst>
            </a:pPr>
            <a:r>
              <a:rPr lang="en-GB" altLang="en-US">
                <a:latin typeface="Myriad Pro" panose="020B0503030403020204" pitchFamily="34" charset="0"/>
                <a:ea typeface="Myriad Pro" panose="020B0503030403020204" pitchFamily="34" charset="0"/>
                <a:cs typeface="Myriad Pro" panose="020B0503030403020204" pitchFamily="34" charset="0"/>
              </a:rPr>
              <a:t>2.2 Multiplication: equal groups</a:t>
            </a:r>
            <a:r>
              <a:rPr lang="en-US" altLang="en-US">
                <a:latin typeface="Myriad Pro" panose="020B0503030403020204" pitchFamily="34" charset="0"/>
                <a:ea typeface="Myriad Pro" panose="020B0503030403020204" pitchFamily="34" charset="0"/>
                <a:cs typeface="Myriad Pro" panose="020B0503030403020204" pitchFamily="34" charset="0"/>
              </a:rPr>
              <a:t>   </a:t>
            </a:r>
            <a:r>
              <a:rPr lang="en-US" altLang="en-US">
                <a:solidFill>
                  <a:srgbClr val="00628C"/>
                </a:solidFill>
                <a:latin typeface="Myriad Pro" panose="020B0503030403020204" pitchFamily="34" charset="0"/>
                <a:ea typeface="Myriad Pro" panose="020B0503030403020204" pitchFamily="34" charset="0"/>
                <a:cs typeface="Myriad Pro" panose="020B0503030403020204" pitchFamily="34" charset="0"/>
              </a:rPr>
              <a:t>Step 1:3</a:t>
            </a:r>
          </a:p>
        </p:txBody>
      </p:sp>
      <p:pic>
        <p:nvPicPr>
          <p:cNvPr id="27651" name="Picture 3">
            <a:extLst>
              <a:ext uri="{FF2B5EF4-FFF2-40B4-BE49-F238E27FC236}">
                <a16:creationId xmlns:a16="http://schemas.microsoft.com/office/drawing/2014/main" id="{D069177E-9CFD-48AF-9888-E08457509EB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6000" y="1071564"/>
            <a:ext cx="3309938" cy="4745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5">
            <a:extLst>
              <a:ext uri="{FF2B5EF4-FFF2-40B4-BE49-F238E27FC236}">
                <a16:creationId xmlns:a16="http://schemas.microsoft.com/office/drawing/2014/main" id="{B6CF554F-DDCB-4870-BA95-7B7DAD18C2D0}"/>
              </a:ext>
            </a:extLst>
          </p:cNvPr>
          <p:cNvSpPr txBox="1">
            <a:spLocks noChangeArrowheads="1"/>
          </p:cNvSpPr>
          <p:nvPr/>
        </p:nvSpPr>
        <p:spPr bwMode="auto">
          <a:xfrm>
            <a:off x="2496071" y="4086226"/>
            <a:ext cx="2328862"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fontAlgn="base">
              <a:spcAft>
                <a:spcPct val="0"/>
              </a:spcAft>
              <a:buClr>
                <a:srgbClr val="82CBDD"/>
              </a:buClr>
              <a:buNone/>
            </a:pPr>
            <a:r>
              <a:rPr lang="en-GB" altLang="en-US" sz="2400" dirty="0">
                <a:solidFill>
                  <a:srgbClr val="000000"/>
                </a:solidFill>
                <a:latin typeface="Myriad Pro Semibold"/>
                <a:ea typeface="Myriad Pro Semibold"/>
                <a:cs typeface="Myriad Pro Semibold"/>
              </a:rPr>
              <a:t>Equal groups</a:t>
            </a:r>
          </a:p>
        </p:txBody>
      </p:sp>
      <p:sp>
        <p:nvSpPr>
          <p:cNvPr id="9" name="TextBox 6">
            <a:extLst>
              <a:ext uri="{FF2B5EF4-FFF2-40B4-BE49-F238E27FC236}">
                <a16:creationId xmlns:a16="http://schemas.microsoft.com/office/drawing/2014/main" id="{A0519950-E492-472A-988F-181E4FEFB2C7}"/>
              </a:ext>
            </a:extLst>
          </p:cNvPr>
          <p:cNvSpPr txBox="1">
            <a:spLocks noChangeArrowheads="1"/>
          </p:cNvSpPr>
          <p:nvPr/>
        </p:nvSpPr>
        <p:spPr bwMode="auto">
          <a:xfrm>
            <a:off x="2496072" y="5056189"/>
            <a:ext cx="266382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fontAlgn="base">
              <a:spcAft>
                <a:spcPct val="0"/>
              </a:spcAft>
              <a:buClr>
                <a:srgbClr val="82CBDD"/>
              </a:buClr>
              <a:buNone/>
            </a:pPr>
            <a:r>
              <a:rPr lang="en-GB" altLang="en-US" sz="2400" dirty="0">
                <a:solidFill>
                  <a:srgbClr val="000000"/>
                </a:solidFill>
                <a:latin typeface="Myriad Pro Semibold"/>
                <a:ea typeface="Myriad Pro Semibold"/>
                <a:cs typeface="Myriad Pro Semibold"/>
              </a:rPr>
              <a:t>Unequal groups</a:t>
            </a:r>
          </a:p>
        </p:txBody>
      </p:sp>
      <p:sp>
        <p:nvSpPr>
          <p:cNvPr id="12" name="TextBox 11">
            <a:extLst>
              <a:ext uri="{FF2B5EF4-FFF2-40B4-BE49-F238E27FC236}">
                <a16:creationId xmlns:a16="http://schemas.microsoft.com/office/drawing/2014/main" id="{BB3E2BBB-0E72-496E-9E70-350ED2843BEB}"/>
              </a:ext>
            </a:extLst>
          </p:cNvPr>
          <p:cNvSpPr txBox="1">
            <a:spLocks noChangeArrowheads="1"/>
          </p:cNvSpPr>
          <p:nvPr/>
        </p:nvSpPr>
        <p:spPr bwMode="auto">
          <a:xfrm>
            <a:off x="4710362" y="4987617"/>
            <a:ext cx="487634"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fontAlgn="base">
              <a:spcAft>
                <a:spcPct val="0"/>
              </a:spcAft>
              <a:buClr>
                <a:srgbClr val="82CBDD"/>
              </a:buClr>
              <a:buNone/>
            </a:pPr>
            <a:r>
              <a:rPr lang="en-GB" altLang="en-US" sz="3000" dirty="0">
                <a:solidFill>
                  <a:srgbClr val="008000"/>
                </a:solidFill>
                <a:latin typeface="Myriad Pro Semibold"/>
                <a:ea typeface="Myriad Pro Semibold"/>
                <a:cs typeface="Myriad Pro Semibold"/>
                <a:sym typeface="Wingdings" panose="05000000000000000000" pitchFamily="2" charset="2"/>
              </a:rPr>
              <a:t></a:t>
            </a:r>
            <a:endParaRPr lang="en-GB" altLang="en-US" sz="3000" dirty="0">
              <a:solidFill>
                <a:srgbClr val="008000"/>
              </a:solidFill>
              <a:latin typeface="Myriad Pro Semibold"/>
              <a:ea typeface="Myriad Pro Semibold"/>
              <a:cs typeface="Myriad Pro Semibold"/>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2.4 The 10 and 5 time tables</a:t>
            </a:r>
            <a:r>
              <a:rPr lang="en-GB" dirty="0"/>
              <a:t>	</a:t>
            </a:r>
            <a:r>
              <a:rPr lang="en-US" dirty="0">
                <a:solidFill>
                  <a:srgbClr val="00628C"/>
                </a:solidFill>
              </a:rPr>
              <a:t>Step 3:1</a:t>
            </a:r>
          </a:p>
        </p:txBody>
      </p:sp>
      <p:pic>
        <p:nvPicPr>
          <p:cNvPr id="5" name="Picture 4">
            <a:extLst>
              <a:ext uri="{FF2B5EF4-FFF2-40B4-BE49-F238E27FC236}">
                <a16:creationId xmlns:a16="http://schemas.microsoft.com/office/drawing/2014/main" id="{708618A7-CDC0-4B06-BB33-0EA84E96E686}"/>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2108193" y="3108032"/>
            <a:ext cx="7975614" cy="320969"/>
          </a:xfrm>
          <a:prstGeom prst="rect">
            <a:avLst/>
          </a:prstGeom>
        </p:spPr>
      </p:pic>
      <p:sp>
        <p:nvSpPr>
          <p:cNvPr id="6" name="Rectangle 5">
            <a:extLst>
              <a:ext uri="{FF2B5EF4-FFF2-40B4-BE49-F238E27FC236}">
                <a16:creationId xmlns:a16="http://schemas.microsoft.com/office/drawing/2014/main" id="{74AD9B6E-C7DE-4A44-85D9-B9C048088745}"/>
              </a:ext>
            </a:extLst>
          </p:cNvPr>
          <p:cNvSpPr/>
          <p:nvPr/>
        </p:nvSpPr>
        <p:spPr>
          <a:xfrm>
            <a:off x="1993723" y="3280856"/>
            <a:ext cx="351378" cy="461665"/>
          </a:xfrm>
          <a:prstGeom prst="rect">
            <a:avLst/>
          </a:prstGeom>
        </p:spPr>
        <p:txBody>
          <a:bodyPr wrap="none">
            <a:spAutoFit/>
          </a:bodyPr>
          <a:lstStyle/>
          <a:p>
            <a:pPr algn="ctr" fontAlgn="base">
              <a:spcBef>
                <a:spcPct val="20000"/>
              </a:spcBef>
              <a:spcAft>
                <a:spcPct val="0"/>
              </a:spcAft>
              <a:buClr>
                <a:srgbClr val="82CBDD"/>
              </a:buClr>
            </a:pPr>
            <a:r>
              <a:rPr lang="en-GB" sz="2400" dirty="0">
                <a:solidFill>
                  <a:srgbClr val="000000"/>
                </a:solidFill>
                <a:latin typeface="Myriad Pro Semibold"/>
                <a:ea typeface="Myriad Pro Semibold" charset="0"/>
                <a:cs typeface="Myriad Pro Semibold" charset="0"/>
              </a:rPr>
              <a:t>0</a:t>
            </a:r>
          </a:p>
        </p:txBody>
      </p:sp>
      <p:sp>
        <p:nvSpPr>
          <p:cNvPr id="7" name="Rectangle 6">
            <a:extLst>
              <a:ext uri="{FF2B5EF4-FFF2-40B4-BE49-F238E27FC236}">
                <a16:creationId xmlns:a16="http://schemas.microsoft.com/office/drawing/2014/main" id="{1053C087-81F8-4605-B2C0-D49FC719A51C}"/>
              </a:ext>
            </a:extLst>
          </p:cNvPr>
          <p:cNvSpPr/>
          <p:nvPr/>
        </p:nvSpPr>
        <p:spPr>
          <a:xfrm>
            <a:off x="2640857" y="3280856"/>
            <a:ext cx="351378" cy="461665"/>
          </a:xfrm>
          <a:prstGeom prst="rect">
            <a:avLst/>
          </a:prstGeom>
        </p:spPr>
        <p:txBody>
          <a:bodyPr wrap="none">
            <a:spAutoFit/>
          </a:bodyPr>
          <a:lstStyle/>
          <a:p>
            <a:pPr algn="ctr" fontAlgn="base">
              <a:spcBef>
                <a:spcPct val="20000"/>
              </a:spcBef>
              <a:spcAft>
                <a:spcPct val="0"/>
              </a:spcAft>
              <a:buClr>
                <a:srgbClr val="82CBDD"/>
              </a:buClr>
            </a:pPr>
            <a:r>
              <a:rPr lang="en-GB" sz="2400" dirty="0">
                <a:solidFill>
                  <a:srgbClr val="000000"/>
                </a:solidFill>
                <a:latin typeface="Myriad Pro Semibold"/>
                <a:ea typeface="Myriad Pro Semibold" charset="0"/>
                <a:cs typeface="Myriad Pro Semibold" charset="0"/>
              </a:rPr>
              <a:t>5</a:t>
            </a:r>
          </a:p>
        </p:txBody>
      </p:sp>
      <p:sp>
        <p:nvSpPr>
          <p:cNvPr id="8" name="Rectangle 7">
            <a:extLst>
              <a:ext uri="{FF2B5EF4-FFF2-40B4-BE49-F238E27FC236}">
                <a16:creationId xmlns:a16="http://schemas.microsoft.com/office/drawing/2014/main" id="{67B70A2D-A93A-4382-84EE-A338D10355E7}"/>
              </a:ext>
            </a:extLst>
          </p:cNvPr>
          <p:cNvSpPr/>
          <p:nvPr/>
        </p:nvSpPr>
        <p:spPr>
          <a:xfrm>
            <a:off x="3201528" y="3280856"/>
            <a:ext cx="518091" cy="461665"/>
          </a:xfrm>
          <a:prstGeom prst="rect">
            <a:avLst/>
          </a:prstGeom>
        </p:spPr>
        <p:txBody>
          <a:bodyPr wrap="none">
            <a:spAutoFit/>
          </a:bodyPr>
          <a:lstStyle/>
          <a:p>
            <a:pPr algn="ctr" fontAlgn="base">
              <a:spcBef>
                <a:spcPct val="20000"/>
              </a:spcBef>
              <a:spcAft>
                <a:spcPct val="0"/>
              </a:spcAft>
              <a:buClr>
                <a:srgbClr val="82CBDD"/>
              </a:buClr>
            </a:pPr>
            <a:r>
              <a:rPr lang="en-GB" sz="2400" dirty="0">
                <a:solidFill>
                  <a:srgbClr val="000000"/>
                </a:solidFill>
                <a:latin typeface="Myriad Pro Semibold"/>
                <a:ea typeface="Myriad Pro Semibold" charset="0"/>
                <a:cs typeface="Myriad Pro Semibold" charset="0"/>
              </a:rPr>
              <a:t>10</a:t>
            </a:r>
          </a:p>
        </p:txBody>
      </p:sp>
      <p:sp>
        <p:nvSpPr>
          <p:cNvPr id="9" name="Rectangle 8">
            <a:extLst>
              <a:ext uri="{FF2B5EF4-FFF2-40B4-BE49-F238E27FC236}">
                <a16:creationId xmlns:a16="http://schemas.microsoft.com/office/drawing/2014/main" id="{4B610377-3438-483B-A260-8461457504BD}"/>
              </a:ext>
            </a:extLst>
          </p:cNvPr>
          <p:cNvSpPr/>
          <p:nvPr/>
        </p:nvSpPr>
        <p:spPr>
          <a:xfrm>
            <a:off x="3850317" y="3280856"/>
            <a:ext cx="518091" cy="461665"/>
          </a:xfrm>
          <a:prstGeom prst="rect">
            <a:avLst/>
          </a:prstGeom>
        </p:spPr>
        <p:txBody>
          <a:bodyPr wrap="none">
            <a:spAutoFit/>
          </a:bodyPr>
          <a:lstStyle/>
          <a:p>
            <a:pPr algn="ctr" fontAlgn="base">
              <a:spcBef>
                <a:spcPct val="20000"/>
              </a:spcBef>
              <a:spcAft>
                <a:spcPct val="0"/>
              </a:spcAft>
              <a:buClr>
                <a:srgbClr val="82CBDD"/>
              </a:buClr>
            </a:pPr>
            <a:r>
              <a:rPr lang="en-GB" sz="2400" dirty="0">
                <a:solidFill>
                  <a:srgbClr val="000000"/>
                </a:solidFill>
                <a:latin typeface="Myriad Pro Semibold"/>
                <a:ea typeface="Myriad Pro Semibold" charset="0"/>
                <a:cs typeface="Myriad Pro Semibold" charset="0"/>
              </a:rPr>
              <a:t>15</a:t>
            </a:r>
          </a:p>
        </p:txBody>
      </p:sp>
      <p:sp>
        <p:nvSpPr>
          <p:cNvPr id="10" name="Rectangle 9">
            <a:extLst>
              <a:ext uri="{FF2B5EF4-FFF2-40B4-BE49-F238E27FC236}">
                <a16:creationId xmlns:a16="http://schemas.microsoft.com/office/drawing/2014/main" id="{B4894BB5-97BA-48A6-A361-C82E519FD08F}"/>
              </a:ext>
            </a:extLst>
          </p:cNvPr>
          <p:cNvSpPr/>
          <p:nvPr/>
        </p:nvSpPr>
        <p:spPr>
          <a:xfrm>
            <a:off x="4496933" y="3280856"/>
            <a:ext cx="518091" cy="461665"/>
          </a:xfrm>
          <a:prstGeom prst="rect">
            <a:avLst/>
          </a:prstGeom>
        </p:spPr>
        <p:txBody>
          <a:bodyPr wrap="none">
            <a:spAutoFit/>
          </a:bodyPr>
          <a:lstStyle/>
          <a:p>
            <a:pPr algn="ctr" fontAlgn="base">
              <a:spcBef>
                <a:spcPct val="20000"/>
              </a:spcBef>
              <a:spcAft>
                <a:spcPct val="0"/>
              </a:spcAft>
              <a:buClr>
                <a:srgbClr val="82CBDD"/>
              </a:buClr>
            </a:pPr>
            <a:r>
              <a:rPr lang="en-GB" sz="2400" dirty="0">
                <a:solidFill>
                  <a:srgbClr val="000000"/>
                </a:solidFill>
                <a:latin typeface="Myriad Pro Semibold"/>
                <a:ea typeface="Myriad Pro Semibold" charset="0"/>
                <a:cs typeface="Myriad Pro Semibold" charset="0"/>
              </a:rPr>
              <a:t>20</a:t>
            </a:r>
          </a:p>
        </p:txBody>
      </p:sp>
      <p:sp>
        <p:nvSpPr>
          <p:cNvPr id="11" name="Rectangle 10">
            <a:extLst>
              <a:ext uri="{FF2B5EF4-FFF2-40B4-BE49-F238E27FC236}">
                <a16:creationId xmlns:a16="http://schemas.microsoft.com/office/drawing/2014/main" id="{FBDF2ECE-1047-45DB-86E2-DCE7A7417E54}"/>
              </a:ext>
            </a:extLst>
          </p:cNvPr>
          <p:cNvSpPr/>
          <p:nvPr/>
        </p:nvSpPr>
        <p:spPr>
          <a:xfrm>
            <a:off x="5140278" y="3280856"/>
            <a:ext cx="518091" cy="461665"/>
          </a:xfrm>
          <a:prstGeom prst="rect">
            <a:avLst/>
          </a:prstGeom>
        </p:spPr>
        <p:txBody>
          <a:bodyPr wrap="none">
            <a:spAutoFit/>
          </a:bodyPr>
          <a:lstStyle/>
          <a:p>
            <a:pPr algn="ctr" fontAlgn="base">
              <a:spcBef>
                <a:spcPct val="20000"/>
              </a:spcBef>
              <a:spcAft>
                <a:spcPct val="0"/>
              </a:spcAft>
              <a:buClr>
                <a:srgbClr val="82CBDD"/>
              </a:buClr>
            </a:pPr>
            <a:r>
              <a:rPr lang="en-GB" sz="2400" dirty="0">
                <a:solidFill>
                  <a:srgbClr val="000000"/>
                </a:solidFill>
                <a:latin typeface="Myriad Pro Semibold"/>
                <a:ea typeface="Myriad Pro Semibold" charset="0"/>
                <a:cs typeface="Myriad Pro Semibold" charset="0"/>
              </a:rPr>
              <a:t>25</a:t>
            </a:r>
          </a:p>
        </p:txBody>
      </p:sp>
      <p:sp>
        <p:nvSpPr>
          <p:cNvPr id="12" name="Rectangle 11">
            <a:extLst>
              <a:ext uri="{FF2B5EF4-FFF2-40B4-BE49-F238E27FC236}">
                <a16:creationId xmlns:a16="http://schemas.microsoft.com/office/drawing/2014/main" id="{13738B9A-6279-4B46-AA1A-4B3206049ECB}"/>
              </a:ext>
            </a:extLst>
          </p:cNvPr>
          <p:cNvSpPr/>
          <p:nvPr/>
        </p:nvSpPr>
        <p:spPr>
          <a:xfrm>
            <a:off x="5786686" y="3280856"/>
            <a:ext cx="518091" cy="461665"/>
          </a:xfrm>
          <a:prstGeom prst="rect">
            <a:avLst/>
          </a:prstGeom>
        </p:spPr>
        <p:txBody>
          <a:bodyPr wrap="none">
            <a:spAutoFit/>
          </a:bodyPr>
          <a:lstStyle/>
          <a:p>
            <a:pPr algn="ctr" fontAlgn="base">
              <a:spcBef>
                <a:spcPct val="20000"/>
              </a:spcBef>
              <a:spcAft>
                <a:spcPct val="0"/>
              </a:spcAft>
              <a:buClr>
                <a:srgbClr val="82CBDD"/>
              </a:buClr>
            </a:pPr>
            <a:r>
              <a:rPr lang="en-GB" sz="2400" dirty="0">
                <a:solidFill>
                  <a:srgbClr val="000000"/>
                </a:solidFill>
                <a:latin typeface="Myriad Pro Semibold"/>
                <a:ea typeface="Myriad Pro Semibold" charset="0"/>
                <a:cs typeface="Myriad Pro Semibold" charset="0"/>
              </a:rPr>
              <a:t>30</a:t>
            </a:r>
          </a:p>
        </p:txBody>
      </p:sp>
      <p:sp>
        <p:nvSpPr>
          <p:cNvPr id="13" name="Rectangle 12">
            <a:extLst>
              <a:ext uri="{FF2B5EF4-FFF2-40B4-BE49-F238E27FC236}">
                <a16:creationId xmlns:a16="http://schemas.microsoft.com/office/drawing/2014/main" id="{CA964AAD-9D33-4B79-9AB3-5E11403333F5}"/>
              </a:ext>
            </a:extLst>
          </p:cNvPr>
          <p:cNvSpPr/>
          <p:nvPr/>
        </p:nvSpPr>
        <p:spPr>
          <a:xfrm>
            <a:off x="6432757" y="3280856"/>
            <a:ext cx="518091" cy="461665"/>
          </a:xfrm>
          <a:prstGeom prst="rect">
            <a:avLst/>
          </a:prstGeom>
        </p:spPr>
        <p:txBody>
          <a:bodyPr wrap="none">
            <a:spAutoFit/>
          </a:bodyPr>
          <a:lstStyle/>
          <a:p>
            <a:pPr algn="ctr" fontAlgn="base">
              <a:spcBef>
                <a:spcPct val="20000"/>
              </a:spcBef>
              <a:spcAft>
                <a:spcPct val="0"/>
              </a:spcAft>
              <a:buClr>
                <a:srgbClr val="82CBDD"/>
              </a:buClr>
            </a:pPr>
            <a:r>
              <a:rPr lang="en-GB" sz="2400" dirty="0">
                <a:solidFill>
                  <a:srgbClr val="000000"/>
                </a:solidFill>
                <a:latin typeface="Myriad Pro Semibold"/>
                <a:ea typeface="Myriad Pro Semibold" charset="0"/>
                <a:cs typeface="Myriad Pro Semibold" charset="0"/>
              </a:rPr>
              <a:t>35</a:t>
            </a:r>
          </a:p>
        </p:txBody>
      </p:sp>
      <p:sp>
        <p:nvSpPr>
          <p:cNvPr id="14" name="Rectangle 13">
            <a:extLst>
              <a:ext uri="{FF2B5EF4-FFF2-40B4-BE49-F238E27FC236}">
                <a16:creationId xmlns:a16="http://schemas.microsoft.com/office/drawing/2014/main" id="{5A703C22-79C0-47BA-9009-A2D6ABCD5053}"/>
              </a:ext>
            </a:extLst>
          </p:cNvPr>
          <p:cNvSpPr/>
          <p:nvPr/>
        </p:nvSpPr>
        <p:spPr>
          <a:xfrm>
            <a:off x="7081258" y="3280856"/>
            <a:ext cx="518091" cy="461665"/>
          </a:xfrm>
          <a:prstGeom prst="rect">
            <a:avLst/>
          </a:prstGeom>
        </p:spPr>
        <p:txBody>
          <a:bodyPr wrap="none">
            <a:spAutoFit/>
          </a:bodyPr>
          <a:lstStyle/>
          <a:p>
            <a:pPr algn="ctr" fontAlgn="base">
              <a:spcBef>
                <a:spcPct val="20000"/>
              </a:spcBef>
              <a:spcAft>
                <a:spcPct val="0"/>
              </a:spcAft>
              <a:buClr>
                <a:srgbClr val="82CBDD"/>
              </a:buClr>
            </a:pPr>
            <a:r>
              <a:rPr lang="en-GB" sz="2400" dirty="0">
                <a:solidFill>
                  <a:srgbClr val="000000"/>
                </a:solidFill>
                <a:latin typeface="Myriad Pro Semibold"/>
                <a:ea typeface="Myriad Pro Semibold" charset="0"/>
                <a:cs typeface="Myriad Pro Semibold" charset="0"/>
              </a:rPr>
              <a:t>40</a:t>
            </a:r>
          </a:p>
        </p:txBody>
      </p:sp>
      <p:sp>
        <p:nvSpPr>
          <p:cNvPr id="15" name="Rectangle 14">
            <a:extLst>
              <a:ext uri="{FF2B5EF4-FFF2-40B4-BE49-F238E27FC236}">
                <a16:creationId xmlns:a16="http://schemas.microsoft.com/office/drawing/2014/main" id="{8CB20300-5D6D-48F5-A7A2-5B4DAB1E8519}"/>
              </a:ext>
            </a:extLst>
          </p:cNvPr>
          <p:cNvSpPr/>
          <p:nvPr/>
        </p:nvSpPr>
        <p:spPr>
          <a:xfrm>
            <a:off x="7724948" y="3280856"/>
            <a:ext cx="518091" cy="461665"/>
          </a:xfrm>
          <a:prstGeom prst="rect">
            <a:avLst/>
          </a:prstGeom>
        </p:spPr>
        <p:txBody>
          <a:bodyPr wrap="none">
            <a:spAutoFit/>
          </a:bodyPr>
          <a:lstStyle/>
          <a:p>
            <a:pPr algn="ctr" fontAlgn="base">
              <a:spcBef>
                <a:spcPct val="20000"/>
              </a:spcBef>
              <a:spcAft>
                <a:spcPct val="0"/>
              </a:spcAft>
              <a:buClr>
                <a:srgbClr val="82CBDD"/>
              </a:buClr>
            </a:pPr>
            <a:r>
              <a:rPr lang="en-GB" sz="2400" dirty="0">
                <a:solidFill>
                  <a:srgbClr val="000000"/>
                </a:solidFill>
                <a:latin typeface="Myriad Pro Semibold"/>
                <a:ea typeface="Myriad Pro Semibold" charset="0"/>
                <a:cs typeface="Myriad Pro Semibold" charset="0"/>
              </a:rPr>
              <a:t>45</a:t>
            </a:r>
          </a:p>
        </p:txBody>
      </p:sp>
      <p:sp>
        <p:nvSpPr>
          <p:cNvPr id="16" name="Rectangle 15">
            <a:extLst>
              <a:ext uri="{FF2B5EF4-FFF2-40B4-BE49-F238E27FC236}">
                <a16:creationId xmlns:a16="http://schemas.microsoft.com/office/drawing/2014/main" id="{FB692301-D640-4549-97C0-0A1BCE294D2A}"/>
              </a:ext>
            </a:extLst>
          </p:cNvPr>
          <p:cNvSpPr/>
          <p:nvPr/>
        </p:nvSpPr>
        <p:spPr>
          <a:xfrm>
            <a:off x="8371821" y="3280856"/>
            <a:ext cx="518091" cy="461665"/>
          </a:xfrm>
          <a:prstGeom prst="rect">
            <a:avLst/>
          </a:prstGeom>
        </p:spPr>
        <p:txBody>
          <a:bodyPr wrap="none">
            <a:spAutoFit/>
          </a:bodyPr>
          <a:lstStyle/>
          <a:p>
            <a:pPr algn="ctr" fontAlgn="base">
              <a:spcBef>
                <a:spcPct val="20000"/>
              </a:spcBef>
              <a:spcAft>
                <a:spcPct val="0"/>
              </a:spcAft>
              <a:buClr>
                <a:srgbClr val="82CBDD"/>
              </a:buClr>
            </a:pPr>
            <a:r>
              <a:rPr lang="en-GB" sz="2400" dirty="0">
                <a:solidFill>
                  <a:srgbClr val="000000"/>
                </a:solidFill>
                <a:latin typeface="Myriad Pro Semibold"/>
                <a:ea typeface="Myriad Pro Semibold" charset="0"/>
                <a:cs typeface="Myriad Pro Semibold" charset="0"/>
              </a:rPr>
              <a:t>50</a:t>
            </a:r>
          </a:p>
        </p:txBody>
      </p:sp>
      <p:sp>
        <p:nvSpPr>
          <p:cNvPr id="17" name="Rectangle 16">
            <a:extLst>
              <a:ext uri="{FF2B5EF4-FFF2-40B4-BE49-F238E27FC236}">
                <a16:creationId xmlns:a16="http://schemas.microsoft.com/office/drawing/2014/main" id="{E1FEC945-9B08-4E5F-BB38-F674B70A0494}"/>
              </a:ext>
            </a:extLst>
          </p:cNvPr>
          <p:cNvSpPr/>
          <p:nvPr/>
        </p:nvSpPr>
        <p:spPr>
          <a:xfrm>
            <a:off x="9020655" y="3280856"/>
            <a:ext cx="518091" cy="461665"/>
          </a:xfrm>
          <a:prstGeom prst="rect">
            <a:avLst/>
          </a:prstGeom>
        </p:spPr>
        <p:txBody>
          <a:bodyPr wrap="none">
            <a:spAutoFit/>
          </a:bodyPr>
          <a:lstStyle/>
          <a:p>
            <a:pPr algn="ctr" fontAlgn="base">
              <a:spcBef>
                <a:spcPct val="20000"/>
              </a:spcBef>
              <a:spcAft>
                <a:spcPct val="0"/>
              </a:spcAft>
              <a:buClr>
                <a:srgbClr val="82CBDD"/>
              </a:buClr>
            </a:pPr>
            <a:r>
              <a:rPr lang="en-GB" sz="2400" dirty="0">
                <a:solidFill>
                  <a:srgbClr val="000000"/>
                </a:solidFill>
                <a:latin typeface="Myriad Pro Semibold"/>
                <a:ea typeface="Myriad Pro Semibold" charset="0"/>
                <a:cs typeface="Myriad Pro Semibold" charset="0"/>
              </a:rPr>
              <a:t>55</a:t>
            </a:r>
          </a:p>
        </p:txBody>
      </p:sp>
      <p:sp>
        <p:nvSpPr>
          <p:cNvPr id="18" name="Rectangle 17">
            <a:extLst>
              <a:ext uri="{FF2B5EF4-FFF2-40B4-BE49-F238E27FC236}">
                <a16:creationId xmlns:a16="http://schemas.microsoft.com/office/drawing/2014/main" id="{8E05A5BC-DDD2-4673-899E-82F8439F7910}"/>
              </a:ext>
            </a:extLst>
          </p:cNvPr>
          <p:cNvSpPr/>
          <p:nvPr/>
        </p:nvSpPr>
        <p:spPr>
          <a:xfrm>
            <a:off x="9663458" y="3280856"/>
            <a:ext cx="518091" cy="461665"/>
          </a:xfrm>
          <a:prstGeom prst="rect">
            <a:avLst/>
          </a:prstGeom>
        </p:spPr>
        <p:txBody>
          <a:bodyPr wrap="none">
            <a:spAutoFit/>
          </a:bodyPr>
          <a:lstStyle/>
          <a:p>
            <a:pPr algn="ctr" fontAlgn="base">
              <a:spcBef>
                <a:spcPct val="20000"/>
              </a:spcBef>
              <a:spcAft>
                <a:spcPct val="0"/>
              </a:spcAft>
              <a:buClr>
                <a:srgbClr val="82CBDD"/>
              </a:buClr>
            </a:pPr>
            <a:r>
              <a:rPr lang="en-GB" sz="2400" dirty="0">
                <a:solidFill>
                  <a:srgbClr val="000000"/>
                </a:solidFill>
                <a:latin typeface="Myriad Pro Semibold"/>
                <a:ea typeface="Myriad Pro Semibold" charset="0"/>
                <a:cs typeface="Myriad Pro Semibold" charset="0"/>
              </a:rPr>
              <a:t>60</a:t>
            </a:r>
          </a:p>
        </p:txBody>
      </p:sp>
    </p:spTree>
    <p:extLst>
      <p:ext uri="{BB962C8B-B14F-4D97-AF65-F5344CB8AC3E}">
        <p14:creationId xmlns:p14="http://schemas.microsoft.com/office/powerpoint/2010/main" val="25379391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50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fade">
                                      <p:cBhvr>
                                        <p:cTn id="32" dur="500"/>
                                        <p:tgtEl>
                                          <p:spTgt spid="11"/>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fade">
                                      <p:cBhvr>
                                        <p:cTn id="37" dur="500"/>
                                        <p:tgtEl>
                                          <p:spTgt spid="12"/>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fade">
                                      <p:cBhvr>
                                        <p:cTn id="42" dur="500"/>
                                        <p:tgtEl>
                                          <p:spTgt spid="13"/>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fade">
                                      <p:cBhvr>
                                        <p:cTn id="47" dur="500"/>
                                        <p:tgtEl>
                                          <p:spTgt spid="14"/>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15"/>
                                        </p:tgtEl>
                                        <p:attrNameLst>
                                          <p:attrName>style.visibility</p:attrName>
                                        </p:attrNameLst>
                                      </p:cBhvr>
                                      <p:to>
                                        <p:strVal val="visible"/>
                                      </p:to>
                                    </p:set>
                                    <p:animEffect transition="in" filter="fade">
                                      <p:cBhvr>
                                        <p:cTn id="52" dur="500"/>
                                        <p:tgtEl>
                                          <p:spTgt spid="15"/>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16"/>
                                        </p:tgtEl>
                                        <p:attrNameLst>
                                          <p:attrName>style.visibility</p:attrName>
                                        </p:attrNameLst>
                                      </p:cBhvr>
                                      <p:to>
                                        <p:strVal val="visible"/>
                                      </p:to>
                                    </p:set>
                                    <p:animEffect transition="in" filter="fade">
                                      <p:cBhvr>
                                        <p:cTn id="57" dur="500"/>
                                        <p:tgtEl>
                                          <p:spTgt spid="16"/>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grpId="0" nodeType="clickEffect">
                                  <p:stCondLst>
                                    <p:cond delay="0"/>
                                  </p:stCondLst>
                                  <p:childTnLst>
                                    <p:set>
                                      <p:cBhvr>
                                        <p:cTn id="61" dur="1" fill="hold">
                                          <p:stCondLst>
                                            <p:cond delay="0"/>
                                          </p:stCondLst>
                                        </p:cTn>
                                        <p:tgtEl>
                                          <p:spTgt spid="17"/>
                                        </p:tgtEl>
                                        <p:attrNameLst>
                                          <p:attrName>style.visibility</p:attrName>
                                        </p:attrNameLst>
                                      </p:cBhvr>
                                      <p:to>
                                        <p:strVal val="visible"/>
                                      </p:to>
                                    </p:set>
                                    <p:animEffect transition="in" filter="fade">
                                      <p:cBhvr>
                                        <p:cTn id="62" dur="500"/>
                                        <p:tgtEl>
                                          <p:spTgt spid="17"/>
                                        </p:tgtEl>
                                      </p:cBhvr>
                                    </p:animEffect>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grpId="0" nodeType="clickEffect">
                                  <p:stCondLst>
                                    <p:cond delay="0"/>
                                  </p:stCondLst>
                                  <p:childTnLst>
                                    <p:set>
                                      <p:cBhvr>
                                        <p:cTn id="66" dur="1" fill="hold">
                                          <p:stCondLst>
                                            <p:cond delay="0"/>
                                          </p:stCondLst>
                                        </p:cTn>
                                        <p:tgtEl>
                                          <p:spTgt spid="18"/>
                                        </p:tgtEl>
                                        <p:attrNameLst>
                                          <p:attrName>style.visibility</p:attrName>
                                        </p:attrNameLst>
                                      </p:cBhvr>
                                      <p:to>
                                        <p:strVal val="visible"/>
                                      </p:to>
                                    </p:set>
                                    <p:animEffect transition="in" filter="fade">
                                      <p:cBhvr>
                                        <p:cTn id="6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P spid="11" grpId="0"/>
      <p:bldP spid="12" grpId="0"/>
      <p:bldP spid="13" grpId="0"/>
      <p:bldP spid="14" grpId="0"/>
      <p:bldP spid="15" grpId="0"/>
      <p:bldP spid="16" grpId="0"/>
      <p:bldP spid="17" grpId="0"/>
      <p:bldP spid="18" grpId="0"/>
    </p:bldLst>
  </p:timing>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2.4 The 10 and 5 time tables</a:t>
            </a:r>
            <a:r>
              <a:rPr lang="en-GB" dirty="0"/>
              <a:t>	</a:t>
            </a:r>
            <a:r>
              <a:rPr lang="en-US" dirty="0">
                <a:solidFill>
                  <a:srgbClr val="00628C"/>
                </a:solidFill>
              </a:rPr>
              <a:t>Step 3:1</a:t>
            </a:r>
          </a:p>
        </p:txBody>
      </p:sp>
      <p:pic>
        <p:nvPicPr>
          <p:cNvPr id="3" name="Picture 2" descr="A close up of a logo&#10;&#10;Description automatically generated">
            <a:extLst>
              <a:ext uri="{FF2B5EF4-FFF2-40B4-BE49-F238E27FC236}">
                <a16:creationId xmlns:a16="http://schemas.microsoft.com/office/drawing/2014/main" id="{83A0EB0E-4363-49AC-B61C-C00D3D59203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27753" y="2221885"/>
            <a:ext cx="7736495" cy="2475191"/>
          </a:xfrm>
          <a:prstGeom prst="rect">
            <a:avLst/>
          </a:prstGeom>
        </p:spPr>
      </p:pic>
      <p:sp>
        <p:nvSpPr>
          <p:cNvPr id="14" name="Star: 12 Points 13">
            <a:extLst>
              <a:ext uri="{FF2B5EF4-FFF2-40B4-BE49-F238E27FC236}">
                <a16:creationId xmlns:a16="http://schemas.microsoft.com/office/drawing/2014/main" id="{22EE6736-C4FD-4833-AFB1-2ECC8D59ECD6}"/>
              </a:ext>
            </a:extLst>
          </p:cNvPr>
          <p:cNvSpPr>
            <a:spLocks noChangeAspect="1"/>
          </p:cNvSpPr>
          <p:nvPr/>
        </p:nvSpPr>
        <p:spPr bwMode="auto">
          <a:xfrm>
            <a:off x="6122835" y="4084549"/>
            <a:ext cx="493394" cy="493394"/>
          </a:xfrm>
          <a:prstGeom prst="star12">
            <a:avLst/>
          </a:prstGeom>
          <a:noFill/>
          <a:ln w="25400" cap="flat" cmpd="sng" algn="ctr">
            <a:solidFill>
              <a:srgbClr val="E8242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4" name="Star: 12 Points 3">
            <a:extLst>
              <a:ext uri="{FF2B5EF4-FFF2-40B4-BE49-F238E27FC236}">
                <a16:creationId xmlns:a16="http://schemas.microsoft.com/office/drawing/2014/main" id="{49080427-5F12-42F4-8698-3937735E75C6}"/>
              </a:ext>
            </a:extLst>
          </p:cNvPr>
          <p:cNvSpPr>
            <a:spLocks noChangeAspect="1"/>
          </p:cNvSpPr>
          <p:nvPr/>
        </p:nvSpPr>
        <p:spPr bwMode="auto">
          <a:xfrm>
            <a:off x="2584990" y="3422239"/>
            <a:ext cx="616743" cy="616743"/>
          </a:xfrm>
          <a:prstGeom prst="star12">
            <a:avLst/>
          </a:prstGeom>
          <a:noFill/>
          <a:ln w="25400" cap="flat" cmpd="sng" algn="ctr">
            <a:solidFill>
              <a:srgbClr val="E8242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17" name="Star: 12 Points 16">
            <a:extLst>
              <a:ext uri="{FF2B5EF4-FFF2-40B4-BE49-F238E27FC236}">
                <a16:creationId xmlns:a16="http://schemas.microsoft.com/office/drawing/2014/main" id="{01B09FF3-CE14-463F-B081-90981C476C88}"/>
              </a:ext>
            </a:extLst>
          </p:cNvPr>
          <p:cNvSpPr>
            <a:spLocks noChangeAspect="1"/>
          </p:cNvSpPr>
          <p:nvPr/>
        </p:nvSpPr>
        <p:spPr bwMode="auto">
          <a:xfrm>
            <a:off x="2516691" y="3350144"/>
            <a:ext cx="756000" cy="756000"/>
          </a:xfrm>
          <a:prstGeom prst="star12">
            <a:avLst/>
          </a:prstGeom>
          <a:noFill/>
          <a:ln w="25400" cap="flat" cmpd="sng" algn="ctr">
            <a:solidFill>
              <a:srgbClr val="02628C"/>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5" name="Star: 12 Points 4">
            <a:extLst>
              <a:ext uri="{FF2B5EF4-FFF2-40B4-BE49-F238E27FC236}">
                <a16:creationId xmlns:a16="http://schemas.microsoft.com/office/drawing/2014/main" id="{71FD6CFE-BCC1-4AC2-87E7-22A88D97B7EA}"/>
              </a:ext>
            </a:extLst>
          </p:cNvPr>
          <p:cNvSpPr>
            <a:spLocks noChangeAspect="1"/>
          </p:cNvSpPr>
          <p:nvPr/>
        </p:nvSpPr>
        <p:spPr bwMode="auto">
          <a:xfrm>
            <a:off x="3429953" y="3422239"/>
            <a:ext cx="616743" cy="616743"/>
          </a:xfrm>
          <a:prstGeom prst="star12">
            <a:avLst/>
          </a:prstGeom>
          <a:noFill/>
          <a:ln w="25400" cap="flat" cmpd="sng" algn="ctr">
            <a:solidFill>
              <a:srgbClr val="E8242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20" name="Star: 12 Points 19">
            <a:extLst>
              <a:ext uri="{FF2B5EF4-FFF2-40B4-BE49-F238E27FC236}">
                <a16:creationId xmlns:a16="http://schemas.microsoft.com/office/drawing/2014/main" id="{7C648123-474A-48AF-B9DF-028EB588E12E}"/>
              </a:ext>
            </a:extLst>
          </p:cNvPr>
          <p:cNvSpPr>
            <a:spLocks noChangeAspect="1"/>
          </p:cNvSpPr>
          <p:nvPr/>
        </p:nvSpPr>
        <p:spPr bwMode="auto">
          <a:xfrm>
            <a:off x="3360641" y="3350144"/>
            <a:ext cx="756000" cy="756000"/>
          </a:xfrm>
          <a:prstGeom prst="star12">
            <a:avLst/>
          </a:prstGeom>
          <a:noFill/>
          <a:ln w="25400" cap="flat" cmpd="sng" algn="ctr">
            <a:solidFill>
              <a:srgbClr val="02628C"/>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7" name="Star: 12 Points 6">
            <a:extLst>
              <a:ext uri="{FF2B5EF4-FFF2-40B4-BE49-F238E27FC236}">
                <a16:creationId xmlns:a16="http://schemas.microsoft.com/office/drawing/2014/main" id="{89B17375-877A-478C-A230-EF4ED8741203}"/>
              </a:ext>
            </a:extLst>
          </p:cNvPr>
          <p:cNvSpPr>
            <a:spLocks noChangeAspect="1"/>
          </p:cNvSpPr>
          <p:nvPr/>
        </p:nvSpPr>
        <p:spPr bwMode="auto">
          <a:xfrm>
            <a:off x="4274916" y="3422239"/>
            <a:ext cx="616743" cy="616743"/>
          </a:xfrm>
          <a:prstGeom prst="star12">
            <a:avLst/>
          </a:prstGeom>
          <a:noFill/>
          <a:ln w="25400" cap="flat" cmpd="sng" algn="ctr">
            <a:solidFill>
              <a:srgbClr val="E8242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21" name="Star: 12 Points 20">
            <a:extLst>
              <a:ext uri="{FF2B5EF4-FFF2-40B4-BE49-F238E27FC236}">
                <a16:creationId xmlns:a16="http://schemas.microsoft.com/office/drawing/2014/main" id="{B62E06C1-6EA7-4AA8-8467-0D46ADFC976B}"/>
              </a:ext>
            </a:extLst>
          </p:cNvPr>
          <p:cNvSpPr>
            <a:spLocks noChangeAspect="1"/>
          </p:cNvSpPr>
          <p:nvPr/>
        </p:nvSpPr>
        <p:spPr bwMode="auto">
          <a:xfrm>
            <a:off x="4204591" y="3350144"/>
            <a:ext cx="756000" cy="756000"/>
          </a:xfrm>
          <a:prstGeom prst="star12">
            <a:avLst/>
          </a:prstGeom>
          <a:noFill/>
          <a:ln w="25400" cap="flat" cmpd="sng" algn="ctr">
            <a:solidFill>
              <a:srgbClr val="02628C"/>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8" name="Star: 12 Points 7">
            <a:extLst>
              <a:ext uri="{FF2B5EF4-FFF2-40B4-BE49-F238E27FC236}">
                <a16:creationId xmlns:a16="http://schemas.microsoft.com/office/drawing/2014/main" id="{A1D9283B-9068-4EE8-B0B8-98A1B2729977}"/>
              </a:ext>
            </a:extLst>
          </p:cNvPr>
          <p:cNvSpPr>
            <a:spLocks noChangeAspect="1"/>
          </p:cNvSpPr>
          <p:nvPr/>
        </p:nvSpPr>
        <p:spPr bwMode="auto">
          <a:xfrm>
            <a:off x="5128427" y="3422239"/>
            <a:ext cx="616743" cy="616743"/>
          </a:xfrm>
          <a:prstGeom prst="star12">
            <a:avLst/>
          </a:prstGeom>
          <a:noFill/>
          <a:ln w="25400" cap="flat" cmpd="sng" algn="ctr">
            <a:solidFill>
              <a:srgbClr val="E8242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22" name="Star: 12 Points 21">
            <a:extLst>
              <a:ext uri="{FF2B5EF4-FFF2-40B4-BE49-F238E27FC236}">
                <a16:creationId xmlns:a16="http://schemas.microsoft.com/office/drawing/2014/main" id="{36110BEC-89BB-4845-B3C4-E1C26DFD6C55}"/>
              </a:ext>
            </a:extLst>
          </p:cNvPr>
          <p:cNvSpPr>
            <a:spLocks noChangeAspect="1"/>
          </p:cNvSpPr>
          <p:nvPr/>
        </p:nvSpPr>
        <p:spPr bwMode="auto">
          <a:xfrm>
            <a:off x="5058065" y="3350144"/>
            <a:ext cx="756000" cy="756000"/>
          </a:xfrm>
          <a:prstGeom prst="star12">
            <a:avLst/>
          </a:prstGeom>
          <a:noFill/>
          <a:ln w="25400" cap="flat" cmpd="sng" algn="ctr">
            <a:solidFill>
              <a:srgbClr val="02628C"/>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9" name="Star: 12 Points 8">
            <a:extLst>
              <a:ext uri="{FF2B5EF4-FFF2-40B4-BE49-F238E27FC236}">
                <a16:creationId xmlns:a16="http://schemas.microsoft.com/office/drawing/2014/main" id="{23571AA1-D260-46B8-AD42-448E9CD72782}"/>
              </a:ext>
            </a:extLst>
          </p:cNvPr>
          <p:cNvSpPr>
            <a:spLocks noChangeAspect="1"/>
          </p:cNvSpPr>
          <p:nvPr/>
        </p:nvSpPr>
        <p:spPr bwMode="auto">
          <a:xfrm>
            <a:off x="5986787" y="3422239"/>
            <a:ext cx="616743" cy="616743"/>
          </a:xfrm>
          <a:prstGeom prst="star12">
            <a:avLst/>
          </a:prstGeom>
          <a:noFill/>
          <a:ln w="25400" cap="flat" cmpd="sng" algn="ctr">
            <a:solidFill>
              <a:srgbClr val="E8242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23" name="Star: 12 Points 22">
            <a:extLst>
              <a:ext uri="{FF2B5EF4-FFF2-40B4-BE49-F238E27FC236}">
                <a16:creationId xmlns:a16="http://schemas.microsoft.com/office/drawing/2014/main" id="{F572A840-1170-4601-93DD-FECDA7563661}"/>
              </a:ext>
            </a:extLst>
          </p:cNvPr>
          <p:cNvSpPr>
            <a:spLocks noChangeAspect="1"/>
          </p:cNvSpPr>
          <p:nvPr/>
        </p:nvSpPr>
        <p:spPr bwMode="auto">
          <a:xfrm>
            <a:off x="5916301" y="3350144"/>
            <a:ext cx="756000" cy="756000"/>
          </a:xfrm>
          <a:prstGeom prst="star12">
            <a:avLst/>
          </a:prstGeom>
          <a:noFill/>
          <a:ln w="25400" cap="flat" cmpd="sng" algn="ctr">
            <a:solidFill>
              <a:srgbClr val="02628C"/>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10" name="Star: 12 Points 9">
            <a:extLst>
              <a:ext uri="{FF2B5EF4-FFF2-40B4-BE49-F238E27FC236}">
                <a16:creationId xmlns:a16="http://schemas.microsoft.com/office/drawing/2014/main" id="{227D059B-A81D-4F26-B320-F4468BBA7D4B}"/>
              </a:ext>
            </a:extLst>
          </p:cNvPr>
          <p:cNvSpPr>
            <a:spLocks noChangeAspect="1"/>
          </p:cNvSpPr>
          <p:nvPr/>
        </p:nvSpPr>
        <p:spPr bwMode="auto">
          <a:xfrm>
            <a:off x="6844636" y="3422239"/>
            <a:ext cx="616743" cy="616743"/>
          </a:xfrm>
          <a:prstGeom prst="star12">
            <a:avLst/>
          </a:prstGeom>
          <a:noFill/>
          <a:ln w="25400" cap="flat" cmpd="sng" algn="ctr">
            <a:solidFill>
              <a:srgbClr val="E8242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24" name="Star: 12 Points 23">
            <a:extLst>
              <a:ext uri="{FF2B5EF4-FFF2-40B4-BE49-F238E27FC236}">
                <a16:creationId xmlns:a16="http://schemas.microsoft.com/office/drawing/2014/main" id="{B456777C-09C8-4323-9AD0-9B387E5F83C6}"/>
              </a:ext>
            </a:extLst>
          </p:cNvPr>
          <p:cNvSpPr>
            <a:spLocks noChangeAspect="1"/>
          </p:cNvSpPr>
          <p:nvPr/>
        </p:nvSpPr>
        <p:spPr bwMode="auto">
          <a:xfrm>
            <a:off x="6774537" y="3350144"/>
            <a:ext cx="756000" cy="756000"/>
          </a:xfrm>
          <a:prstGeom prst="star12">
            <a:avLst/>
          </a:prstGeom>
          <a:noFill/>
          <a:ln w="25400" cap="flat" cmpd="sng" algn="ctr">
            <a:solidFill>
              <a:srgbClr val="02628C"/>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11" name="Star: 12 Points 10">
            <a:extLst>
              <a:ext uri="{FF2B5EF4-FFF2-40B4-BE49-F238E27FC236}">
                <a16:creationId xmlns:a16="http://schemas.microsoft.com/office/drawing/2014/main" id="{7AF552CE-495D-4B78-B688-7624E2FB7254}"/>
              </a:ext>
            </a:extLst>
          </p:cNvPr>
          <p:cNvSpPr>
            <a:spLocks noChangeAspect="1"/>
          </p:cNvSpPr>
          <p:nvPr/>
        </p:nvSpPr>
        <p:spPr bwMode="auto">
          <a:xfrm>
            <a:off x="7698236" y="3422239"/>
            <a:ext cx="616743" cy="616743"/>
          </a:xfrm>
          <a:prstGeom prst="star12">
            <a:avLst/>
          </a:prstGeom>
          <a:noFill/>
          <a:ln w="25400" cap="flat" cmpd="sng" algn="ctr">
            <a:solidFill>
              <a:srgbClr val="E8242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25" name="Star: 12 Points 24">
            <a:extLst>
              <a:ext uri="{FF2B5EF4-FFF2-40B4-BE49-F238E27FC236}">
                <a16:creationId xmlns:a16="http://schemas.microsoft.com/office/drawing/2014/main" id="{D7DC9742-EE5C-4E37-B484-C95F0546D8D6}"/>
              </a:ext>
            </a:extLst>
          </p:cNvPr>
          <p:cNvSpPr>
            <a:spLocks noChangeAspect="1"/>
          </p:cNvSpPr>
          <p:nvPr/>
        </p:nvSpPr>
        <p:spPr bwMode="auto">
          <a:xfrm>
            <a:off x="7630392" y="3350144"/>
            <a:ext cx="756000" cy="756000"/>
          </a:xfrm>
          <a:prstGeom prst="star12">
            <a:avLst/>
          </a:prstGeom>
          <a:noFill/>
          <a:ln w="25400" cap="flat" cmpd="sng" algn="ctr">
            <a:solidFill>
              <a:srgbClr val="02628C"/>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12" name="Star: 12 Points 11">
            <a:extLst>
              <a:ext uri="{FF2B5EF4-FFF2-40B4-BE49-F238E27FC236}">
                <a16:creationId xmlns:a16="http://schemas.microsoft.com/office/drawing/2014/main" id="{36317EC2-723D-433C-8427-440C9B2EEA13}"/>
              </a:ext>
            </a:extLst>
          </p:cNvPr>
          <p:cNvSpPr>
            <a:spLocks noChangeAspect="1"/>
          </p:cNvSpPr>
          <p:nvPr/>
        </p:nvSpPr>
        <p:spPr bwMode="auto">
          <a:xfrm>
            <a:off x="8558591" y="3422239"/>
            <a:ext cx="616743" cy="616743"/>
          </a:xfrm>
          <a:prstGeom prst="star12">
            <a:avLst/>
          </a:prstGeom>
          <a:noFill/>
          <a:ln w="25400" cap="flat" cmpd="sng" algn="ctr">
            <a:solidFill>
              <a:srgbClr val="E8242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26" name="Star: 12 Points 25">
            <a:extLst>
              <a:ext uri="{FF2B5EF4-FFF2-40B4-BE49-F238E27FC236}">
                <a16:creationId xmlns:a16="http://schemas.microsoft.com/office/drawing/2014/main" id="{6E440366-6A73-4EF4-9207-2020CC9F45D6}"/>
              </a:ext>
            </a:extLst>
          </p:cNvPr>
          <p:cNvSpPr>
            <a:spLocks noChangeAspect="1"/>
          </p:cNvSpPr>
          <p:nvPr/>
        </p:nvSpPr>
        <p:spPr bwMode="auto">
          <a:xfrm>
            <a:off x="8488628" y="3350144"/>
            <a:ext cx="756000" cy="756000"/>
          </a:xfrm>
          <a:prstGeom prst="star12">
            <a:avLst/>
          </a:prstGeom>
          <a:noFill/>
          <a:ln w="25400" cap="flat" cmpd="sng" algn="ctr">
            <a:solidFill>
              <a:srgbClr val="02628C"/>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13" name="Star: 12 Points 12">
            <a:extLst>
              <a:ext uri="{FF2B5EF4-FFF2-40B4-BE49-F238E27FC236}">
                <a16:creationId xmlns:a16="http://schemas.microsoft.com/office/drawing/2014/main" id="{DA423037-B404-405E-8D0C-88E53F1F430A}"/>
              </a:ext>
            </a:extLst>
          </p:cNvPr>
          <p:cNvSpPr>
            <a:spLocks noChangeAspect="1"/>
          </p:cNvSpPr>
          <p:nvPr/>
        </p:nvSpPr>
        <p:spPr bwMode="auto">
          <a:xfrm>
            <a:off x="9414317" y="3422239"/>
            <a:ext cx="616743" cy="616743"/>
          </a:xfrm>
          <a:prstGeom prst="star12">
            <a:avLst/>
          </a:prstGeom>
          <a:noFill/>
          <a:ln w="25400" cap="flat" cmpd="sng" algn="ctr">
            <a:solidFill>
              <a:srgbClr val="E8242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27" name="Star: 12 Points 26">
            <a:extLst>
              <a:ext uri="{FF2B5EF4-FFF2-40B4-BE49-F238E27FC236}">
                <a16:creationId xmlns:a16="http://schemas.microsoft.com/office/drawing/2014/main" id="{73F8E010-BBE9-428B-990A-5305B4B9928A}"/>
              </a:ext>
            </a:extLst>
          </p:cNvPr>
          <p:cNvSpPr>
            <a:spLocks noChangeAspect="1"/>
          </p:cNvSpPr>
          <p:nvPr/>
        </p:nvSpPr>
        <p:spPr bwMode="auto">
          <a:xfrm>
            <a:off x="9344483" y="3350144"/>
            <a:ext cx="756000" cy="756000"/>
          </a:xfrm>
          <a:prstGeom prst="star12">
            <a:avLst/>
          </a:prstGeom>
          <a:noFill/>
          <a:ln w="25400" cap="flat" cmpd="sng" algn="ctr">
            <a:solidFill>
              <a:srgbClr val="02628C"/>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grpSp>
        <p:nvGrpSpPr>
          <p:cNvPr id="39" name="Group 38">
            <a:extLst>
              <a:ext uri="{FF2B5EF4-FFF2-40B4-BE49-F238E27FC236}">
                <a16:creationId xmlns:a16="http://schemas.microsoft.com/office/drawing/2014/main" id="{2E082885-5B7F-40FD-A03C-A212E2E4C7CE}"/>
              </a:ext>
            </a:extLst>
          </p:cNvPr>
          <p:cNvGrpSpPr/>
          <p:nvPr/>
        </p:nvGrpSpPr>
        <p:grpSpPr>
          <a:xfrm>
            <a:off x="2403548" y="2710906"/>
            <a:ext cx="828000" cy="828000"/>
            <a:chOff x="879548" y="2710906"/>
            <a:chExt cx="828000" cy="828000"/>
          </a:xfrm>
        </p:grpSpPr>
        <p:sp>
          <p:nvSpPr>
            <p:cNvPr id="6" name="Star: 12 Points 5">
              <a:extLst>
                <a:ext uri="{FF2B5EF4-FFF2-40B4-BE49-F238E27FC236}">
                  <a16:creationId xmlns:a16="http://schemas.microsoft.com/office/drawing/2014/main" id="{18B9B6F2-9293-4DEF-9A23-6CD2BEB339CE}"/>
                </a:ext>
              </a:extLst>
            </p:cNvPr>
            <p:cNvSpPr>
              <a:spLocks noChangeAspect="1"/>
            </p:cNvSpPr>
            <p:nvPr/>
          </p:nvSpPr>
          <p:spPr bwMode="auto">
            <a:xfrm>
              <a:off x="945517" y="2779290"/>
              <a:ext cx="692498" cy="692498"/>
            </a:xfrm>
            <a:prstGeom prst="star12">
              <a:avLst/>
            </a:prstGeom>
            <a:noFill/>
            <a:ln w="25400" cap="flat" cmpd="sng" algn="ctr">
              <a:solidFill>
                <a:srgbClr val="E8242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29" name="Star: 12 Points 28">
              <a:extLst>
                <a:ext uri="{FF2B5EF4-FFF2-40B4-BE49-F238E27FC236}">
                  <a16:creationId xmlns:a16="http://schemas.microsoft.com/office/drawing/2014/main" id="{B2B31FA8-615E-4B4F-818C-C2023B6102E7}"/>
                </a:ext>
              </a:extLst>
            </p:cNvPr>
            <p:cNvSpPr>
              <a:spLocks noChangeAspect="1"/>
            </p:cNvSpPr>
            <p:nvPr/>
          </p:nvSpPr>
          <p:spPr bwMode="auto">
            <a:xfrm>
              <a:off x="879548" y="2710906"/>
              <a:ext cx="828000" cy="828000"/>
            </a:xfrm>
            <a:prstGeom prst="star12">
              <a:avLst/>
            </a:prstGeom>
            <a:noFill/>
            <a:ln w="25400" cap="flat" cmpd="sng" algn="ctr">
              <a:solidFill>
                <a:srgbClr val="02628C"/>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grpSp>
    </p:spTree>
    <p:extLst>
      <p:ext uri="{BB962C8B-B14F-4D97-AF65-F5344CB8AC3E}">
        <p14:creationId xmlns:p14="http://schemas.microsoft.com/office/powerpoint/2010/main" val="11115296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14"/>
                                        </p:tgtEl>
                                      </p:cBhvr>
                                    </p:animEffect>
                                    <p:set>
                                      <p:cBhvr>
                                        <p:cTn id="12" dur="1" fill="hold">
                                          <p:stCondLst>
                                            <p:cond delay="499"/>
                                          </p:stCondLst>
                                        </p:cTn>
                                        <p:tgtEl>
                                          <p:spTgt spid="14"/>
                                        </p:tgtEl>
                                        <p:attrNameLst>
                                          <p:attrName>style.visibility</p:attrName>
                                        </p:attrNameLst>
                                      </p:cBhvr>
                                      <p:to>
                                        <p:strVal val="hidden"/>
                                      </p:to>
                                    </p:set>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fade">
                                      <p:cBhvr>
                                        <p:cTn id="19" dur="500"/>
                                        <p:tgtEl>
                                          <p:spTgt spid="17"/>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xit" presetSubtype="0" fill="hold" grpId="1" nodeType="clickEffect">
                                  <p:stCondLst>
                                    <p:cond delay="0"/>
                                  </p:stCondLst>
                                  <p:childTnLst>
                                    <p:animEffect transition="out" filter="fade">
                                      <p:cBhvr>
                                        <p:cTn id="23" dur="500"/>
                                        <p:tgtEl>
                                          <p:spTgt spid="4"/>
                                        </p:tgtEl>
                                      </p:cBhvr>
                                    </p:animEffect>
                                    <p:set>
                                      <p:cBhvr>
                                        <p:cTn id="24" dur="1" fill="hold">
                                          <p:stCondLst>
                                            <p:cond delay="499"/>
                                          </p:stCondLst>
                                        </p:cTn>
                                        <p:tgtEl>
                                          <p:spTgt spid="4"/>
                                        </p:tgtEl>
                                        <p:attrNameLst>
                                          <p:attrName>style.visibility</p:attrName>
                                        </p:attrNameLst>
                                      </p:cBhvr>
                                      <p:to>
                                        <p:strVal val="hidden"/>
                                      </p:to>
                                    </p:set>
                                  </p:childTnLst>
                                </p:cTn>
                              </p:par>
                              <p:par>
                                <p:cTn id="25" presetID="10" presetClass="exit" presetSubtype="0" fill="hold" grpId="1" nodeType="withEffect">
                                  <p:stCondLst>
                                    <p:cond delay="0"/>
                                  </p:stCondLst>
                                  <p:childTnLst>
                                    <p:animEffect transition="out" filter="fade">
                                      <p:cBhvr>
                                        <p:cTn id="26" dur="500"/>
                                        <p:tgtEl>
                                          <p:spTgt spid="17"/>
                                        </p:tgtEl>
                                      </p:cBhvr>
                                    </p:animEffect>
                                    <p:set>
                                      <p:cBhvr>
                                        <p:cTn id="27" dur="1" fill="hold">
                                          <p:stCondLst>
                                            <p:cond delay="499"/>
                                          </p:stCondLst>
                                        </p:cTn>
                                        <p:tgtEl>
                                          <p:spTgt spid="17"/>
                                        </p:tgtEl>
                                        <p:attrNameLst>
                                          <p:attrName>style.visibility</p:attrName>
                                        </p:attrNameLst>
                                      </p:cBhvr>
                                      <p:to>
                                        <p:strVal val="hidden"/>
                                      </p:to>
                                    </p:set>
                                  </p:childTnLst>
                                </p:cTn>
                              </p:par>
                            </p:childTnLst>
                          </p:cTn>
                        </p:par>
                        <p:par>
                          <p:cTn id="28" fill="hold">
                            <p:stCondLst>
                              <p:cond delay="500"/>
                            </p:stCondLst>
                            <p:childTnLst>
                              <p:par>
                                <p:cTn id="29" presetID="10" presetClass="entr" presetSubtype="0" fill="hold" grpId="2" nodeType="after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fade">
                                      <p:cBhvr>
                                        <p:cTn id="31" dur="500"/>
                                        <p:tgtEl>
                                          <p:spTgt spid="4"/>
                                        </p:tgtEl>
                                      </p:cBhvr>
                                    </p:animEffect>
                                  </p:childTnLst>
                                </p:cTn>
                              </p:par>
                              <p:par>
                                <p:cTn id="32" presetID="10" presetClass="entr" presetSubtype="0" fill="hold" grpId="2" nodeType="with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fade">
                                      <p:cBhvr>
                                        <p:cTn id="34" dur="500"/>
                                        <p:tgtEl>
                                          <p:spTgt spid="14"/>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xit" presetSubtype="0" fill="hold" grpId="3" nodeType="clickEffect">
                                  <p:stCondLst>
                                    <p:cond delay="0"/>
                                  </p:stCondLst>
                                  <p:childTnLst>
                                    <p:animEffect transition="out" filter="fade">
                                      <p:cBhvr>
                                        <p:cTn id="38" dur="500"/>
                                        <p:tgtEl>
                                          <p:spTgt spid="4"/>
                                        </p:tgtEl>
                                      </p:cBhvr>
                                    </p:animEffect>
                                    <p:set>
                                      <p:cBhvr>
                                        <p:cTn id="39" dur="1" fill="hold">
                                          <p:stCondLst>
                                            <p:cond delay="499"/>
                                          </p:stCondLst>
                                        </p:cTn>
                                        <p:tgtEl>
                                          <p:spTgt spid="4"/>
                                        </p:tgtEl>
                                        <p:attrNameLst>
                                          <p:attrName>style.visibility</p:attrName>
                                        </p:attrNameLst>
                                      </p:cBhvr>
                                      <p:to>
                                        <p:strVal val="hidden"/>
                                      </p:to>
                                    </p:set>
                                  </p:childTnLst>
                                </p:cTn>
                              </p:par>
                              <p:par>
                                <p:cTn id="40" presetID="10" presetClass="exit" presetSubtype="0" fill="hold" grpId="3" nodeType="withEffect">
                                  <p:stCondLst>
                                    <p:cond delay="0"/>
                                  </p:stCondLst>
                                  <p:childTnLst>
                                    <p:animEffect transition="out" filter="fade">
                                      <p:cBhvr>
                                        <p:cTn id="41" dur="500"/>
                                        <p:tgtEl>
                                          <p:spTgt spid="14"/>
                                        </p:tgtEl>
                                      </p:cBhvr>
                                    </p:animEffect>
                                    <p:set>
                                      <p:cBhvr>
                                        <p:cTn id="42" dur="1" fill="hold">
                                          <p:stCondLst>
                                            <p:cond delay="499"/>
                                          </p:stCondLst>
                                        </p:cTn>
                                        <p:tgtEl>
                                          <p:spTgt spid="14"/>
                                        </p:tgtEl>
                                        <p:attrNameLst>
                                          <p:attrName>style.visibility</p:attrName>
                                        </p:attrNameLst>
                                      </p:cBhvr>
                                      <p:to>
                                        <p:strVal val="hidden"/>
                                      </p:to>
                                    </p:set>
                                  </p:childTnLst>
                                </p:cTn>
                              </p:par>
                            </p:childTnLst>
                          </p:cTn>
                        </p:par>
                        <p:par>
                          <p:cTn id="43" fill="hold">
                            <p:stCondLst>
                              <p:cond delay="500"/>
                            </p:stCondLst>
                            <p:childTnLst>
                              <p:par>
                                <p:cTn id="44" presetID="10" presetClass="entr" presetSubtype="0" fill="hold" grpId="0" nodeType="afterEffect">
                                  <p:stCondLst>
                                    <p:cond delay="0"/>
                                  </p:stCondLst>
                                  <p:childTnLst>
                                    <p:set>
                                      <p:cBhvr>
                                        <p:cTn id="45" dur="1" fill="hold">
                                          <p:stCondLst>
                                            <p:cond delay="0"/>
                                          </p:stCondLst>
                                        </p:cTn>
                                        <p:tgtEl>
                                          <p:spTgt spid="5"/>
                                        </p:tgtEl>
                                        <p:attrNameLst>
                                          <p:attrName>style.visibility</p:attrName>
                                        </p:attrNameLst>
                                      </p:cBhvr>
                                      <p:to>
                                        <p:strVal val="visible"/>
                                      </p:to>
                                    </p:set>
                                    <p:animEffect transition="in" filter="fade">
                                      <p:cBhvr>
                                        <p:cTn id="46" dur="500"/>
                                        <p:tgtEl>
                                          <p:spTgt spid="5"/>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20"/>
                                        </p:tgtEl>
                                        <p:attrNameLst>
                                          <p:attrName>style.visibility</p:attrName>
                                        </p:attrNameLst>
                                      </p:cBhvr>
                                      <p:to>
                                        <p:strVal val="visible"/>
                                      </p:to>
                                    </p:set>
                                    <p:animEffect transition="in" filter="fade">
                                      <p:cBhvr>
                                        <p:cTn id="49" dur="500"/>
                                        <p:tgtEl>
                                          <p:spTgt spid="20"/>
                                        </p:tgtEl>
                                      </p:cBhvr>
                                    </p:animEffect>
                                  </p:childTnLst>
                                </p:cTn>
                              </p:par>
                            </p:childTnLst>
                          </p:cTn>
                        </p:par>
                      </p:childTnLst>
                    </p:cTn>
                  </p:par>
                  <p:par>
                    <p:cTn id="50" fill="hold">
                      <p:stCondLst>
                        <p:cond delay="indefinite"/>
                      </p:stCondLst>
                      <p:childTnLst>
                        <p:par>
                          <p:cTn id="51" fill="hold">
                            <p:stCondLst>
                              <p:cond delay="0"/>
                            </p:stCondLst>
                            <p:childTnLst>
                              <p:par>
                                <p:cTn id="52" presetID="10" presetClass="exit" presetSubtype="0" fill="hold" grpId="1" nodeType="clickEffect">
                                  <p:stCondLst>
                                    <p:cond delay="0"/>
                                  </p:stCondLst>
                                  <p:childTnLst>
                                    <p:animEffect transition="out" filter="fade">
                                      <p:cBhvr>
                                        <p:cTn id="53" dur="500"/>
                                        <p:tgtEl>
                                          <p:spTgt spid="5"/>
                                        </p:tgtEl>
                                      </p:cBhvr>
                                    </p:animEffect>
                                    <p:set>
                                      <p:cBhvr>
                                        <p:cTn id="54" dur="1" fill="hold">
                                          <p:stCondLst>
                                            <p:cond delay="499"/>
                                          </p:stCondLst>
                                        </p:cTn>
                                        <p:tgtEl>
                                          <p:spTgt spid="5"/>
                                        </p:tgtEl>
                                        <p:attrNameLst>
                                          <p:attrName>style.visibility</p:attrName>
                                        </p:attrNameLst>
                                      </p:cBhvr>
                                      <p:to>
                                        <p:strVal val="hidden"/>
                                      </p:to>
                                    </p:set>
                                  </p:childTnLst>
                                </p:cTn>
                              </p:par>
                              <p:par>
                                <p:cTn id="55" presetID="10" presetClass="exit" presetSubtype="0" fill="hold" grpId="1" nodeType="withEffect">
                                  <p:stCondLst>
                                    <p:cond delay="0"/>
                                  </p:stCondLst>
                                  <p:childTnLst>
                                    <p:animEffect transition="out" filter="fade">
                                      <p:cBhvr>
                                        <p:cTn id="56" dur="500"/>
                                        <p:tgtEl>
                                          <p:spTgt spid="20"/>
                                        </p:tgtEl>
                                      </p:cBhvr>
                                    </p:animEffect>
                                    <p:set>
                                      <p:cBhvr>
                                        <p:cTn id="57" dur="1" fill="hold">
                                          <p:stCondLst>
                                            <p:cond delay="499"/>
                                          </p:stCondLst>
                                        </p:cTn>
                                        <p:tgtEl>
                                          <p:spTgt spid="20"/>
                                        </p:tgtEl>
                                        <p:attrNameLst>
                                          <p:attrName>style.visibility</p:attrName>
                                        </p:attrNameLst>
                                      </p:cBhvr>
                                      <p:to>
                                        <p:strVal val="hidden"/>
                                      </p:to>
                                    </p:set>
                                  </p:childTnLst>
                                </p:cTn>
                              </p:par>
                            </p:childTnLst>
                          </p:cTn>
                        </p:par>
                        <p:par>
                          <p:cTn id="58" fill="hold">
                            <p:stCondLst>
                              <p:cond delay="500"/>
                            </p:stCondLst>
                            <p:childTnLst>
                              <p:par>
                                <p:cTn id="59" presetID="10" presetClass="entr" presetSubtype="0" fill="hold" grpId="2" nodeType="afterEffect">
                                  <p:stCondLst>
                                    <p:cond delay="0"/>
                                  </p:stCondLst>
                                  <p:childTnLst>
                                    <p:set>
                                      <p:cBhvr>
                                        <p:cTn id="60" dur="1" fill="hold">
                                          <p:stCondLst>
                                            <p:cond delay="0"/>
                                          </p:stCondLst>
                                        </p:cTn>
                                        <p:tgtEl>
                                          <p:spTgt spid="5"/>
                                        </p:tgtEl>
                                        <p:attrNameLst>
                                          <p:attrName>style.visibility</p:attrName>
                                        </p:attrNameLst>
                                      </p:cBhvr>
                                      <p:to>
                                        <p:strVal val="visible"/>
                                      </p:to>
                                    </p:set>
                                    <p:animEffect transition="in" filter="fade">
                                      <p:cBhvr>
                                        <p:cTn id="61" dur="500"/>
                                        <p:tgtEl>
                                          <p:spTgt spid="5"/>
                                        </p:tgtEl>
                                      </p:cBhvr>
                                    </p:animEffect>
                                  </p:childTnLst>
                                </p:cTn>
                              </p:par>
                              <p:par>
                                <p:cTn id="62" presetID="10" presetClass="entr" presetSubtype="0" fill="hold" grpId="4" nodeType="withEffect">
                                  <p:stCondLst>
                                    <p:cond delay="0"/>
                                  </p:stCondLst>
                                  <p:childTnLst>
                                    <p:set>
                                      <p:cBhvr>
                                        <p:cTn id="63" dur="1" fill="hold">
                                          <p:stCondLst>
                                            <p:cond delay="0"/>
                                          </p:stCondLst>
                                        </p:cTn>
                                        <p:tgtEl>
                                          <p:spTgt spid="14"/>
                                        </p:tgtEl>
                                        <p:attrNameLst>
                                          <p:attrName>style.visibility</p:attrName>
                                        </p:attrNameLst>
                                      </p:cBhvr>
                                      <p:to>
                                        <p:strVal val="visible"/>
                                      </p:to>
                                    </p:set>
                                    <p:animEffect transition="in" filter="fade">
                                      <p:cBhvr>
                                        <p:cTn id="64" dur="500"/>
                                        <p:tgtEl>
                                          <p:spTgt spid="14"/>
                                        </p:tgtEl>
                                      </p:cBhvr>
                                    </p:animEffect>
                                  </p:childTnLst>
                                </p:cTn>
                              </p:par>
                            </p:childTnLst>
                          </p:cTn>
                        </p:par>
                      </p:childTnLst>
                    </p:cTn>
                  </p:par>
                  <p:par>
                    <p:cTn id="65" fill="hold">
                      <p:stCondLst>
                        <p:cond delay="indefinite"/>
                      </p:stCondLst>
                      <p:childTnLst>
                        <p:par>
                          <p:cTn id="66" fill="hold">
                            <p:stCondLst>
                              <p:cond delay="0"/>
                            </p:stCondLst>
                            <p:childTnLst>
                              <p:par>
                                <p:cTn id="67" presetID="10" presetClass="exit" presetSubtype="0" fill="hold" grpId="3" nodeType="clickEffect">
                                  <p:stCondLst>
                                    <p:cond delay="0"/>
                                  </p:stCondLst>
                                  <p:childTnLst>
                                    <p:animEffect transition="out" filter="fade">
                                      <p:cBhvr>
                                        <p:cTn id="68" dur="500"/>
                                        <p:tgtEl>
                                          <p:spTgt spid="5"/>
                                        </p:tgtEl>
                                      </p:cBhvr>
                                    </p:animEffect>
                                    <p:set>
                                      <p:cBhvr>
                                        <p:cTn id="69" dur="1" fill="hold">
                                          <p:stCondLst>
                                            <p:cond delay="499"/>
                                          </p:stCondLst>
                                        </p:cTn>
                                        <p:tgtEl>
                                          <p:spTgt spid="5"/>
                                        </p:tgtEl>
                                        <p:attrNameLst>
                                          <p:attrName>style.visibility</p:attrName>
                                        </p:attrNameLst>
                                      </p:cBhvr>
                                      <p:to>
                                        <p:strVal val="hidden"/>
                                      </p:to>
                                    </p:set>
                                  </p:childTnLst>
                                </p:cTn>
                              </p:par>
                              <p:par>
                                <p:cTn id="70" presetID="10" presetClass="exit" presetSubtype="0" fill="hold" grpId="5" nodeType="withEffect">
                                  <p:stCondLst>
                                    <p:cond delay="0"/>
                                  </p:stCondLst>
                                  <p:childTnLst>
                                    <p:animEffect transition="out" filter="fade">
                                      <p:cBhvr>
                                        <p:cTn id="71" dur="500"/>
                                        <p:tgtEl>
                                          <p:spTgt spid="14"/>
                                        </p:tgtEl>
                                      </p:cBhvr>
                                    </p:animEffect>
                                    <p:set>
                                      <p:cBhvr>
                                        <p:cTn id="72" dur="1" fill="hold">
                                          <p:stCondLst>
                                            <p:cond delay="499"/>
                                          </p:stCondLst>
                                        </p:cTn>
                                        <p:tgtEl>
                                          <p:spTgt spid="14"/>
                                        </p:tgtEl>
                                        <p:attrNameLst>
                                          <p:attrName>style.visibility</p:attrName>
                                        </p:attrNameLst>
                                      </p:cBhvr>
                                      <p:to>
                                        <p:strVal val="hidden"/>
                                      </p:to>
                                    </p:set>
                                  </p:childTnLst>
                                </p:cTn>
                              </p:par>
                            </p:childTnLst>
                          </p:cTn>
                        </p:par>
                        <p:par>
                          <p:cTn id="73" fill="hold">
                            <p:stCondLst>
                              <p:cond delay="500"/>
                            </p:stCondLst>
                            <p:childTnLst>
                              <p:par>
                                <p:cTn id="74" presetID="10" presetClass="entr" presetSubtype="0" fill="hold" grpId="0" nodeType="afterEffect">
                                  <p:stCondLst>
                                    <p:cond delay="0"/>
                                  </p:stCondLst>
                                  <p:childTnLst>
                                    <p:set>
                                      <p:cBhvr>
                                        <p:cTn id="75" dur="1" fill="hold">
                                          <p:stCondLst>
                                            <p:cond delay="0"/>
                                          </p:stCondLst>
                                        </p:cTn>
                                        <p:tgtEl>
                                          <p:spTgt spid="7"/>
                                        </p:tgtEl>
                                        <p:attrNameLst>
                                          <p:attrName>style.visibility</p:attrName>
                                        </p:attrNameLst>
                                      </p:cBhvr>
                                      <p:to>
                                        <p:strVal val="visible"/>
                                      </p:to>
                                    </p:set>
                                    <p:animEffect transition="in" filter="fade">
                                      <p:cBhvr>
                                        <p:cTn id="76" dur="500"/>
                                        <p:tgtEl>
                                          <p:spTgt spid="7"/>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21"/>
                                        </p:tgtEl>
                                        <p:attrNameLst>
                                          <p:attrName>style.visibility</p:attrName>
                                        </p:attrNameLst>
                                      </p:cBhvr>
                                      <p:to>
                                        <p:strVal val="visible"/>
                                      </p:to>
                                    </p:set>
                                    <p:animEffect transition="in" filter="fade">
                                      <p:cBhvr>
                                        <p:cTn id="79" dur="500"/>
                                        <p:tgtEl>
                                          <p:spTgt spid="21"/>
                                        </p:tgtEl>
                                      </p:cBhvr>
                                    </p:animEffect>
                                  </p:childTnLst>
                                </p:cTn>
                              </p:par>
                            </p:childTnLst>
                          </p:cTn>
                        </p:par>
                      </p:childTnLst>
                    </p:cTn>
                  </p:par>
                  <p:par>
                    <p:cTn id="80" fill="hold">
                      <p:stCondLst>
                        <p:cond delay="indefinite"/>
                      </p:stCondLst>
                      <p:childTnLst>
                        <p:par>
                          <p:cTn id="81" fill="hold">
                            <p:stCondLst>
                              <p:cond delay="0"/>
                            </p:stCondLst>
                            <p:childTnLst>
                              <p:par>
                                <p:cTn id="82" presetID="10" presetClass="exit" presetSubtype="0" fill="hold" grpId="1" nodeType="clickEffect">
                                  <p:stCondLst>
                                    <p:cond delay="0"/>
                                  </p:stCondLst>
                                  <p:childTnLst>
                                    <p:animEffect transition="out" filter="fade">
                                      <p:cBhvr>
                                        <p:cTn id="83" dur="500"/>
                                        <p:tgtEl>
                                          <p:spTgt spid="7"/>
                                        </p:tgtEl>
                                      </p:cBhvr>
                                    </p:animEffect>
                                    <p:set>
                                      <p:cBhvr>
                                        <p:cTn id="84" dur="1" fill="hold">
                                          <p:stCondLst>
                                            <p:cond delay="499"/>
                                          </p:stCondLst>
                                        </p:cTn>
                                        <p:tgtEl>
                                          <p:spTgt spid="7"/>
                                        </p:tgtEl>
                                        <p:attrNameLst>
                                          <p:attrName>style.visibility</p:attrName>
                                        </p:attrNameLst>
                                      </p:cBhvr>
                                      <p:to>
                                        <p:strVal val="hidden"/>
                                      </p:to>
                                    </p:set>
                                  </p:childTnLst>
                                </p:cTn>
                              </p:par>
                              <p:par>
                                <p:cTn id="85" presetID="10" presetClass="exit" presetSubtype="0" fill="hold" grpId="1" nodeType="withEffect">
                                  <p:stCondLst>
                                    <p:cond delay="0"/>
                                  </p:stCondLst>
                                  <p:childTnLst>
                                    <p:animEffect transition="out" filter="fade">
                                      <p:cBhvr>
                                        <p:cTn id="86" dur="500"/>
                                        <p:tgtEl>
                                          <p:spTgt spid="21"/>
                                        </p:tgtEl>
                                      </p:cBhvr>
                                    </p:animEffect>
                                    <p:set>
                                      <p:cBhvr>
                                        <p:cTn id="87" dur="1" fill="hold">
                                          <p:stCondLst>
                                            <p:cond delay="499"/>
                                          </p:stCondLst>
                                        </p:cTn>
                                        <p:tgtEl>
                                          <p:spTgt spid="21"/>
                                        </p:tgtEl>
                                        <p:attrNameLst>
                                          <p:attrName>style.visibility</p:attrName>
                                        </p:attrNameLst>
                                      </p:cBhvr>
                                      <p:to>
                                        <p:strVal val="hidden"/>
                                      </p:to>
                                    </p:set>
                                  </p:childTnLst>
                                </p:cTn>
                              </p:par>
                            </p:childTnLst>
                          </p:cTn>
                        </p:par>
                        <p:par>
                          <p:cTn id="88" fill="hold">
                            <p:stCondLst>
                              <p:cond delay="500"/>
                            </p:stCondLst>
                            <p:childTnLst>
                              <p:par>
                                <p:cTn id="89" presetID="10" presetClass="entr" presetSubtype="0" fill="hold" grpId="6" nodeType="afterEffect">
                                  <p:stCondLst>
                                    <p:cond delay="0"/>
                                  </p:stCondLst>
                                  <p:childTnLst>
                                    <p:set>
                                      <p:cBhvr>
                                        <p:cTn id="90" dur="1" fill="hold">
                                          <p:stCondLst>
                                            <p:cond delay="0"/>
                                          </p:stCondLst>
                                        </p:cTn>
                                        <p:tgtEl>
                                          <p:spTgt spid="14"/>
                                        </p:tgtEl>
                                        <p:attrNameLst>
                                          <p:attrName>style.visibility</p:attrName>
                                        </p:attrNameLst>
                                      </p:cBhvr>
                                      <p:to>
                                        <p:strVal val="visible"/>
                                      </p:to>
                                    </p:set>
                                    <p:animEffect transition="in" filter="fade">
                                      <p:cBhvr>
                                        <p:cTn id="91" dur="500"/>
                                        <p:tgtEl>
                                          <p:spTgt spid="14"/>
                                        </p:tgtEl>
                                      </p:cBhvr>
                                    </p:animEffect>
                                  </p:childTnLst>
                                </p:cTn>
                              </p:par>
                              <p:par>
                                <p:cTn id="92" presetID="10" presetClass="entr" presetSubtype="0" fill="hold" grpId="2" nodeType="withEffect">
                                  <p:stCondLst>
                                    <p:cond delay="0"/>
                                  </p:stCondLst>
                                  <p:childTnLst>
                                    <p:set>
                                      <p:cBhvr>
                                        <p:cTn id="93" dur="1" fill="hold">
                                          <p:stCondLst>
                                            <p:cond delay="0"/>
                                          </p:stCondLst>
                                        </p:cTn>
                                        <p:tgtEl>
                                          <p:spTgt spid="7"/>
                                        </p:tgtEl>
                                        <p:attrNameLst>
                                          <p:attrName>style.visibility</p:attrName>
                                        </p:attrNameLst>
                                      </p:cBhvr>
                                      <p:to>
                                        <p:strVal val="visible"/>
                                      </p:to>
                                    </p:set>
                                    <p:animEffect transition="in" filter="fade">
                                      <p:cBhvr>
                                        <p:cTn id="94" dur="500"/>
                                        <p:tgtEl>
                                          <p:spTgt spid="7"/>
                                        </p:tgtEl>
                                      </p:cBhvr>
                                    </p:animEffect>
                                  </p:childTnLst>
                                </p:cTn>
                              </p:par>
                            </p:childTnLst>
                          </p:cTn>
                        </p:par>
                      </p:childTnLst>
                    </p:cTn>
                  </p:par>
                  <p:par>
                    <p:cTn id="95" fill="hold">
                      <p:stCondLst>
                        <p:cond delay="indefinite"/>
                      </p:stCondLst>
                      <p:childTnLst>
                        <p:par>
                          <p:cTn id="96" fill="hold">
                            <p:stCondLst>
                              <p:cond delay="0"/>
                            </p:stCondLst>
                            <p:childTnLst>
                              <p:par>
                                <p:cTn id="97" presetID="10" presetClass="exit" presetSubtype="0" fill="hold" grpId="7" nodeType="clickEffect">
                                  <p:stCondLst>
                                    <p:cond delay="0"/>
                                  </p:stCondLst>
                                  <p:childTnLst>
                                    <p:animEffect transition="out" filter="fade">
                                      <p:cBhvr>
                                        <p:cTn id="98" dur="500"/>
                                        <p:tgtEl>
                                          <p:spTgt spid="14"/>
                                        </p:tgtEl>
                                      </p:cBhvr>
                                    </p:animEffect>
                                    <p:set>
                                      <p:cBhvr>
                                        <p:cTn id="99" dur="1" fill="hold">
                                          <p:stCondLst>
                                            <p:cond delay="499"/>
                                          </p:stCondLst>
                                        </p:cTn>
                                        <p:tgtEl>
                                          <p:spTgt spid="14"/>
                                        </p:tgtEl>
                                        <p:attrNameLst>
                                          <p:attrName>style.visibility</p:attrName>
                                        </p:attrNameLst>
                                      </p:cBhvr>
                                      <p:to>
                                        <p:strVal val="hidden"/>
                                      </p:to>
                                    </p:set>
                                  </p:childTnLst>
                                </p:cTn>
                              </p:par>
                              <p:par>
                                <p:cTn id="100" presetID="10" presetClass="exit" presetSubtype="0" fill="hold" grpId="3" nodeType="withEffect">
                                  <p:stCondLst>
                                    <p:cond delay="0"/>
                                  </p:stCondLst>
                                  <p:childTnLst>
                                    <p:animEffect transition="out" filter="fade">
                                      <p:cBhvr>
                                        <p:cTn id="101" dur="500"/>
                                        <p:tgtEl>
                                          <p:spTgt spid="7"/>
                                        </p:tgtEl>
                                      </p:cBhvr>
                                    </p:animEffect>
                                    <p:set>
                                      <p:cBhvr>
                                        <p:cTn id="102" dur="1" fill="hold">
                                          <p:stCondLst>
                                            <p:cond delay="499"/>
                                          </p:stCondLst>
                                        </p:cTn>
                                        <p:tgtEl>
                                          <p:spTgt spid="7"/>
                                        </p:tgtEl>
                                        <p:attrNameLst>
                                          <p:attrName>style.visibility</p:attrName>
                                        </p:attrNameLst>
                                      </p:cBhvr>
                                      <p:to>
                                        <p:strVal val="hidden"/>
                                      </p:to>
                                    </p:set>
                                  </p:childTnLst>
                                </p:cTn>
                              </p:par>
                            </p:childTnLst>
                          </p:cTn>
                        </p:par>
                        <p:par>
                          <p:cTn id="103" fill="hold">
                            <p:stCondLst>
                              <p:cond delay="500"/>
                            </p:stCondLst>
                            <p:childTnLst>
                              <p:par>
                                <p:cTn id="104" presetID="10" presetClass="entr" presetSubtype="0" fill="hold" grpId="0" nodeType="afterEffect">
                                  <p:stCondLst>
                                    <p:cond delay="0"/>
                                  </p:stCondLst>
                                  <p:childTnLst>
                                    <p:set>
                                      <p:cBhvr>
                                        <p:cTn id="105" dur="1" fill="hold">
                                          <p:stCondLst>
                                            <p:cond delay="0"/>
                                          </p:stCondLst>
                                        </p:cTn>
                                        <p:tgtEl>
                                          <p:spTgt spid="8"/>
                                        </p:tgtEl>
                                        <p:attrNameLst>
                                          <p:attrName>style.visibility</p:attrName>
                                        </p:attrNameLst>
                                      </p:cBhvr>
                                      <p:to>
                                        <p:strVal val="visible"/>
                                      </p:to>
                                    </p:set>
                                    <p:animEffect transition="in" filter="fade">
                                      <p:cBhvr>
                                        <p:cTn id="106" dur="500"/>
                                        <p:tgtEl>
                                          <p:spTgt spid="8"/>
                                        </p:tgtEl>
                                      </p:cBhvr>
                                    </p:animEffect>
                                  </p:childTnLst>
                                </p:cTn>
                              </p:par>
                              <p:par>
                                <p:cTn id="107" presetID="10" presetClass="entr" presetSubtype="0" fill="hold" grpId="0" nodeType="withEffect">
                                  <p:stCondLst>
                                    <p:cond delay="0"/>
                                  </p:stCondLst>
                                  <p:childTnLst>
                                    <p:set>
                                      <p:cBhvr>
                                        <p:cTn id="108" dur="1" fill="hold">
                                          <p:stCondLst>
                                            <p:cond delay="0"/>
                                          </p:stCondLst>
                                        </p:cTn>
                                        <p:tgtEl>
                                          <p:spTgt spid="22"/>
                                        </p:tgtEl>
                                        <p:attrNameLst>
                                          <p:attrName>style.visibility</p:attrName>
                                        </p:attrNameLst>
                                      </p:cBhvr>
                                      <p:to>
                                        <p:strVal val="visible"/>
                                      </p:to>
                                    </p:set>
                                    <p:animEffect transition="in" filter="fade">
                                      <p:cBhvr>
                                        <p:cTn id="109" dur="500"/>
                                        <p:tgtEl>
                                          <p:spTgt spid="22"/>
                                        </p:tgtEl>
                                      </p:cBhvr>
                                    </p:animEffect>
                                  </p:childTnLst>
                                </p:cTn>
                              </p:par>
                            </p:childTnLst>
                          </p:cTn>
                        </p:par>
                      </p:childTnLst>
                    </p:cTn>
                  </p:par>
                  <p:par>
                    <p:cTn id="110" fill="hold">
                      <p:stCondLst>
                        <p:cond delay="indefinite"/>
                      </p:stCondLst>
                      <p:childTnLst>
                        <p:par>
                          <p:cTn id="111" fill="hold">
                            <p:stCondLst>
                              <p:cond delay="0"/>
                            </p:stCondLst>
                            <p:childTnLst>
                              <p:par>
                                <p:cTn id="112" presetID="10" presetClass="exit" presetSubtype="0" fill="hold" grpId="1" nodeType="clickEffect">
                                  <p:stCondLst>
                                    <p:cond delay="0"/>
                                  </p:stCondLst>
                                  <p:childTnLst>
                                    <p:animEffect transition="out" filter="fade">
                                      <p:cBhvr>
                                        <p:cTn id="113" dur="500"/>
                                        <p:tgtEl>
                                          <p:spTgt spid="8"/>
                                        </p:tgtEl>
                                      </p:cBhvr>
                                    </p:animEffect>
                                    <p:set>
                                      <p:cBhvr>
                                        <p:cTn id="114" dur="1" fill="hold">
                                          <p:stCondLst>
                                            <p:cond delay="499"/>
                                          </p:stCondLst>
                                        </p:cTn>
                                        <p:tgtEl>
                                          <p:spTgt spid="8"/>
                                        </p:tgtEl>
                                        <p:attrNameLst>
                                          <p:attrName>style.visibility</p:attrName>
                                        </p:attrNameLst>
                                      </p:cBhvr>
                                      <p:to>
                                        <p:strVal val="hidden"/>
                                      </p:to>
                                    </p:set>
                                  </p:childTnLst>
                                </p:cTn>
                              </p:par>
                              <p:par>
                                <p:cTn id="115" presetID="10" presetClass="exit" presetSubtype="0" fill="hold" grpId="1" nodeType="withEffect">
                                  <p:stCondLst>
                                    <p:cond delay="0"/>
                                  </p:stCondLst>
                                  <p:childTnLst>
                                    <p:animEffect transition="out" filter="fade">
                                      <p:cBhvr>
                                        <p:cTn id="116" dur="500"/>
                                        <p:tgtEl>
                                          <p:spTgt spid="22"/>
                                        </p:tgtEl>
                                      </p:cBhvr>
                                    </p:animEffect>
                                    <p:set>
                                      <p:cBhvr>
                                        <p:cTn id="117" dur="1" fill="hold">
                                          <p:stCondLst>
                                            <p:cond delay="499"/>
                                          </p:stCondLst>
                                        </p:cTn>
                                        <p:tgtEl>
                                          <p:spTgt spid="22"/>
                                        </p:tgtEl>
                                        <p:attrNameLst>
                                          <p:attrName>style.visibility</p:attrName>
                                        </p:attrNameLst>
                                      </p:cBhvr>
                                      <p:to>
                                        <p:strVal val="hidden"/>
                                      </p:to>
                                    </p:set>
                                  </p:childTnLst>
                                </p:cTn>
                              </p:par>
                            </p:childTnLst>
                          </p:cTn>
                        </p:par>
                        <p:par>
                          <p:cTn id="118" fill="hold">
                            <p:stCondLst>
                              <p:cond delay="500"/>
                            </p:stCondLst>
                            <p:childTnLst>
                              <p:par>
                                <p:cTn id="119" presetID="10" presetClass="entr" presetSubtype="0" fill="hold" grpId="8" nodeType="afterEffect">
                                  <p:stCondLst>
                                    <p:cond delay="0"/>
                                  </p:stCondLst>
                                  <p:childTnLst>
                                    <p:set>
                                      <p:cBhvr>
                                        <p:cTn id="120" dur="1" fill="hold">
                                          <p:stCondLst>
                                            <p:cond delay="0"/>
                                          </p:stCondLst>
                                        </p:cTn>
                                        <p:tgtEl>
                                          <p:spTgt spid="14"/>
                                        </p:tgtEl>
                                        <p:attrNameLst>
                                          <p:attrName>style.visibility</p:attrName>
                                        </p:attrNameLst>
                                      </p:cBhvr>
                                      <p:to>
                                        <p:strVal val="visible"/>
                                      </p:to>
                                    </p:set>
                                    <p:animEffect transition="in" filter="fade">
                                      <p:cBhvr>
                                        <p:cTn id="121" dur="500"/>
                                        <p:tgtEl>
                                          <p:spTgt spid="14"/>
                                        </p:tgtEl>
                                      </p:cBhvr>
                                    </p:animEffect>
                                  </p:childTnLst>
                                </p:cTn>
                              </p:par>
                              <p:par>
                                <p:cTn id="122" presetID="10" presetClass="entr" presetSubtype="0" fill="hold" grpId="2" nodeType="withEffect">
                                  <p:stCondLst>
                                    <p:cond delay="0"/>
                                  </p:stCondLst>
                                  <p:childTnLst>
                                    <p:set>
                                      <p:cBhvr>
                                        <p:cTn id="123" dur="1" fill="hold">
                                          <p:stCondLst>
                                            <p:cond delay="0"/>
                                          </p:stCondLst>
                                        </p:cTn>
                                        <p:tgtEl>
                                          <p:spTgt spid="8"/>
                                        </p:tgtEl>
                                        <p:attrNameLst>
                                          <p:attrName>style.visibility</p:attrName>
                                        </p:attrNameLst>
                                      </p:cBhvr>
                                      <p:to>
                                        <p:strVal val="visible"/>
                                      </p:to>
                                    </p:set>
                                    <p:animEffect transition="in" filter="fade">
                                      <p:cBhvr>
                                        <p:cTn id="124" dur="500"/>
                                        <p:tgtEl>
                                          <p:spTgt spid="8"/>
                                        </p:tgtEl>
                                      </p:cBhvr>
                                    </p:animEffect>
                                  </p:childTnLst>
                                </p:cTn>
                              </p:par>
                            </p:childTnLst>
                          </p:cTn>
                        </p:par>
                      </p:childTnLst>
                    </p:cTn>
                  </p:par>
                  <p:par>
                    <p:cTn id="125" fill="hold">
                      <p:stCondLst>
                        <p:cond delay="indefinite"/>
                      </p:stCondLst>
                      <p:childTnLst>
                        <p:par>
                          <p:cTn id="126" fill="hold">
                            <p:stCondLst>
                              <p:cond delay="0"/>
                            </p:stCondLst>
                            <p:childTnLst>
                              <p:par>
                                <p:cTn id="127" presetID="10" presetClass="exit" presetSubtype="0" fill="hold" grpId="9" nodeType="clickEffect">
                                  <p:stCondLst>
                                    <p:cond delay="0"/>
                                  </p:stCondLst>
                                  <p:childTnLst>
                                    <p:animEffect transition="out" filter="fade">
                                      <p:cBhvr>
                                        <p:cTn id="128" dur="500"/>
                                        <p:tgtEl>
                                          <p:spTgt spid="14"/>
                                        </p:tgtEl>
                                      </p:cBhvr>
                                    </p:animEffect>
                                    <p:set>
                                      <p:cBhvr>
                                        <p:cTn id="129" dur="1" fill="hold">
                                          <p:stCondLst>
                                            <p:cond delay="499"/>
                                          </p:stCondLst>
                                        </p:cTn>
                                        <p:tgtEl>
                                          <p:spTgt spid="14"/>
                                        </p:tgtEl>
                                        <p:attrNameLst>
                                          <p:attrName>style.visibility</p:attrName>
                                        </p:attrNameLst>
                                      </p:cBhvr>
                                      <p:to>
                                        <p:strVal val="hidden"/>
                                      </p:to>
                                    </p:set>
                                  </p:childTnLst>
                                </p:cTn>
                              </p:par>
                              <p:par>
                                <p:cTn id="130" presetID="10" presetClass="exit" presetSubtype="0" fill="hold" grpId="3" nodeType="withEffect">
                                  <p:stCondLst>
                                    <p:cond delay="0"/>
                                  </p:stCondLst>
                                  <p:childTnLst>
                                    <p:animEffect transition="out" filter="fade">
                                      <p:cBhvr>
                                        <p:cTn id="131" dur="500"/>
                                        <p:tgtEl>
                                          <p:spTgt spid="8"/>
                                        </p:tgtEl>
                                      </p:cBhvr>
                                    </p:animEffect>
                                    <p:set>
                                      <p:cBhvr>
                                        <p:cTn id="132" dur="1" fill="hold">
                                          <p:stCondLst>
                                            <p:cond delay="499"/>
                                          </p:stCondLst>
                                        </p:cTn>
                                        <p:tgtEl>
                                          <p:spTgt spid="8"/>
                                        </p:tgtEl>
                                        <p:attrNameLst>
                                          <p:attrName>style.visibility</p:attrName>
                                        </p:attrNameLst>
                                      </p:cBhvr>
                                      <p:to>
                                        <p:strVal val="hidden"/>
                                      </p:to>
                                    </p:set>
                                  </p:childTnLst>
                                </p:cTn>
                              </p:par>
                            </p:childTnLst>
                          </p:cTn>
                        </p:par>
                        <p:par>
                          <p:cTn id="133" fill="hold">
                            <p:stCondLst>
                              <p:cond delay="500"/>
                            </p:stCondLst>
                            <p:childTnLst>
                              <p:par>
                                <p:cTn id="134" presetID="10" presetClass="entr" presetSubtype="0" fill="hold" grpId="0" nodeType="afterEffect">
                                  <p:stCondLst>
                                    <p:cond delay="0"/>
                                  </p:stCondLst>
                                  <p:childTnLst>
                                    <p:set>
                                      <p:cBhvr>
                                        <p:cTn id="135" dur="1" fill="hold">
                                          <p:stCondLst>
                                            <p:cond delay="0"/>
                                          </p:stCondLst>
                                        </p:cTn>
                                        <p:tgtEl>
                                          <p:spTgt spid="9"/>
                                        </p:tgtEl>
                                        <p:attrNameLst>
                                          <p:attrName>style.visibility</p:attrName>
                                        </p:attrNameLst>
                                      </p:cBhvr>
                                      <p:to>
                                        <p:strVal val="visible"/>
                                      </p:to>
                                    </p:set>
                                    <p:animEffect transition="in" filter="fade">
                                      <p:cBhvr>
                                        <p:cTn id="136" dur="500"/>
                                        <p:tgtEl>
                                          <p:spTgt spid="9"/>
                                        </p:tgtEl>
                                      </p:cBhvr>
                                    </p:animEffect>
                                  </p:childTnLst>
                                </p:cTn>
                              </p:par>
                              <p:par>
                                <p:cTn id="137" presetID="10" presetClass="entr" presetSubtype="0" fill="hold" grpId="0" nodeType="withEffect">
                                  <p:stCondLst>
                                    <p:cond delay="0"/>
                                  </p:stCondLst>
                                  <p:childTnLst>
                                    <p:set>
                                      <p:cBhvr>
                                        <p:cTn id="138" dur="1" fill="hold">
                                          <p:stCondLst>
                                            <p:cond delay="0"/>
                                          </p:stCondLst>
                                        </p:cTn>
                                        <p:tgtEl>
                                          <p:spTgt spid="23"/>
                                        </p:tgtEl>
                                        <p:attrNameLst>
                                          <p:attrName>style.visibility</p:attrName>
                                        </p:attrNameLst>
                                      </p:cBhvr>
                                      <p:to>
                                        <p:strVal val="visible"/>
                                      </p:to>
                                    </p:set>
                                    <p:animEffect transition="in" filter="fade">
                                      <p:cBhvr>
                                        <p:cTn id="139" dur="500"/>
                                        <p:tgtEl>
                                          <p:spTgt spid="23"/>
                                        </p:tgtEl>
                                      </p:cBhvr>
                                    </p:animEffect>
                                  </p:childTnLst>
                                </p:cTn>
                              </p:par>
                            </p:childTnLst>
                          </p:cTn>
                        </p:par>
                      </p:childTnLst>
                    </p:cTn>
                  </p:par>
                  <p:par>
                    <p:cTn id="140" fill="hold">
                      <p:stCondLst>
                        <p:cond delay="indefinite"/>
                      </p:stCondLst>
                      <p:childTnLst>
                        <p:par>
                          <p:cTn id="141" fill="hold">
                            <p:stCondLst>
                              <p:cond delay="0"/>
                            </p:stCondLst>
                            <p:childTnLst>
                              <p:par>
                                <p:cTn id="142" presetID="10" presetClass="exit" presetSubtype="0" fill="hold" grpId="1" nodeType="clickEffect">
                                  <p:stCondLst>
                                    <p:cond delay="0"/>
                                  </p:stCondLst>
                                  <p:childTnLst>
                                    <p:animEffect transition="out" filter="fade">
                                      <p:cBhvr>
                                        <p:cTn id="143" dur="500"/>
                                        <p:tgtEl>
                                          <p:spTgt spid="9"/>
                                        </p:tgtEl>
                                      </p:cBhvr>
                                    </p:animEffect>
                                    <p:set>
                                      <p:cBhvr>
                                        <p:cTn id="144" dur="1" fill="hold">
                                          <p:stCondLst>
                                            <p:cond delay="499"/>
                                          </p:stCondLst>
                                        </p:cTn>
                                        <p:tgtEl>
                                          <p:spTgt spid="9"/>
                                        </p:tgtEl>
                                        <p:attrNameLst>
                                          <p:attrName>style.visibility</p:attrName>
                                        </p:attrNameLst>
                                      </p:cBhvr>
                                      <p:to>
                                        <p:strVal val="hidden"/>
                                      </p:to>
                                    </p:set>
                                  </p:childTnLst>
                                </p:cTn>
                              </p:par>
                              <p:par>
                                <p:cTn id="145" presetID="10" presetClass="exit" presetSubtype="0" fill="hold" grpId="1" nodeType="withEffect">
                                  <p:stCondLst>
                                    <p:cond delay="0"/>
                                  </p:stCondLst>
                                  <p:childTnLst>
                                    <p:animEffect transition="out" filter="fade">
                                      <p:cBhvr>
                                        <p:cTn id="146" dur="500"/>
                                        <p:tgtEl>
                                          <p:spTgt spid="23"/>
                                        </p:tgtEl>
                                      </p:cBhvr>
                                    </p:animEffect>
                                    <p:set>
                                      <p:cBhvr>
                                        <p:cTn id="147" dur="1" fill="hold">
                                          <p:stCondLst>
                                            <p:cond delay="499"/>
                                          </p:stCondLst>
                                        </p:cTn>
                                        <p:tgtEl>
                                          <p:spTgt spid="23"/>
                                        </p:tgtEl>
                                        <p:attrNameLst>
                                          <p:attrName>style.visibility</p:attrName>
                                        </p:attrNameLst>
                                      </p:cBhvr>
                                      <p:to>
                                        <p:strVal val="hidden"/>
                                      </p:to>
                                    </p:set>
                                  </p:childTnLst>
                                </p:cTn>
                              </p:par>
                            </p:childTnLst>
                          </p:cTn>
                        </p:par>
                        <p:par>
                          <p:cTn id="148" fill="hold">
                            <p:stCondLst>
                              <p:cond delay="500"/>
                            </p:stCondLst>
                            <p:childTnLst>
                              <p:par>
                                <p:cTn id="149" presetID="10" presetClass="entr" presetSubtype="0" fill="hold" grpId="10" nodeType="afterEffect">
                                  <p:stCondLst>
                                    <p:cond delay="0"/>
                                  </p:stCondLst>
                                  <p:childTnLst>
                                    <p:set>
                                      <p:cBhvr>
                                        <p:cTn id="150" dur="1" fill="hold">
                                          <p:stCondLst>
                                            <p:cond delay="0"/>
                                          </p:stCondLst>
                                        </p:cTn>
                                        <p:tgtEl>
                                          <p:spTgt spid="14"/>
                                        </p:tgtEl>
                                        <p:attrNameLst>
                                          <p:attrName>style.visibility</p:attrName>
                                        </p:attrNameLst>
                                      </p:cBhvr>
                                      <p:to>
                                        <p:strVal val="visible"/>
                                      </p:to>
                                    </p:set>
                                    <p:animEffect transition="in" filter="fade">
                                      <p:cBhvr>
                                        <p:cTn id="151" dur="500"/>
                                        <p:tgtEl>
                                          <p:spTgt spid="14"/>
                                        </p:tgtEl>
                                      </p:cBhvr>
                                    </p:animEffect>
                                  </p:childTnLst>
                                </p:cTn>
                              </p:par>
                              <p:par>
                                <p:cTn id="152" presetID="10" presetClass="entr" presetSubtype="0" fill="hold" grpId="2" nodeType="withEffect">
                                  <p:stCondLst>
                                    <p:cond delay="0"/>
                                  </p:stCondLst>
                                  <p:childTnLst>
                                    <p:set>
                                      <p:cBhvr>
                                        <p:cTn id="153" dur="1" fill="hold">
                                          <p:stCondLst>
                                            <p:cond delay="0"/>
                                          </p:stCondLst>
                                        </p:cTn>
                                        <p:tgtEl>
                                          <p:spTgt spid="9"/>
                                        </p:tgtEl>
                                        <p:attrNameLst>
                                          <p:attrName>style.visibility</p:attrName>
                                        </p:attrNameLst>
                                      </p:cBhvr>
                                      <p:to>
                                        <p:strVal val="visible"/>
                                      </p:to>
                                    </p:set>
                                    <p:animEffect transition="in" filter="fade">
                                      <p:cBhvr>
                                        <p:cTn id="154" dur="500"/>
                                        <p:tgtEl>
                                          <p:spTgt spid="9"/>
                                        </p:tgtEl>
                                      </p:cBhvr>
                                    </p:animEffect>
                                  </p:childTnLst>
                                </p:cTn>
                              </p:par>
                            </p:childTnLst>
                          </p:cTn>
                        </p:par>
                      </p:childTnLst>
                    </p:cTn>
                  </p:par>
                  <p:par>
                    <p:cTn id="155" fill="hold">
                      <p:stCondLst>
                        <p:cond delay="indefinite"/>
                      </p:stCondLst>
                      <p:childTnLst>
                        <p:par>
                          <p:cTn id="156" fill="hold">
                            <p:stCondLst>
                              <p:cond delay="0"/>
                            </p:stCondLst>
                            <p:childTnLst>
                              <p:par>
                                <p:cTn id="157" presetID="10" presetClass="exit" presetSubtype="0" fill="hold" grpId="11" nodeType="clickEffect">
                                  <p:stCondLst>
                                    <p:cond delay="0"/>
                                  </p:stCondLst>
                                  <p:childTnLst>
                                    <p:animEffect transition="out" filter="fade">
                                      <p:cBhvr>
                                        <p:cTn id="158" dur="500"/>
                                        <p:tgtEl>
                                          <p:spTgt spid="14"/>
                                        </p:tgtEl>
                                      </p:cBhvr>
                                    </p:animEffect>
                                    <p:set>
                                      <p:cBhvr>
                                        <p:cTn id="159" dur="1" fill="hold">
                                          <p:stCondLst>
                                            <p:cond delay="499"/>
                                          </p:stCondLst>
                                        </p:cTn>
                                        <p:tgtEl>
                                          <p:spTgt spid="14"/>
                                        </p:tgtEl>
                                        <p:attrNameLst>
                                          <p:attrName>style.visibility</p:attrName>
                                        </p:attrNameLst>
                                      </p:cBhvr>
                                      <p:to>
                                        <p:strVal val="hidden"/>
                                      </p:to>
                                    </p:set>
                                  </p:childTnLst>
                                </p:cTn>
                              </p:par>
                              <p:par>
                                <p:cTn id="160" presetID="10" presetClass="exit" presetSubtype="0" fill="hold" grpId="3" nodeType="withEffect">
                                  <p:stCondLst>
                                    <p:cond delay="0"/>
                                  </p:stCondLst>
                                  <p:childTnLst>
                                    <p:animEffect transition="out" filter="fade">
                                      <p:cBhvr>
                                        <p:cTn id="161" dur="500"/>
                                        <p:tgtEl>
                                          <p:spTgt spid="9"/>
                                        </p:tgtEl>
                                      </p:cBhvr>
                                    </p:animEffect>
                                    <p:set>
                                      <p:cBhvr>
                                        <p:cTn id="162" dur="1" fill="hold">
                                          <p:stCondLst>
                                            <p:cond delay="499"/>
                                          </p:stCondLst>
                                        </p:cTn>
                                        <p:tgtEl>
                                          <p:spTgt spid="9"/>
                                        </p:tgtEl>
                                        <p:attrNameLst>
                                          <p:attrName>style.visibility</p:attrName>
                                        </p:attrNameLst>
                                      </p:cBhvr>
                                      <p:to>
                                        <p:strVal val="hidden"/>
                                      </p:to>
                                    </p:set>
                                  </p:childTnLst>
                                </p:cTn>
                              </p:par>
                            </p:childTnLst>
                          </p:cTn>
                        </p:par>
                        <p:par>
                          <p:cTn id="163" fill="hold">
                            <p:stCondLst>
                              <p:cond delay="500"/>
                            </p:stCondLst>
                            <p:childTnLst>
                              <p:par>
                                <p:cTn id="164" presetID="10" presetClass="entr" presetSubtype="0" fill="hold" grpId="0" nodeType="afterEffect">
                                  <p:stCondLst>
                                    <p:cond delay="0"/>
                                  </p:stCondLst>
                                  <p:childTnLst>
                                    <p:set>
                                      <p:cBhvr>
                                        <p:cTn id="165" dur="1" fill="hold">
                                          <p:stCondLst>
                                            <p:cond delay="0"/>
                                          </p:stCondLst>
                                        </p:cTn>
                                        <p:tgtEl>
                                          <p:spTgt spid="10"/>
                                        </p:tgtEl>
                                        <p:attrNameLst>
                                          <p:attrName>style.visibility</p:attrName>
                                        </p:attrNameLst>
                                      </p:cBhvr>
                                      <p:to>
                                        <p:strVal val="visible"/>
                                      </p:to>
                                    </p:set>
                                    <p:animEffect transition="in" filter="fade">
                                      <p:cBhvr>
                                        <p:cTn id="166" dur="500"/>
                                        <p:tgtEl>
                                          <p:spTgt spid="10"/>
                                        </p:tgtEl>
                                      </p:cBhvr>
                                    </p:animEffect>
                                  </p:childTnLst>
                                </p:cTn>
                              </p:par>
                              <p:par>
                                <p:cTn id="167" presetID="10" presetClass="entr" presetSubtype="0" fill="hold" grpId="0" nodeType="withEffect">
                                  <p:stCondLst>
                                    <p:cond delay="0"/>
                                  </p:stCondLst>
                                  <p:childTnLst>
                                    <p:set>
                                      <p:cBhvr>
                                        <p:cTn id="168" dur="1" fill="hold">
                                          <p:stCondLst>
                                            <p:cond delay="0"/>
                                          </p:stCondLst>
                                        </p:cTn>
                                        <p:tgtEl>
                                          <p:spTgt spid="24"/>
                                        </p:tgtEl>
                                        <p:attrNameLst>
                                          <p:attrName>style.visibility</p:attrName>
                                        </p:attrNameLst>
                                      </p:cBhvr>
                                      <p:to>
                                        <p:strVal val="visible"/>
                                      </p:to>
                                    </p:set>
                                    <p:animEffect transition="in" filter="fade">
                                      <p:cBhvr>
                                        <p:cTn id="169" dur="500"/>
                                        <p:tgtEl>
                                          <p:spTgt spid="24"/>
                                        </p:tgtEl>
                                      </p:cBhvr>
                                    </p:animEffect>
                                  </p:childTnLst>
                                </p:cTn>
                              </p:par>
                            </p:childTnLst>
                          </p:cTn>
                        </p:par>
                      </p:childTnLst>
                    </p:cTn>
                  </p:par>
                  <p:par>
                    <p:cTn id="170" fill="hold">
                      <p:stCondLst>
                        <p:cond delay="indefinite"/>
                      </p:stCondLst>
                      <p:childTnLst>
                        <p:par>
                          <p:cTn id="171" fill="hold">
                            <p:stCondLst>
                              <p:cond delay="0"/>
                            </p:stCondLst>
                            <p:childTnLst>
                              <p:par>
                                <p:cTn id="172" presetID="10" presetClass="exit" presetSubtype="0" fill="hold" grpId="1" nodeType="clickEffect">
                                  <p:stCondLst>
                                    <p:cond delay="0"/>
                                  </p:stCondLst>
                                  <p:childTnLst>
                                    <p:animEffect transition="out" filter="fade">
                                      <p:cBhvr>
                                        <p:cTn id="173" dur="500"/>
                                        <p:tgtEl>
                                          <p:spTgt spid="10"/>
                                        </p:tgtEl>
                                      </p:cBhvr>
                                    </p:animEffect>
                                    <p:set>
                                      <p:cBhvr>
                                        <p:cTn id="174" dur="1" fill="hold">
                                          <p:stCondLst>
                                            <p:cond delay="499"/>
                                          </p:stCondLst>
                                        </p:cTn>
                                        <p:tgtEl>
                                          <p:spTgt spid="10"/>
                                        </p:tgtEl>
                                        <p:attrNameLst>
                                          <p:attrName>style.visibility</p:attrName>
                                        </p:attrNameLst>
                                      </p:cBhvr>
                                      <p:to>
                                        <p:strVal val="hidden"/>
                                      </p:to>
                                    </p:set>
                                  </p:childTnLst>
                                </p:cTn>
                              </p:par>
                              <p:par>
                                <p:cTn id="175" presetID="10" presetClass="exit" presetSubtype="0" fill="hold" grpId="1" nodeType="withEffect">
                                  <p:stCondLst>
                                    <p:cond delay="0"/>
                                  </p:stCondLst>
                                  <p:childTnLst>
                                    <p:animEffect transition="out" filter="fade">
                                      <p:cBhvr>
                                        <p:cTn id="176" dur="500"/>
                                        <p:tgtEl>
                                          <p:spTgt spid="24"/>
                                        </p:tgtEl>
                                      </p:cBhvr>
                                    </p:animEffect>
                                    <p:set>
                                      <p:cBhvr>
                                        <p:cTn id="177" dur="1" fill="hold">
                                          <p:stCondLst>
                                            <p:cond delay="499"/>
                                          </p:stCondLst>
                                        </p:cTn>
                                        <p:tgtEl>
                                          <p:spTgt spid="24"/>
                                        </p:tgtEl>
                                        <p:attrNameLst>
                                          <p:attrName>style.visibility</p:attrName>
                                        </p:attrNameLst>
                                      </p:cBhvr>
                                      <p:to>
                                        <p:strVal val="hidden"/>
                                      </p:to>
                                    </p:set>
                                  </p:childTnLst>
                                </p:cTn>
                              </p:par>
                            </p:childTnLst>
                          </p:cTn>
                        </p:par>
                        <p:par>
                          <p:cTn id="178" fill="hold">
                            <p:stCondLst>
                              <p:cond delay="500"/>
                            </p:stCondLst>
                            <p:childTnLst>
                              <p:par>
                                <p:cTn id="179" presetID="10" presetClass="entr" presetSubtype="0" fill="hold" grpId="12" nodeType="afterEffect">
                                  <p:stCondLst>
                                    <p:cond delay="0"/>
                                  </p:stCondLst>
                                  <p:childTnLst>
                                    <p:set>
                                      <p:cBhvr>
                                        <p:cTn id="180" dur="1" fill="hold">
                                          <p:stCondLst>
                                            <p:cond delay="0"/>
                                          </p:stCondLst>
                                        </p:cTn>
                                        <p:tgtEl>
                                          <p:spTgt spid="14"/>
                                        </p:tgtEl>
                                        <p:attrNameLst>
                                          <p:attrName>style.visibility</p:attrName>
                                        </p:attrNameLst>
                                      </p:cBhvr>
                                      <p:to>
                                        <p:strVal val="visible"/>
                                      </p:to>
                                    </p:set>
                                    <p:animEffect transition="in" filter="fade">
                                      <p:cBhvr>
                                        <p:cTn id="181" dur="500"/>
                                        <p:tgtEl>
                                          <p:spTgt spid="14"/>
                                        </p:tgtEl>
                                      </p:cBhvr>
                                    </p:animEffect>
                                  </p:childTnLst>
                                </p:cTn>
                              </p:par>
                              <p:par>
                                <p:cTn id="182" presetID="10" presetClass="entr" presetSubtype="0" fill="hold" grpId="2" nodeType="withEffect">
                                  <p:stCondLst>
                                    <p:cond delay="0"/>
                                  </p:stCondLst>
                                  <p:childTnLst>
                                    <p:set>
                                      <p:cBhvr>
                                        <p:cTn id="183" dur="1" fill="hold">
                                          <p:stCondLst>
                                            <p:cond delay="0"/>
                                          </p:stCondLst>
                                        </p:cTn>
                                        <p:tgtEl>
                                          <p:spTgt spid="10"/>
                                        </p:tgtEl>
                                        <p:attrNameLst>
                                          <p:attrName>style.visibility</p:attrName>
                                        </p:attrNameLst>
                                      </p:cBhvr>
                                      <p:to>
                                        <p:strVal val="visible"/>
                                      </p:to>
                                    </p:set>
                                    <p:animEffect transition="in" filter="fade">
                                      <p:cBhvr>
                                        <p:cTn id="184" dur="500"/>
                                        <p:tgtEl>
                                          <p:spTgt spid="10"/>
                                        </p:tgtEl>
                                      </p:cBhvr>
                                    </p:animEffect>
                                  </p:childTnLst>
                                </p:cTn>
                              </p:par>
                            </p:childTnLst>
                          </p:cTn>
                        </p:par>
                      </p:childTnLst>
                    </p:cTn>
                  </p:par>
                  <p:par>
                    <p:cTn id="185" fill="hold">
                      <p:stCondLst>
                        <p:cond delay="indefinite"/>
                      </p:stCondLst>
                      <p:childTnLst>
                        <p:par>
                          <p:cTn id="186" fill="hold">
                            <p:stCondLst>
                              <p:cond delay="0"/>
                            </p:stCondLst>
                            <p:childTnLst>
                              <p:par>
                                <p:cTn id="187" presetID="10" presetClass="exit" presetSubtype="0" fill="hold" grpId="13" nodeType="clickEffect">
                                  <p:stCondLst>
                                    <p:cond delay="0"/>
                                  </p:stCondLst>
                                  <p:childTnLst>
                                    <p:animEffect transition="out" filter="fade">
                                      <p:cBhvr>
                                        <p:cTn id="188" dur="500"/>
                                        <p:tgtEl>
                                          <p:spTgt spid="14"/>
                                        </p:tgtEl>
                                      </p:cBhvr>
                                    </p:animEffect>
                                    <p:set>
                                      <p:cBhvr>
                                        <p:cTn id="189" dur="1" fill="hold">
                                          <p:stCondLst>
                                            <p:cond delay="499"/>
                                          </p:stCondLst>
                                        </p:cTn>
                                        <p:tgtEl>
                                          <p:spTgt spid="14"/>
                                        </p:tgtEl>
                                        <p:attrNameLst>
                                          <p:attrName>style.visibility</p:attrName>
                                        </p:attrNameLst>
                                      </p:cBhvr>
                                      <p:to>
                                        <p:strVal val="hidden"/>
                                      </p:to>
                                    </p:set>
                                  </p:childTnLst>
                                </p:cTn>
                              </p:par>
                              <p:par>
                                <p:cTn id="190" presetID="10" presetClass="exit" presetSubtype="0" fill="hold" grpId="3" nodeType="withEffect">
                                  <p:stCondLst>
                                    <p:cond delay="0"/>
                                  </p:stCondLst>
                                  <p:childTnLst>
                                    <p:animEffect transition="out" filter="fade">
                                      <p:cBhvr>
                                        <p:cTn id="191" dur="500"/>
                                        <p:tgtEl>
                                          <p:spTgt spid="10"/>
                                        </p:tgtEl>
                                      </p:cBhvr>
                                    </p:animEffect>
                                    <p:set>
                                      <p:cBhvr>
                                        <p:cTn id="192" dur="1" fill="hold">
                                          <p:stCondLst>
                                            <p:cond delay="499"/>
                                          </p:stCondLst>
                                        </p:cTn>
                                        <p:tgtEl>
                                          <p:spTgt spid="10"/>
                                        </p:tgtEl>
                                        <p:attrNameLst>
                                          <p:attrName>style.visibility</p:attrName>
                                        </p:attrNameLst>
                                      </p:cBhvr>
                                      <p:to>
                                        <p:strVal val="hidden"/>
                                      </p:to>
                                    </p:set>
                                  </p:childTnLst>
                                </p:cTn>
                              </p:par>
                            </p:childTnLst>
                          </p:cTn>
                        </p:par>
                        <p:par>
                          <p:cTn id="193" fill="hold">
                            <p:stCondLst>
                              <p:cond delay="500"/>
                            </p:stCondLst>
                            <p:childTnLst>
                              <p:par>
                                <p:cTn id="194" presetID="10" presetClass="entr" presetSubtype="0" fill="hold" grpId="0" nodeType="afterEffect">
                                  <p:stCondLst>
                                    <p:cond delay="0"/>
                                  </p:stCondLst>
                                  <p:childTnLst>
                                    <p:set>
                                      <p:cBhvr>
                                        <p:cTn id="195" dur="1" fill="hold">
                                          <p:stCondLst>
                                            <p:cond delay="0"/>
                                          </p:stCondLst>
                                        </p:cTn>
                                        <p:tgtEl>
                                          <p:spTgt spid="11"/>
                                        </p:tgtEl>
                                        <p:attrNameLst>
                                          <p:attrName>style.visibility</p:attrName>
                                        </p:attrNameLst>
                                      </p:cBhvr>
                                      <p:to>
                                        <p:strVal val="visible"/>
                                      </p:to>
                                    </p:set>
                                    <p:animEffect transition="in" filter="fade">
                                      <p:cBhvr>
                                        <p:cTn id="196" dur="500"/>
                                        <p:tgtEl>
                                          <p:spTgt spid="11"/>
                                        </p:tgtEl>
                                      </p:cBhvr>
                                    </p:animEffect>
                                  </p:childTnLst>
                                </p:cTn>
                              </p:par>
                              <p:par>
                                <p:cTn id="197" presetID="10" presetClass="entr" presetSubtype="0" fill="hold" grpId="0" nodeType="withEffect">
                                  <p:stCondLst>
                                    <p:cond delay="0"/>
                                  </p:stCondLst>
                                  <p:childTnLst>
                                    <p:set>
                                      <p:cBhvr>
                                        <p:cTn id="198" dur="1" fill="hold">
                                          <p:stCondLst>
                                            <p:cond delay="0"/>
                                          </p:stCondLst>
                                        </p:cTn>
                                        <p:tgtEl>
                                          <p:spTgt spid="25"/>
                                        </p:tgtEl>
                                        <p:attrNameLst>
                                          <p:attrName>style.visibility</p:attrName>
                                        </p:attrNameLst>
                                      </p:cBhvr>
                                      <p:to>
                                        <p:strVal val="visible"/>
                                      </p:to>
                                    </p:set>
                                    <p:animEffect transition="in" filter="fade">
                                      <p:cBhvr>
                                        <p:cTn id="199" dur="500"/>
                                        <p:tgtEl>
                                          <p:spTgt spid="25"/>
                                        </p:tgtEl>
                                      </p:cBhvr>
                                    </p:animEffect>
                                  </p:childTnLst>
                                </p:cTn>
                              </p:par>
                            </p:childTnLst>
                          </p:cTn>
                        </p:par>
                      </p:childTnLst>
                    </p:cTn>
                  </p:par>
                  <p:par>
                    <p:cTn id="200" fill="hold">
                      <p:stCondLst>
                        <p:cond delay="indefinite"/>
                      </p:stCondLst>
                      <p:childTnLst>
                        <p:par>
                          <p:cTn id="201" fill="hold">
                            <p:stCondLst>
                              <p:cond delay="0"/>
                            </p:stCondLst>
                            <p:childTnLst>
                              <p:par>
                                <p:cTn id="202" presetID="10" presetClass="exit" presetSubtype="0" fill="hold" grpId="1" nodeType="clickEffect">
                                  <p:stCondLst>
                                    <p:cond delay="0"/>
                                  </p:stCondLst>
                                  <p:childTnLst>
                                    <p:animEffect transition="out" filter="fade">
                                      <p:cBhvr>
                                        <p:cTn id="203" dur="500"/>
                                        <p:tgtEl>
                                          <p:spTgt spid="11"/>
                                        </p:tgtEl>
                                      </p:cBhvr>
                                    </p:animEffect>
                                    <p:set>
                                      <p:cBhvr>
                                        <p:cTn id="204" dur="1" fill="hold">
                                          <p:stCondLst>
                                            <p:cond delay="499"/>
                                          </p:stCondLst>
                                        </p:cTn>
                                        <p:tgtEl>
                                          <p:spTgt spid="11"/>
                                        </p:tgtEl>
                                        <p:attrNameLst>
                                          <p:attrName>style.visibility</p:attrName>
                                        </p:attrNameLst>
                                      </p:cBhvr>
                                      <p:to>
                                        <p:strVal val="hidden"/>
                                      </p:to>
                                    </p:set>
                                  </p:childTnLst>
                                </p:cTn>
                              </p:par>
                              <p:par>
                                <p:cTn id="205" presetID="10" presetClass="exit" presetSubtype="0" fill="hold" grpId="1" nodeType="withEffect">
                                  <p:stCondLst>
                                    <p:cond delay="0"/>
                                  </p:stCondLst>
                                  <p:childTnLst>
                                    <p:animEffect transition="out" filter="fade">
                                      <p:cBhvr>
                                        <p:cTn id="206" dur="500"/>
                                        <p:tgtEl>
                                          <p:spTgt spid="25"/>
                                        </p:tgtEl>
                                      </p:cBhvr>
                                    </p:animEffect>
                                    <p:set>
                                      <p:cBhvr>
                                        <p:cTn id="207" dur="1" fill="hold">
                                          <p:stCondLst>
                                            <p:cond delay="499"/>
                                          </p:stCondLst>
                                        </p:cTn>
                                        <p:tgtEl>
                                          <p:spTgt spid="25"/>
                                        </p:tgtEl>
                                        <p:attrNameLst>
                                          <p:attrName>style.visibility</p:attrName>
                                        </p:attrNameLst>
                                      </p:cBhvr>
                                      <p:to>
                                        <p:strVal val="hidden"/>
                                      </p:to>
                                    </p:set>
                                  </p:childTnLst>
                                </p:cTn>
                              </p:par>
                            </p:childTnLst>
                          </p:cTn>
                        </p:par>
                        <p:par>
                          <p:cTn id="208" fill="hold">
                            <p:stCondLst>
                              <p:cond delay="500"/>
                            </p:stCondLst>
                            <p:childTnLst>
                              <p:par>
                                <p:cTn id="209" presetID="10" presetClass="entr" presetSubtype="0" fill="hold" grpId="14" nodeType="afterEffect">
                                  <p:stCondLst>
                                    <p:cond delay="0"/>
                                  </p:stCondLst>
                                  <p:childTnLst>
                                    <p:set>
                                      <p:cBhvr>
                                        <p:cTn id="210" dur="1" fill="hold">
                                          <p:stCondLst>
                                            <p:cond delay="0"/>
                                          </p:stCondLst>
                                        </p:cTn>
                                        <p:tgtEl>
                                          <p:spTgt spid="14"/>
                                        </p:tgtEl>
                                        <p:attrNameLst>
                                          <p:attrName>style.visibility</p:attrName>
                                        </p:attrNameLst>
                                      </p:cBhvr>
                                      <p:to>
                                        <p:strVal val="visible"/>
                                      </p:to>
                                    </p:set>
                                    <p:animEffect transition="in" filter="fade">
                                      <p:cBhvr>
                                        <p:cTn id="211" dur="500"/>
                                        <p:tgtEl>
                                          <p:spTgt spid="14"/>
                                        </p:tgtEl>
                                      </p:cBhvr>
                                    </p:animEffect>
                                  </p:childTnLst>
                                </p:cTn>
                              </p:par>
                              <p:par>
                                <p:cTn id="212" presetID="10" presetClass="entr" presetSubtype="0" fill="hold" grpId="2" nodeType="withEffect">
                                  <p:stCondLst>
                                    <p:cond delay="0"/>
                                  </p:stCondLst>
                                  <p:childTnLst>
                                    <p:set>
                                      <p:cBhvr>
                                        <p:cTn id="213" dur="1" fill="hold">
                                          <p:stCondLst>
                                            <p:cond delay="0"/>
                                          </p:stCondLst>
                                        </p:cTn>
                                        <p:tgtEl>
                                          <p:spTgt spid="11"/>
                                        </p:tgtEl>
                                        <p:attrNameLst>
                                          <p:attrName>style.visibility</p:attrName>
                                        </p:attrNameLst>
                                      </p:cBhvr>
                                      <p:to>
                                        <p:strVal val="visible"/>
                                      </p:to>
                                    </p:set>
                                    <p:animEffect transition="in" filter="fade">
                                      <p:cBhvr>
                                        <p:cTn id="214" dur="500"/>
                                        <p:tgtEl>
                                          <p:spTgt spid="11"/>
                                        </p:tgtEl>
                                      </p:cBhvr>
                                    </p:animEffect>
                                  </p:childTnLst>
                                </p:cTn>
                              </p:par>
                            </p:childTnLst>
                          </p:cTn>
                        </p:par>
                      </p:childTnLst>
                    </p:cTn>
                  </p:par>
                  <p:par>
                    <p:cTn id="215" fill="hold">
                      <p:stCondLst>
                        <p:cond delay="indefinite"/>
                      </p:stCondLst>
                      <p:childTnLst>
                        <p:par>
                          <p:cTn id="216" fill="hold">
                            <p:stCondLst>
                              <p:cond delay="0"/>
                            </p:stCondLst>
                            <p:childTnLst>
                              <p:par>
                                <p:cTn id="217" presetID="10" presetClass="exit" presetSubtype="0" fill="hold" grpId="15" nodeType="clickEffect">
                                  <p:stCondLst>
                                    <p:cond delay="0"/>
                                  </p:stCondLst>
                                  <p:childTnLst>
                                    <p:animEffect transition="out" filter="fade">
                                      <p:cBhvr>
                                        <p:cTn id="218" dur="500"/>
                                        <p:tgtEl>
                                          <p:spTgt spid="14"/>
                                        </p:tgtEl>
                                      </p:cBhvr>
                                    </p:animEffect>
                                    <p:set>
                                      <p:cBhvr>
                                        <p:cTn id="219" dur="1" fill="hold">
                                          <p:stCondLst>
                                            <p:cond delay="499"/>
                                          </p:stCondLst>
                                        </p:cTn>
                                        <p:tgtEl>
                                          <p:spTgt spid="14"/>
                                        </p:tgtEl>
                                        <p:attrNameLst>
                                          <p:attrName>style.visibility</p:attrName>
                                        </p:attrNameLst>
                                      </p:cBhvr>
                                      <p:to>
                                        <p:strVal val="hidden"/>
                                      </p:to>
                                    </p:set>
                                  </p:childTnLst>
                                </p:cTn>
                              </p:par>
                              <p:par>
                                <p:cTn id="220" presetID="10" presetClass="exit" presetSubtype="0" fill="hold" grpId="3" nodeType="withEffect">
                                  <p:stCondLst>
                                    <p:cond delay="0"/>
                                  </p:stCondLst>
                                  <p:childTnLst>
                                    <p:animEffect transition="out" filter="fade">
                                      <p:cBhvr>
                                        <p:cTn id="221" dur="500"/>
                                        <p:tgtEl>
                                          <p:spTgt spid="11"/>
                                        </p:tgtEl>
                                      </p:cBhvr>
                                    </p:animEffect>
                                    <p:set>
                                      <p:cBhvr>
                                        <p:cTn id="222" dur="1" fill="hold">
                                          <p:stCondLst>
                                            <p:cond delay="499"/>
                                          </p:stCondLst>
                                        </p:cTn>
                                        <p:tgtEl>
                                          <p:spTgt spid="11"/>
                                        </p:tgtEl>
                                        <p:attrNameLst>
                                          <p:attrName>style.visibility</p:attrName>
                                        </p:attrNameLst>
                                      </p:cBhvr>
                                      <p:to>
                                        <p:strVal val="hidden"/>
                                      </p:to>
                                    </p:set>
                                  </p:childTnLst>
                                </p:cTn>
                              </p:par>
                            </p:childTnLst>
                          </p:cTn>
                        </p:par>
                        <p:par>
                          <p:cTn id="223" fill="hold">
                            <p:stCondLst>
                              <p:cond delay="500"/>
                            </p:stCondLst>
                            <p:childTnLst>
                              <p:par>
                                <p:cTn id="224" presetID="10" presetClass="entr" presetSubtype="0" fill="hold" grpId="0" nodeType="afterEffect">
                                  <p:stCondLst>
                                    <p:cond delay="0"/>
                                  </p:stCondLst>
                                  <p:childTnLst>
                                    <p:set>
                                      <p:cBhvr>
                                        <p:cTn id="225" dur="1" fill="hold">
                                          <p:stCondLst>
                                            <p:cond delay="0"/>
                                          </p:stCondLst>
                                        </p:cTn>
                                        <p:tgtEl>
                                          <p:spTgt spid="12"/>
                                        </p:tgtEl>
                                        <p:attrNameLst>
                                          <p:attrName>style.visibility</p:attrName>
                                        </p:attrNameLst>
                                      </p:cBhvr>
                                      <p:to>
                                        <p:strVal val="visible"/>
                                      </p:to>
                                    </p:set>
                                    <p:animEffect transition="in" filter="fade">
                                      <p:cBhvr>
                                        <p:cTn id="226" dur="500"/>
                                        <p:tgtEl>
                                          <p:spTgt spid="12"/>
                                        </p:tgtEl>
                                      </p:cBhvr>
                                    </p:animEffect>
                                  </p:childTnLst>
                                </p:cTn>
                              </p:par>
                              <p:par>
                                <p:cTn id="227" presetID="10" presetClass="entr" presetSubtype="0" fill="hold" grpId="0" nodeType="withEffect">
                                  <p:stCondLst>
                                    <p:cond delay="0"/>
                                  </p:stCondLst>
                                  <p:childTnLst>
                                    <p:set>
                                      <p:cBhvr>
                                        <p:cTn id="228" dur="1" fill="hold">
                                          <p:stCondLst>
                                            <p:cond delay="0"/>
                                          </p:stCondLst>
                                        </p:cTn>
                                        <p:tgtEl>
                                          <p:spTgt spid="26"/>
                                        </p:tgtEl>
                                        <p:attrNameLst>
                                          <p:attrName>style.visibility</p:attrName>
                                        </p:attrNameLst>
                                      </p:cBhvr>
                                      <p:to>
                                        <p:strVal val="visible"/>
                                      </p:to>
                                    </p:set>
                                    <p:animEffect transition="in" filter="fade">
                                      <p:cBhvr>
                                        <p:cTn id="229" dur="500"/>
                                        <p:tgtEl>
                                          <p:spTgt spid="26"/>
                                        </p:tgtEl>
                                      </p:cBhvr>
                                    </p:animEffect>
                                  </p:childTnLst>
                                </p:cTn>
                              </p:par>
                            </p:childTnLst>
                          </p:cTn>
                        </p:par>
                      </p:childTnLst>
                    </p:cTn>
                  </p:par>
                  <p:par>
                    <p:cTn id="230" fill="hold">
                      <p:stCondLst>
                        <p:cond delay="indefinite"/>
                      </p:stCondLst>
                      <p:childTnLst>
                        <p:par>
                          <p:cTn id="231" fill="hold">
                            <p:stCondLst>
                              <p:cond delay="0"/>
                            </p:stCondLst>
                            <p:childTnLst>
                              <p:par>
                                <p:cTn id="232" presetID="10" presetClass="exit" presetSubtype="0" fill="hold" grpId="1" nodeType="clickEffect">
                                  <p:stCondLst>
                                    <p:cond delay="0"/>
                                  </p:stCondLst>
                                  <p:childTnLst>
                                    <p:animEffect transition="out" filter="fade">
                                      <p:cBhvr>
                                        <p:cTn id="233" dur="500"/>
                                        <p:tgtEl>
                                          <p:spTgt spid="12"/>
                                        </p:tgtEl>
                                      </p:cBhvr>
                                    </p:animEffect>
                                    <p:set>
                                      <p:cBhvr>
                                        <p:cTn id="234" dur="1" fill="hold">
                                          <p:stCondLst>
                                            <p:cond delay="499"/>
                                          </p:stCondLst>
                                        </p:cTn>
                                        <p:tgtEl>
                                          <p:spTgt spid="12"/>
                                        </p:tgtEl>
                                        <p:attrNameLst>
                                          <p:attrName>style.visibility</p:attrName>
                                        </p:attrNameLst>
                                      </p:cBhvr>
                                      <p:to>
                                        <p:strVal val="hidden"/>
                                      </p:to>
                                    </p:set>
                                  </p:childTnLst>
                                </p:cTn>
                              </p:par>
                              <p:par>
                                <p:cTn id="235" presetID="10" presetClass="exit" presetSubtype="0" fill="hold" grpId="1" nodeType="withEffect">
                                  <p:stCondLst>
                                    <p:cond delay="0"/>
                                  </p:stCondLst>
                                  <p:childTnLst>
                                    <p:animEffect transition="out" filter="fade">
                                      <p:cBhvr>
                                        <p:cTn id="236" dur="500"/>
                                        <p:tgtEl>
                                          <p:spTgt spid="26"/>
                                        </p:tgtEl>
                                      </p:cBhvr>
                                    </p:animEffect>
                                    <p:set>
                                      <p:cBhvr>
                                        <p:cTn id="237" dur="1" fill="hold">
                                          <p:stCondLst>
                                            <p:cond delay="499"/>
                                          </p:stCondLst>
                                        </p:cTn>
                                        <p:tgtEl>
                                          <p:spTgt spid="26"/>
                                        </p:tgtEl>
                                        <p:attrNameLst>
                                          <p:attrName>style.visibility</p:attrName>
                                        </p:attrNameLst>
                                      </p:cBhvr>
                                      <p:to>
                                        <p:strVal val="hidden"/>
                                      </p:to>
                                    </p:set>
                                  </p:childTnLst>
                                </p:cTn>
                              </p:par>
                            </p:childTnLst>
                          </p:cTn>
                        </p:par>
                        <p:par>
                          <p:cTn id="238" fill="hold">
                            <p:stCondLst>
                              <p:cond delay="500"/>
                            </p:stCondLst>
                            <p:childTnLst>
                              <p:par>
                                <p:cTn id="239" presetID="10" presetClass="entr" presetSubtype="0" fill="hold" grpId="16" nodeType="afterEffect">
                                  <p:stCondLst>
                                    <p:cond delay="0"/>
                                  </p:stCondLst>
                                  <p:childTnLst>
                                    <p:set>
                                      <p:cBhvr>
                                        <p:cTn id="240" dur="1" fill="hold">
                                          <p:stCondLst>
                                            <p:cond delay="0"/>
                                          </p:stCondLst>
                                        </p:cTn>
                                        <p:tgtEl>
                                          <p:spTgt spid="14"/>
                                        </p:tgtEl>
                                        <p:attrNameLst>
                                          <p:attrName>style.visibility</p:attrName>
                                        </p:attrNameLst>
                                      </p:cBhvr>
                                      <p:to>
                                        <p:strVal val="visible"/>
                                      </p:to>
                                    </p:set>
                                    <p:animEffect transition="in" filter="fade">
                                      <p:cBhvr>
                                        <p:cTn id="241" dur="500"/>
                                        <p:tgtEl>
                                          <p:spTgt spid="14"/>
                                        </p:tgtEl>
                                      </p:cBhvr>
                                    </p:animEffect>
                                  </p:childTnLst>
                                </p:cTn>
                              </p:par>
                              <p:par>
                                <p:cTn id="242" presetID="10" presetClass="entr" presetSubtype="0" fill="hold" grpId="2" nodeType="withEffect">
                                  <p:stCondLst>
                                    <p:cond delay="0"/>
                                  </p:stCondLst>
                                  <p:childTnLst>
                                    <p:set>
                                      <p:cBhvr>
                                        <p:cTn id="243" dur="1" fill="hold">
                                          <p:stCondLst>
                                            <p:cond delay="0"/>
                                          </p:stCondLst>
                                        </p:cTn>
                                        <p:tgtEl>
                                          <p:spTgt spid="12"/>
                                        </p:tgtEl>
                                        <p:attrNameLst>
                                          <p:attrName>style.visibility</p:attrName>
                                        </p:attrNameLst>
                                      </p:cBhvr>
                                      <p:to>
                                        <p:strVal val="visible"/>
                                      </p:to>
                                    </p:set>
                                    <p:animEffect transition="in" filter="fade">
                                      <p:cBhvr>
                                        <p:cTn id="244" dur="500"/>
                                        <p:tgtEl>
                                          <p:spTgt spid="12"/>
                                        </p:tgtEl>
                                      </p:cBhvr>
                                    </p:animEffect>
                                  </p:childTnLst>
                                </p:cTn>
                              </p:par>
                            </p:childTnLst>
                          </p:cTn>
                        </p:par>
                      </p:childTnLst>
                    </p:cTn>
                  </p:par>
                  <p:par>
                    <p:cTn id="245" fill="hold">
                      <p:stCondLst>
                        <p:cond delay="indefinite"/>
                      </p:stCondLst>
                      <p:childTnLst>
                        <p:par>
                          <p:cTn id="246" fill="hold">
                            <p:stCondLst>
                              <p:cond delay="0"/>
                            </p:stCondLst>
                            <p:childTnLst>
                              <p:par>
                                <p:cTn id="247" presetID="10" presetClass="exit" presetSubtype="0" fill="hold" grpId="17" nodeType="clickEffect">
                                  <p:stCondLst>
                                    <p:cond delay="0"/>
                                  </p:stCondLst>
                                  <p:childTnLst>
                                    <p:animEffect transition="out" filter="fade">
                                      <p:cBhvr>
                                        <p:cTn id="248" dur="500"/>
                                        <p:tgtEl>
                                          <p:spTgt spid="14"/>
                                        </p:tgtEl>
                                      </p:cBhvr>
                                    </p:animEffect>
                                    <p:set>
                                      <p:cBhvr>
                                        <p:cTn id="249" dur="1" fill="hold">
                                          <p:stCondLst>
                                            <p:cond delay="499"/>
                                          </p:stCondLst>
                                        </p:cTn>
                                        <p:tgtEl>
                                          <p:spTgt spid="14"/>
                                        </p:tgtEl>
                                        <p:attrNameLst>
                                          <p:attrName>style.visibility</p:attrName>
                                        </p:attrNameLst>
                                      </p:cBhvr>
                                      <p:to>
                                        <p:strVal val="hidden"/>
                                      </p:to>
                                    </p:set>
                                  </p:childTnLst>
                                </p:cTn>
                              </p:par>
                              <p:par>
                                <p:cTn id="250" presetID="10" presetClass="exit" presetSubtype="0" fill="hold" grpId="3" nodeType="withEffect">
                                  <p:stCondLst>
                                    <p:cond delay="0"/>
                                  </p:stCondLst>
                                  <p:childTnLst>
                                    <p:animEffect transition="out" filter="fade">
                                      <p:cBhvr>
                                        <p:cTn id="251" dur="500"/>
                                        <p:tgtEl>
                                          <p:spTgt spid="12"/>
                                        </p:tgtEl>
                                      </p:cBhvr>
                                    </p:animEffect>
                                    <p:set>
                                      <p:cBhvr>
                                        <p:cTn id="252" dur="1" fill="hold">
                                          <p:stCondLst>
                                            <p:cond delay="499"/>
                                          </p:stCondLst>
                                        </p:cTn>
                                        <p:tgtEl>
                                          <p:spTgt spid="12"/>
                                        </p:tgtEl>
                                        <p:attrNameLst>
                                          <p:attrName>style.visibility</p:attrName>
                                        </p:attrNameLst>
                                      </p:cBhvr>
                                      <p:to>
                                        <p:strVal val="hidden"/>
                                      </p:to>
                                    </p:set>
                                  </p:childTnLst>
                                </p:cTn>
                              </p:par>
                            </p:childTnLst>
                          </p:cTn>
                        </p:par>
                        <p:par>
                          <p:cTn id="253" fill="hold">
                            <p:stCondLst>
                              <p:cond delay="500"/>
                            </p:stCondLst>
                            <p:childTnLst>
                              <p:par>
                                <p:cTn id="254" presetID="10" presetClass="entr" presetSubtype="0" fill="hold" grpId="0" nodeType="afterEffect">
                                  <p:stCondLst>
                                    <p:cond delay="0"/>
                                  </p:stCondLst>
                                  <p:childTnLst>
                                    <p:set>
                                      <p:cBhvr>
                                        <p:cTn id="255" dur="1" fill="hold">
                                          <p:stCondLst>
                                            <p:cond delay="0"/>
                                          </p:stCondLst>
                                        </p:cTn>
                                        <p:tgtEl>
                                          <p:spTgt spid="13"/>
                                        </p:tgtEl>
                                        <p:attrNameLst>
                                          <p:attrName>style.visibility</p:attrName>
                                        </p:attrNameLst>
                                      </p:cBhvr>
                                      <p:to>
                                        <p:strVal val="visible"/>
                                      </p:to>
                                    </p:set>
                                    <p:animEffect transition="in" filter="fade">
                                      <p:cBhvr>
                                        <p:cTn id="256" dur="500"/>
                                        <p:tgtEl>
                                          <p:spTgt spid="13"/>
                                        </p:tgtEl>
                                      </p:cBhvr>
                                    </p:animEffect>
                                  </p:childTnLst>
                                </p:cTn>
                              </p:par>
                              <p:par>
                                <p:cTn id="257" presetID="10" presetClass="entr" presetSubtype="0" fill="hold" grpId="0" nodeType="withEffect">
                                  <p:stCondLst>
                                    <p:cond delay="0"/>
                                  </p:stCondLst>
                                  <p:childTnLst>
                                    <p:set>
                                      <p:cBhvr>
                                        <p:cTn id="258" dur="1" fill="hold">
                                          <p:stCondLst>
                                            <p:cond delay="0"/>
                                          </p:stCondLst>
                                        </p:cTn>
                                        <p:tgtEl>
                                          <p:spTgt spid="27"/>
                                        </p:tgtEl>
                                        <p:attrNameLst>
                                          <p:attrName>style.visibility</p:attrName>
                                        </p:attrNameLst>
                                      </p:cBhvr>
                                      <p:to>
                                        <p:strVal val="visible"/>
                                      </p:to>
                                    </p:set>
                                    <p:animEffect transition="in" filter="fade">
                                      <p:cBhvr>
                                        <p:cTn id="259" dur="500"/>
                                        <p:tgtEl>
                                          <p:spTgt spid="27"/>
                                        </p:tgtEl>
                                      </p:cBhvr>
                                    </p:animEffect>
                                  </p:childTnLst>
                                </p:cTn>
                              </p:par>
                            </p:childTnLst>
                          </p:cTn>
                        </p:par>
                      </p:childTnLst>
                    </p:cTn>
                  </p:par>
                  <p:par>
                    <p:cTn id="260" fill="hold">
                      <p:stCondLst>
                        <p:cond delay="indefinite"/>
                      </p:stCondLst>
                      <p:childTnLst>
                        <p:par>
                          <p:cTn id="261" fill="hold">
                            <p:stCondLst>
                              <p:cond delay="0"/>
                            </p:stCondLst>
                            <p:childTnLst>
                              <p:par>
                                <p:cTn id="262" presetID="10" presetClass="exit" presetSubtype="0" fill="hold" grpId="1" nodeType="clickEffect">
                                  <p:stCondLst>
                                    <p:cond delay="0"/>
                                  </p:stCondLst>
                                  <p:childTnLst>
                                    <p:animEffect transition="out" filter="fade">
                                      <p:cBhvr>
                                        <p:cTn id="263" dur="500"/>
                                        <p:tgtEl>
                                          <p:spTgt spid="13"/>
                                        </p:tgtEl>
                                      </p:cBhvr>
                                    </p:animEffect>
                                    <p:set>
                                      <p:cBhvr>
                                        <p:cTn id="264" dur="1" fill="hold">
                                          <p:stCondLst>
                                            <p:cond delay="499"/>
                                          </p:stCondLst>
                                        </p:cTn>
                                        <p:tgtEl>
                                          <p:spTgt spid="13"/>
                                        </p:tgtEl>
                                        <p:attrNameLst>
                                          <p:attrName>style.visibility</p:attrName>
                                        </p:attrNameLst>
                                      </p:cBhvr>
                                      <p:to>
                                        <p:strVal val="hidden"/>
                                      </p:to>
                                    </p:set>
                                  </p:childTnLst>
                                </p:cTn>
                              </p:par>
                              <p:par>
                                <p:cTn id="265" presetID="10" presetClass="exit" presetSubtype="0" fill="hold" grpId="1" nodeType="withEffect">
                                  <p:stCondLst>
                                    <p:cond delay="0"/>
                                  </p:stCondLst>
                                  <p:childTnLst>
                                    <p:animEffect transition="out" filter="fade">
                                      <p:cBhvr>
                                        <p:cTn id="266" dur="500"/>
                                        <p:tgtEl>
                                          <p:spTgt spid="27"/>
                                        </p:tgtEl>
                                      </p:cBhvr>
                                    </p:animEffect>
                                    <p:set>
                                      <p:cBhvr>
                                        <p:cTn id="267" dur="1" fill="hold">
                                          <p:stCondLst>
                                            <p:cond delay="499"/>
                                          </p:stCondLst>
                                        </p:cTn>
                                        <p:tgtEl>
                                          <p:spTgt spid="27"/>
                                        </p:tgtEl>
                                        <p:attrNameLst>
                                          <p:attrName>style.visibility</p:attrName>
                                        </p:attrNameLst>
                                      </p:cBhvr>
                                      <p:to>
                                        <p:strVal val="hidden"/>
                                      </p:to>
                                    </p:set>
                                  </p:childTnLst>
                                </p:cTn>
                              </p:par>
                            </p:childTnLst>
                          </p:cTn>
                        </p:par>
                        <p:par>
                          <p:cTn id="268" fill="hold">
                            <p:stCondLst>
                              <p:cond delay="500"/>
                            </p:stCondLst>
                            <p:childTnLst>
                              <p:par>
                                <p:cTn id="269" presetID="10" presetClass="entr" presetSubtype="0" fill="hold" grpId="18" nodeType="afterEffect">
                                  <p:stCondLst>
                                    <p:cond delay="0"/>
                                  </p:stCondLst>
                                  <p:childTnLst>
                                    <p:set>
                                      <p:cBhvr>
                                        <p:cTn id="270" dur="1" fill="hold">
                                          <p:stCondLst>
                                            <p:cond delay="0"/>
                                          </p:stCondLst>
                                        </p:cTn>
                                        <p:tgtEl>
                                          <p:spTgt spid="14"/>
                                        </p:tgtEl>
                                        <p:attrNameLst>
                                          <p:attrName>style.visibility</p:attrName>
                                        </p:attrNameLst>
                                      </p:cBhvr>
                                      <p:to>
                                        <p:strVal val="visible"/>
                                      </p:to>
                                    </p:set>
                                    <p:animEffect transition="in" filter="fade">
                                      <p:cBhvr>
                                        <p:cTn id="271" dur="500"/>
                                        <p:tgtEl>
                                          <p:spTgt spid="14"/>
                                        </p:tgtEl>
                                      </p:cBhvr>
                                    </p:animEffect>
                                  </p:childTnLst>
                                </p:cTn>
                              </p:par>
                              <p:par>
                                <p:cTn id="272" presetID="10" presetClass="entr" presetSubtype="0" fill="hold" grpId="2" nodeType="withEffect">
                                  <p:stCondLst>
                                    <p:cond delay="0"/>
                                  </p:stCondLst>
                                  <p:childTnLst>
                                    <p:set>
                                      <p:cBhvr>
                                        <p:cTn id="273" dur="1" fill="hold">
                                          <p:stCondLst>
                                            <p:cond delay="0"/>
                                          </p:stCondLst>
                                        </p:cTn>
                                        <p:tgtEl>
                                          <p:spTgt spid="13"/>
                                        </p:tgtEl>
                                        <p:attrNameLst>
                                          <p:attrName>style.visibility</p:attrName>
                                        </p:attrNameLst>
                                      </p:cBhvr>
                                      <p:to>
                                        <p:strVal val="visible"/>
                                      </p:to>
                                    </p:set>
                                    <p:animEffect transition="in" filter="fade">
                                      <p:cBhvr>
                                        <p:cTn id="274" dur="500"/>
                                        <p:tgtEl>
                                          <p:spTgt spid="13"/>
                                        </p:tgtEl>
                                      </p:cBhvr>
                                    </p:animEffect>
                                  </p:childTnLst>
                                </p:cTn>
                              </p:par>
                            </p:childTnLst>
                          </p:cTn>
                        </p:par>
                      </p:childTnLst>
                    </p:cTn>
                  </p:par>
                  <p:par>
                    <p:cTn id="275" fill="hold">
                      <p:stCondLst>
                        <p:cond delay="indefinite"/>
                      </p:stCondLst>
                      <p:childTnLst>
                        <p:par>
                          <p:cTn id="276" fill="hold">
                            <p:stCondLst>
                              <p:cond delay="0"/>
                            </p:stCondLst>
                            <p:childTnLst>
                              <p:par>
                                <p:cTn id="277" presetID="10" presetClass="exit" presetSubtype="0" fill="hold" grpId="19" nodeType="clickEffect">
                                  <p:stCondLst>
                                    <p:cond delay="0"/>
                                  </p:stCondLst>
                                  <p:childTnLst>
                                    <p:animEffect transition="out" filter="fade">
                                      <p:cBhvr>
                                        <p:cTn id="278" dur="500"/>
                                        <p:tgtEl>
                                          <p:spTgt spid="14"/>
                                        </p:tgtEl>
                                      </p:cBhvr>
                                    </p:animEffect>
                                    <p:set>
                                      <p:cBhvr>
                                        <p:cTn id="279" dur="1" fill="hold">
                                          <p:stCondLst>
                                            <p:cond delay="499"/>
                                          </p:stCondLst>
                                        </p:cTn>
                                        <p:tgtEl>
                                          <p:spTgt spid="14"/>
                                        </p:tgtEl>
                                        <p:attrNameLst>
                                          <p:attrName>style.visibility</p:attrName>
                                        </p:attrNameLst>
                                      </p:cBhvr>
                                      <p:to>
                                        <p:strVal val="hidden"/>
                                      </p:to>
                                    </p:set>
                                  </p:childTnLst>
                                </p:cTn>
                              </p:par>
                              <p:par>
                                <p:cTn id="280" presetID="10" presetClass="exit" presetSubtype="0" fill="hold" grpId="3" nodeType="withEffect">
                                  <p:stCondLst>
                                    <p:cond delay="0"/>
                                  </p:stCondLst>
                                  <p:childTnLst>
                                    <p:animEffect transition="out" filter="fade">
                                      <p:cBhvr>
                                        <p:cTn id="281" dur="500"/>
                                        <p:tgtEl>
                                          <p:spTgt spid="13"/>
                                        </p:tgtEl>
                                      </p:cBhvr>
                                    </p:animEffect>
                                    <p:set>
                                      <p:cBhvr>
                                        <p:cTn id="282" dur="1" fill="hold">
                                          <p:stCondLst>
                                            <p:cond delay="499"/>
                                          </p:stCondLst>
                                        </p:cTn>
                                        <p:tgtEl>
                                          <p:spTgt spid="13"/>
                                        </p:tgtEl>
                                        <p:attrNameLst>
                                          <p:attrName>style.visibility</p:attrName>
                                        </p:attrNameLst>
                                      </p:cBhvr>
                                      <p:to>
                                        <p:strVal val="hidden"/>
                                      </p:to>
                                    </p:set>
                                  </p:childTnLst>
                                </p:cTn>
                              </p:par>
                            </p:childTnLst>
                          </p:cTn>
                        </p:par>
                        <p:par>
                          <p:cTn id="283" fill="hold">
                            <p:stCondLst>
                              <p:cond delay="500"/>
                            </p:stCondLst>
                            <p:childTnLst>
                              <p:par>
                                <p:cTn id="284" presetID="10" presetClass="entr" presetSubtype="0" fill="hold" nodeType="afterEffect">
                                  <p:stCondLst>
                                    <p:cond delay="0"/>
                                  </p:stCondLst>
                                  <p:childTnLst>
                                    <p:set>
                                      <p:cBhvr>
                                        <p:cTn id="285" dur="1" fill="hold">
                                          <p:stCondLst>
                                            <p:cond delay="0"/>
                                          </p:stCondLst>
                                        </p:cTn>
                                        <p:tgtEl>
                                          <p:spTgt spid="39"/>
                                        </p:tgtEl>
                                        <p:attrNameLst>
                                          <p:attrName>style.visibility</p:attrName>
                                        </p:attrNameLst>
                                      </p:cBhvr>
                                      <p:to>
                                        <p:strVal val="visible"/>
                                      </p:to>
                                    </p:set>
                                    <p:animEffect transition="in" filter="fade">
                                      <p:cBhvr>
                                        <p:cTn id="286"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4" grpId="1" animBg="1"/>
      <p:bldP spid="14" grpId="2" animBg="1"/>
      <p:bldP spid="14" grpId="3" animBg="1"/>
      <p:bldP spid="14" grpId="4" animBg="1"/>
      <p:bldP spid="14" grpId="5" animBg="1"/>
      <p:bldP spid="14" grpId="6" animBg="1"/>
      <p:bldP spid="14" grpId="7" animBg="1"/>
      <p:bldP spid="14" grpId="8" animBg="1"/>
      <p:bldP spid="14" grpId="9" animBg="1"/>
      <p:bldP spid="14" grpId="10" animBg="1"/>
      <p:bldP spid="14" grpId="11" animBg="1"/>
      <p:bldP spid="14" grpId="12" animBg="1"/>
      <p:bldP spid="14" grpId="13" animBg="1"/>
      <p:bldP spid="14" grpId="14" animBg="1"/>
      <p:bldP spid="14" grpId="15" animBg="1"/>
      <p:bldP spid="14" grpId="16" animBg="1"/>
      <p:bldP spid="14" grpId="17" animBg="1"/>
      <p:bldP spid="14" grpId="18" animBg="1"/>
      <p:bldP spid="14" grpId="19" animBg="1"/>
      <p:bldP spid="4" grpId="0" animBg="1"/>
      <p:bldP spid="4" grpId="1" animBg="1"/>
      <p:bldP spid="4" grpId="2" animBg="1"/>
      <p:bldP spid="4" grpId="3" animBg="1"/>
      <p:bldP spid="17" grpId="0" animBg="1"/>
      <p:bldP spid="17" grpId="1" animBg="1"/>
      <p:bldP spid="5" grpId="0" animBg="1"/>
      <p:bldP spid="5" grpId="1" animBg="1"/>
      <p:bldP spid="5" grpId="2" animBg="1"/>
      <p:bldP spid="5" grpId="3" animBg="1"/>
      <p:bldP spid="20" grpId="0" animBg="1"/>
      <p:bldP spid="20" grpId="1" animBg="1"/>
      <p:bldP spid="7" grpId="0" animBg="1"/>
      <p:bldP spid="7" grpId="1" animBg="1"/>
      <p:bldP spid="7" grpId="2" animBg="1"/>
      <p:bldP spid="7" grpId="3" animBg="1"/>
      <p:bldP spid="21" grpId="0" animBg="1"/>
      <p:bldP spid="21" grpId="1" animBg="1"/>
      <p:bldP spid="8" grpId="0" animBg="1"/>
      <p:bldP spid="8" grpId="1" animBg="1"/>
      <p:bldP spid="8" grpId="2" animBg="1"/>
      <p:bldP spid="8" grpId="3" animBg="1"/>
      <p:bldP spid="22" grpId="0" animBg="1"/>
      <p:bldP spid="22" grpId="1" animBg="1"/>
      <p:bldP spid="9" grpId="0" animBg="1"/>
      <p:bldP spid="9" grpId="1" animBg="1"/>
      <p:bldP spid="9" grpId="2" animBg="1"/>
      <p:bldP spid="9" grpId="3" animBg="1"/>
      <p:bldP spid="23" grpId="0" animBg="1"/>
      <p:bldP spid="23" grpId="1" animBg="1"/>
      <p:bldP spid="10" grpId="0" animBg="1"/>
      <p:bldP spid="10" grpId="1" animBg="1"/>
      <p:bldP spid="10" grpId="2" animBg="1"/>
      <p:bldP spid="10" grpId="3" animBg="1"/>
      <p:bldP spid="24" grpId="0" animBg="1"/>
      <p:bldP spid="24" grpId="1" animBg="1"/>
      <p:bldP spid="11" grpId="0" animBg="1"/>
      <p:bldP spid="11" grpId="1" animBg="1"/>
      <p:bldP spid="11" grpId="2" animBg="1"/>
      <p:bldP spid="11" grpId="3" animBg="1"/>
      <p:bldP spid="25" grpId="0" animBg="1"/>
      <p:bldP spid="25" grpId="1" animBg="1"/>
      <p:bldP spid="12" grpId="0" animBg="1"/>
      <p:bldP spid="12" grpId="1" animBg="1"/>
      <p:bldP spid="12" grpId="2" animBg="1"/>
      <p:bldP spid="12" grpId="3" animBg="1"/>
      <p:bldP spid="26" grpId="0" animBg="1"/>
      <p:bldP spid="26" grpId="1" animBg="1"/>
      <p:bldP spid="13" grpId="0" animBg="1"/>
      <p:bldP spid="13" grpId="1" animBg="1"/>
      <p:bldP spid="13" grpId="2" animBg="1"/>
      <p:bldP spid="13" grpId="3" animBg="1"/>
      <p:bldP spid="27" grpId="0" animBg="1"/>
      <p:bldP spid="27" grpId="1" animBg="1"/>
    </p:bldLst>
  </p:timing>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A close up of a logo&#10;&#10;Description automatically generated">
            <a:extLst>
              <a:ext uri="{FF2B5EF4-FFF2-40B4-BE49-F238E27FC236}">
                <a16:creationId xmlns:a16="http://schemas.microsoft.com/office/drawing/2014/main" id="{4783CFF2-2A1D-47C7-861F-38018C5EF91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84744" y="1085381"/>
            <a:ext cx="511257" cy="5081400"/>
          </a:xfrm>
          <a:prstGeom prst="rect">
            <a:avLst/>
          </a:prstGeom>
        </p:spPr>
      </p:pic>
      <p:pic>
        <p:nvPicPr>
          <p:cNvPr id="10" name="Picture 9" descr="A close up of a building&#10;&#10;Description automatically generated">
            <a:extLst>
              <a:ext uri="{FF2B5EF4-FFF2-40B4-BE49-F238E27FC236}">
                <a16:creationId xmlns:a16="http://schemas.microsoft.com/office/drawing/2014/main" id="{724E9589-7D91-4A63-9C89-C3B1FA2BC36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137913" y="1085381"/>
            <a:ext cx="511257" cy="5081400"/>
          </a:xfrm>
          <a:prstGeom prst="rect">
            <a:avLst/>
          </a:prstGeom>
        </p:spPr>
      </p:pic>
      <p:sp>
        <p:nvSpPr>
          <p:cNvPr id="2" name="Text Placeholder 1"/>
          <p:cNvSpPr>
            <a:spLocks noGrp="1"/>
          </p:cNvSpPr>
          <p:nvPr>
            <p:ph type="body" sz="quarter" idx="11"/>
          </p:nvPr>
        </p:nvSpPr>
        <p:spPr/>
        <p:txBody>
          <a:bodyPr/>
          <a:lstStyle/>
          <a:p>
            <a:r>
              <a:rPr lang="en-US" dirty="0"/>
              <a:t>2.4 The 10 and 5 time tables</a:t>
            </a:r>
            <a:r>
              <a:rPr lang="en-GB" dirty="0"/>
              <a:t>	</a:t>
            </a:r>
            <a:r>
              <a:rPr lang="en-US" dirty="0">
                <a:solidFill>
                  <a:srgbClr val="00628C"/>
                </a:solidFill>
              </a:rPr>
              <a:t>Step 3:1</a:t>
            </a:r>
          </a:p>
        </p:txBody>
      </p:sp>
      <p:sp>
        <p:nvSpPr>
          <p:cNvPr id="11" name="Rectangle 10">
            <a:extLst>
              <a:ext uri="{FF2B5EF4-FFF2-40B4-BE49-F238E27FC236}">
                <a16:creationId xmlns:a16="http://schemas.microsoft.com/office/drawing/2014/main" id="{7C19B5D7-0E2B-4BE6-8507-53D85BA0EB7A}"/>
              </a:ext>
            </a:extLst>
          </p:cNvPr>
          <p:cNvSpPr/>
          <p:nvPr/>
        </p:nvSpPr>
        <p:spPr>
          <a:xfrm>
            <a:off x="5591694" y="1085294"/>
            <a:ext cx="504306" cy="523220"/>
          </a:xfrm>
          <a:prstGeom prst="rect">
            <a:avLst/>
          </a:prstGeom>
          <a:solidFill>
            <a:schemeClr val="bg1"/>
          </a:solidFill>
        </p:spPr>
        <p:txBody>
          <a:bodyPr wrap="square" rtlCol="0" anchor="ctr">
            <a:spAutoFit/>
          </a:bodyPr>
          <a:lstStyle/>
          <a:p>
            <a:pPr algn="ctr" fontAlgn="base">
              <a:spcBef>
                <a:spcPct val="20000"/>
              </a:spcBef>
              <a:spcAft>
                <a:spcPct val="0"/>
              </a:spcAft>
              <a:buClr>
                <a:srgbClr val="82CBDD"/>
              </a:buClr>
            </a:pPr>
            <a:endParaRPr lang="en-GB" sz="2800" dirty="0">
              <a:solidFill>
                <a:srgbClr val="000000"/>
              </a:solidFill>
              <a:latin typeface="Myriad Pro Semibold"/>
              <a:ea typeface="Myriad Pro Semibold" charset="0"/>
              <a:cs typeface="Myriad Pro Semibold" charset="0"/>
            </a:endParaRPr>
          </a:p>
        </p:txBody>
      </p:sp>
      <p:sp>
        <p:nvSpPr>
          <p:cNvPr id="12" name="Rectangle 11">
            <a:extLst>
              <a:ext uri="{FF2B5EF4-FFF2-40B4-BE49-F238E27FC236}">
                <a16:creationId xmlns:a16="http://schemas.microsoft.com/office/drawing/2014/main" id="{17FDE6D5-CA88-49D7-AD40-3FE283DC634D}"/>
              </a:ext>
            </a:extLst>
          </p:cNvPr>
          <p:cNvSpPr/>
          <p:nvPr/>
        </p:nvSpPr>
        <p:spPr>
          <a:xfrm>
            <a:off x="5591694" y="1594706"/>
            <a:ext cx="504306" cy="523220"/>
          </a:xfrm>
          <a:prstGeom prst="rect">
            <a:avLst/>
          </a:prstGeom>
          <a:solidFill>
            <a:schemeClr val="bg1"/>
          </a:solidFill>
        </p:spPr>
        <p:txBody>
          <a:bodyPr wrap="square" rtlCol="0" anchor="ctr">
            <a:spAutoFit/>
          </a:bodyPr>
          <a:lstStyle/>
          <a:p>
            <a:pPr algn="ctr" fontAlgn="base">
              <a:spcBef>
                <a:spcPct val="20000"/>
              </a:spcBef>
              <a:spcAft>
                <a:spcPct val="0"/>
              </a:spcAft>
              <a:buClr>
                <a:srgbClr val="82CBDD"/>
              </a:buClr>
            </a:pPr>
            <a:endParaRPr lang="en-GB" sz="2800" dirty="0">
              <a:solidFill>
                <a:srgbClr val="000000"/>
              </a:solidFill>
              <a:latin typeface="Myriad Pro Semibold"/>
              <a:ea typeface="Myriad Pro Semibold" charset="0"/>
              <a:cs typeface="Myriad Pro Semibold" charset="0"/>
            </a:endParaRPr>
          </a:p>
        </p:txBody>
      </p:sp>
      <p:sp>
        <p:nvSpPr>
          <p:cNvPr id="13" name="Rectangle 12">
            <a:extLst>
              <a:ext uri="{FF2B5EF4-FFF2-40B4-BE49-F238E27FC236}">
                <a16:creationId xmlns:a16="http://schemas.microsoft.com/office/drawing/2014/main" id="{A3993436-6AC5-44AF-BEA1-EC679600278A}"/>
              </a:ext>
            </a:extLst>
          </p:cNvPr>
          <p:cNvSpPr/>
          <p:nvPr/>
        </p:nvSpPr>
        <p:spPr>
          <a:xfrm>
            <a:off x="5591694" y="2104118"/>
            <a:ext cx="504306" cy="523220"/>
          </a:xfrm>
          <a:prstGeom prst="rect">
            <a:avLst/>
          </a:prstGeom>
          <a:solidFill>
            <a:schemeClr val="bg1"/>
          </a:solidFill>
        </p:spPr>
        <p:txBody>
          <a:bodyPr wrap="square" rtlCol="0" anchor="ctr">
            <a:spAutoFit/>
          </a:bodyPr>
          <a:lstStyle/>
          <a:p>
            <a:pPr algn="ctr" fontAlgn="base">
              <a:spcBef>
                <a:spcPct val="20000"/>
              </a:spcBef>
              <a:spcAft>
                <a:spcPct val="0"/>
              </a:spcAft>
              <a:buClr>
                <a:srgbClr val="82CBDD"/>
              </a:buClr>
            </a:pPr>
            <a:endParaRPr lang="en-GB" sz="2800" dirty="0">
              <a:solidFill>
                <a:srgbClr val="000000"/>
              </a:solidFill>
              <a:latin typeface="Myriad Pro Semibold"/>
              <a:ea typeface="Myriad Pro Semibold" charset="0"/>
              <a:cs typeface="Myriad Pro Semibold" charset="0"/>
            </a:endParaRPr>
          </a:p>
        </p:txBody>
      </p:sp>
      <p:sp>
        <p:nvSpPr>
          <p:cNvPr id="14" name="Rectangle 13">
            <a:extLst>
              <a:ext uri="{FF2B5EF4-FFF2-40B4-BE49-F238E27FC236}">
                <a16:creationId xmlns:a16="http://schemas.microsoft.com/office/drawing/2014/main" id="{C89C3886-B08B-4ACA-9E30-25B546840926}"/>
              </a:ext>
            </a:extLst>
          </p:cNvPr>
          <p:cNvSpPr/>
          <p:nvPr/>
        </p:nvSpPr>
        <p:spPr>
          <a:xfrm>
            <a:off x="5591694" y="2613530"/>
            <a:ext cx="504306" cy="523220"/>
          </a:xfrm>
          <a:prstGeom prst="rect">
            <a:avLst/>
          </a:prstGeom>
          <a:solidFill>
            <a:schemeClr val="bg1"/>
          </a:solidFill>
        </p:spPr>
        <p:txBody>
          <a:bodyPr wrap="square" rtlCol="0" anchor="ctr">
            <a:spAutoFit/>
          </a:bodyPr>
          <a:lstStyle/>
          <a:p>
            <a:pPr algn="ctr" fontAlgn="base">
              <a:spcBef>
                <a:spcPct val="20000"/>
              </a:spcBef>
              <a:spcAft>
                <a:spcPct val="0"/>
              </a:spcAft>
              <a:buClr>
                <a:srgbClr val="82CBDD"/>
              </a:buClr>
            </a:pPr>
            <a:endParaRPr lang="en-GB" sz="2800" dirty="0">
              <a:solidFill>
                <a:srgbClr val="000000"/>
              </a:solidFill>
              <a:latin typeface="Myriad Pro Semibold"/>
              <a:ea typeface="Myriad Pro Semibold" charset="0"/>
              <a:cs typeface="Myriad Pro Semibold" charset="0"/>
            </a:endParaRPr>
          </a:p>
        </p:txBody>
      </p:sp>
      <p:sp>
        <p:nvSpPr>
          <p:cNvPr id="15" name="Rectangle 14">
            <a:extLst>
              <a:ext uri="{FF2B5EF4-FFF2-40B4-BE49-F238E27FC236}">
                <a16:creationId xmlns:a16="http://schemas.microsoft.com/office/drawing/2014/main" id="{AF2422F1-161D-4B08-B2EF-B6529329145B}"/>
              </a:ext>
            </a:extLst>
          </p:cNvPr>
          <p:cNvSpPr/>
          <p:nvPr/>
        </p:nvSpPr>
        <p:spPr>
          <a:xfrm>
            <a:off x="5591694" y="3122942"/>
            <a:ext cx="504306" cy="523220"/>
          </a:xfrm>
          <a:prstGeom prst="rect">
            <a:avLst/>
          </a:prstGeom>
          <a:solidFill>
            <a:schemeClr val="bg1"/>
          </a:solidFill>
        </p:spPr>
        <p:txBody>
          <a:bodyPr wrap="square" rtlCol="0" anchor="ctr">
            <a:spAutoFit/>
          </a:bodyPr>
          <a:lstStyle/>
          <a:p>
            <a:pPr algn="ctr" fontAlgn="base">
              <a:spcBef>
                <a:spcPct val="20000"/>
              </a:spcBef>
              <a:spcAft>
                <a:spcPct val="0"/>
              </a:spcAft>
              <a:buClr>
                <a:srgbClr val="82CBDD"/>
              </a:buClr>
            </a:pPr>
            <a:endParaRPr lang="en-GB" sz="2800" dirty="0">
              <a:solidFill>
                <a:srgbClr val="000000"/>
              </a:solidFill>
              <a:latin typeface="Myriad Pro Semibold"/>
              <a:ea typeface="Myriad Pro Semibold" charset="0"/>
              <a:cs typeface="Myriad Pro Semibold" charset="0"/>
            </a:endParaRPr>
          </a:p>
        </p:txBody>
      </p:sp>
      <p:sp>
        <p:nvSpPr>
          <p:cNvPr id="16" name="Rectangle 15">
            <a:extLst>
              <a:ext uri="{FF2B5EF4-FFF2-40B4-BE49-F238E27FC236}">
                <a16:creationId xmlns:a16="http://schemas.microsoft.com/office/drawing/2014/main" id="{71635615-0F03-46E0-B7C2-CFF4E095B513}"/>
              </a:ext>
            </a:extLst>
          </p:cNvPr>
          <p:cNvSpPr/>
          <p:nvPr/>
        </p:nvSpPr>
        <p:spPr>
          <a:xfrm>
            <a:off x="5591694" y="3632354"/>
            <a:ext cx="504306" cy="523220"/>
          </a:xfrm>
          <a:prstGeom prst="rect">
            <a:avLst/>
          </a:prstGeom>
          <a:solidFill>
            <a:schemeClr val="bg1"/>
          </a:solidFill>
        </p:spPr>
        <p:txBody>
          <a:bodyPr wrap="square" rtlCol="0" anchor="ctr">
            <a:spAutoFit/>
          </a:bodyPr>
          <a:lstStyle/>
          <a:p>
            <a:pPr algn="ctr" fontAlgn="base">
              <a:spcBef>
                <a:spcPct val="20000"/>
              </a:spcBef>
              <a:spcAft>
                <a:spcPct val="0"/>
              </a:spcAft>
              <a:buClr>
                <a:srgbClr val="82CBDD"/>
              </a:buClr>
            </a:pPr>
            <a:endParaRPr lang="en-GB" sz="2800" dirty="0">
              <a:solidFill>
                <a:srgbClr val="000000"/>
              </a:solidFill>
              <a:latin typeface="Myriad Pro Semibold"/>
              <a:ea typeface="Myriad Pro Semibold" charset="0"/>
              <a:cs typeface="Myriad Pro Semibold" charset="0"/>
            </a:endParaRPr>
          </a:p>
        </p:txBody>
      </p:sp>
      <p:sp>
        <p:nvSpPr>
          <p:cNvPr id="17" name="Rectangle 16">
            <a:extLst>
              <a:ext uri="{FF2B5EF4-FFF2-40B4-BE49-F238E27FC236}">
                <a16:creationId xmlns:a16="http://schemas.microsoft.com/office/drawing/2014/main" id="{C5DAE36B-440C-4D16-BFC4-4ED9CC67593E}"/>
              </a:ext>
            </a:extLst>
          </p:cNvPr>
          <p:cNvSpPr/>
          <p:nvPr/>
        </p:nvSpPr>
        <p:spPr>
          <a:xfrm>
            <a:off x="5591694" y="4138591"/>
            <a:ext cx="504306" cy="523220"/>
          </a:xfrm>
          <a:prstGeom prst="rect">
            <a:avLst/>
          </a:prstGeom>
          <a:solidFill>
            <a:schemeClr val="bg1"/>
          </a:solidFill>
        </p:spPr>
        <p:txBody>
          <a:bodyPr wrap="square" rtlCol="0" anchor="ctr">
            <a:spAutoFit/>
          </a:bodyPr>
          <a:lstStyle/>
          <a:p>
            <a:pPr algn="ctr" fontAlgn="base">
              <a:spcBef>
                <a:spcPct val="20000"/>
              </a:spcBef>
              <a:spcAft>
                <a:spcPct val="0"/>
              </a:spcAft>
              <a:buClr>
                <a:srgbClr val="82CBDD"/>
              </a:buClr>
            </a:pPr>
            <a:endParaRPr lang="en-GB" sz="2800" dirty="0">
              <a:solidFill>
                <a:srgbClr val="000000"/>
              </a:solidFill>
              <a:latin typeface="Myriad Pro Semibold"/>
              <a:ea typeface="Myriad Pro Semibold" charset="0"/>
              <a:cs typeface="Myriad Pro Semibold" charset="0"/>
            </a:endParaRPr>
          </a:p>
        </p:txBody>
      </p:sp>
      <p:sp>
        <p:nvSpPr>
          <p:cNvPr id="19" name="Rectangle 18">
            <a:extLst>
              <a:ext uri="{FF2B5EF4-FFF2-40B4-BE49-F238E27FC236}">
                <a16:creationId xmlns:a16="http://schemas.microsoft.com/office/drawing/2014/main" id="{26AFDEDF-693F-49E8-9595-4C36B51E4BA2}"/>
              </a:ext>
            </a:extLst>
          </p:cNvPr>
          <p:cNvSpPr/>
          <p:nvPr/>
        </p:nvSpPr>
        <p:spPr>
          <a:xfrm>
            <a:off x="5591694" y="4643886"/>
            <a:ext cx="504306" cy="523220"/>
          </a:xfrm>
          <a:prstGeom prst="rect">
            <a:avLst/>
          </a:prstGeom>
          <a:solidFill>
            <a:schemeClr val="bg1"/>
          </a:solidFill>
        </p:spPr>
        <p:txBody>
          <a:bodyPr wrap="square" rtlCol="0" anchor="ctr">
            <a:spAutoFit/>
          </a:bodyPr>
          <a:lstStyle/>
          <a:p>
            <a:pPr algn="ctr" fontAlgn="base">
              <a:spcBef>
                <a:spcPct val="20000"/>
              </a:spcBef>
              <a:spcAft>
                <a:spcPct val="0"/>
              </a:spcAft>
              <a:buClr>
                <a:srgbClr val="82CBDD"/>
              </a:buClr>
            </a:pPr>
            <a:endParaRPr lang="en-GB" sz="2800" dirty="0">
              <a:solidFill>
                <a:srgbClr val="000000"/>
              </a:solidFill>
              <a:latin typeface="Myriad Pro Semibold"/>
              <a:ea typeface="Myriad Pro Semibold" charset="0"/>
              <a:cs typeface="Myriad Pro Semibold" charset="0"/>
            </a:endParaRPr>
          </a:p>
        </p:txBody>
      </p:sp>
      <p:sp>
        <p:nvSpPr>
          <p:cNvPr id="20" name="Rectangle 19">
            <a:extLst>
              <a:ext uri="{FF2B5EF4-FFF2-40B4-BE49-F238E27FC236}">
                <a16:creationId xmlns:a16="http://schemas.microsoft.com/office/drawing/2014/main" id="{0B2F8034-0B2A-4B71-88E6-D6D42A4DDD3F}"/>
              </a:ext>
            </a:extLst>
          </p:cNvPr>
          <p:cNvSpPr/>
          <p:nvPr/>
        </p:nvSpPr>
        <p:spPr>
          <a:xfrm>
            <a:off x="5591694" y="5154236"/>
            <a:ext cx="504306" cy="523220"/>
          </a:xfrm>
          <a:prstGeom prst="rect">
            <a:avLst/>
          </a:prstGeom>
          <a:solidFill>
            <a:schemeClr val="bg1"/>
          </a:solidFill>
        </p:spPr>
        <p:txBody>
          <a:bodyPr wrap="square" rtlCol="0" anchor="ctr">
            <a:spAutoFit/>
          </a:bodyPr>
          <a:lstStyle/>
          <a:p>
            <a:pPr algn="ctr" fontAlgn="base">
              <a:spcBef>
                <a:spcPct val="20000"/>
              </a:spcBef>
              <a:spcAft>
                <a:spcPct val="0"/>
              </a:spcAft>
              <a:buClr>
                <a:srgbClr val="82CBDD"/>
              </a:buClr>
            </a:pPr>
            <a:endParaRPr lang="en-GB" sz="2800" dirty="0">
              <a:solidFill>
                <a:srgbClr val="000000"/>
              </a:solidFill>
              <a:latin typeface="Myriad Pro Semibold"/>
              <a:ea typeface="Myriad Pro Semibold" charset="0"/>
              <a:cs typeface="Myriad Pro Semibold" charset="0"/>
            </a:endParaRPr>
          </a:p>
        </p:txBody>
      </p:sp>
      <p:sp>
        <p:nvSpPr>
          <p:cNvPr id="22" name="Rectangle 21">
            <a:extLst>
              <a:ext uri="{FF2B5EF4-FFF2-40B4-BE49-F238E27FC236}">
                <a16:creationId xmlns:a16="http://schemas.microsoft.com/office/drawing/2014/main" id="{8639ACC7-3E87-4F56-92EB-656B0C3A38D2}"/>
              </a:ext>
            </a:extLst>
          </p:cNvPr>
          <p:cNvSpPr/>
          <p:nvPr/>
        </p:nvSpPr>
        <p:spPr>
          <a:xfrm>
            <a:off x="5591694" y="5664707"/>
            <a:ext cx="504306" cy="523220"/>
          </a:xfrm>
          <a:prstGeom prst="rect">
            <a:avLst/>
          </a:prstGeom>
          <a:solidFill>
            <a:schemeClr val="bg1"/>
          </a:solidFill>
        </p:spPr>
        <p:txBody>
          <a:bodyPr wrap="square" rtlCol="0" anchor="ctr">
            <a:spAutoFit/>
          </a:bodyPr>
          <a:lstStyle/>
          <a:p>
            <a:pPr algn="ctr" fontAlgn="base">
              <a:spcBef>
                <a:spcPct val="20000"/>
              </a:spcBef>
              <a:spcAft>
                <a:spcPct val="0"/>
              </a:spcAft>
              <a:buClr>
                <a:srgbClr val="82CBDD"/>
              </a:buClr>
            </a:pPr>
            <a:endParaRPr lang="en-GB" sz="2800" dirty="0">
              <a:solidFill>
                <a:srgbClr val="000000"/>
              </a:solidFill>
              <a:latin typeface="Myriad Pro Semibold"/>
              <a:ea typeface="Myriad Pro Semibold" charset="0"/>
              <a:cs typeface="Myriad Pro Semibold" charset="0"/>
            </a:endParaRPr>
          </a:p>
        </p:txBody>
      </p:sp>
      <p:sp>
        <p:nvSpPr>
          <p:cNvPr id="18" name="Rectangle 17">
            <a:extLst>
              <a:ext uri="{FF2B5EF4-FFF2-40B4-BE49-F238E27FC236}">
                <a16:creationId xmlns:a16="http://schemas.microsoft.com/office/drawing/2014/main" id="{C9215896-0991-4C82-A592-2A4DF6A35B1A}"/>
              </a:ext>
            </a:extLst>
          </p:cNvPr>
          <p:cNvSpPr/>
          <p:nvPr/>
        </p:nvSpPr>
        <p:spPr>
          <a:xfrm>
            <a:off x="8133149" y="1081236"/>
            <a:ext cx="504306" cy="523220"/>
          </a:xfrm>
          <a:prstGeom prst="rect">
            <a:avLst/>
          </a:prstGeom>
          <a:solidFill>
            <a:srgbClr val="FFD3A6"/>
          </a:solidFill>
        </p:spPr>
        <p:txBody>
          <a:bodyPr wrap="square" rtlCol="0" anchor="ctr">
            <a:spAutoFit/>
          </a:bodyPr>
          <a:lstStyle/>
          <a:p>
            <a:pPr algn="ctr" fontAlgn="base">
              <a:spcBef>
                <a:spcPct val="20000"/>
              </a:spcBef>
              <a:spcAft>
                <a:spcPct val="0"/>
              </a:spcAft>
              <a:buClr>
                <a:srgbClr val="82CBDD"/>
              </a:buClr>
            </a:pPr>
            <a:endParaRPr lang="en-GB" sz="2800" dirty="0">
              <a:solidFill>
                <a:srgbClr val="000000"/>
              </a:solidFill>
              <a:latin typeface="Myriad Pro Semibold"/>
              <a:ea typeface="Myriad Pro Semibold" charset="0"/>
              <a:cs typeface="Myriad Pro Semibold" charset="0"/>
            </a:endParaRPr>
          </a:p>
        </p:txBody>
      </p:sp>
      <p:sp>
        <p:nvSpPr>
          <p:cNvPr id="21" name="Rectangle 20">
            <a:extLst>
              <a:ext uri="{FF2B5EF4-FFF2-40B4-BE49-F238E27FC236}">
                <a16:creationId xmlns:a16="http://schemas.microsoft.com/office/drawing/2014/main" id="{19EDB977-65F1-43BA-9A9B-DA1247C59B01}"/>
              </a:ext>
            </a:extLst>
          </p:cNvPr>
          <p:cNvSpPr/>
          <p:nvPr/>
        </p:nvSpPr>
        <p:spPr>
          <a:xfrm>
            <a:off x="8133149" y="1590648"/>
            <a:ext cx="504306" cy="523220"/>
          </a:xfrm>
          <a:prstGeom prst="rect">
            <a:avLst/>
          </a:prstGeom>
          <a:solidFill>
            <a:srgbClr val="FFD3A6"/>
          </a:solidFill>
        </p:spPr>
        <p:txBody>
          <a:bodyPr wrap="square" rtlCol="0" anchor="ctr">
            <a:spAutoFit/>
          </a:bodyPr>
          <a:lstStyle/>
          <a:p>
            <a:pPr algn="ctr" fontAlgn="base">
              <a:spcBef>
                <a:spcPct val="20000"/>
              </a:spcBef>
              <a:spcAft>
                <a:spcPct val="0"/>
              </a:spcAft>
              <a:buClr>
                <a:srgbClr val="82CBDD"/>
              </a:buClr>
            </a:pPr>
            <a:endParaRPr lang="en-GB" sz="2800" dirty="0">
              <a:solidFill>
                <a:srgbClr val="000000"/>
              </a:solidFill>
              <a:latin typeface="Myriad Pro Semibold"/>
              <a:ea typeface="Myriad Pro Semibold" charset="0"/>
              <a:cs typeface="Myriad Pro Semibold" charset="0"/>
            </a:endParaRPr>
          </a:p>
        </p:txBody>
      </p:sp>
      <p:sp>
        <p:nvSpPr>
          <p:cNvPr id="23" name="Rectangle 22">
            <a:extLst>
              <a:ext uri="{FF2B5EF4-FFF2-40B4-BE49-F238E27FC236}">
                <a16:creationId xmlns:a16="http://schemas.microsoft.com/office/drawing/2014/main" id="{E0188A9D-1B49-4696-88B6-F22B5EDF2059}"/>
              </a:ext>
            </a:extLst>
          </p:cNvPr>
          <p:cNvSpPr/>
          <p:nvPr/>
        </p:nvSpPr>
        <p:spPr>
          <a:xfrm>
            <a:off x="8133149" y="2100060"/>
            <a:ext cx="504306" cy="523220"/>
          </a:xfrm>
          <a:prstGeom prst="rect">
            <a:avLst/>
          </a:prstGeom>
          <a:solidFill>
            <a:srgbClr val="FFD3A6"/>
          </a:solidFill>
        </p:spPr>
        <p:txBody>
          <a:bodyPr wrap="square" rtlCol="0" anchor="ctr">
            <a:spAutoFit/>
          </a:bodyPr>
          <a:lstStyle/>
          <a:p>
            <a:pPr algn="ctr" fontAlgn="base">
              <a:spcBef>
                <a:spcPct val="20000"/>
              </a:spcBef>
              <a:spcAft>
                <a:spcPct val="0"/>
              </a:spcAft>
              <a:buClr>
                <a:srgbClr val="82CBDD"/>
              </a:buClr>
            </a:pPr>
            <a:endParaRPr lang="en-GB" sz="2800" dirty="0">
              <a:solidFill>
                <a:srgbClr val="000000"/>
              </a:solidFill>
              <a:latin typeface="Myriad Pro Semibold"/>
              <a:ea typeface="Myriad Pro Semibold" charset="0"/>
              <a:cs typeface="Myriad Pro Semibold" charset="0"/>
            </a:endParaRPr>
          </a:p>
        </p:txBody>
      </p:sp>
      <p:sp>
        <p:nvSpPr>
          <p:cNvPr id="24" name="Rectangle 23">
            <a:extLst>
              <a:ext uri="{FF2B5EF4-FFF2-40B4-BE49-F238E27FC236}">
                <a16:creationId xmlns:a16="http://schemas.microsoft.com/office/drawing/2014/main" id="{60205ABD-918F-41F0-AA9C-267ACC2911F5}"/>
              </a:ext>
            </a:extLst>
          </p:cNvPr>
          <p:cNvSpPr/>
          <p:nvPr/>
        </p:nvSpPr>
        <p:spPr>
          <a:xfrm>
            <a:off x="8133149" y="2609472"/>
            <a:ext cx="504306" cy="523220"/>
          </a:xfrm>
          <a:prstGeom prst="rect">
            <a:avLst/>
          </a:prstGeom>
          <a:solidFill>
            <a:srgbClr val="FFD3A6"/>
          </a:solidFill>
        </p:spPr>
        <p:txBody>
          <a:bodyPr wrap="square" rtlCol="0" anchor="ctr">
            <a:spAutoFit/>
          </a:bodyPr>
          <a:lstStyle/>
          <a:p>
            <a:pPr algn="ctr" fontAlgn="base">
              <a:spcBef>
                <a:spcPct val="20000"/>
              </a:spcBef>
              <a:spcAft>
                <a:spcPct val="0"/>
              </a:spcAft>
              <a:buClr>
                <a:srgbClr val="82CBDD"/>
              </a:buClr>
            </a:pPr>
            <a:endParaRPr lang="en-GB" sz="2800" dirty="0">
              <a:solidFill>
                <a:srgbClr val="000000"/>
              </a:solidFill>
              <a:latin typeface="Myriad Pro Semibold"/>
              <a:ea typeface="Myriad Pro Semibold" charset="0"/>
              <a:cs typeface="Myriad Pro Semibold" charset="0"/>
            </a:endParaRPr>
          </a:p>
        </p:txBody>
      </p:sp>
      <p:sp>
        <p:nvSpPr>
          <p:cNvPr id="25" name="Rectangle 24">
            <a:extLst>
              <a:ext uri="{FF2B5EF4-FFF2-40B4-BE49-F238E27FC236}">
                <a16:creationId xmlns:a16="http://schemas.microsoft.com/office/drawing/2014/main" id="{B4B46072-EEA4-4246-88DD-7AFD97FC26B1}"/>
              </a:ext>
            </a:extLst>
          </p:cNvPr>
          <p:cNvSpPr/>
          <p:nvPr/>
        </p:nvSpPr>
        <p:spPr>
          <a:xfrm>
            <a:off x="8133149" y="3118884"/>
            <a:ext cx="504306" cy="523220"/>
          </a:xfrm>
          <a:prstGeom prst="rect">
            <a:avLst/>
          </a:prstGeom>
          <a:solidFill>
            <a:srgbClr val="FFD3A6"/>
          </a:solidFill>
        </p:spPr>
        <p:txBody>
          <a:bodyPr wrap="square" rtlCol="0" anchor="ctr">
            <a:spAutoFit/>
          </a:bodyPr>
          <a:lstStyle/>
          <a:p>
            <a:pPr algn="ctr" fontAlgn="base">
              <a:spcBef>
                <a:spcPct val="20000"/>
              </a:spcBef>
              <a:spcAft>
                <a:spcPct val="0"/>
              </a:spcAft>
              <a:buClr>
                <a:srgbClr val="82CBDD"/>
              </a:buClr>
            </a:pPr>
            <a:endParaRPr lang="en-GB" sz="2800" dirty="0">
              <a:solidFill>
                <a:srgbClr val="000000"/>
              </a:solidFill>
              <a:latin typeface="Myriad Pro Semibold"/>
              <a:ea typeface="Myriad Pro Semibold" charset="0"/>
              <a:cs typeface="Myriad Pro Semibold" charset="0"/>
            </a:endParaRPr>
          </a:p>
        </p:txBody>
      </p:sp>
      <p:sp>
        <p:nvSpPr>
          <p:cNvPr id="26" name="Rectangle 25">
            <a:extLst>
              <a:ext uri="{FF2B5EF4-FFF2-40B4-BE49-F238E27FC236}">
                <a16:creationId xmlns:a16="http://schemas.microsoft.com/office/drawing/2014/main" id="{4C361F96-6CD4-42F3-B51F-54777B8773C5}"/>
              </a:ext>
            </a:extLst>
          </p:cNvPr>
          <p:cNvSpPr/>
          <p:nvPr/>
        </p:nvSpPr>
        <p:spPr>
          <a:xfrm>
            <a:off x="8133149" y="3628296"/>
            <a:ext cx="504306" cy="523220"/>
          </a:xfrm>
          <a:prstGeom prst="rect">
            <a:avLst/>
          </a:prstGeom>
          <a:solidFill>
            <a:srgbClr val="FFD3A6"/>
          </a:solidFill>
        </p:spPr>
        <p:txBody>
          <a:bodyPr wrap="square" rtlCol="0" anchor="ctr">
            <a:spAutoFit/>
          </a:bodyPr>
          <a:lstStyle/>
          <a:p>
            <a:pPr algn="ctr" fontAlgn="base">
              <a:spcBef>
                <a:spcPct val="20000"/>
              </a:spcBef>
              <a:spcAft>
                <a:spcPct val="0"/>
              </a:spcAft>
              <a:buClr>
                <a:srgbClr val="82CBDD"/>
              </a:buClr>
            </a:pPr>
            <a:endParaRPr lang="en-GB" sz="2800" dirty="0">
              <a:solidFill>
                <a:srgbClr val="000000"/>
              </a:solidFill>
              <a:latin typeface="Myriad Pro Semibold"/>
              <a:ea typeface="Myriad Pro Semibold" charset="0"/>
              <a:cs typeface="Myriad Pro Semibold" charset="0"/>
            </a:endParaRPr>
          </a:p>
        </p:txBody>
      </p:sp>
      <p:sp>
        <p:nvSpPr>
          <p:cNvPr id="27" name="Rectangle 26">
            <a:extLst>
              <a:ext uri="{FF2B5EF4-FFF2-40B4-BE49-F238E27FC236}">
                <a16:creationId xmlns:a16="http://schemas.microsoft.com/office/drawing/2014/main" id="{04587C87-1D61-4E28-843D-D125075C6AC3}"/>
              </a:ext>
            </a:extLst>
          </p:cNvPr>
          <p:cNvSpPr/>
          <p:nvPr/>
        </p:nvSpPr>
        <p:spPr>
          <a:xfrm>
            <a:off x="8133149" y="4134533"/>
            <a:ext cx="504306" cy="523220"/>
          </a:xfrm>
          <a:prstGeom prst="rect">
            <a:avLst/>
          </a:prstGeom>
          <a:solidFill>
            <a:srgbClr val="FFD3A6"/>
          </a:solidFill>
        </p:spPr>
        <p:txBody>
          <a:bodyPr wrap="square" rtlCol="0" anchor="ctr">
            <a:spAutoFit/>
          </a:bodyPr>
          <a:lstStyle/>
          <a:p>
            <a:pPr algn="ctr" fontAlgn="base">
              <a:spcBef>
                <a:spcPct val="20000"/>
              </a:spcBef>
              <a:spcAft>
                <a:spcPct val="0"/>
              </a:spcAft>
              <a:buClr>
                <a:srgbClr val="82CBDD"/>
              </a:buClr>
            </a:pPr>
            <a:endParaRPr lang="en-GB" sz="2800" dirty="0">
              <a:solidFill>
                <a:srgbClr val="000000"/>
              </a:solidFill>
              <a:latin typeface="Myriad Pro Semibold"/>
              <a:ea typeface="Myriad Pro Semibold" charset="0"/>
              <a:cs typeface="Myriad Pro Semibold" charset="0"/>
            </a:endParaRPr>
          </a:p>
        </p:txBody>
      </p:sp>
      <p:sp>
        <p:nvSpPr>
          <p:cNvPr id="28" name="Rectangle 27">
            <a:extLst>
              <a:ext uri="{FF2B5EF4-FFF2-40B4-BE49-F238E27FC236}">
                <a16:creationId xmlns:a16="http://schemas.microsoft.com/office/drawing/2014/main" id="{3539A01A-9259-4A8D-BD5B-AFEE31E03620}"/>
              </a:ext>
            </a:extLst>
          </p:cNvPr>
          <p:cNvSpPr/>
          <p:nvPr/>
        </p:nvSpPr>
        <p:spPr>
          <a:xfrm>
            <a:off x="8133149" y="4639828"/>
            <a:ext cx="504306" cy="523220"/>
          </a:xfrm>
          <a:prstGeom prst="rect">
            <a:avLst/>
          </a:prstGeom>
          <a:solidFill>
            <a:srgbClr val="FFD3A6"/>
          </a:solidFill>
        </p:spPr>
        <p:txBody>
          <a:bodyPr wrap="square" rtlCol="0" anchor="ctr">
            <a:spAutoFit/>
          </a:bodyPr>
          <a:lstStyle/>
          <a:p>
            <a:pPr algn="ctr" fontAlgn="base">
              <a:spcBef>
                <a:spcPct val="20000"/>
              </a:spcBef>
              <a:spcAft>
                <a:spcPct val="0"/>
              </a:spcAft>
              <a:buClr>
                <a:srgbClr val="82CBDD"/>
              </a:buClr>
            </a:pPr>
            <a:endParaRPr lang="en-GB" sz="2800" dirty="0">
              <a:solidFill>
                <a:srgbClr val="000000"/>
              </a:solidFill>
              <a:latin typeface="Myriad Pro Semibold"/>
              <a:ea typeface="Myriad Pro Semibold" charset="0"/>
              <a:cs typeface="Myriad Pro Semibold" charset="0"/>
            </a:endParaRPr>
          </a:p>
        </p:txBody>
      </p:sp>
      <p:sp>
        <p:nvSpPr>
          <p:cNvPr id="29" name="Rectangle 28">
            <a:extLst>
              <a:ext uri="{FF2B5EF4-FFF2-40B4-BE49-F238E27FC236}">
                <a16:creationId xmlns:a16="http://schemas.microsoft.com/office/drawing/2014/main" id="{8DBA019E-67E3-4BFB-9E68-70EEC828D638}"/>
              </a:ext>
            </a:extLst>
          </p:cNvPr>
          <p:cNvSpPr/>
          <p:nvPr/>
        </p:nvSpPr>
        <p:spPr>
          <a:xfrm>
            <a:off x="8133149" y="5150178"/>
            <a:ext cx="504306" cy="523220"/>
          </a:xfrm>
          <a:prstGeom prst="rect">
            <a:avLst/>
          </a:prstGeom>
          <a:solidFill>
            <a:srgbClr val="FFD3A6"/>
          </a:solidFill>
        </p:spPr>
        <p:txBody>
          <a:bodyPr wrap="square" rtlCol="0" anchor="ctr">
            <a:spAutoFit/>
          </a:bodyPr>
          <a:lstStyle/>
          <a:p>
            <a:pPr algn="ctr" fontAlgn="base">
              <a:spcBef>
                <a:spcPct val="20000"/>
              </a:spcBef>
              <a:spcAft>
                <a:spcPct val="0"/>
              </a:spcAft>
              <a:buClr>
                <a:srgbClr val="82CBDD"/>
              </a:buClr>
            </a:pPr>
            <a:endParaRPr lang="en-GB" sz="2800" dirty="0">
              <a:solidFill>
                <a:srgbClr val="000000"/>
              </a:solidFill>
              <a:latin typeface="Myriad Pro Semibold"/>
              <a:ea typeface="Myriad Pro Semibold" charset="0"/>
              <a:cs typeface="Myriad Pro Semibold" charset="0"/>
            </a:endParaRPr>
          </a:p>
        </p:txBody>
      </p:sp>
      <p:sp>
        <p:nvSpPr>
          <p:cNvPr id="30" name="Rectangle 29">
            <a:extLst>
              <a:ext uri="{FF2B5EF4-FFF2-40B4-BE49-F238E27FC236}">
                <a16:creationId xmlns:a16="http://schemas.microsoft.com/office/drawing/2014/main" id="{664C2071-2EAF-46AB-A78A-6D3F3D9B9597}"/>
              </a:ext>
            </a:extLst>
          </p:cNvPr>
          <p:cNvSpPr/>
          <p:nvPr/>
        </p:nvSpPr>
        <p:spPr>
          <a:xfrm>
            <a:off x="8133149" y="5660649"/>
            <a:ext cx="504306" cy="523220"/>
          </a:xfrm>
          <a:prstGeom prst="rect">
            <a:avLst/>
          </a:prstGeom>
          <a:solidFill>
            <a:srgbClr val="FFD3A6"/>
          </a:solidFill>
        </p:spPr>
        <p:txBody>
          <a:bodyPr wrap="square" rtlCol="0" anchor="ctr">
            <a:spAutoFit/>
          </a:bodyPr>
          <a:lstStyle/>
          <a:p>
            <a:pPr algn="ctr" fontAlgn="base">
              <a:spcBef>
                <a:spcPct val="20000"/>
              </a:spcBef>
              <a:spcAft>
                <a:spcPct val="0"/>
              </a:spcAft>
              <a:buClr>
                <a:srgbClr val="82CBDD"/>
              </a:buClr>
            </a:pPr>
            <a:endParaRPr lang="en-GB" sz="2800" dirty="0">
              <a:solidFill>
                <a:srgbClr val="000000"/>
              </a:solidFill>
              <a:latin typeface="Myriad Pro Semibold"/>
              <a:ea typeface="Myriad Pro Semibold" charset="0"/>
              <a:cs typeface="Myriad Pro Semibold" charset="0"/>
            </a:endParaRPr>
          </a:p>
        </p:txBody>
      </p:sp>
      <p:pic>
        <p:nvPicPr>
          <p:cNvPr id="6" name="Picture 5" descr="A close up of a keyboard&#10;&#10;Description automatically generated">
            <a:extLst>
              <a:ext uri="{FF2B5EF4-FFF2-40B4-BE49-F238E27FC236}">
                <a16:creationId xmlns:a16="http://schemas.microsoft.com/office/drawing/2014/main" id="{E813DD1A-E810-4472-96EA-1568F337006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542832" y="1082207"/>
            <a:ext cx="5106339" cy="5106339"/>
          </a:xfrm>
          <a:prstGeom prst="rect">
            <a:avLst/>
          </a:prstGeom>
        </p:spPr>
      </p:pic>
    </p:spTree>
    <p:extLst>
      <p:ext uri="{BB962C8B-B14F-4D97-AF65-F5344CB8AC3E}">
        <p14:creationId xmlns:p14="http://schemas.microsoft.com/office/powerpoint/2010/main" val="7372509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11"/>
                                        </p:tgtEl>
                                      </p:cBhvr>
                                    </p:animEffect>
                                    <p:set>
                                      <p:cBhvr>
                                        <p:cTn id="7" dur="1" fill="hold">
                                          <p:stCondLst>
                                            <p:cond delay="499"/>
                                          </p:stCondLst>
                                        </p:cTn>
                                        <p:tgtEl>
                                          <p:spTgt spid="11"/>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500"/>
                                        <p:tgtEl>
                                          <p:spTgt spid="1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0" nodeType="clickEffect">
                                  <p:stCondLst>
                                    <p:cond delay="0"/>
                                  </p:stCondLst>
                                  <p:childTnLst>
                                    <p:animEffect transition="out" filter="fade">
                                      <p:cBhvr>
                                        <p:cTn id="16" dur="500"/>
                                        <p:tgtEl>
                                          <p:spTgt spid="12"/>
                                        </p:tgtEl>
                                      </p:cBhvr>
                                    </p:animEffect>
                                    <p:set>
                                      <p:cBhvr>
                                        <p:cTn id="17" dur="1" fill="hold">
                                          <p:stCondLst>
                                            <p:cond delay="499"/>
                                          </p:stCondLst>
                                        </p:cTn>
                                        <p:tgtEl>
                                          <p:spTgt spid="12"/>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1"/>
                                        </p:tgtEl>
                                        <p:attrNameLst>
                                          <p:attrName>style.visibility</p:attrName>
                                        </p:attrNameLst>
                                      </p:cBhvr>
                                      <p:to>
                                        <p:strVal val="visible"/>
                                      </p:to>
                                    </p:set>
                                    <p:animEffect transition="in" filter="fade">
                                      <p:cBhvr>
                                        <p:cTn id="22" dur="500"/>
                                        <p:tgtEl>
                                          <p:spTgt spid="21"/>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grpId="0" nodeType="clickEffect">
                                  <p:stCondLst>
                                    <p:cond delay="0"/>
                                  </p:stCondLst>
                                  <p:childTnLst>
                                    <p:animEffect transition="out" filter="fade">
                                      <p:cBhvr>
                                        <p:cTn id="26" dur="500"/>
                                        <p:tgtEl>
                                          <p:spTgt spid="13"/>
                                        </p:tgtEl>
                                      </p:cBhvr>
                                    </p:animEffect>
                                    <p:set>
                                      <p:cBhvr>
                                        <p:cTn id="27" dur="1" fill="hold">
                                          <p:stCondLst>
                                            <p:cond delay="499"/>
                                          </p:stCondLst>
                                        </p:cTn>
                                        <p:tgtEl>
                                          <p:spTgt spid="13"/>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23"/>
                                        </p:tgtEl>
                                        <p:attrNameLst>
                                          <p:attrName>style.visibility</p:attrName>
                                        </p:attrNameLst>
                                      </p:cBhvr>
                                      <p:to>
                                        <p:strVal val="visible"/>
                                      </p:to>
                                    </p:set>
                                    <p:animEffect transition="in" filter="fade">
                                      <p:cBhvr>
                                        <p:cTn id="32" dur="500"/>
                                        <p:tgtEl>
                                          <p:spTgt spid="23"/>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xit" presetSubtype="0" fill="hold" grpId="0" nodeType="clickEffect">
                                  <p:stCondLst>
                                    <p:cond delay="0"/>
                                  </p:stCondLst>
                                  <p:childTnLst>
                                    <p:animEffect transition="out" filter="fade">
                                      <p:cBhvr>
                                        <p:cTn id="36" dur="500"/>
                                        <p:tgtEl>
                                          <p:spTgt spid="14"/>
                                        </p:tgtEl>
                                      </p:cBhvr>
                                    </p:animEffect>
                                    <p:set>
                                      <p:cBhvr>
                                        <p:cTn id="37" dur="1" fill="hold">
                                          <p:stCondLst>
                                            <p:cond delay="499"/>
                                          </p:stCondLst>
                                        </p:cTn>
                                        <p:tgtEl>
                                          <p:spTgt spid="14"/>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24"/>
                                        </p:tgtEl>
                                        <p:attrNameLst>
                                          <p:attrName>style.visibility</p:attrName>
                                        </p:attrNameLst>
                                      </p:cBhvr>
                                      <p:to>
                                        <p:strVal val="visible"/>
                                      </p:to>
                                    </p:set>
                                    <p:animEffect transition="in" filter="fade">
                                      <p:cBhvr>
                                        <p:cTn id="42" dur="500"/>
                                        <p:tgtEl>
                                          <p:spTgt spid="24"/>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xit" presetSubtype="0" fill="hold" grpId="0" nodeType="clickEffect">
                                  <p:stCondLst>
                                    <p:cond delay="0"/>
                                  </p:stCondLst>
                                  <p:childTnLst>
                                    <p:animEffect transition="out" filter="fade">
                                      <p:cBhvr>
                                        <p:cTn id="46" dur="500"/>
                                        <p:tgtEl>
                                          <p:spTgt spid="15"/>
                                        </p:tgtEl>
                                      </p:cBhvr>
                                    </p:animEffect>
                                    <p:set>
                                      <p:cBhvr>
                                        <p:cTn id="47" dur="1" fill="hold">
                                          <p:stCondLst>
                                            <p:cond delay="499"/>
                                          </p:stCondLst>
                                        </p:cTn>
                                        <p:tgtEl>
                                          <p:spTgt spid="15"/>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25"/>
                                        </p:tgtEl>
                                        <p:attrNameLst>
                                          <p:attrName>style.visibility</p:attrName>
                                        </p:attrNameLst>
                                      </p:cBhvr>
                                      <p:to>
                                        <p:strVal val="visible"/>
                                      </p:to>
                                    </p:set>
                                    <p:animEffect transition="in" filter="fade">
                                      <p:cBhvr>
                                        <p:cTn id="52" dur="500"/>
                                        <p:tgtEl>
                                          <p:spTgt spid="25"/>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xit" presetSubtype="0" fill="hold" grpId="0" nodeType="clickEffect">
                                  <p:stCondLst>
                                    <p:cond delay="0"/>
                                  </p:stCondLst>
                                  <p:childTnLst>
                                    <p:animEffect transition="out" filter="fade">
                                      <p:cBhvr>
                                        <p:cTn id="56" dur="500"/>
                                        <p:tgtEl>
                                          <p:spTgt spid="16"/>
                                        </p:tgtEl>
                                      </p:cBhvr>
                                    </p:animEffect>
                                    <p:set>
                                      <p:cBhvr>
                                        <p:cTn id="57" dur="1" fill="hold">
                                          <p:stCondLst>
                                            <p:cond delay="499"/>
                                          </p:stCondLst>
                                        </p:cTn>
                                        <p:tgtEl>
                                          <p:spTgt spid="16"/>
                                        </p:tgtEl>
                                        <p:attrNameLst>
                                          <p:attrName>style.visibility</p:attrName>
                                        </p:attrNameLst>
                                      </p:cBhvr>
                                      <p:to>
                                        <p:strVal val="hidden"/>
                                      </p:to>
                                    </p:se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grpId="0" nodeType="clickEffect">
                                  <p:stCondLst>
                                    <p:cond delay="0"/>
                                  </p:stCondLst>
                                  <p:childTnLst>
                                    <p:set>
                                      <p:cBhvr>
                                        <p:cTn id="61" dur="1" fill="hold">
                                          <p:stCondLst>
                                            <p:cond delay="0"/>
                                          </p:stCondLst>
                                        </p:cTn>
                                        <p:tgtEl>
                                          <p:spTgt spid="26"/>
                                        </p:tgtEl>
                                        <p:attrNameLst>
                                          <p:attrName>style.visibility</p:attrName>
                                        </p:attrNameLst>
                                      </p:cBhvr>
                                      <p:to>
                                        <p:strVal val="visible"/>
                                      </p:to>
                                    </p:set>
                                    <p:animEffect transition="in" filter="fade">
                                      <p:cBhvr>
                                        <p:cTn id="62" dur="500"/>
                                        <p:tgtEl>
                                          <p:spTgt spid="26"/>
                                        </p:tgtEl>
                                      </p:cBhvr>
                                    </p:animEffect>
                                  </p:childTnLst>
                                </p:cTn>
                              </p:par>
                            </p:childTnLst>
                          </p:cTn>
                        </p:par>
                      </p:childTnLst>
                    </p:cTn>
                  </p:par>
                  <p:par>
                    <p:cTn id="63" fill="hold">
                      <p:stCondLst>
                        <p:cond delay="indefinite"/>
                      </p:stCondLst>
                      <p:childTnLst>
                        <p:par>
                          <p:cTn id="64" fill="hold">
                            <p:stCondLst>
                              <p:cond delay="0"/>
                            </p:stCondLst>
                            <p:childTnLst>
                              <p:par>
                                <p:cTn id="65" presetID="10" presetClass="exit" presetSubtype="0" fill="hold" grpId="0" nodeType="clickEffect">
                                  <p:stCondLst>
                                    <p:cond delay="0"/>
                                  </p:stCondLst>
                                  <p:childTnLst>
                                    <p:animEffect transition="out" filter="fade">
                                      <p:cBhvr>
                                        <p:cTn id="66" dur="500"/>
                                        <p:tgtEl>
                                          <p:spTgt spid="17"/>
                                        </p:tgtEl>
                                      </p:cBhvr>
                                    </p:animEffect>
                                    <p:set>
                                      <p:cBhvr>
                                        <p:cTn id="67" dur="1" fill="hold">
                                          <p:stCondLst>
                                            <p:cond delay="499"/>
                                          </p:stCondLst>
                                        </p:cTn>
                                        <p:tgtEl>
                                          <p:spTgt spid="17"/>
                                        </p:tgtEl>
                                        <p:attrNameLst>
                                          <p:attrName>style.visibility</p:attrName>
                                        </p:attrNameLst>
                                      </p:cBhvr>
                                      <p:to>
                                        <p:strVal val="hidden"/>
                                      </p:to>
                                    </p:set>
                                  </p:childTnLst>
                                </p:cTn>
                              </p:par>
                            </p:childTnLst>
                          </p:cTn>
                        </p:par>
                      </p:childTnLst>
                    </p:cTn>
                  </p:par>
                  <p:par>
                    <p:cTn id="68" fill="hold">
                      <p:stCondLst>
                        <p:cond delay="indefinite"/>
                      </p:stCondLst>
                      <p:childTnLst>
                        <p:par>
                          <p:cTn id="69" fill="hold">
                            <p:stCondLst>
                              <p:cond delay="0"/>
                            </p:stCondLst>
                            <p:childTnLst>
                              <p:par>
                                <p:cTn id="70" presetID="10" presetClass="entr" presetSubtype="0" fill="hold" grpId="0" nodeType="clickEffect">
                                  <p:stCondLst>
                                    <p:cond delay="0"/>
                                  </p:stCondLst>
                                  <p:childTnLst>
                                    <p:set>
                                      <p:cBhvr>
                                        <p:cTn id="71" dur="1" fill="hold">
                                          <p:stCondLst>
                                            <p:cond delay="0"/>
                                          </p:stCondLst>
                                        </p:cTn>
                                        <p:tgtEl>
                                          <p:spTgt spid="27"/>
                                        </p:tgtEl>
                                        <p:attrNameLst>
                                          <p:attrName>style.visibility</p:attrName>
                                        </p:attrNameLst>
                                      </p:cBhvr>
                                      <p:to>
                                        <p:strVal val="visible"/>
                                      </p:to>
                                    </p:set>
                                    <p:animEffect transition="in" filter="fade">
                                      <p:cBhvr>
                                        <p:cTn id="72" dur="500"/>
                                        <p:tgtEl>
                                          <p:spTgt spid="27"/>
                                        </p:tgtEl>
                                      </p:cBhvr>
                                    </p:animEffect>
                                  </p:childTnLst>
                                </p:cTn>
                              </p:par>
                            </p:childTnLst>
                          </p:cTn>
                        </p:par>
                      </p:childTnLst>
                    </p:cTn>
                  </p:par>
                  <p:par>
                    <p:cTn id="73" fill="hold">
                      <p:stCondLst>
                        <p:cond delay="indefinite"/>
                      </p:stCondLst>
                      <p:childTnLst>
                        <p:par>
                          <p:cTn id="74" fill="hold">
                            <p:stCondLst>
                              <p:cond delay="0"/>
                            </p:stCondLst>
                            <p:childTnLst>
                              <p:par>
                                <p:cTn id="75" presetID="10" presetClass="exit" presetSubtype="0" fill="hold" grpId="0" nodeType="clickEffect">
                                  <p:stCondLst>
                                    <p:cond delay="0"/>
                                  </p:stCondLst>
                                  <p:childTnLst>
                                    <p:animEffect transition="out" filter="fade">
                                      <p:cBhvr>
                                        <p:cTn id="76" dur="500"/>
                                        <p:tgtEl>
                                          <p:spTgt spid="19"/>
                                        </p:tgtEl>
                                      </p:cBhvr>
                                    </p:animEffect>
                                    <p:set>
                                      <p:cBhvr>
                                        <p:cTn id="77" dur="1" fill="hold">
                                          <p:stCondLst>
                                            <p:cond delay="499"/>
                                          </p:stCondLst>
                                        </p:cTn>
                                        <p:tgtEl>
                                          <p:spTgt spid="19"/>
                                        </p:tgtEl>
                                        <p:attrNameLst>
                                          <p:attrName>style.visibility</p:attrName>
                                        </p:attrNameLst>
                                      </p:cBhvr>
                                      <p:to>
                                        <p:strVal val="hidden"/>
                                      </p:to>
                                    </p:set>
                                  </p:childTnLst>
                                </p:cTn>
                              </p:par>
                            </p:childTnLst>
                          </p:cTn>
                        </p:par>
                      </p:childTnLst>
                    </p:cTn>
                  </p:par>
                  <p:par>
                    <p:cTn id="78" fill="hold">
                      <p:stCondLst>
                        <p:cond delay="indefinite"/>
                      </p:stCondLst>
                      <p:childTnLst>
                        <p:par>
                          <p:cTn id="79" fill="hold">
                            <p:stCondLst>
                              <p:cond delay="0"/>
                            </p:stCondLst>
                            <p:childTnLst>
                              <p:par>
                                <p:cTn id="80" presetID="10" presetClass="entr" presetSubtype="0" fill="hold" grpId="0" nodeType="clickEffect">
                                  <p:stCondLst>
                                    <p:cond delay="0"/>
                                  </p:stCondLst>
                                  <p:childTnLst>
                                    <p:set>
                                      <p:cBhvr>
                                        <p:cTn id="81" dur="1" fill="hold">
                                          <p:stCondLst>
                                            <p:cond delay="0"/>
                                          </p:stCondLst>
                                        </p:cTn>
                                        <p:tgtEl>
                                          <p:spTgt spid="28"/>
                                        </p:tgtEl>
                                        <p:attrNameLst>
                                          <p:attrName>style.visibility</p:attrName>
                                        </p:attrNameLst>
                                      </p:cBhvr>
                                      <p:to>
                                        <p:strVal val="visible"/>
                                      </p:to>
                                    </p:set>
                                    <p:animEffect transition="in" filter="fade">
                                      <p:cBhvr>
                                        <p:cTn id="82" dur="500"/>
                                        <p:tgtEl>
                                          <p:spTgt spid="28"/>
                                        </p:tgtEl>
                                      </p:cBhvr>
                                    </p:animEffect>
                                  </p:childTnLst>
                                </p:cTn>
                              </p:par>
                            </p:childTnLst>
                          </p:cTn>
                        </p:par>
                      </p:childTnLst>
                    </p:cTn>
                  </p:par>
                  <p:par>
                    <p:cTn id="83" fill="hold">
                      <p:stCondLst>
                        <p:cond delay="indefinite"/>
                      </p:stCondLst>
                      <p:childTnLst>
                        <p:par>
                          <p:cTn id="84" fill="hold">
                            <p:stCondLst>
                              <p:cond delay="0"/>
                            </p:stCondLst>
                            <p:childTnLst>
                              <p:par>
                                <p:cTn id="85" presetID="10" presetClass="exit" presetSubtype="0" fill="hold" grpId="0" nodeType="clickEffect">
                                  <p:stCondLst>
                                    <p:cond delay="0"/>
                                  </p:stCondLst>
                                  <p:childTnLst>
                                    <p:animEffect transition="out" filter="fade">
                                      <p:cBhvr>
                                        <p:cTn id="86" dur="500"/>
                                        <p:tgtEl>
                                          <p:spTgt spid="20"/>
                                        </p:tgtEl>
                                      </p:cBhvr>
                                    </p:animEffect>
                                    <p:set>
                                      <p:cBhvr>
                                        <p:cTn id="87" dur="1" fill="hold">
                                          <p:stCondLst>
                                            <p:cond delay="499"/>
                                          </p:stCondLst>
                                        </p:cTn>
                                        <p:tgtEl>
                                          <p:spTgt spid="20"/>
                                        </p:tgtEl>
                                        <p:attrNameLst>
                                          <p:attrName>style.visibility</p:attrName>
                                        </p:attrNameLst>
                                      </p:cBhvr>
                                      <p:to>
                                        <p:strVal val="hidden"/>
                                      </p:to>
                                    </p:set>
                                  </p:childTnLst>
                                </p:cTn>
                              </p:par>
                            </p:childTnLst>
                          </p:cTn>
                        </p:par>
                      </p:childTnLst>
                    </p:cTn>
                  </p:par>
                  <p:par>
                    <p:cTn id="88" fill="hold">
                      <p:stCondLst>
                        <p:cond delay="indefinite"/>
                      </p:stCondLst>
                      <p:childTnLst>
                        <p:par>
                          <p:cTn id="89" fill="hold">
                            <p:stCondLst>
                              <p:cond delay="0"/>
                            </p:stCondLst>
                            <p:childTnLst>
                              <p:par>
                                <p:cTn id="90" presetID="10" presetClass="entr" presetSubtype="0" fill="hold" grpId="0" nodeType="clickEffect">
                                  <p:stCondLst>
                                    <p:cond delay="0"/>
                                  </p:stCondLst>
                                  <p:childTnLst>
                                    <p:set>
                                      <p:cBhvr>
                                        <p:cTn id="91" dur="1" fill="hold">
                                          <p:stCondLst>
                                            <p:cond delay="0"/>
                                          </p:stCondLst>
                                        </p:cTn>
                                        <p:tgtEl>
                                          <p:spTgt spid="29"/>
                                        </p:tgtEl>
                                        <p:attrNameLst>
                                          <p:attrName>style.visibility</p:attrName>
                                        </p:attrNameLst>
                                      </p:cBhvr>
                                      <p:to>
                                        <p:strVal val="visible"/>
                                      </p:to>
                                    </p:set>
                                    <p:animEffect transition="in" filter="fade">
                                      <p:cBhvr>
                                        <p:cTn id="92" dur="500"/>
                                        <p:tgtEl>
                                          <p:spTgt spid="29"/>
                                        </p:tgtEl>
                                      </p:cBhvr>
                                    </p:animEffect>
                                  </p:childTnLst>
                                </p:cTn>
                              </p:par>
                            </p:childTnLst>
                          </p:cTn>
                        </p:par>
                      </p:childTnLst>
                    </p:cTn>
                  </p:par>
                  <p:par>
                    <p:cTn id="93" fill="hold">
                      <p:stCondLst>
                        <p:cond delay="indefinite"/>
                      </p:stCondLst>
                      <p:childTnLst>
                        <p:par>
                          <p:cTn id="94" fill="hold">
                            <p:stCondLst>
                              <p:cond delay="0"/>
                            </p:stCondLst>
                            <p:childTnLst>
                              <p:par>
                                <p:cTn id="95" presetID="10" presetClass="exit" presetSubtype="0" fill="hold" grpId="0" nodeType="clickEffect">
                                  <p:stCondLst>
                                    <p:cond delay="0"/>
                                  </p:stCondLst>
                                  <p:childTnLst>
                                    <p:animEffect transition="out" filter="fade">
                                      <p:cBhvr>
                                        <p:cTn id="96" dur="500"/>
                                        <p:tgtEl>
                                          <p:spTgt spid="22"/>
                                        </p:tgtEl>
                                      </p:cBhvr>
                                    </p:animEffect>
                                    <p:set>
                                      <p:cBhvr>
                                        <p:cTn id="97" dur="1" fill="hold">
                                          <p:stCondLst>
                                            <p:cond delay="499"/>
                                          </p:stCondLst>
                                        </p:cTn>
                                        <p:tgtEl>
                                          <p:spTgt spid="22"/>
                                        </p:tgtEl>
                                        <p:attrNameLst>
                                          <p:attrName>style.visibility</p:attrName>
                                        </p:attrNameLst>
                                      </p:cBhvr>
                                      <p:to>
                                        <p:strVal val="hidden"/>
                                      </p:to>
                                    </p:set>
                                  </p:childTnLst>
                                </p:cTn>
                              </p:par>
                            </p:childTnLst>
                          </p:cTn>
                        </p:par>
                      </p:childTnLst>
                    </p:cTn>
                  </p:par>
                  <p:par>
                    <p:cTn id="98" fill="hold">
                      <p:stCondLst>
                        <p:cond delay="indefinite"/>
                      </p:stCondLst>
                      <p:childTnLst>
                        <p:par>
                          <p:cTn id="99" fill="hold">
                            <p:stCondLst>
                              <p:cond delay="0"/>
                            </p:stCondLst>
                            <p:childTnLst>
                              <p:par>
                                <p:cTn id="100" presetID="10" presetClass="entr" presetSubtype="0" fill="hold" grpId="0" nodeType="clickEffect">
                                  <p:stCondLst>
                                    <p:cond delay="0"/>
                                  </p:stCondLst>
                                  <p:childTnLst>
                                    <p:set>
                                      <p:cBhvr>
                                        <p:cTn id="101" dur="1" fill="hold">
                                          <p:stCondLst>
                                            <p:cond delay="0"/>
                                          </p:stCondLst>
                                        </p:cTn>
                                        <p:tgtEl>
                                          <p:spTgt spid="30"/>
                                        </p:tgtEl>
                                        <p:attrNameLst>
                                          <p:attrName>style.visibility</p:attrName>
                                        </p:attrNameLst>
                                      </p:cBhvr>
                                      <p:to>
                                        <p:strVal val="visible"/>
                                      </p:to>
                                    </p:set>
                                    <p:animEffect transition="in" filter="fade">
                                      <p:cBhvr>
                                        <p:cTn id="102" dur="500"/>
                                        <p:tgtEl>
                                          <p:spTgt spid="30"/>
                                        </p:tgtEl>
                                      </p:cBhvr>
                                    </p:animEffect>
                                  </p:childTnLst>
                                </p:cTn>
                              </p:par>
                            </p:childTnLst>
                          </p:cTn>
                        </p:par>
                        <p:par>
                          <p:cTn id="103" fill="hold">
                            <p:stCondLst>
                              <p:cond delay="500"/>
                            </p:stCondLst>
                            <p:childTnLst>
                              <p:par>
                                <p:cTn id="104" presetID="1" presetClass="entr" presetSubtype="0" fill="hold" nodeType="afterEffect">
                                  <p:stCondLst>
                                    <p:cond delay="0"/>
                                  </p:stCondLst>
                                  <p:childTnLst>
                                    <p:set>
                                      <p:cBhvr>
                                        <p:cTn id="105" dur="1" fill="hold">
                                          <p:stCondLst>
                                            <p:cond delay="0"/>
                                          </p:stCondLst>
                                        </p:cTn>
                                        <p:tgtEl>
                                          <p:spTgt spid="10"/>
                                        </p:tgtEl>
                                        <p:attrNameLst>
                                          <p:attrName>style.visibility</p:attrName>
                                        </p:attrNameLst>
                                      </p:cBhvr>
                                      <p:to>
                                        <p:strVal val="visible"/>
                                      </p:to>
                                    </p:set>
                                  </p:childTnLst>
                                </p:cTn>
                              </p:par>
                            </p:childTnLst>
                          </p:cTn>
                        </p:par>
                      </p:childTnLst>
                    </p:cTn>
                  </p:par>
                  <p:par>
                    <p:cTn id="106" fill="hold">
                      <p:stCondLst>
                        <p:cond delay="indefinite"/>
                      </p:stCondLst>
                      <p:childTnLst>
                        <p:par>
                          <p:cTn id="107" fill="hold">
                            <p:stCondLst>
                              <p:cond delay="0"/>
                            </p:stCondLst>
                            <p:childTnLst>
                              <p:par>
                                <p:cTn id="108" presetID="10" presetClass="exit" presetSubtype="0" fill="hold" grpId="1" nodeType="clickEffect">
                                  <p:stCondLst>
                                    <p:cond delay="0"/>
                                  </p:stCondLst>
                                  <p:childTnLst>
                                    <p:animEffect transition="out" filter="fade">
                                      <p:cBhvr>
                                        <p:cTn id="109" dur="500"/>
                                        <p:tgtEl>
                                          <p:spTgt spid="18"/>
                                        </p:tgtEl>
                                      </p:cBhvr>
                                    </p:animEffect>
                                    <p:set>
                                      <p:cBhvr>
                                        <p:cTn id="110" dur="1" fill="hold">
                                          <p:stCondLst>
                                            <p:cond delay="499"/>
                                          </p:stCondLst>
                                        </p:cTn>
                                        <p:tgtEl>
                                          <p:spTgt spid="18"/>
                                        </p:tgtEl>
                                        <p:attrNameLst>
                                          <p:attrName>style.visibility</p:attrName>
                                        </p:attrNameLst>
                                      </p:cBhvr>
                                      <p:to>
                                        <p:strVal val="hidden"/>
                                      </p:to>
                                    </p:set>
                                  </p:childTnLst>
                                </p:cTn>
                              </p:par>
                            </p:childTnLst>
                          </p:cTn>
                        </p:par>
                      </p:childTnLst>
                    </p:cTn>
                  </p:par>
                  <p:par>
                    <p:cTn id="111" fill="hold">
                      <p:stCondLst>
                        <p:cond delay="indefinite"/>
                      </p:stCondLst>
                      <p:childTnLst>
                        <p:par>
                          <p:cTn id="112" fill="hold">
                            <p:stCondLst>
                              <p:cond delay="0"/>
                            </p:stCondLst>
                            <p:childTnLst>
                              <p:par>
                                <p:cTn id="113" presetID="10" presetClass="exit" presetSubtype="0" fill="hold" grpId="1" nodeType="clickEffect">
                                  <p:stCondLst>
                                    <p:cond delay="0"/>
                                  </p:stCondLst>
                                  <p:childTnLst>
                                    <p:animEffect transition="out" filter="fade">
                                      <p:cBhvr>
                                        <p:cTn id="114" dur="500"/>
                                        <p:tgtEl>
                                          <p:spTgt spid="21"/>
                                        </p:tgtEl>
                                      </p:cBhvr>
                                    </p:animEffect>
                                    <p:set>
                                      <p:cBhvr>
                                        <p:cTn id="115" dur="1" fill="hold">
                                          <p:stCondLst>
                                            <p:cond delay="499"/>
                                          </p:stCondLst>
                                        </p:cTn>
                                        <p:tgtEl>
                                          <p:spTgt spid="21"/>
                                        </p:tgtEl>
                                        <p:attrNameLst>
                                          <p:attrName>style.visibility</p:attrName>
                                        </p:attrNameLst>
                                      </p:cBhvr>
                                      <p:to>
                                        <p:strVal val="hidden"/>
                                      </p:to>
                                    </p:set>
                                  </p:childTnLst>
                                </p:cTn>
                              </p:par>
                            </p:childTnLst>
                          </p:cTn>
                        </p:par>
                      </p:childTnLst>
                    </p:cTn>
                  </p:par>
                  <p:par>
                    <p:cTn id="116" fill="hold">
                      <p:stCondLst>
                        <p:cond delay="indefinite"/>
                      </p:stCondLst>
                      <p:childTnLst>
                        <p:par>
                          <p:cTn id="117" fill="hold">
                            <p:stCondLst>
                              <p:cond delay="0"/>
                            </p:stCondLst>
                            <p:childTnLst>
                              <p:par>
                                <p:cTn id="118" presetID="10" presetClass="exit" presetSubtype="0" fill="hold" grpId="1" nodeType="clickEffect">
                                  <p:stCondLst>
                                    <p:cond delay="0"/>
                                  </p:stCondLst>
                                  <p:childTnLst>
                                    <p:animEffect transition="out" filter="fade">
                                      <p:cBhvr>
                                        <p:cTn id="119" dur="500"/>
                                        <p:tgtEl>
                                          <p:spTgt spid="23"/>
                                        </p:tgtEl>
                                      </p:cBhvr>
                                    </p:animEffect>
                                    <p:set>
                                      <p:cBhvr>
                                        <p:cTn id="120" dur="1" fill="hold">
                                          <p:stCondLst>
                                            <p:cond delay="499"/>
                                          </p:stCondLst>
                                        </p:cTn>
                                        <p:tgtEl>
                                          <p:spTgt spid="23"/>
                                        </p:tgtEl>
                                        <p:attrNameLst>
                                          <p:attrName>style.visibility</p:attrName>
                                        </p:attrNameLst>
                                      </p:cBhvr>
                                      <p:to>
                                        <p:strVal val="hidden"/>
                                      </p:to>
                                    </p:set>
                                  </p:childTnLst>
                                </p:cTn>
                              </p:par>
                            </p:childTnLst>
                          </p:cTn>
                        </p:par>
                      </p:childTnLst>
                    </p:cTn>
                  </p:par>
                  <p:par>
                    <p:cTn id="121" fill="hold">
                      <p:stCondLst>
                        <p:cond delay="indefinite"/>
                      </p:stCondLst>
                      <p:childTnLst>
                        <p:par>
                          <p:cTn id="122" fill="hold">
                            <p:stCondLst>
                              <p:cond delay="0"/>
                            </p:stCondLst>
                            <p:childTnLst>
                              <p:par>
                                <p:cTn id="123" presetID="10" presetClass="exit" presetSubtype="0" fill="hold" grpId="1" nodeType="clickEffect">
                                  <p:stCondLst>
                                    <p:cond delay="0"/>
                                  </p:stCondLst>
                                  <p:childTnLst>
                                    <p:animEffect transition="out" filter="fade">
                                      <p:cBhvr>
                                        <p:cTn id="124" dur="500"/>
                                        <p:tgtEl>
                                          <p:spTgt spid="24"/>
                                        </p:tgtEl>
                                      </p:cBhvr>
                                    </p:animEffect>
                                    <p:set>
                                      <p:cBhvr>
                                        <p:cTn id="125" dur="1" fill="hold">
                                          <p:stCondLst>
                                            <p:cond delay="499"/>
                                          </p:stCondLst>
                                        </p:cTn>
                                        <p:tgtEl>
                                          <p:spTgt spid="24"/>
                                        </p:tgtEl>
                                        <p:attrNameLst>
                                          <p:attrName>style.visibility</p:attrName>
                                        </p:attrNameLst>
                                      </p:cBhvr>
                                      <p:to>
                                        <p:strVal val="hidden"/>
                                      </p:to>
                                    </p:set>
                                  </p:childTnLst>
                                </p:cTn>
                              </p:par>
                            </p:childTnLst>
                          </p:cTn>
                        </p:par>
                      </p:childTnLst>
                    </p:cTn>
                  </p:par>
                  <p:par>
                    <p:cTn id="126" fill="hold">
                      <p:stCondLst>
                        <p:cond delay="indefinite"/>
                      </p:stCondLst>
                      <p:childTnLst>
                        <p:par>
                          <p:cTn id="127" fill="hold">
                            <p:stCondLst>
                              <p:cond delay="0"/>
                            </p:stCondLst>
                            <p:childTnLst>
                              <p:par>
                                <p:cTn id="128" presetID="10" presetClass="exit" presetSubtype="0" fill="hold" grpId="1" nodeType="clickEffect">
                                  <p:stCondLst>
                                    <p:cond delay="0"/>
                                  </p:stCondLst>
                                  <p:childTnLst>
                                    <p:animEffect transition="out" filter="fade">
                                      <p:cBhvr>
                                        <p:cTn id="129" dur="500"/>
                                        <p:tgtEl>
                                          <p:spTgt spid="25"/>
                                        </p:tgtEl>
                                      </p:cBhvr>
                                    </p:animEffect>
                                    <p:set>
                                      <p:cBhvr>
                                        <p:cTn id="130" dur="1" fill="hold">
                                          <p:stCondLst>
                                            <p:cond delay="499"/>
                                          </p:stCondLst>
                                        </p:cTn>
                                        <p:tgtEl>
                                          <p:spTgt spid="25"/>
                                        </p:tgtEl>
                                        <p:attrNameLst>
                                          <p:attrName>style.visibility</p:attrName>
                                        </p:attrNameLst>
                                      </p:cBhvr>
                                      <p:to>
                                        <p:strVal val="hidden"/>
                                      </p:to>
                                    </p:set>
                                  </p:childTnLst>
                                </p:cTn>
                              </p:par>
                            </p:childTnLst>
                          </p:cTn>
                        </p:par>
                      </p:childTnLst>
                    </p:cTn>
                  </p:par>
                  <p:par>
                    <p:cTn id="131" fill="hold">
                      <p:stCondLst>
                        <p:cond delay="indefinite"/>
                      </p:stCondLst>
                      <p:childTnLst>
                        <p:par>
                          <p:cTn id="132" fill="hold">
                            <p:stCondLst>
                              <p:cond delay="0"/>
                            </p:stCondLst>
                            <p:childTnLst>
                              <p:par>
                                <p:cTn id="133" presetID="10" presetClass="exit" presetSubtype="0" fill="hold" grpId="1" nodeType="clickEffect">
                                  <p:stCondLst>
                                    <p:cond delay="0"/>
                                  </p:stCondLst>
                                  <p:childTnLst>
                                    <p:animEffect transition="out" filter="fade">
                                      <p:cBhvr>
                                        <p:cTn id="134" dur="500"/>
                                        <p:tgtEl>
                                          <p:spTgt spid="26"/>
                                        </p:tgtEl>
                                      </p:cBhvr>
                                    </p:animEffect>
                                    <p:set>
                                      <p:cBhvr>
                                        <p:cTn id="135" dur="1" fill="hold">
                                          <p:stCondLst>
                                            <p:cond delay="499"/>
                                          </p:stCondLst>
                                        </p:cTn>
                                        <p:tgtEl>
                                          <p:spTgt spid="26"/>
                                        </p:tgtEl>
                                        <p:attrNameLst>
                                          <p:attrName>style.visibility</p:attrName>
                                        </p:attrNameLst>
                                      </p:cBhvr>
                                      <p:to>
                                        <p:strVal val="hidden"/>
                                      </p:to>
                                    </p:set>
                                  </p:childTnLst>
                                </p:cTn>
                              </p:par>
                            </p:childTnLst>
                          </p:cTn>
                        </p:par>
                      </p:childTnLst>
                    </p:cTn>
                  </p:par>
                  <p:par>
                    <p:cTn id="136" fill="hold">
                      <p:stCondLst>
                        <p:cond delay="indefinite"/>
                      </p:stCondLst>
                      <p:childTnLst>
                        <p:par>
                          <p:cTn id="137" fill="hold">
                            <p:stCondLst>
                              <p:cond delay="0"/>
                            </p:stCondLst>
                            <p:childTnLst>
                              <p:par>
                                <p:cTn id="138" presetID="10" presetClass="exit" presetSubtype="0" fill="hold" grpId="1" nodeType="clickEffect">
                                  <p:stCondLst>
                                    <p:cond delay="0"/>
                                  </p:stCondLst>
                                  <p:childTnLst>
                                    <p:animEffect transition="out" filter="fade">
                                      <p:cBhvr>
                                        <p:cTn id="139" dur="500"/>
                                        <p:tgtEl>
                                          <p:spTgt spid="27"/>
                                        </p:tgtEl>
                                      </p:cBhvr>
                                    </p:animEffect>
                                    <p:set>
                                      <p:cBhvr>
                                        <p:cTn id="140" dur="1" fill="hold">
                                          <p:stCondLst>
                                            <p:cond delay="499"/>
                                          </p:stCondLst>
                                        </p:cTn>
                                        <p:tgtEl>
                                          <p:spTgt spid="27"/>
                                        </p:tgtEl>
                                        <p:attrNameLst>
                                          <p:attrName>style.visibility</p:attrName>
                                        </p:attrNameLst>
                                      </p:cBhvr>
                                      <p:to>
                                        <p:strVal val="hidden"/>
                                      </p:to>
                                    </p:set>
                                  </p:childTnLst>
                                </p:cTn>
                              </p:par>
                            </p:childTnLst>
                          </p:cTn>
                        </p:par>
                      </p:childTnLst>
                    </p:cTn>
                  </p:par>
                  <p:par>
                    <p:cTn id="141" fill="hold">
                      <p:stCondLst>
                        <p:cond delay="indefinite"/>
                      </p:stCondLst>
                      <p:childTnLst>
                        <p:par>
                          <p:cTn id="142" fill="hold">
                            <p:stCondLst>
                              <p:cond delay="0"/>
                            </p:stCondLst>
                            <p:childTnLst>
                              <p:par>
                                <p:cTn id="143" presetID="10" presetClass="exit" presetSubtype="0" fill="hold" grpId="1" nodeType="clickEffect">
                                  <p:stCondLst>
                                    <p:cond delay="0"/>
                                  </p:stCondLst>
                                  <p:childTnLst>
                                    <p:animEffect transition="out" filter="fade">
                                      <p:cBhvr>
                                        <p:cTn id="144" dur="500"/>
                                        <p:tgtEl>
                                          <p:spTgt spid="28"/>
                                        </p:tgtEl>
                                      </p:cBhvr>
                                    </p:animEffect>
                                    <p:set>
                                      <p:cBhvr>
                                        <p:cTn id="145" dur="1" fill="hold">
                                          <p:stCondLst>
                                            <p:cond delay="499"/>
                                          </p:stCondLst>
                                        </p:cTn>
                                        <p:tgtEl>
                                          <p:spTgt spid="28"/>
                                        </p:tgtEl>
                                        <p:attrNameLst>
                                          <p:attrName>style.visibility</p:attrName>
                                        </p:attrNameLst>
                                      </p:cBhvr>
                                      <p:to>
                                        <p:strVal val="hidden"/>
                                      </p:to>
                                    </p:set>
                                  </p:childTnLst>
                                </p:cTn>
                              </p:par>
                            </p:childTnLst>
                          </p:cTn>
                        </p:par>
                      </p:childTnLst>
                    </p:cTn>
                  </p:par>
                  <p:par>
                    <p:cTn id="146" fill="hold">
                      <p:stCondLst>
                        <p:cond delay="indefinite"/>
                      </p:stCondLst>
                      <p:childTnLst>
                        <p:par>
                          <p:cTn id="147" fill="hold">
                            <p:stCondLst>
                              <p:cond delay="0"/>
                            </p:stCondLst>
                            <p:childTnLst>
                              <p:par>
                                <p:cTn id="148" presetID="10" presetClass="exit" presetSubtype="0" fill="hold" grpId="1" nodeType="clickEffect">
                                  <p:stCondLst>
                                    <p:cond delay="0"/>
                                  </p:stCondLst>
                                  <p:childTnLst>
                                    <p:animEffect transition="out" filter="fade">
                                      <p:cBhvr>
                                        <p:cTn id="149" dur="500"/>
                                        <p:tgtEl>
                                          <p:spTgt spid="29"/>
                                        </p:tgtEl>
                                      </p:cBhvr>
                                    </p:animEffect>
                                    <p:set>
                                      <p:cBhvr>
                                        <p:cTn id="150" dur="1" fill="hold">
                                          <p:stCondLst>
                                            <p:cond delay="499"/>
                                          </p:stCondLst>
                                        </p:cTn>
                                        <p:tgtEl>
                                          <p:spTgt spid="29"/>
                                        </p:tgtEl>
                                        <p:attrNameLst>
                                          <p:attrName>style.visibility</p:attrName>
                                        </p:attrNameLst>
                                      </p:cBhvr>
                                      <p:to>
                                        <p:strVal val="hidden"/>
                                      </p:to>
                                    </p:set>
                                  </p:childTnLst>
                                </p:cTn>
                              </p:par>
                            </p:childTnLst>
                          </p:cTn>
                        </p:par>
                      </p:childTnLst>
                    </p:cTn>
                  </p:par>
                  <p:par>
                    <p:cTn id="151" fill="hold">
                      <p:stCondLst>
                        <p:cond delay="indefinite"/>
                      </p:stCondLst>
                      <p:childTnLst>
                        <p:par>
                          <p:cTn id="152" fill="hold">
                            <p:stCondLst>
                              <p:cond delay="0"/>
                            </p:stCondLst>
                            <p:childTnLst>
                              <p:par>
                                <p:cTn id="153" presetID="10" presetClass="exit" presetSubtype="0" fill="hold" grpId="1" nodeType="clickEffect">
                                  <p:stCondLst>
                                    <p:cond delay="0"/>
                                  </p:stCondLst>
                                  <p:childTnLst>
                                    <p:animEffect transition="out" filter="fade">
                                      <p:cBhvr>
                                        <p:cTn id="154" dur="500"/>
                                        <p:tgtEl>
                                          <p:spTgt spid="30"/>
                                        </p:tgtEl>
                                      </p:cBhvr>
                                    </p:animEffect>
                                    <p:set>
                                      <p:cBhvr>
                                        <p:cTn id="155" dur="1" fill="hold">
                                          <p:stCondLst>
                                            <p:cond delay="499"/>
                                          </p:stCondLst>
                                        </p:cTn>
                                        <p:tgtEl>
                                          <p:spTgt spid="3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4" grpId="0" animBg="1"/>
      <p:bldP spid="15" grpId="0" animBg="1"/>
      <p:bldP spid="16" grpId="0" animBg="1"/>
      <p:bldP spid="17" grpId="0" animBg="1"/>
      <p:bldP spid="19" grpId="0" animBg="1"/>
      <p:bldP spid="20" grpId="0" animBg="1"/>
      <p:bldP spid="22" grpId="0" animBg="1"/>
      <p:bldP spid="18" grpId="0" animBg="1"/>
      <p:bldP spid="18" grpId="1" animBg="1"/>
      <p:bldP spid="21" grpId="0" animBg="1"/>
      <p:bldP spid="21" grpId="1" animBg="1"/>
      <p:bldP spid="23" grpId="0" animBg="1"/>
      <p:bldP spid="23" grpId="1" animBg="1"/>
      <p:bldP spid="24" grpId="0" animBg="1"/>
      <p:bldP spid="24" grpId="1" animBg="1"/>
      <p:bldP spid="25" grpId="0" animBg="1"/>
      <p:bldP spid="25" grpId="1" animBg="1"/>
      <p:bldP spid="26" grpId="0" animBg="1"/>
      <p:bldP spid="26" grpId="1" animBg="1"/>
      <p:bldP spid="27" grpId="0" animBg="1"/>
      <p:bldP spid="27" grpId="1" animBg="1"/>
      <p:bldP spid="28" grpId="0" animBg="1"/>
      <p:bldP spid="28" grpId="1" animBg="1"/>
      <p:bldP spid="29" grpId="0" animBg="1"/>
      <p:bldP spid="29" grpId="1" animBg="1"/>
      <p:bldP spid="30" grpId="0" animBg="1"/>
      <p:bldP spid="30" grpId="1" animBg="1"/>
    </p:bldLst>
  </p:timing>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2.4 The 10 and 5 time tables</a:t>
            </a:r>
            <a:r>
              <a:rPr lang="en-GB" dirty="0"/>
              <a:t>	</a:t>
            </a:r>
            <a:r>
              <a:rPr lang="en-US" dirty="0">
                <a:solidFill>
                  <a:srgbClr val="00628C"/>
                </a:solidFill>
              </a:rPr>
              <a:t>Step 3:1</a:t>
            </a:r>
          </a:p>
        </p:txBody>
      </p:sp>
      <p:sp>
        <p:nvSpPr>
          <p:cNvPr id="36" name="Rectangle 35">
            <a:extLst>
              <a:ext uri="{FF2B5EF4-FFF2-40B4-BE49-F238E27FC236}">
                <a16:creationId xmlns:a16="http://schemas.microsoft.com/office/drawing/2014/main" id="{198E9608-F79E-4D4C-93BD-2A592A02B338}"/>
              </a:ext>
            </a:extLst>
          </p:cNvPr>
          <p:cNvSpPr/>
          <p:nvPr/>
        </p:nvSpPr>
        <p:spPr>
          <a:xfrm>
            <a:off x="2770768" y="3185512"/>
            <a:ext cx="288000" cy="982800"/>
          </a:xfrm>
          <a:prstGeom prst="rect">
            <a:avLst/>
          </a:prstGeom>
          <a:solidFill>
            <a:srgbClr val="E2EFD9"/>
          </a:solidFill>
        </p:spPr>
        <p:txBody>
          <a:bodyPr wrap="square" rtlCol="0" anchor="ctr">
            <a:spAutoFit/>
          </a:bodyPr>
          <a:lstStyle/>
          <a:p>
            <a:pPr algn="ctr">
              <a:buClr>
                <a:srgbClr val="82CBDD"/>
              </a:buClr>
              <a:buNone/>
            </a:pPr>
            <a:endParaRPr lang="en-GB" dirty="0">
              <a:latin typeface="Myriad Pro Semibold"/>
              <a:ea typeface="Myriad Pro Semibold" charset="0"/>
              <a:cs typeface="Myriad Pro Semibold" charset="0"/>
            </a:endParaRPr>
          </a:p>
        </p:txBody>
      </p:sp>
      <p:sp>
        <p:nvSpPr>
          <p:cNvPr id="37" name="Rectangle 36">
            <a:extLst>
              <a:ext uri="{FF2B5EF4-FFF2-40B4-BE49-F238E27FC236}">
                <a16:creationId xmlns:a16="http://schemas.microsoft.com/office/drawing/2014/main" id="{8F9B095A-AA47-4115-82AE-B8D88DE78AFB}"/>
              </a:ext>
            </a:extLst>
          </p:cNvPr>
          <p:cNvSpPr/>
          <p:nvPr/>
        </p:nvSpPr>
        <p:spPr>
          <a:xfrm>
            <a:off x="4249030" y="3185512"/>
            <a:ext cx="288000" cy="486000"/>
          </a:xfrm>
          <a:prstGeom prst="rect">
            <a:avLst/>
          </a:prstGeom>
          <a:solidFill>
            <a:srgbClr val="E2EFD9"/>
          </a:solidFill>
        </p:spPr>
        <p:txBody>
          <a:bodyPr wrap="square" rtlCol="0" anchor="ctr">
            <a:spAutoFit/>
          </a:bodyPr>
          <a:lstStyle/>
          <a:p>
            <a:pPr algn="ctr">
              <a:buClr>
                <a:srgbClr val="82CBDD"/>
              </a:buClr>
              <a:buNone/>
            </a:pPr>
            <a:endParaRPr lang="en-GB" dirty="0">
              <a:latin typeface="Myriad Pro Semibold"/>
              <a:ea typeface="Myriad Pro Semibold" charset="0"/>
              <a:cs typeface="Myriad Pro Semibold" charset="0"/>
            </a:endParaRPr>
          </a:p>
        </p:txBody>
      </p:sp>
      <p:sp>
        <p:nvSpPr>
          <p:cNvPr id="38" name="Rectangle 37">
            <a:extLst>
              <a:ext uri="{FF2B5EF4-FFF2-40B4-BE49-F238E27FC236}">
                <a16:creationId xmlns:a16="http://schemas.microsoft.com/office/drawing/2014/main" id="{A1407136-3F0E-4F7D-99B9-9B4E24DA1195}"/>
              </a:ext>
            </a:extLst>
          </p:cNvPr>
          <p:cNvSpPr/>
          <p:nvPr/>
        </p:nvSpPr>
        <p:spPr>
          <a:xfrm>
            <a:off x="5724596" y="3185512"/>
            <a:ext cx="288000" cy="982800"/>
          </a:xfrm>
          <a:prstGeom prst="rect">
            <a:avLst/>
          </a:prstGeom>
          <a:solidFill>
            <a:srgbClr val="E2EFD9"/>
          </a:solidFill>
        </p:spPr>
        <p:txBody>
          <a:bodyPr wrap="square" rtlCol="0" anchor="ctr">
            <a:spAutoFit/>
          </a:bodyPr>
          <a:lstStyle/>
          <a:p>
            <a:pPr algn="ctr">
              <a:buClr>
                <a:srgbClr val="82CBDD"/>
              </a:buClr>
              <a:buNone/>
            </a:pPr>
            <a:endParaRPr lang="en-GB" dirty="0">
              <a:latin typeface="Myriad Pro Semibold"/>
              <a:ea typeface="Myriad Pro Semibold" charset="0"/>
              <a:cs typeface="Myriad Pro Semibold" charset="0"/>
            </a:endParaRPr>
          </a:p>
        </p:txBody>
      </p:sp>
      <p:sp>
        <p:nvSpPr>
          <p:cNvPr id="39" name="Rectangle 38">
            <a:extLst>
              <a:ext uri="{FF2B5EF4-FFF2-40B4-BE49-F238E27FC236}">
                <a16:creationId xmlns:a16="http://schemas.microsoft.com/office/drawing/2014/main" id="{01EEA77E-C83E-48BF-924F-9AC462C9A225}"/>
              </a:ext>
            </a:extLst>
          </p:cNvPr>
          <p:cNvSpPr/>
          <p:nvPr/>
        </p:nvSpPr>
        <p:spPr>
          <a:xfrm>
            <a:off x="7200177" y="3184667"/>
            <a:ext cx="288000" cy="486000"/>
          </a:xfrm>
          <a:prstGeom prst="rect">
            <a:avLst/>
          </a:prstGeom>
          <a:solidFill>
            <a:srgbClr val="E2EFD9"/>
          </a:solidFill>
        </p:spPr>
        <p:txBody>
          <a:bodyPr wrap="square" rtlCol="0" anchor="ctr">
            <a:spAutoFit/>
          </a:bodyPr>
          <a:lstStyle/>
          <a:p>
            <a:pPr algn="ctr">
              <a:buClr>
                <a:srgbClr val="82CBDD"/>
              </a:buClr>
              <a:buNone/>
            </a:pPr>
            <a:endParaRPr lang="en-GB" dirty="0">
              <a:latin typeface="Myriad Pro Semibold"/>
              <a:ea typeface="Myriad Pro Semibold" charset="0"/>
              <a:cs typeface="Myriad Pro Semibold" charset="0"/>
            </a:endParaRPr>
          </a:p>
        </p:txBody>
      </p:sp>
      <p:sp>
        <p:nvSpPr>
          <p:cNvPr id="40" name="Rectangle 39">
            <a:extLst>
              <a:ext uri="{FF2B5EF4-FFF2-40B4-BE49-F238E27FC236}">
                <a16:creationId xmlns:a16="http://schemas.microsoft.com/office/drawing/2014/main" id="{3F32021E-010E-4DDD-9CF6-123435EF3DBE}"/>
              </a:ext>
            </a:extLst>
          </p:cNvPr>
          <p:cNvSpPr/>
          <p:nvPr/>
        </p:nvSpPr>
        <p:spPr>
          <a:xfrm>
            <a:off x="8673922" y="3182285"/>
            <a:ext cx="288000" cy="982800"/>
          </a:xfrm>
          <a:prstGeom prst="rect">
            <a:avLst/>
          </a:prstGeom>
          <a:solidFill>
            <a:srgbClr val="E2EFD9"/>
          </a:solidFill>
        </p:spPr>
        <p:txBody>
          <a:bodyPr wrap="square" rtlCol="0" anchor="ctr">
            <a:spAutoFit/>
          </a:bodyPr>
          <a:lstStyle/>
          <a:p>
            <a:pPr algn="ctr">
              <a:buClr>
                <a:srgbClr val="82CBDD"/>
              </a:buClr>
              <a:buNone/>
            </a:pPr>
            <a:endParaRPr lang="en-GB" dirty="0">
              <a:latin typeface="Myriad Pro Semibold"/>
              <a:ea typeface="Myriad Pro Semibold" charset="0"/>
              <a:cs typeface="Myriad Pro Semibold" charset="0"/>
            </a:endParaRPr>
          </a:p>
        </p:txBody>
      </p:sp>
      <p:sp>
        <p:nvSpPr>
          <p:cNvPr id="41" name="Rectangle 40">
            <a:extLst>
              <a:ext uri="{FF2B5EF4-FFF2-40B4-BE49-F238E27FC236}">
                <a16:creationId xmlns:a16="http://schemas.microsoft.com/office/drawing/2014/main" id="{3B8CCCE3-0FEF-49A7-A1D2-83AA67A88717}"/>
              </a:ext>
            </a:extLst>
          </p:cNvPr>
          <p:cNvSpPr/>
          <p:nvPr/>
        </p:nvSpPr>
        <p:spPr>
          <a:xfrm>
            <a:off x="10151959" y="3184667"/>
            <a:ext cx="288000" cy="486000"/>
          </a:xfrm>
          <a:prstGeom prst="rect">
            <a:avLst/>
          </a:prstGeom>
          <a:solidFill>
            <a:srgbClr val="E2EFD9"/>
          </a:solidFill>
        </p:spPr>
        <p:txBody>
          <a:bodyPr wrap="square" rtlCol="0" anchor="ctr">
            <a:spAutoFit/>
          </a:bodyPr>
          <a:lstStyle/>
          <a:p>
            <a:pPr algn="ctr">
              <a:buClr>
                <a:srgbClr val="82CBDD"/>
              </a:buClr>
              <a:buNone/>
            </a:pPr>
            <a:endParaRPr lang="en-GB" dirty="0">
              <a:latin typeface="Myriad Pro Semibold"/>
              <a:ea typeface="Myriad Pro Semibold" charset="0"/>
              <a:cs typeface="Myriad Pro Semibold" charset="0"/>
            </a:endParaRPr>
          </a:p>
        </p:txBody>
      </p:sp>
      <p:graphicFrame>
        <p:nvGraphicFramePr>
          <p:cNvPr id="42" name="Table 41">
            <a:extLst>
              <a:ext uri="{FF2B5EF4-FFF2-40B4-BE49-F238E27FC236}">
                <a16:creationId xmlns:a16="http://schemas.microsoft.com/office/drawing/2014/main" id="{C5C9D9E3-8BA6-4B60-AB5A-23AE9DB2BB33}"/>
              </a:ext>
            </a:extLst>
          </p:cNvPr>
          <p:cNvGraphicFramePr>
            <a:graphicFrameLocks noGrp="1"/>
          </p:cNvGraphicFramePr>
          <p:nvPr>
            <p:extLst>
              <p:ext uri="{D42A27DB-BD31-4B8C-83A1-F6EECF244321}">
                <p14:modId xmlns:p14="http://schemas.microsoft.com/office/powerpoint/2010/main" val="3969343813"/>
              </p:ext>
            </p:extLst>
          </p:nvPr>
        </p:nvGraphicFramePr>
        <p:xfrm>
          <a:off x="1749194" y="2688148"/>
          <a:ext cx="8693612" cy="1481703"/>
        </p:xfrm>
        <a:graphic>
          <a:graphicData uri="http://schemas.openxmlformats.org/drawingml/2006/table">
            <a:tbl>
              <a:tblPr firstRow="1" firstCol="1" bandRow="1">
                <a:tableStyleId>{5C22544A-7EE6-4342-B048-85BDC9FD1C3A}</a:tableStyleId>
              </a:tblPr>
              <a:tblGrid>
                <a:gridCol w="1018412">
                  <a:extLst>
                    <a:ext uri="{9D8B030D-6E8A-4147-A177-3AD203B41FA5}">
                      <a16:colId xmlns:a16="http://schemas.microsoft.com/office/drawing/2014/main" val="1420353010"/>
                    </a:ext>
                  </a:extLst>
                </a:gridCol>
                <a:gridCol w="295200">
                  <a:extLst>
                    <a:ext uri="{9D8B030D-6E8A-4147-A177-3AD203B41FA5}">
                      <a16:colId xmlns:a16="http://schemas.microsoft.com/office/drawing/2014/main" val="2191486574"/>
                    </a:ext>
                  </a:extLst>
                </a:gridCol>
                <a:gridCol w="295200">
                  <a:extLst>
                    <a:ext uri="{9D8B030D-6E8A-4147-A177-3AD203B41FA5}">
                      <a16:colId xmlns:a16="http://schemas.microsoft.com/office/drawing/2014/main" val="3896570224"/>
                    </a:ext>
                  </a:extLst>
                </a:gridCol>
                <a:gridCol w="295200">
                  <a:extLst>
                    <a:ext uri="{9D8B030D-6E8A-4147-A177-3AD203B41FA5}">
                      <a16:colId xmlns:a16="http://schemas.microsoft.com/office/drawing/2014/main" val="4106381217"/>
                    </a:ext>
                  </a:extLst>
                </a:gridCol>
                <a:gridCol w="295200">
                  <a:extLst>
                    <a:ext uri="{9D8B030D-6E8A-4147-A177-3AD203B41FA5}">
                      <a16:colId xmlns:a16="http://schemas.microsoft.com/office/drawing/2014/main" val="650585186"/>
                    </a:ext>
                  </a:extLst>
                </a:gridCol>
                <a:gridCol w="295200">
                  <a:extLst>
                    <a:ext uri="{9D8B030D-6E8A-4147-A177-3AD203B41FA5}">
                      <a16:colId xmlns:a16="http://schemas.microsoft.com/office/drawing/2014/main" val="1246469813"/>
                    </a:ext>
                  </a:extLst>
                </a:gridCol>
                <a:gridCol w="295200">
                  <a:extLst>
                    <a:ext uri="{9D8B030D-6E8A-4147-A177-3AD203B41FA5}">
                      <a16:colId xmlns:a16="http://schemas.microsoft.com/office/drawing/2014/main" val="915297154"/>
                    </a:ext>
                  </a:extLst>
                </a:gridCol>
                <a:gridCol w="295200">
                  <a:extLst>
                    <a:ext uri="{9D8B030D-6E8A-4147-A177-3AD203B41FA5}">
                      <a16:colId xmlns:a16="http://schemas.microsoft.com/office/drawing/2014/main" val="3549027334"/>
                    </a:ext>
                  </a:extLst>
                </a:gridCol>
                <a:gridCol w="295200">
                  <a:extLst>
                    <a:ext uri="{9D8B030D-6E8A-4147-A177-3AD203B41FA5}">
                      <a16:colId xmlns:a16="http://schemas.microsoft.com/office/drawing/2014/main" val="3480408880"/>
                    </a:ext>
                  </a:extLst>
                </a:gridCol>
                <a:gridCol w="295200">
                  <a:extLst>
                    <a:ext uri="{9D8B030D-6E8A-4147-A177-3AD203B41FA5}">
                      <a16:colId xmlns:a16="http://schemas.microsoft.com/office/drawing/2014/main" val="2001277685"/>
                    </a:ext>
                  </a:extLst>
                </a:gridCol>
                <a:gridCol w="295200">
                  <a:extLst>
                    <a:ext uri="{9D8B030D-6E8A-4147-A177-3AD203B41FA5}">
                      <a16:colId xmlns:a16="http://schemas.microsoft.com/office/drawing/2014/main" val="3272880381"/>
                    </a:ext>
                  </a:extLst>
                </a:gridCol>
                <a:gridCol w="295200">
                  <a:extLst>
                    <a:ext uri="{9D8B030D-6E8A-4147-A177-3AD203B41FA5}">
                      <a16:colId xmlns:a16="http://schemas.microsoft.com/office/drawing/2014/main" val="546601939"/>
                    </a:ext>
                  </a:extLst>
                </a:gridCol>
                <a:gridCol w="295200">
                  <a:extLst>
                    <a:ext uri="{9D8B030D-6E8A-4147-A177-3AD203B41FA5}">
                      <a16:colId xmlns:a16="http://schemas.microsoft.com/office/drawing/2014/main" val="2590677665"/>
                    </a:ext>
                  </a:extLst>
                </a:gridCol>
                <a:gridCol w="295200">
                  <a:extLst>
                    <a:ext uri="{9D8B030D-6E8A-4147-A177-3AD203B41FA5}">
                      <a16:colId xmlns:a16="http://schemas.microsoft.com/office/drawing/2014/main" val="3379615951"/>
                    </a:ext>
                  </a:extLst>
                </a:gridCol>
                <a:gridCol w="295200">
                  <a:extLst>
                    <a:ext uri="{9D8B030D-6E8A-4147-A177-3AD203B41FA5}">
                      <a16:colId xmlns:a16="http://schemas.microsoft.com/office/drawing/2014/main" val="1638898984"/>
                    </a:ext>
                  </a:extLst>
                </a:gridCol>
                <a:gridCol w="295200">
                  <a:extLst>
                    <a:ext uri="{9D8B030D-6E8A-4147-A177-3AD203B41FA5}">
                      <a16:colId xmlns:a16="http://schemas.microsoft.com/office/drawing/2014/main" val="3299756172"/>
                    </a:ext>
                  </a:extLst>
                </a:gridCol>
                <a:gridCol w="295200">
                  <a:extLst>
                    <a:ext uri="{9D8B030D-6E8A-4147-A177-3AD203B41FA5}">
                      <a16:colId xmlns:a16="http://schemas.microsoft.com/office/drawing/2014/main" val="1875843"/>
                    </a:ext>
                  </a:extLst>
                </a:gridCol>
                <a:gridCol w="295200">
                  <a:extLst>
                    <a:ext uri="{9D8B030D-6E8A-4147-A177-3AD203B41FA5}">
                      <a16:colId xmlns:a16="http://schemas.microsoft.com/office/drawing/2014/main" val="150344025"/>
                    </a:ext>
                  </a:extLst>
                </a:gridCol>
                <a:gridCol w="295200">
                  <a:extLst>
                    <a:ext uri="{9D8B030D-6E8A-4147-A177-3AD203B41FA5}">
                      <a16:colId xmlns:a16="http://schemas.microsoft.com/office/drawing/2014/main" val="446331552"/>
                    </a:ext>
                  </a:extLst>
                </a:gridCol>
                <a:gridCol w="295200">
                  <a:extLst>
                    <a:ext uri="{9D8B030D-6E8A-4147-A177-3AD203B41FA5}">
                      <a16:colId xmlns:a16="http://schemas.microsoft.com/office/drawing/2014/main" val="1832374403"/>
                    </a:ext>
                  </a:extLst>
                </a:gridCol>
                <a:gridCol w="295200">
                  <a:extLst>
                    <a:ext uri="{9D8B030D-6E8A-4147-A177-3AD203B41FA5}">
                      <a16:colId xmlns:a16="http://schemas.microsoft.com/office/drawing/2014/main" val="4199782462"/>
                    </a:ext>
                  </a:extLst>
                </a:gridCol>
                <a:gridCol w="295200">
                  <a:extLst>
                    <a:ext uri="{9D8B030D-6E8A-4147-A177-3AD203B41FA5}">
                      <a16:colId xmlns:a16="http://schemas.microsoft.com/office/drawing/2014/main" val="3509854967"/>
                    </a:ext>
                  </a:extLst>
                </a:gridCol>
                <a:gridCol w="295200">
                  <a:extLst>
                    <a:ext uri="{9D8B030D-6E8A-4147-A177-3AD203B41FA5}">
                      <a16:colId xmlns:a16="http://schemas.microsoft.com/office/drawing/2014/main" val="2446626481"/>
                    </a:ext>
                  </a:extLst>
                </a:gridCol>
                <a:gridCol w="295200">
                  <a:extLst>
                    <a:ext uri="{9D8B030D-6E8A-4147-A177-3AD203B41FA5}">
                      <a16:colId xmlns:a16="http://schemas.microsoft.com/office/drawing/2014/main" val="3677224337"/>
                    </a:ext>
                  </a:extLst>
                </a:gridCol>
                <a:gridCol w="295200">
                  <a:extLst>
                    <a:ext uri="{9D8B030D-6E8A-4147-A177-3AD203B41FA5}">
                      <a16:colId xmlns:a16="http://schemas.microsoft.com/office/drawing/2014/main" val="501770989"/>
                    </a:ext>
                  </a:extLst>
                </a:gridCol>
                <a:gridCol w="295200">
                  <a:extLst>
                    <a:ext uri="{9D8B030D-6E8A-4147-A177-3AD203B41FA5}">
                      <a16:colId xmlns:a16="http://schemas.microsoft.com/office/drawing/2014/main" val="4097377342"/>
                    </a:ext>
                  </a:extLst>
                </a:gridCol>
                <a:gridCol w="295200">
                  <a:extLst>
                    <a:ext uri="{9D8B030D-6E8A-4147-A177-3AD203B41FA5}">
                      <a16:colId xmlns:a16="http://schemas.microsoft.com/office/drawing/2014/main" val="329009944"/>
                    </a:ext>
                  </a:extLst>
                </a:gridCol>
              </a:tblGrid>
              <a:tr h="493901">
                <a:tc>
                  <a:txBody>
                    <a:bodyPr/>
                    <a:lstStyle/>
                    <a:p>
                      <a:pPr>
                        <a:lnSpc>
                          <a:spcPct val="107000"/>
                        </a:lnSpc>
                        <a:spcAft>
                          <a:spcPts val="0"/>
                        </a:spcAft>
                      </a:pPr>
                      <a:r>
                        <a:rPr lang="en-GB" sz="1400" dirty="0">
                          <a:solidFill>
                            <a:schemeClr val="tx1"/>
                          </a:solidFill>
                          <a:effectLst/>
                          <a:latin typeface="Myriad Pro Semibold"/>
                        </a:rPr>
                        <a:t>Number</a:t>
                      </a:r>
                      <a:endParaRPr lang="en-GB" sz="1400" dirty="0">
                        <a:solidFill>
                          <a:schemeClr val="tx1"/>
                        </a:solidFill>
                        <a:effectLst/>
                        <a:latin typeface="Myriad Pro Semibold"/>
                        <a:ea typeface="Calibri" panose="020F0502020204030204" pitchFamily="34" charset="0"/>
                        <a:cs typeface="Times New Roman" panose="02020603050405020304" pitchFamily="18" charset="0"/>
                      </a:endParaRPr>
                    </a:p>
                  </a:txBody>
                  <a:tcPr marL="36195" marR="3619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8E2E8"/>
                    </a:solidFill>
                  </a:tcPr>
                </a:tc>
                <a:tc>
                  <a:txBody>
                    <a:bodyPr/>
                    <a:lstStyle/>
                    <a:p>
                      <a:pPr algn="ctr">
                        <a:lnSpc>
                          <a:spcPct val="107000"/>
                        </a:lnSpc>
                        <a:spcAft>
                          <a:spcPts val="0"/>
                        </a:spcAft>
                      </a:pPr>
                      <a:r>
                        <a:rPr lang="en-GB" sz="1400" dirty="0">
                          <a:solidFill>
                            <a:schemeClr val="tx1"/>
                          </a:solidFill>
                          <a:effectLst/>
                          <a:latin typeface="Myriad Pro Semibold"/>
                        </a:rPr>
                        <a:t>0</a:t>
                      </a:r>
                      <a:endParaRPr lang="en-GB" sz="1400"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07000"/>
                        </a:lnSpc>
                        <a:spcAft>
                          <a:spcPts val="0"/>
                        </a:spcAft>
                      </a:pPr>
                      <a:r>
                        <a:rPr lang="en-GB" sz="1400" b="0" dirty="0">
                          <a:solidFill>
                            <a:schemeClr val="tx1"/>
                          </a:solidFill>
                          <a:effectLst/>
                          <a:latin typeface="Myriad Pro Semibold"/>
                        </a:rPr>
                        <a:t>1</a:t>
                      </a:r>
                      <a:endParaRPr lang="en-GB" sz="14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07000"/>
                        </a:lnSpc>
                        <a:spcAft>
                          <a:spcPts val="0"/>
                        </a:spcAft>
                      </a:pPr>
                      <a:r>
                        <a:rPr lang="en-GB" sz="1400" b="0" dirty="0">
                          <a:solidFill>
                            <a:schemeClr val="tx1"/>
                          </a:solidFill>
                          <a:effectLst/>
                          <a:latin typeface="Myriad Pro Semibold"/>
                        </a:rPr>
                        <a:t>2</a:t>
                      </a:r>
                      <a:endParaRPr lang="en-GB" sz="14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07000"/>
                        </a:lnSpc>
                        <a:spcAft>
                          <a:spcPts val="0"/>
                        </a:spcAft>
                      </a:pPr>
                      <a:r>
                        <a:rPr lang="en-GB" sz="1400" b="0" dirty="0">
                          <a:solidFill>
                            <a:schemeClr val="tx1"/>
                          </a:solidFill>
                          <a:effectLst/>
                          <a:latin typeface="Myriad Pro Semibold"/>
                        </a:rPr>
                        <a:t>3</a:t>
                      </a:r>
                      <a:endParaRPr lang="en-GB" sz="14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07000"/>
                        </a:lnSpc>
                        <a:spcAft>
                          <a:spcPts val="0"/>
                        </a:spcAft>
                      </a:pPr>
                      <a:r>
                        <a:rPr lang="en-GB" sz="1400" b="0" dirty="0">
                          <a:solidFill>
                            <a:schemeClr val="tx1"/>
                          </a:solidFill>
                          <a:effectLst/>
                          <a:latin typeface="Myriad Pro Semibold"/>
                        </a:rPr>
                        <a:t>4</a:t>
                      </a:r>
                      <a:endParaRPr lang="en-GB" sz="14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07000"/>
                        </a:lnSpc>
                        <a:spcAft>
                          <a:spcPts val="0"/>
                        </a:spcAft>
                      </a:pPr>
                      <a:r>
                        <a:rPr lang="en-GB" sz="1400">
                          <a:solidFill>
                            <a:schemeClr val="tx1"/>
                          </a:solidFill>
                          <a:effectLst/>
                          <a:latin typeface="Myriad Pro Semibold"/>
                        </a:rPr>
                        <a:t>5</a:t>
                      </a:r>
                      <a:endParaRPr lang="en-GB" sz="1400">
                        <a:solidFill>
                          <a:schemeClr val="tx1"/>
                        </a:solidFill>
                        <a:effectLst/>
                        <a:latin typeface="Myriad Pro Semibold"/>
                        <a:ea typeface="Calibri" panose="020F050202020403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07000"/>
                        </a:lnSpc>
                        <a:spcAft>
                          <a:spcPts val="0"/>
                        </a:spcAft>
                      </a:pPr>
                      <a:r>
                        <a:rPr lang="en-GB" sz="1400" b="0" dirty="0">
                          <a:solidFill>
                            <a:schemeClr val="tx1"/>
                          </a:solidFill>
                          <a:effectLst/>
                          <a:latin typeface="Myriad Pro Semibold"/>
                        </a:rPr>
                        <a:t>6</a:t>
                      </a:r>
                      <a:endParaRPr lang="en-GB" sz="14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07000"/>
                        </a:lnSpc>
                        <a:spcAft>
                          <a:spcPts val="0"/>
                        </a:spcAft>
                      </a:pPr>
                      <a:r>
                        <a:rPr lang="en-GB" sz="1400" b="0" dirty="0">
                          <a:solidFill>
                            <a:schemeClr val="tx1"/>
                          </a:solidFill>
                          <a:effectLst/>
                          <a:latin typeface="Myriad Pro Semibold"/>
                        </a:rPr>
                        <a:t>7</a:t>
                      </a:r>
                      <a:endParaRPr lang="en-GB" sz="14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07000"/>
                        </a:lnSpc>
                        <a:spcAft>
                          <a:spcPts val="0"/>
                        </a:spcAft>
                      </a:pPr>
                      <a:r>
                        <a:rPr lang="en-GB" sz="1400" b="0" dirty="0">
                          <a:solidFill>
                            <a:schemeClr val="tx1"/>
                          </a:solidFill>
                          <a:effectLst/>
                          <a:latin typeface="Myriad Pro Semibold"/>
                        </a:rPr>
                        <a:t>8</a:t>
                      </a:r>
                      <a:endParaRPr lang="en-GB" sz="14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07000"/>
                        </a:lnSpc>
                        <a:spcAft>
                          <a:spcPts val="0"/>
                        </a:spcAft>
                      </a:pPr>
                      <a:r>
                        <a:rPr lang="en-GB" sz="1400" b="0" dirty="0">
                          <a:solidFill>
                            <a:schemeClr val="tx1"/>
                          </a:solidFill>
                          <a:effectLst/>
                          <a:latin typeface="Myriad Pro Semibold"/>
                        </a:rPr>
                        <a:t>9</a:t>
                      </a:r>
                      <a:endParaRPr lang="en-GB" sz="14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07000"/>
                        </a:lnSpc>
                        <a:spcAft>
                          <a:spcPts val="0"/>
                        </a:spcAft>
                      </a:pPr>
                      <a:r>
                        <a:rPr lang="en-GB" sz="1400">
                          <a:solidFill>
                            <a:schemeClr val="tx1"/>
                          </a:solidFill>
                          <a:effectLst/>
                          <a:latin typeface="Myriad Pro Semibold"/>
                        </a:rPr>
                        <a:t>10</a:t>
                      </a:r>
                      <a:endParaRPr lang="en-GB" sz="1400">
                        <a:solidFill>
                          <a:schemeClr val="tx1"/>
                        </a:solidFill>
                        <a:effectLst/>
                        <a:latin typeface="Myriad Pro Semibold"/>
                        <a:ea typeface="Calibri" panose="020F050202020403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07000"/>
                        </a:lnSpc>
                        <a:spcAft>
                          <a:spcPts val="0"/>
                        </a:spcAft>
                      </a:pPr>
                      <a:r>
                        <a:rPr lang="en-GB" sz="1400" b="0" dirty="0">
                          <a:solidFill>
                            <a:schemeClr val="tx1"/>
                          </a:solidFill>
                          <a:effectLst/>
                          <a:latin typeface="Myriad Pro Semibold"/>
                        </a:rPr>
                        <a:t>11</a:t>
                      </a:r>
                      <a:endParaRPr lang="en-GB" sz="14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07000"/>
                        </a:lnSpc>
                        <a:spcAft>
                          <a:spcPts val="0"/>
                        </a:spcAft>
                      </a:pPr>
                      <a:r>
                        <a:rPr lang="en-GB" sz="1400" b="0" dirty="0">
                          <a:solidFill>
                            <a:schemeClr val="tx1"/>
                          </a:solidFill>
                          <a:effectLst/>
                          <a:latin typeface="Myriad Pro Semibold"/>
                        </a:rPr>
                        <a:t>12</a:t>
                      </a:r>
                      <a:endParaRPr lang="en-GB" sz="14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07000"/>
                        </a:lnSpc>
                        <a:spcAft>
                          <a:spcPts val="0"/>
                        </a:spcAft>
                      </a:pPr>
                      <a:r>
                        <a:rPr lang="en-GB" sz="1400" b="0" dirty="0">
                          <a:solidFill>
                            <a:schemeClr val="tx1"/>
                          </a:solidFill>
                          <a:effectLst/>
                          <a:latin typeface="Myriad Pro Semibold"/>
                        </a:rPr>
                        <a:t>13</a:t>
                      </a:r>
                      <a:endParaRPr lang="en-GB" sz="14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07000"/>
                        </a:lnSpc>
                        <a:spcAft>
                          <a:spcPts val="0"/>
                        </a:spcAft>
                      </a:pPr>
                      <a:r>
                        <a:rPr lang="en-GB" sz="1400" b="0" dirty="0">
                          <a:solidFill>
                            <a:schemeClr val="tx1"/>
                          </a:solidFill>
                          <a:effectLst/>
                          <a:latin typeface="Myriad Pro Semibold"/>
                        </a:rPr>
                        <a:t>14</a:t>
                      </a:r>
                      <a:endParaRPr lang="en-GB" sz="14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07000"/>
                        </a:lnSpc>
                        <a:spcAft>
                          <a:spcPts val="0"/>
                        </a:spcAft>
                      </a:pPr>
                      <a:r>
                        <a:rPr lang="en-GB" sz="1400">
                          <a:solidFill>
                            <a:schemeClr val="tx1"/>
                          </a:solidFill>
                          <a:effectLst/>
                          <a:latin typeface="Myriad Pro Semibold"/>
                        </a:rPr>
                        <a:t>15</a:t>
                      </a:r>
                      <a:endParaRPr lang="en-GB" sz="1400">
                        <a:solidFill>
                          <a:schemeClr val="tx1"/>
                        </a:solidFill>
                        <a:effectLst/>
                        <a:latin typeface="Myriad Pro Semibold"/>
                        <a:ea typeface="Calibri" panose="020F050202020403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07000"/>
                        </a:lnSpc>
                        <a:spcAft>
                          <a:spcPts val="0"/>
                        </a:spcAft>
                      </a:pPr>
                      <a:r>
                        <a:rPr lang="en-GB" sz="1400" b="0" dirty="0">
                          <a:solidFill>
                            <a:schemeClr val="tx1"/>
                          </a:solidFill>
                          <a:effectLst/>
                          <a:latin typeface="Myriad Pro Semibold"/>
                        </a:rPr>
                        <a:t>16</a:t>
                      </a:r>
                      <a:endParaRPr lang="en-GB" sz="14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07000"/>
                        </a:lnSpc>
                        <a:spcAft>
                          <a:spcPts val="0"/>
                        </a:spcAft>
                      </a:pPr>
                      <a:r>
                        <a:rPr lang="en-GB" sz="1400" b="0" dirty="0">
                          <a:solidFill>
                            <a:schemeClr val="tx1"/>
                          </a:solidFill>
                          <a:effectLst/>
                          <a:latin typeface="Myriad Pro Semibold"/>
                        </a:rPr>
                        <a:t>17</a:t>
                      </a:r>
                      <a:endParaRPr lang="en-GB" sz="14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07000"/>
                        </a:lnSpc>
                        <a:spcAft>
                          <a:spcPts val="0"/>
                        </a:spcAft>
                      </a:pPr>
                      <a:r>
                        <a:rPr lang="en-GB" sz="1400" b="0" dirty="0">
                          <a:solidFill>
                            <a:schemeClr val="tx1"/>
                          </a:solidFill>
                          <a:effectLst/>
                          <a:latin typeface="Myriad Pro Semibold"/>
                        </a:rPr>
                        <a:t>18</a:t>
                      </a:r>
                      <a:endParaRPr lang="en-GB" sz="14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07000"/>
                        </a:lnSpc>
                        <a:spcAft>
                          <a:spcPts val="0"/>
                        </a:spcAft>
                      </a:pPr>
                      <a:r>
                        <a:rPr lang="en-GB" sz="1400" b="0" dirty="0">
                          <a:solidFill>
                            <a:schemeClr val="tx1"/>
                          </a:solidFill>
                          <a:effectLst/>
                          <a:latin typeface="Myriad Pro Semibold"/>
                        </a:rPr>
                        <a:t>19</a:t>
                      </a:r>
                      <a:endParaRPr lang="en-GB" sz="14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07000"/>
                        </a:lnSpc>
                        <a:spcAft>
                          <a:spcPts val="0"/>
                        </a:spcAft>
                      </a:pPr>
                      <a:r>
                        <a:rPr lang="en-GB" sz="1400">
                          <a:solidFill>
                            <a:schemeClr val="tx1"/>
                          </a:solidFill>
                          <a:effectLst/>
                          <a:latin typeface="Myriad Pro Semibold"/>
                        </a:rPr>
                        <a:t>20</a:t>
                      </a:r>
                      <a:endParaRPr lang="en-GB" sz="1400">
                        <a:solidFill>
                          <a:schemeClr val="tx1"/>
                        </a:solidFill>
                        <a:effectLst/>
                        <a:latin typeface="Myriad Pro Semibold"/>
                        <a:ea typeface="Calibri" panose="020F050202020403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07000"/>
                        </a:lnSpc>
                        <a:spcAft>
                          <a:spcPts val="0"/>
                        </a:spcAft>
                      </a:pPr>
                      <a:r>
                        <a:rPr lang="en-GB" sz="1400" b="0" dirty="0">
                          <a:solidFill>
                            <a:schemeClr val="tx1"/>
                          </a:solidFill>
                          <a:effectLst/>
                          <a:latin typeface="Myriad Pro Semibold"/>
                        </a:rPr>
                        <a:t>21</a:t>
                      </a:r>
                      <a:endParaRPr lang="en-GB" sz="14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07000"/>
                        </a:lnSpc>
                        <a:spcAft>
                          <a:spcPts val="0"/>
                        </a:spcAft>
                      </a:pPr>
                      <a:r>
                        <a:rPr lang="en-GB" sz="1400" b="0" dirty="0">
                          <a:solidFill>
                            <a:schemeClr val="tx1"/>
                          </a:solidFill>
                          <a:effectLst/>
                          <a:latin typeface="Myriad Pro Semibold"/>
                        </a:rPr>
                        <a:t>22</a:t>
                      </a:r>
                      <a:endParaRPr lang="en-GB" sz="14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07000"/>
                        </a:lnSpc>
                        <a:spcAft>
                          <a:spcPts val="0"/>
                        </a:spcAft>
                      </a:pPr>
                      <a:r>
                        <a:rPr lang="en-GB" sz="1400" b="0" dirty="0">
                          <a:solidFill>
                            <a:schemeClr val="tx1"/>
                          </a:solidFill>
                          <a:effectLst/>
                          <a:latin typeface="Myriad Pro Semibold"/>
                        </a:rPr>
                        <a:t>23</a:t>
                      </a:r>
                      <a:endParaRPr lang="en-GB" sz="14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07000"/>
                        </a:lnSpc>
                        <a:spcAft>
                          <a:spcPts val="0"/>
                        </a:spcAft>
                      </a:pPr>
                      <a:r>
                        <a:rPr lang="en-GB" sz="1400" b="0" dirty="0">
                          <a:solidFill>
                            <a:schemeClr val="tx1"/>
                          </a:solidFill>
                          <a:effectLst/>
                          <a:latin typeface="Myriad Pro Semibold"/>
                        </a:rPr>
                        <a:t>24</a:t>
                      </a:r>
                      <a:endParaRPr lang="en-GB" sz="14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07000"/>
                        </a:lnSpc>
                        <a:spcAft>
                          <a:spcPts val="0"/>
                        </a:spcAft>
                      </a:pPr>
                      <a:r>
                        <a:rPr lang="en-GB" sz="1400" dirty="0">
                          <a:solidFill>
                            <a:schemeClr val="tx1"/>
                          </a:solidFill>
                          <a:effectLst/>
                          <a:latin typeface="Myriad Pro Semibold"/>
                        </a:rPr>
                        <a:t>25</a:t>
                      </a:r>
                      <a:endParaRPr lang="en-GB" sz="1400" dirty="0">
                        <a:solidFill>
                          <a:schemeClr val="tx1"/>
                        </a:solidFill>
                        <a:effectLst/>
                        <a:latin typeface="Myriad Pro Semibold"/>
                        <a:ea typeface="Calibri" panose="020F050202020403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945315648"/>
                  </a:ext>
                </a:extLst>
              </a:tr>
              <a:tr h="493901">
                <a:tc>
                  <a:txBody>
                    <a:bodyPr/>
                    <a:lstStyle/>
                    <a:p>
                      <a:pPr>
                        <a:lnSpc>
                          <a:spcPct val="107000"/>
                        </a:lnSpc>
                        <a:spcAft>
                          <a:spcPts val="0"/>
                        </a:spcAft>
                      </a:pPr>
                      <a:r>
                        <a:rPr lang="en-GB" sz="1400" dirty="0">
                          <a:solidFill>
                            <a:schemeClr val="tx1"/>
                          </a:solidFill>
                          <a:effectLst/>
                          <a:latin typeface="Myriad Pro Semibold"/>
                        </a:rPr>
                        <a:t>Counting in 5s</a:t>
                      </a:r>
                      <a:endParaRPr lang="en-GB" sz="1400" dirty="0">
                        <a:solidFill>
                          <a:schemeClr val="tx1"/>
                        </a:solidFill>
                        <a:effectLst/>
                        <a:latin typeface="Myriad Pro Semibold"/>
                        <a:ea typeface="Calibri" panose="020F0502020204030204" pitchFamily="34" charset="0"/>
                        <a:cs typeface="Times New Roman" panose="02020603050405020304" pitchFamily="18" charset="0"/>
                      </a:endParaRPr>
                    </a:p>
                  </a:txBody>
                  <a:tcPr marL="36195" marR="3619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8E2E8"/>
                    </a:solidFill>
                  </a:tcPr>
                </a:tc>
                <a:tc>
                  <a:txBody>
                    <a:bodyPr/>
                    <a:lstStyle/>
                    <a:p>
                      <a:pPr algn="ctr">
                        <a:lnSpc>
                          <a:spcPct val="107000"/>
                        </a:lnSpc>
                        <a:spcAft>
                          <a:spcPts val="0"/>
                        </a:spcAft>
                      </a:pPr>
                      <a:endParaRPr lang="en-GB" sz="1400" dirty="0">
                        <a:solidFill>
                          <a:srgbClr val="00B050"/>
                        </a:solidFill>
                        <a:effectLst/>
                        <a:latin typeface="Myriad Pro Semibold"/>
                        <a:ea typeface="Calibri" panose="020F050202020403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07000"/>
                        </a:lnSpc>
                        <a:spcAft>
                          <a:spcPts val="0"/>
                        </a:spcAft>
                      </a:pPr>
                      <a:r>
                        <a:rPr lang="en-GB" sz="1400" dirty="0">
                          <a:solidFill>
                            <a:srgbClr val="00B050"/>
                          </a:solidFill>
                          <a:effectLst/>
                          <a:latin typeface="Myriad Pro Semibold"/>
                        </a:rPr>
                        <a:t> </a:t>
                      </a:r>
                      <a:endParaRPr lang="en-GB" sz="1400" dirty="0">
                        <a:solidFill>
                          <a:srgbClr val="00B050"/>
                        </a:solidFill>
                        <a:effectLst/>
                        <a:latin typeface="Myriad Pro Semibold"/>
                        <a:ea typeface="Calibri" panose="020F050202020403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07000"/>
                        </a:lnSpc>
                        <a:spcAft>
                          <a:spcPts val="0"/>
                        </a:spcAft>
                      </a:pPr>
                      <a:r>
                        <a:rPr lang="en-GB" sz="1400" dirty="0">
                          <a:solidFill>
                            <a:srgbClr val="00B050"/>
                          </a:solidFill>
                          <a:effectLst/>
                          <a:latin typeface="Myriad Pro Semibold"/>
                        </a:rPr>
                        <a:t> </a:t>
                      </a:r>
                      <a:endParaRPr lang="en-GB" sz="1400" dirty="0">
                        <a:solidFill>
                          <a:srgbClr val="00B050"/>
                        </a:solidFill>
                        <a:effectLst/>
                        <a:latin typeface="Myriad Pro Semibold"/>
                        <a:ea typeface="Calibri" panose="020F050202020403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07000"/>
                        </a:lnSpc>
                        <a:spcAft>
                          <a:spcPts val="0"/>
                        </a:spcAft>
                      </a:pPr>
                      <a:r>
                        <a:rPr lang="en-GB" sz="1400" dirty="0">
                          <a:solidFill>
                            <a:srgbClr val="00B050"/>
                          </a:solidFill>
                          <a:effectLst/>
                          <a:latin typeface="Myriad Pro Semibold"/>
                        </a:rPr>
                        <a:t> </a:t>
                      </a:r>
                      <a:endParaRPr lang="en-GB" sz="1400" dirty="0">
                        <a:solidFill>
                          <a:srgbClr val="00B050"/>
                        </a:solidFill>
                        <a:effectLst/>
                        <a:latin typeface="Myriad Pro Semibold"/>
                        <a:ea typeface="Calibri" panose="020F050202020403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07000"/>
                        </a:lnSpc>
                        <a:spcAft>
                          <a:spcPts val="0"/>
                        </a:spcAft>
                      </a:pPr>
                      <a:r>
                        <a:rPr lang="en-GB" sz="1400" dirty="0">
                          <a:solidFill>
                            <a:srgbClr val="00B050"/>
                          </a:solidFill>
                          <a:effectLst/>
                          <a:latin typeface="Myriad Pro Semibold"/>
                        </a:rPr>
                        <a:t> </a:t>
                      </a:r>
                      <a:endParaRPr lang="en-GB" sz="1400" dirty="0">
                        <a:solidFill>
                          <a:srgbClr val="00B050"/>
                        </a:solidFill>
                        <a:effectLst/>
                        <a:latin typeface="Myriad Pro Semibold"/>
                        <a:ea typeface="Calibri" panose="020F050202020403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07000"/>
                        </a:lnSpc>
                        <a:spcAft>
                          <a:spcPts val="0"/>
                        </a:spcAft>
                      </a:pPr>
                      <a:endParaRPr lang="en-GB" sz="1400" dirty="0">
                        <a:solidFill>
                          <a:srgbClr val="00B050"/>
                        </a:solidFill>
                        <a:effectLst/>
                        <a:latin typeface="Myriad Pro Semibold"/>
                        <a:ea typeface="Calibri" panose="020F050202020403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07000"/>
                        </a:lnSpc>
                        <a:spcAft>
                          <a:spcPts val="0"/>
                        </a:spcAft>
                      </a:pPr>
                      <a:r>
                        <a:rPr lang="en-GB" sz="1400" dirty="0">
                          <a:solidFill>
                            <a:srgbClr val="00B050"/>
                          </a:solidFill>
                          <a:effectLst/>
                          <a:latin typeface="Myriad Pro Semibold"/>
                        </a:rPr>
                        <a:t> </a:t>
                      </a:r>
                      <a:endParaRPr lang="en-GB" sz="1400" dirty="0">
                        <a:solidFill>
                          <a:srgbClr val="00B050"/>
                        </a:solidFill>
                        <a:effectLst/>
                        <a:latin typeface="Myriad Pro Semibold"/>
                        <a:ea typeface="Calibri" panose="020F050202020403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07000"/>
                        </a:lnSpc>
                        <a:spcAft>
                          <a:spcPts val="0"/>
                        </a:spcAft>
                      </a:pPr>
                      <a:r>
                        <a:rPr lang="en-GB" sz="1400" dirty="0">
                          <a:solidFill>
                            <a:srgbClr val="00B050"/>
                          </a:solidFill>
                          <a:effectLst/>
                          <a:latin typeface="Myriad Pro Semibold"/>
                        </a:rPr>
                        <a:t> </a:t>
                      </a:r>
                      <a:endParaRPr lang="en-GB" sz="1400" dirty="0">
                        <a:solidFill>
                          <a:srgbClr val="00B050"/>
                        </a:solidFill>
                        <a:effectLst/>
                        <a:latin typeface="Myriad Pro Semibold"/>
                        <a:ea typeface="Calibri" panose="020F050202020403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07000"/>
                        </a:lnSpc>
                        <a:spcAft>
                          <a:spcPts val="0"/>
                        </a:spcAft>
                      </a:pPr>
                      <a:r>
                        <a:rPr lang="en-GB" sz="1400" dirty="0">
                          <a:solidFill>
                            <a:srgbClr val="00B050"/>
                          </a:solidFill>
                          <a:effectLst/>
                          <a:latin typeface="Myriad Pro Semibold"/>
                        </a:rPr>
                        <a:t> </a:t>
                      </a:r>
                      <a:endParaRPr lang="en-GB" sz="1400" dirty="0">
                        <a:solidFill>
                          <a:srgbClr val="00B050"/>
                        </a:solidFill>
                        <a:effectLst/>
                        <a:latin typeface="Myriad Pro Semibold"/>
                        <a:ea typeface="Calibri" panose="020F050202020403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07000"/>
                        </a:lnSpc>
                        <a:spcAft>
                          <a:spcPts val="0"/>
                        </a:spcAft>
                      </a:pPr>
                      <a:r>
                        <a:rPr lang="en-GB" sz="1400" dirty="0">
                          <a:solidFill>
                            <a:srgbClr val="00B050"/>
                          </a:solidFill>
                          <a:effectLst/>
                          <a:latin typeface="Myriad Pro Semibold"/>
                        </a:rPr>
                        <a:t> </a:t>
                      </a:r>
                      <a:endParaRPr lang="en-GB" sz="1400" dirty="0">
                        <a:solidFill>
                          <a:srgbClr val="00B050"/>
                        </a:solidFill>
                        <a:effectLst/>
                        <a:latin typeface="Myriad Pro Semibold"/>
                        <a:ea typeface="Calibri" panose="020F050202020403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07000"/>
                        </a:lnSpc>
                        <a:spcAft>
                          <a:spcPts val="0"/>
                        </a:spcAft>
                      </a:pPr>
                      <a:endParaRPr lang="en-GB" sz="1400" dirty="0">
                        <a:solidFill>
                          <a:srgbClr val="00B050"/>
                        </a:solidFill>
                        <a:effectLst/>
                        <a:latin typeface="Myriad Pro Semibold"/>
                        <a:ea typeface="Calibri" panose="020F050202020403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07000"/>
                        </a:lnSpc>
                        <a:spcAft>
                          <a:spcPts val="0"/>
                        </a:spcAft>
                      </a:pPr>
                      <a:r>
                        <a:rPr lang="en-GB" sz="1400" dirty="0">
                          <a:solidFill>
                            <a:srgbClr val="00B050"/>
                          </a:solidFill>
                          <a:effectLst/>
                          <a:latin typeface="Myriad Pro Semibold"/>
                        </a:rPr>
                        <a:t> </a:t>
                      </a:r>
                      <a:endParaRPr lang="en-GB" sz="1400" dirty="0">
                        <a:solidFill>
                          <a:srgbClr val="00B050"/>
                        </a:solidFill>
                        <a:effectLst/>
                        <a:latin typeface="Myriad Pro Semibold"/>
                        <a:ea typeface="Calibri" panose="020F050202020403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07000"/>
                        </a:lnSpc>
                        <a:spcAft>
                          <a:spcPts val="0"/>
                        </a:spcAft>
                      </a:pPr>
                      <a:r>
                        <a:rPr lang="en-GB" sz="1400" dirty="0">
                          <a:solidFill>
                            <a:srgbClr val="00B050"/>
                          </a:solidFill>
                          <a:effectLst/>
                          <a:latin typeface="Myriad Pro Semibold"/>
                        </a:rPr>
                        <a:t> </a:t>
                      </a:r>
                      <a:endParaRPr lang="en-GB" sz="1400" dirty="0">
                        <a:solidFill>
                          <a:srgbClr val="00B050"/>
                        </a:solidFill>
                        <a:effectLst/>
                        <a:latin typeface="Myriad Pro Semibold"/>
                        <a:ea typeface="Calibri" panose="020F050202020403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07000"/>
                        </a:lnSpc>
                        <a:spcAft>
                          <a:spcPts val="0"/>
                        </a:spcAft>
                      </a:pPr>
                      <a:r>
                        <a:rPr lang="en-GB" sz="1400" dirty="0">
                          <a:solidFill>
                            <a:srgbClr val="00B050"/>
                          </a:solidFill>
                          <a:effectLst/>
                          <a:latin typeface="Myriad Pro Semibold"/>
                        </a:rPr>
                        <a:t> </a:t>
                      </a:r>
                      <a:endParaRPr lang="en-GB" sz="1400" dirty="0">
                        <a:solidFill>
                          <a:srgbClr val="00B050"/>
                        </a:solidFill>
                        <a:effectLst/>
                        <a:latin typeface="Myriad Pro Semibold"/>
                        <a:ea typeface="Calibri" panose="020F050202020403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07000"/>
                        </a:lnSpc>
                        <a:spcAft>
                          <a:spcPts val="0"/>
                        </a:spcAft>
                      </a:pPr>
                      <a:r>
                        <a:rPr lang="en-GB" sz="1400" dirty="0">
                          <a:solidFill>
                            <a:srgbClr val="00B050"/>
                          </a:solidFill>
                          <a:effectLst/>
                          <a:latin typeface="Myriad Pro Semibold"/>
                        </a:rPr>
                        <a:t> </a:t>
                      </a:r>
                      <a:endParaRPr lang="en-GB" sz="1400" dirty="0">
                        <a:solidFill>
                          <a:srgbClr val="00B050"/>
                        </a:solidFill>
                        <a:effectLst/>
                        <a:latin typeface="Myriad Pro Semibold"/>
                        <a:ea typeface="Calibri" panose="020F050202020403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07000"/>
                        </a:lnSpc>
                        <a:spcAft>
                          <a:spcPts val="0"/>
                        </a:spcAft>
                      </a:pPr>
                      <a:endParaRPr lang="en-GB" sz="1400" dirty="0">
                        <a:solidFill>
                          <a:srgbClr val="00B050"/>
                        </a:solidFill>
                        <a:effectLst/>
                        <a:latin typeface="Myriad Pro Semibold"/>
                        <a:ea typeface="Calibri" panose="020F050202020403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07000"/>
                        </a:lnSpc>
                        <a:spcAft>
                          <a:spcPts val="0"/>
                        </a:spcAft>
                      </a:pPr>
                      <a:r>
                        <a:rPr lang="en-GB" sz="1400" dirty="0">
                          <a:solidFill>
                            <a:srgbClr val="00B050"/>
                          </a:solidFill>
                          <a:effectLst/>
                          <a:latin typeface="Myriad Pro Semibold"/>
                        </a:rPr>
                        <a:t> </a:t>
                      </a:r>
                      <a:endParaRPr lang="en-GB" sz="1400" dirty="0">
                        <a:solidFill>
                          <a:srgbClr val="00B050"/>
                        </a:solidFill>
                        <a:effectLst/>
                        <a:latin typeface="Myriad Pro Semibold"/>
                        <a:ea typeface="Calibri" panose="020F050202020403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07000"/>
                        </a:lnSpc>
                        <a:spcAft>
                          <a:spcPts val="0"/>
                        </a:spcAft>
                      </a:pPr>
                      <a:r>
                        <a:rPr lang="en-GB" sz="1400" dirty="0">
                          <a:solidFill>
                            <a:srgbClr val="00B050"/>
                          </a:solidFill>
                          <a:effectLst/>
                          <a:latin typeface="Myriad Pro Semibold"/>
                        </a:rPr>
                        <a:t> </a:t>
                      </a:r>
                      <a:endParaRPr lang="en-GB" sz="1400" dirty="0">
                        <a:solidFill>
                          <a:srgbClr val="00B050"/>
                        </a:solidFill>
                        <a:effectLst/>
                        <a:latin typeface="Myriad Pro Semibold"/>
                        <a:ea typeface="Calibri" panose="020F050202020403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07000"/>
                        </a:lnSpc>
                        <a:spcAft>
                          <a:spcPts val="0"/>
                        </a:spcAft>
                      </a:pPr>
                      <a:r>
                        <a:rPr lang="en-GB" sz="1400" dirty="0">
                          <a:solidFill>
                            <a:srgbClr val="00B050"/>
                          </a:solidFill>
                          <a:effectLst/>
                          <a:latin typeface="Myriad Pro Semibold"/>
                        </a:rPr>
                        <a:t> </a:t>
                      </a:r>
                      <a:endParaRPr lang="en-GB" sz="1400" dirty="0">
                        <a:solidFill>
                          <a:srgbClr val="00B050"/>
                        </a:solidFill>
                        <a:effectLst/>
                        <a:latin typeface="Myriad Pro Semibold"/>
                        <a:ea typeface="Calibri" panose="020F050202020403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07000"/>
                        </a:lnSpc>
                        <a:spcAft>
                          <a:spcPts val="0"/>
                        </a:spcAft>
                      </a:pPr>
                      <a:r>
                        <a:rPr lang="en-GB" sz="1400" dirty="0">
                          <a:solidFill>
                            <a:srgbClr val="00B050"/>
                          </a:solidFill>
                          <a:effectLst/>
                          <a:latin typeface="Myriad Pro Semibold"/>
                        </a:rPr>
                        <a:t> </a:t>
                      </a:r>
                      <a:endParaRPr lang="en-GB" sz="1400" dirty="0">
                        <a:solidFill>
                          <a:srgbClr val="00B050"/>
                        </a:solidFill>
                        <a:effectLst/>
                        <a:latin typeface="Myriad Pro Semibold"/>
                        <a:ea typeface="Calibri" panose="020F050202020403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07000"/>
                        </a:lnSpc>
                        <a:spcAft>
                          <a:spcPts val="0"/>
                        </a:spcAft>
                      </a:pPr>
                      <a:endParaRPr lang="en-GB" sz="1400" dirty="0">
                        <a:solidFill>
                          <a:srgbClr val="00B050"/>
                        </a:solidFill>
                        <a:effectLst/>
                        <a:latin typeface="Myriad Pro Semibold"/>
                        <a:ea typeface="Calibri" panose="020F050202020403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07000"/>
                        </a:lnSpc>
                        <a:spcAft>
                          <a:spcPts val="0"/>
                        </a:spcAft>
                      </a:pPr>
                      <a:r>
                        <a:rPr lang="en-GB" sz="1400" dirty="0">
                          <a:solidFill>
                            <a:srgbClr val="00B050"/>
                          </a:solidFill>
                          <a:effectLst/>
                          <a:latin typeface="Myriad Pro Semibold"/>
                        </a:rPr>
                        <a:t> </a:t>
                      </a:r>
                      <a:endParaRPr lang="en-GB" sz="1400" dirty="0">
                        <a:solidFill>
                          <a:srgbClr val="00B050"/>
                        </a:solidFill>
                        <a:effectLst/>
                        <a:latin typeface="Myriad Pro Semibold"/>
                        <a:ea typeface="Calibri" panose="020F050202020403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07000"/>
                        </a:lnSpc>
                        <a:spcAft>
                          <a:spcPts val="0"/>
                        </a:spcAft>
                      </a:pPr>
                      <a:r>
                        <a:rPr lang="en-GB" sz="1400" dirty="0">
                          <a:solidFill>
                            <a:srgbClr val="00B050"/>
                          </a:solidFill>
                          <a:effectLst/>
                          <a:latin typeface="Myriad Pro Semibold"/>
                        </a:rPr>
                        <a:t> </a:t>
                      </a:r>
                      <a:endParaRPr lang="en-GB" sz="1400" dirty="0">
                        <a:solidFill>
                          <a:srgbClr val="00B050"/>
                        </a:solidFill>
                        <a:effectLst/>
                        <a:latin typeface="Myriad Pro Semibold"/>
                        <a:ea typeface="Calibri" panose="020F050202020403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07000"/>
                        </a:lnSpc>
                        <a:spcAft>
                          <a:spcPts val="0"/>
                        </a:spcAft>
                      </a:pPr>
                      <a:r>
                        <a:rPr lang="en-GB" sz="1400" dirty="0">
                          <a:solidFill>
                            <a:srgbClr val="00B050"/>
                          </a:solidFill>
                          <a:effectLst/>
                          <a:latin typeface="Myriad Pro Semibold"/>
                        </a:rPr>
                        <a:t> </a:t>
                      </a:r>
                      <a:endParaRPr lang="en-GB" sz="1400" dirty="0">
                        <a:solidFill>
                          <a:srgbClr val="00B050"/>
                        </a:solidFill>
                        <a:effectLst/>
                        <a:latin typeface="Myriad Pro Semibold"/>
                        <a:ea typeface="Calibri" panose="020F050202020403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07000"/>
                        </a:lnSpc>
                        <a:spcAft>
                          <a:spcPts val="0"/>
                        </a:spcAft>
                      </a:pPr>
                      <a:r>
                        <a:rPr lang="en-GB" sz="1400" dirty="0">
                          <a:solidFill>
                            <a:srgbClr val="00B050"/>
                          </a:solidFill>
                          <a:effectLst/>
                          <a:latin typeface="Myriad Pro Semibold"/>
                        </a:rPr>
                        <a:t> </a:t>
                      </a:r>
                      <a:endParaRPr lang="en-GB" sz="1400" dirty="0">
                        <a:solidFill>
                          <a:srgbClr val="00B050"/>
                        </a:solidFill>
                        <a:effectLst/>
                        <a:latin typeface="Myriad Pro Semibold"/>
                        <a:ea typeface="Calibri" panose="020F050202020403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07000"/>
                        </a:lnSpc>
                        <a:spcAft>
                          <a:spcPts val="0"/>
                        </a:spcAft>
                      </a:pPr>
                      <a:endParaRPr lang="en-GB" sz="1400" dirty="0">
                        <a:solidFill>
                          <a:srgbClr val="00B050"/>
                        </a:solidFill>
                        <a:effectLst/>
                        <a:latin typeface="Myriad Pro Semibold"/>
                        <a:ea typeface="Calibri" panose="020F050202020403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89058088"/>
                  </a:ext>
                </a:extLst>
              </a:tr>
              <a:tr h="493901">
                <a:tc>
                  <a:txBody>
                    <a:bodyPr/>
                    <a:lstStyle/>
                    <a:p>
                      <a:pPr>
                        <a:lnSpc>
                          <a:spcPct val="107000"/>
                        </a:lnSpc>
                        <a:spcAft>
                          <a:spcPts val="0"/>
                        </a:spcAft>
                      </a:pPr>
                      <a:r>
                        <a:rPr lang="en-GB" sz="1400" dirty="0">
                          <a:solidFill>
                            <a:schemeClr val="tx1"/>
                          </a:solidFill>
                          <a:effectLst/>
                          <a:latin typeface="Myriad Pro Semibold"/>
                        </a:rPr>
                        <a:t>Counting in 10s</a:t>
                      </a:r>
                      <a:endParaRPr lang="en-GB" sz="1400" dirty="0">
                        <a:solidFill>
                          <a:schemeClr val="tx1"/>
                        </a:solidFill>
                        <a:effectLst/>
                        <a:latin typeface="Myriad Pro Semibold"/>
                        <a:ea typeface="Calibri" panose="020F0502020204030204" pitchFamily="34" charset="0"/>
                        <a:cs typeface="Times New Roman" panose="02020603050405020304" pitchFamily="18" charset="0"/>
                      </a:endParaRPr>
                    </a:p>
                  </a:txBody>
                  <a:tcPr marL="36195" marR="3619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8E2E8"/>
                    </a:solidFill>
                  </a:tcPr>
                </a:tc>
                <a:tc>
                  <a:txBody>
                    <a:bodyPr/>
                    <a:lstStyle/>
                    <a:p>
                      <a:pPr algn="ctr">
                        <a:lnSpc>
                          <a:spcPct val="107000"/>
                        </a:lnSpc>
                        <a:spcAft>
                          <a:spcPts val="0"/>
                        </a:spcAft>
                      </a:pPr>
                      <a:endParaRPr lang="en-GB" sz="1400" dirty="0">
                        <a:solidFill>
                          <a:srgbClr val="00B050"/>
                        </a:solidFill>
                        <a:effectLst/>
                        <a:latin typeface="Myriad Pro Semibold"/>
                        <a:ea typeface="Calibri" panose="020F050202020403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07000"/>
                        </a:lnSpc>
                        <a:spcAft>
                          <a:spcPts val="0"/>
                        </a:spcAft>
                      </a:pPr>
                      <a:r>
                        <a:rPr lang="en-GB" sz="1400" dirty="0">
                          <a:solidFill>
                            <a:srgbClr val="00B050"/>
                          </a:solidFill>
                          <a:effectLst/>
                          <a:latin typeface="Myriad Pro Semibold"/>
                        </a:rPr>
                        <a:t> </a:t>
                      </a:r>
                      <a:endParaRPr lang="en-GB" sz="1400" dirty="0">
                        <a:solidFill>
                          <a:srgbClr val="00B050"/>
                        </a:solidFill>
                        <a:effectLst/>
                        <a:latin typeface="Myriad Pro Semibold"/>
                        <a:ea typeface="Calibri" panose="020F050202020403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07000"/>
                        </a:lnSpc>
                        <a:spcAft>
                          <a:spcPts val="0"/>
                        </a:spcAft>
                      </a:pPr>
                      <a:r>
                        <a:rPr lang="en-GB" sz="1400" dirty="0">
                          <a:solidFill>
                            <a:srgbClr val="00B050"/>
                          </a:solidFill>
                          <a:effectLst/>
                          <a:latin typeface="Myriad Pro Semibold"/>
                        </a:rPr>
                        <a:t> </a:t>
                      </a:r>
                      <a:endParaRPr lang="en-GB" sz="1400" dirty="0">
                        <a:solidFill>
                          <a:srgbClr val="00B050"/>
                        </a:solidFill>
                        <a:effectLst/>
                        <a:latin typeface="Myriad Pro Semibold"/>
                        <a:ea typeface="Calibri" panose="020F050202020403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07000"/>
                        </a:lnSpc>
                        <a:spcAft>
                          <a:spcPts val="0"/>
                        </a:spcAft>
                      </a:pPr>
                      <a:r>
                        <a:rPr lang="en-GB" sz="1400" dirty="0">
                          <a:solidFill>
                            <a:srgbClr val="00B050"/>
                          </a:solidFill>
                          <a:effectLst/>
                          <a:latin typeface="Myriad Pro Semibold"/>
                        </a:rPr>
                        <a:t> </a:t>
                      </a:r>
                      <a:endParaRPr lang="en-GB" sz="1400" dirty="0">
                        <a:solidFill>
                          <a:srgbClr val="00B050"/>
                        </a:solidFill>
                        <a:effectLst/>
                        <a:latin typeface="Myriad Pro Semibold"/>
                        <a:ea typeface="Calibri" panose="020F050202020403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07000"/>
                        </a:lnSpc>
                        <a:spcAft>
                          <a:spcPts val="0"/>
                        </a:spcAft>
                      </a:pPr>
                      <a:r>
                        <a:rPr lang="en-GB" sz="1400" dirty="0">
                          <a:solidFill>
                            <a:srgbClr val="00B050"/>
                          </a:solidFill>
                          <a:effectLst/>
                          <a:latin typeface="Myriad Pro Semibold"/>
                        </a:rPr>
                        <a:t> </a:t>
                      </a:r>
                      <a:endParaRPr lang="en-GB" sz="1400" dirty="0">
                        <a:solidFill>
                          <a:srgbClr val="00B050"/>
                        </a:solidFill>
                        <a:effectLst/>
                        <a:latin typeface="Myriad Pro Semibold"/>
                        <a:ea typeface="Calibri" panose="020F050202020403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07000"/>
                        </a:lnSpc>
                        <a:spcAft>
                          <a:spcPts val="0"/>
                        </a:spcAft>
                      </a:pPr>
                      <a:r>
                        <a:rPr lang="en-GB" sz="1400" dirty="0">
                          <a:solidFill>
                            <a:srgbClr val="00B050"/>
                          </a:solidFill>
                          <a:effectLst/>
                          <a:latin typeface="Myriad Pro Semibold"/>
                        </a:rPr>
                        <a:t> </a:t>
                      </a:r>
                      <a:endParaRPr lang="en-GB" sz="1400" dirty="0">
                        <a:solidFill>
                          <a:srgbClr val="00B050"/>
                        </a:solidFill>
                        <a:effectLst/>
                        <a:latin typeface="Myriad Pro Semibold"/>
                        <a:ea typeface="Calibri" panose="020F050202020403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07000"/>
                        </a:lnSpc>
                        <a:spcAft>
                          <a:spcPts val="0"/>
                        </a:spcAft>
                      </a:pPr>
                      <a:r>
                        <a:rPr lang="en-GB" sz="1400" dirty="0">
                          <a:solidFill>
                            <a:srgbClr val="00B050"/>
                          </a:solidFill>
                          <a:effectLst/>
                          <a:latin typeface="Myriad Pro Semibold"/>
                        </a:rPr>
                        <a:t> </a:t>
                      </a:r>
                      <a:endParaRPr lang="en-GB" sz="1400" dirty="0">
                        <a:solidFill>
                          <a:srgbClr val="00B050"/>
                        </a:solidFill>
                        <a:effectLst/>
                        <a:latin typeface="Myriad Pro Semibold"/>
                        <a:ea typeface="Calibri" panose="020F050202020403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07000"/>
                        </a:lnSpc>
                        <a:spcAft>
                          <a:spcPts val="0"/>
                        </a:spcAft>
                      </a:pPr>
                      <a:r>
                        <a:rPr lang="en-GB" sz="1400" dirty="0">
                          <a:solidFill>
                            <a:srgbClr val="00B050"/>
                          </a:solidFill>
                          <a:effectLst/>
                          <a:latin typeface="Myriad Pro Semibold"/>
                        </a:rPr>
                        <a:t> </a:t>
                      </a:r>
                      <a:endParaRPr lang="en-GB" sz="1400" dirty="0">
                        <a:solidFill>
                          <a:srgbClr val="00B050"/>
                        </a:solidFill>
                        <a:effectLst/>
                        <a:latin typeface="Myriad Pro Semibold"/>
                        <a:ea typeface="Calibri" panose="020F050202020403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07000"/>
                        </a:lnSpc>
                        <a:spcAft>
                          <a:spcPts val="0"/>
                        </a:spcAft>
                      </a:pPr>
                      <a:r>
                        <a:rPr lang="en-GB" sz="1400" dirty="0">
                          <a:solidFill>
                            <a:srgbClr val="00B050"/>
                          </a:solidFill>
                          <a:effectLst/>
                          <a:latin typeface="Myriad Pro Semibold"/>
                        </a:rPr>
                        <a:t> </a:t>
                      </a:r>
                      <a:endParaRPr lang="en-GB" sz="1400" dirty="0">
                        <a:solidFill>
                          <a:srgbClr val="00B050"/>
                        </a:solidFill>
                        <a:effectLst/>
                        <a:latin typeface="Myriad Pro Semibold"/>
                        <a:ea typeface="Calibri" panose="020F050202020403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07000"/>
                        </a:lnSpc>
                        <a:spcAft>
                          <a:spcPts val="0"/>
                        </a:spcAft>
                      </a:pPr>
                      <a:r>
                        <a:rPr lang="en-GB" sz="1400" dirty="0">
                          <a:solidFill>
                            <a:srgbClr val="00B050"/>
                          </a:solidFill>
                          <a:effectLst/>
                          <a:latin typeface="Myriad Pro Semibold"/>
                        </a:rPr>
                        <a:t> </a:t>
                      </a:r>
                      <a:endParaRPr lang="en-GB" sz="1400" dirty="0">
                        <a:solidFill>
                          <a:srgbClr val="00B050"/>
                        </a:solidFill>
                        <a:effectLst/>
                        <a:latin typeface="Myriad Pro Semibold"/>
                        <a:ea typeface="Calibri" panose="020F050202020403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07000"/>
                        </a:lnSpc>
                        <a:spcAft>
                          <a:spcPts val="0"/>
                        </a:spcAft>
                      </a:pPr>
                      <a:endParaRPr lang="en-GB" sz="1400" dirty="0">
                        <a:solidFill>
                          <a:srgbClr val="00B050"/>
                        </a:solidFill>
                        <a:effectLst/>
                        <a:latin typeface="Myriad Pro Semibold"/>
                        <a:ea typeface="Calibri" panose="020F050202020403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07000"/>
                        </a:lnSpc>
                        <a:spcAft>
                          <a:spcPts val="0"/>
                        </a:spcAft>
                      </a:pPr>
                      <a:r>
                        <a:rPr lang="en-GB" sz="1400" dirty="0">
                          <a:solidFill>
                            <a:srgbClr val="00B050"/>
                          </a:solidFill>
                          <a:effectLst/>
                          <a:latin typeface="Myriad Pro Semibold"/>
                        </a:rPr>
                        <a:t> </a:t>
                      </a:r>
                      <a:endParaRPr lang="en-GB" sz="1400" dirty="0">
                        <a:solidFill>
                          <a:srgbClr val="00B050"/>
                        </a:solidFill>
                        <a:effectLst/>
                        <a:latin typeface="Myriad Pro Semibold"/>
                        <a:ea typeface="Calibri" panose="020F050202020403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07000"/>
                        </a:lnSpc>
                        <a:spcAft>
                          <a:spcPts val="0"/>
                        </a:spcAft>
                      </a:pPr>
                      <a:r>
                        <a:rPr lang="en-GB" sz="1400" dirty="0">
                          <a:solidFill>
                            <a:srgbClr val="00B050"/>
                          </a:solidFill>
                          <a:effectLst/>
                          <a:latin typeface="Myriad Pro Semibold"/>
                        </a:rPr>
                        <a:t> </a:t>
                      </a:r>
                      <a:endParaRPr lang="en-GB" sz="1400" dirty="0">
                        <a:solidFill>
                          <a:srgbClr val="00B050"/>
                        </a:solidFill>
                        <a:effectLst/>
                        <a:latin typeface="Myriad Pro Semibold"/>
                        <a:ea typeface="Calibri" panose="020F050202020403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07000"/>
                        </a:lnSpc>
                        <a:spcAft>
                          <a:spcPts val="0"/>
                        </a:spcAft>
                      </a:pPr>
                      <a:r>
                        <a:rPr lang="en-GB" sz="1400" dirty="0">
                          <a:solidFill>
                            <a:srgbClr val="00B050"/>
                          </a:solidFill>
                          <a:effectLst/>
                          <a:latin typeface="Myriad Pro Semibold"/>
                        </a:rPr>
                        <a:t> </a:t>
                      </a:r>
                      <a:endParaRPr lang="en-GB" sz="1400" dirty="0">
                        <a:solidFill>
                          <a:srgbClr val="00B050"/>
                        </a:solidFill>
                        <a:effectLst/>
                        <a:latin typeface="Myriad Pro Semibold"/>
                        <a:ea typeface="Calibri" panose="020F050202020403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07000"/>
                        </a:lnSpc>
                        <a:spcAft>
                          <a:spcPts val="0"/>
                        </a:spcAft>
                      </a:pPr>
                      <a:r>
                        <a:rPr lang="en-GB" sz="1400" dirty="0">
                          <a:solidFill>
                            <a:srgbClr val="00B050"/>
                          </a:solidFill>
                          <a:effectLst/>
                          <a:latin typeface="Myriad Pro Semibold"/>
                        </a:rPr>
                        <a:t> </a:t>
                      </a:r>
                      <a:endParaRPr lang="en-GB" sz="1400" dirty="0">
                        <a:solidFill>
                          <a:srgbClr val="00B050"/>
                        </a:solidFill>
                        <a:effectLst/>
                        <a:latin typeface="Myriad Pro Semibold"/>
                        <a:ea typeface="Calibri" panose="020F050202020403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07000"/>
                        </a:lnSpc>
                        <a:spcAft>
                          <a:spcPts val="0"/>
                        </a:spcAft>
                      </a:pPr>
                      <a:r>
                        <a:rPr lang="en-GB" sz="1400" dirty="0">
                          <a:solidFill>
                            <a:srgbClr val="00B050"/>
                          </a:solidFill>
                          <a:effectLst/>
                          <a:latin typeface="Myriad Pro Semibold"/>
                        </a:rPr>
                        <a:t> </a:t>
                      </a:r>
                      <a:endParaRPr lang="en-GB" sz="1400" dirty="0">
                        <a:solidFill>
                          <a:srgbClr val="00B050"/>
                        </a:solidFill>
                        <a:effectLst/>
                        <a:latin typeface="Myriad Pro Semibold"/>
                        <a:ea typeface="Calibri" panose="020F050202020403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07000"/>
                        </a:lnSpc>
                        <a:spcAft>
                          <a:spcPts val="0"/>
                        </a:spcAft>
                      </a:pPr>
                      <a:r>
                        <a:rPr lang="en-GB" sz="1400" dirty="0">
                          <a:solidFill>
                            <a:srgbClr val="00B050"/>
                          </a:solidFill>
                          <a:effectLst/>
                          <a:latin typeface="Myriad Pro Semibold"/>
                        </a:rPr>
                        <a:t> </a:t>
                      </a:r>
                      <a:endParaRPr lang="en-GB" sz="1400" dirty="0">
                        <a:solidFill>
                          <a:srgbClr val="00B050"/>
                        </a:solidFill>
                        <a:effectLst/>
                        <a:latin typeface="Myriad Pro Semibold"/>
                        <a:ea typeface="Calibri" panose="020F050202020403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07000"/>
                        </a:lnSpc>
                        <a:spcAft>
                          <a:spcPts val="0"/>
                        </a:spcAft>
                      </a:pPr>
                      <a:r>
                        <a:rPr lang="en-GB" sz="1400" dirty="0">
                          <a:solidFill>
                            <a:srgbClr val="00B050"/>
                          </a:solidFill>
                          <a:effectLst/>
                          <a:latin typeface="Myriad Pro Semibold"/>
                        </a:rPr>
                        <a:t> </a:t>
                      </a:r>
                      <a:endParaRPr lang="en-GB" sz="1400" dirty="0">
                        <a:solidFill>
                          <a:srgbClr val="00B050"/>
                        </a:solidFill>
                        <a:effectLst/>
                        <a:latin typeface="Myriad Pro Semibold"/>
                        <a:ea typeface="Calibri" panose="020F050202020403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07000"/>
                        </a:lnSpc>
                        <a:spcAft>
                          <a:spcPts val="0"/>
                        </a:spcAft>
                      </a:pPr>
                      <a:r>
                        <a:rPr lang="en-GB" sz="1400" dirty="0">
                          <a:solidFill>
                            <a:srgbClr val="00B050"/>
                          </a:solidFill>
                          <a:effectLst/>
                          <a:latin typeface="Myriad Pro Semibold"/>
                        </a:rPr>
                        <a:t> </a:t>
                      </a:r>
                      <a:endParaRPr lang="en-GB" sz="1400" dirty="0">
                        <a:solidFill>
                          <a:srgbClr val="00B050"/>
                        </a:solidFill>
                        <a:effectLst/>
                        <a:latin typeface="Myriad Pro Semibold"/>
                        <a:ea typeface="Calibri" panose="020F050202020403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07000"/>
                        </a:lnSpc>
                        <a:spcAft>
                          <a:spcPts val="0"/>
                        </a:spcAft>
                      </a:pPr>
                      <a:r>
                        <a:rPr lang="en-GB" sz="1400" dirty="0">
                          <a:solidFill>
                            <a:srgbClr val="00B050"/>
                          </a:solidFill>
                          <a:effectLst/>
                          <a:latin typeface="Myriad Pro Semibold"/>
                        </a:rPr>
                        <a:t> </a:t>
                      </a:r>
                      <a:endParaRPr lang="en-GB" sz="1400" dirty="0">
                        <a:solidFill>
                          <a:srgbClr val="00B050"/>
                        </a:solidFill>
                        <a:effectLst/>
                        <a:latin typeface="Myriad Pro Semibold"/>
                        <a:ea typeface="Calibri" panose="020F050202020403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07000"/>
                        </a:lnSpc>
                        <a:spcAft>
                          <a:spcPts val="0"/>
                        </a:spcAft>
                      </a:pPr>
                      <a:endParaRPr lang="en-GB" sz="1400" dirty="0">
                        <a:solidFill>
                          <a:srgbClr val="00B050"/>
                        </a:solidFill>
                        <a:effectLst/>
                        <a:latin typeface="Myriad Pro Semibold"/>
                        <a:ea typeface="Calibri" panose="020F050202020403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07000"/>
                        </a:lnSpc>
                        <a:spcAft>
                          <a:spcPts val="0"/>
                        </a:spcAft>
                      </a:pPr>
                      <a:r>
                        <a:rPr lang="en-GB" sz="1400" dirty="0">
                          <a:solidFill>
                            <a:srgbClr val="00B050"/>
                          </a:solidFill>
                          <a:effectLst/>
                          <a:latin typeface="Myriad Pro Semibold"/>
                        </a:rPr>
                        <a:t> </a:t>
                      </a:r>
                      <a:endParaRPr lang="en-GB" sz="1400" dirty="0">
                        <a:solidFill>
                          <a:srgbClr val="00B050"/>
                        </a:solidFill>
                        <a:effectLst/>
                        <a:latin typeface="Myriad Pro Semibold"/>
                        <a:ea typeface="Calibri" panose="020F050202020403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07000"/>
                        </a:lnSpc>
                        <a:spcAft>
                          <a:spcPts val="0"/>
                        </a:spcAft>
                      </a:pPr>
                      <a:r>
                        <a:rPr lang="en-GB" sz="1400" dirty="0">
                          <a:solidFill>
                            <a:srgbClr val="00B050"/>
                          </a:solidFill>
                          <a:effectLst/>
                          <a:latin typeface="Myriad Pro Semibold"/>
                        </a:rPr>
                        <a:t> </a:t>
                      </a:r>
                      <a:endParaRPr lang="en-GB" sz="1400" dirty="0">
                        <a:solidFill>
                          <a:srgbClr val="00B050"/>
                        </a:solidFill>
                        <a:effectLst/>
                        <a:latin typeface="Myriad Pro Semibold"/>
                        <a:ea typeface="Calibri" panose="020F050202020403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07000"/>
                        </a:lnSpc>
                        <a:spcAft>
                          <a:spcPts val="0"/>
                        </a:spcAft>
                      </a:pPr>
                      <a:r>
                        <a:rPr lang="en-GB" sz="1400" dirty="0">
                          <a:solidFill>
                            <a:srgbClr val="00B050"/>
                          </a:solidFill>
                          <a:effectLst/>
                          <a:latin typeface="Myriad Pro Semibold"/>
                        </a:rPr>
                        <a:t> </a:t>
                      </a:r>
                      <a:endParaRPr lang="en-GB" sz="1400" dirty="0">
                        <a:solidFill>
                          <a:srgbClr val="00B050"/>
                        </a:solidFill>
                        <a:effectLst/>
                        <a:latin typeface="Myriad Pro Semibold"/>
                        <a:ea typeface="Calibri" panose="020F050202020403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07000"/>
                        </a:lnSpc>
                        <a:spcAft>
                          <a:spcPts val="0"/>
                        </a:spcAft>
                      </a:pPr>
                      <a:r>
                        <a:rPr lang="en-GB" sz="1400" dirty="0">
                          <a:solidFill>
                            <a:srgbClr val="00B050"/>
                          </a:solidFill>
                          <a:effectLst/>
                          <a:latin typeface="Myriad Pro Semibold"/>
                        </a:rPr>
                        <a:t> </a:t>
                      </a:r>
                      <a:endParaRPr lang="en-GB" sz="1400" dirty="0">
                        <a:solidFill>
                          <a:srgbClr val="00B050"/>
                        </a:solidFill>
                        <a:effectLst/>
                        <a:latin typeface="Myriad Pro Semibold"/>
                        <a:ea typeface="Calibri" panose="020F050202020403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07000"/>
                        </a:lnSpc>
                        <a:spcAft>
                          <a:spcPts val="0"/>
                        </a:spcAft>
                      </a:pPr>
                      <a:r>
                        <a:rPr lang="en-GB" sz="1400" dirty="0">
                          <a:solidFill>
                            <a:srgbClr val="00B050"/>
                          </a:solidFill>
                          <a:effectLst/>
                          <a:latin typeface="Myriad Pro Semibold"/>
                        </a:rPr>
                        <a:t> </a:t>
                      </a:r>
                      <a:endParaRPr lang="en-GB" sz="1400" dirty="0">
                        <a:solidFill>
                          <a:srgbClr val="00B050"/>
                        </a:solidFill>
                        <a:effectLst/>
                        <a:latin typeface="Myriad Pro Semibold"/>
                        <a:ea typeface="Calibri" panose="020F050202020403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262620835"/>
                  </a:ext>
                </a:extLst>
              </a:tr>
            </a:tbl>
          </a:graphicData>
        </a:graphic>
      </p:graphicFrame>
      <p:sp>
        <p:nvSpPr>
          <p:cNvPr id="43" name="TextBox 42">
            <a:extLst>
              <a:ext uri="{FF2B5EF4-FFF2-40B4-BE49-F238E27FC236}">
                <a16:creationId xmlns:a16="http://schemas.microsoft.com/office/drawing/2014/main" id="{8C76CDC0-DD72-4680-A750-A90661DF6560}"/>
              </a:ext>
            </a:extLst>
          </p:cNvPr>
          <p:cNvSpPr txBox="1"/>
          <p:nvPr/>
        </p:nvSpPr>
        <p:spPr bwMode="auto">
          <a:xfrm>
            <a:off x="2750222" y="3283303"/>
            <a:ext cx="325730" cy="307777"/>
          </a:xfrm>
          <a:prstGeom prst="rect">
            <a:avLst/>
          </a:prstGeom>
          <a:noFill/>
          <a:ln>
            <a:noFill/>
          </a:ln>
          <a:extLs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1400" dirty="0">
                <a:latin typeface="Comic Sans MS" panose="030F0702030302020204" pitchFamily="66" charset="0"/>
                <a:ea typeface="Myriad Pro Semibold" charset="0"/>
                <a:cs typeface="Myriad Pro Semibold" charset="0"/>
                <a:sym typeface="Wingdings" panose="05000000000000000000" pitchFamily="2" charset="2"/>
              </a:rPr>
              <a:t></a:t>
            </a:r>
            <a:endParaRPr lang="en-GB" sz="1400" dirty="0">
              <a:latin typeface="Comic Sans MS" panose="030F0702030302020204" pitchFamily="66" charset="0"/>
              <a:ea typeface="Myriad Pro Semibold" charset="0"/>
              <a:cs typeface="Myriad Pro Semibold" charset="0"/>
            </a:endParaRPr>
          </a:p>
        </p:txBody>
      </p:sp>
      <p:sp>
        <p:nvSpPr>
          <p:cNvPr id="44" name="TextBox 43">
            <a:extLst>
              <a:ext uri="{FF2B5EF4-FFF2-40B4-BE49-F238E27FC236}">
                <a16:creationId xmlns:a16="http://schemas.microsoft.com/office/drawing/2014/main" id="{1A4B13A0-7147-449E-8C1E-CACAF2AC58B1}"/>
              </a:ext>
            </a:extLst>
          </p:cNvPr>
          <p:cNvSpPr txBox="1"/>
          <p:nvPr/>
        </p:nvSpPr>
        <p:spPr bwMode="auto">
          <a:xfrm>
            <a:off x="2752603" y="3773010"/>
            <a:ext cx="325730" cy="307777"/>
          </a:xfrm>
          <a:prstGeom prst="rect">
            <a:avLst/>
          </a:prstGeom>
          <a:noFill/>
          <a:ln>
            <a:noFill/>
          </a:ln>
          <a:extLs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1400" dirty="0">
                <a:latin typeface="Comic Sans MS" panose="030F0702030302020204" pitchFamily="66" charset="0"/>
                <a:ea typeface="Myriad Pro Semibold" charset="0"/>
                <a:cs typeface="Myriad Pro Semibold" charset="0"/>
                <a:sym typeface="Wingdings" panose="05000000000000000000" pitchFamily="2" charset="2"/>
              </a:rPr>
              <a:t></a:t>
            </a:r>
            <a:endParaRPr lang="en-GB" sz="1400" dirty="0">
              <a:latin typeface="Comic Sans MS" panose="030F0702030302020204" pitchFamily="66" charset="0"/>
              <a:ea typeface="Myriad Pro Semibold" charset="0"/>
              <a:cs typeface="Myriad Pro Semibold" charset="0"/>
            </a:endParaRPr>
          </a:p>
        </p:txBody>
      </p:sp>
      <p:sp>
        <p:nvSpPr>
          <p:cNvPr id="45" name="TextBox 44">
            <a:extLst>
              <a:ext uri="{FF2B5EF4-FFF2-40B4-BE49-F238E27FC236}">
                <a16:creationId xmlns:a16="http://schemas.microsoft.com/office/drawing/2014/main" id="{C3A36976-CEBE-4F65-A322-1CEA05DE915C}"/>
              </a:ext>
            </a:extLst>
          </p:cNvPr>
          <p:cNvSpPr txBox="1"/>
          <p:nvPr/>
        </p:nvSpPr>
        <p:spPr bwMode="auto">
          <a:xfrm>
            <a:off x="4228025" y="3280922"/>
            <a:ext cx="325730" cy="307777"/>
          </a:xfrm>
          <a:prstGeom prst="rect">
            <a:avLst/>
          </a:prstGeom>
          <a:noFill/>
          <a:ln>
            <a:noFill/>
          </a:ln>
          <a:extLs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1400" dirty="0">
                <a:latin typeface="Comic Sans MS" panose="030F0702030302020204" pitchFamily="66" charset="0"/>
                <a:ea typeface="Myriad Pro Semibold" charset="0"/>
                <a:cs typeface="Myriad Pro Semibold" charset="0"/>
                <a:sym typeface="Wingdings" panose="05000000000000000000" pitchFamily="2" charset="2"/>
              </a:rPr>
              <a:t></a:t>
            </a:r>
            <a:endParaRPr lang="en-GB" sz="1400" dirty="0">
              <a:latin typeface="Comic Sans MS" panose="030F0702030302020204" pitchFamily="66" charset="0"/>
              <a:ea typeface="Myriad Pro Semibold" charset="0"/>
              <a:cs typeface="Myriad Pro Semibold" charset="0"/>
            </a:endParaRPr>
          </a:p>
        </p:txBody>
      </p:sp>
      <p:sp>
        <p:nvSpPr>
          <p:cNvPr id="46" name="TextBox 45">
            <a:extLst>
              <a:ext uri="{FF2B5EF4-FFF2-40B4-BE49-F238E27FC236}">
                <a16:creationId xmlns:a16="http://schemas.microsoft.com/office/drawing/2014/main" id="{2FCEADB4-554B-4D92-8EEC-BCF10D1DE5B7}"/>
              </a:ext>
            </a:extLst>
          </p:cNvPr>
          <p:cNvSpPr txBox="1"/>
          <p:nvPr/>
        </p:nvSpPr>
        <p:spPr bwMode="auto">
          <a:xfrm>
            <a:off x="5704548" y="3283302"/>
            <a:ext cx="325730" cy="307777"/>
          </a:xfrm>
          <a:prstGeom prst="rect">
            <a:avLst/>
          </a:prstGeom>
          <a:noFill/>
          <a:ln>
            <a:noFill/>
          </a:ln>
          <a:extLs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1400" dirty="0">
                <a:latin typeface="Comic Sans MS" panose="030F0702030302020204" pitchFamily="66" charset="0"/>
                <a:ea typeface="Myriad Pro Semibold" charset="0"/>
                <a:cs typeface="Myriad Pro Semibold" charset="0"/>
                <a:sym typeface="Wingdings" panose="05000000000000000000" pitchFamily="2" charset="2"/>
              </a:rPr>
              <a:t></a:t>
            </a:r>
            <a:endParaRPr lang="en-GB" sz="1400" dirty="0">
              <a:latin typeface="Comic Sans MS" panose="030F0702030302020204" pitchFamily="66" charset="0"/>
              <a:ea typeface="Myriad Pro Semibold" charset="0"/>
              <a:cs typeface="Myriad Pro Semibold" charset="0"/>
            </a:endParaRPr>
          </a:p>
        </p:txBody>
      </p:sp>
      <p:sp>
        <p:nvSpPr>
          <p:cNvPr id="47" name="TextBox 46">
            <a:extLst>
              <a:ext uri="{FF2B5EF4-FFF2-40B4-BE49-F238E27FC236}">
                <a16:creationId xmlns:a16="http://schemas.microsoft.com/office/drawing/2014/main" id="{6A38E0B1-ED6F-408A-9BC1-76D0D9BB80DA}"/>
              </a:ext>
            </a:extLst>
          </p:cNvPr>
          <p:cNvSpPr txBox="1"/>
          <p:nvPr/>
        </p:nvSpPr>
        <p:spPr bwMode="auto">
          <a:xfrm>
            <a:off x="5704548" y="3773602"/>
            <a:ext cx="325730" cy="307777"/>
          </a:xfrm>
          <a:prstGeom prst="rect">
            <a:avLst/>
          </a:prstGeom>
          <a:noFill/>
          <a:ln>
            <a:noFill/>
          </a:ln>
          <a:extLs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1400" dirty="0">
                <a:latin typeface="Comic Sans MS" panose="030F0702030302020204" pitchFamily="66" charset="0"/>
                <a:ea typeface="Myriad Pro Semibold" charset="0"/>
                <a:cs typeface="Myriad Pro Semibold" charset="0"/>
                <a:sym typeface="Wingdings" panose="05000000000000000000" pitchFamily="2" charset="2"/>
              </a:rPr>
              <a:t></a:t>
            </a:r>
            <a:endParaRPr lang="en-GB" sz="1400" dirty="0">
              <a:latin typeface="Comic Sans MS" panose="030F0702030302020204" pitchFamily="66" charset="0"/>
              <a:ea typeface="Myriad Pro Semibold" charset="0"/>
              <a:cs typeface="Myriad Pro Semibold" charset="0"/>
            </a:endParaRPr>
          </a:p>
        </p:txBody>
      </p:sp>
      <p:sp>
        <p:nvSpPr>
          <p:cNvPr id="48" name="TextBox 47">
            <a:extLst>
              <a:ext uri="{FF2B5EF4-FFF2-40B4-BE49-F238E27FC236}">
                <a16:creationId xmlns:a16="http://schemas.microsoft.com/office/drawing/2014/main" id="{F6920224-AC6B-4A6D-BB19-C09C8769A274}"/>
              </a:ext>
            </a:extLst>
          </p:cNvPr>
          <p:cNvSpPr txBox="1"/>
          <p:nvPr/>
        </p:nvSpPr>
        <p:spPr bwMode="auto">
          <a:xfrm>
            <a:off x="7181129" y="3280922"/>
            <a:ext cx="325730" cy="307777"/>
          </a:xfrm>
          <a:prstGeom prst="rect">
            <a:avLst/>
          </a:prstGeom>
          <a:noFill/>
          <a:ln>
            <a:noFill/>
          </a:ln>
          <a:extLs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1400" dirty="0">
                <a:latin typeface="Comic Sans MS" panose="030F0702030302020204" pitchFamily="66" charset="0"/>
                <a:ea typeface="Myriad Pro Semibold" charset="0"/>
                <a:cs typeface="Myriad Pro Semibold" charset="0"/>
                <a:sym typeface="Wingdings" panose="05000000000000000000" pitchFamily="2" charset="2"/>
              </a:rPr>
              <a:t></a:t>
            </a:r>
            <a:endParaRPr lang="en-GB" sz="1400" dirty="0">
              <a:latin typeface="Comic Sans MS" panose="030F0702030302020204" pitchFamily="66" charset="0"/>
              <a:ea typeface="Myriad Pro Semibold" charset="0"/>
              <a:cs typeface="Myriad Pro Semibold" charset="0"/>
            </a:endParaRPr>
          </a:p>
        </p:txBody>
      </p:sp>
      <p:sp>
        <p:nvSpPr>
          <p:cNvPr id="49" name="TextBox 48">
            <a:extLst>
              <a:ext uri="{FF2B5EF4-FFF2-40B4-BE49-F238E27FC236}">
                <a16:creationId xmlns:a16="http://schemas.microsoft.com/office/drawing/2014/main" id="{6AE5BE25-D813-4B0D-8BD6-3DD52705930F}"/>
              </a:ext>
            </a:extLst>
          </p:cNvPr>
          <p:cNvSpPr txBox="1"/>
          <p:nvPr/>
        </p:nvSpPr>
        <p:spPr bwMode="auto">
          <a:xfrm>
            <a:off x="8657438" y="3280922"/>
            <a:ext cx="325730" cy="307777"/>
          </a:xfrm>
          <a:prstGeom prst="rect">
            <a:avLst/>
          </a:prstGeom>
          <a:noFill/>
          <a:ln>
            <a:noFill/>
          </a:ln>
          <a:extLs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1400" dirty="0">
                <a:latin typeface="Comic Sans MS" panose="030F0702030302020204" pitchFamily="66" charset="0"/>
                <a:ea typeface="Myriad Pro Semibold" charset="0"/>
                <a:cs typeface="Myriad Pro Semibold" charset="0"/>
                <a:sym typeface="Wingdings" panose="05000000000000000000" pitchFamily="2" charset="2"/>
              </a:rPr>
              <a:t></a:t>
            </a:r>
            <a:endParaRPr lang="en-GB" sz="1400" dirty="0">
              <a:latin typeface="Comic Sans MS" panose="030F0702030302020204" pitchFamily="66" charset="0"/>
              <a:ea typeface="Myriad Pro Semibold" charset="0"/>
              <a:cs typeface="Myriad Pro Semibold" charset="0"/>
            </a:endParaRPr>
          </a:p>
        </p:txBody>
      </p:sp>
      <p:sp>
        <p:nvSpPr>
          <p:cNvPr id="50" name="TextBox 49">
            <a:extLst>
              <a:ext uri="{FF2B5EF4-FFF2-40B4-BE49-F238E27FC236}">
                <a16:creationId xmlns:a16="http://schemas.microsoft.com/office/drawing/2014/main" id="{EE060DD8-554F-42B2-9401-8E37B7CF96F2}"/>
              </a:ext>
            </a:extLst>
          </p:cNvPr>
          <p:cNvSpPr txBox="1"/>
          <p:nvPr/>
        </p:nvSpPr>
        <p:spPr bwMode="auto">
          <a:xfrm>
            <a:off x="8657438" y="3774483"/>
            <a:ext cx="325730" cy="307777"/>
          </a:xfrm>
          <a:prstGeom prst="rect">
            <a:avLst/>
          </a:prstGeom>
          <a:noFill/>
          <a:ln>
            <a:noFill/>
          </a:ln>
          <a:extLs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1400" dirty="0">
                <a:latin typeface="Comic Sans MS" panose="030F0702030302020204" pitchFamily="66" charset="0"/>
                <a:ea typeface="Myriad Pro Semibold" charset="0"/>
                <a:cs typeface="Myriad Pro Semibold" charset="0"/>
                <a:sym typeface="Wingdings" panose="05000000000000000000" pitchFamily="2" charset="2"/>
              </a:rPr>
              <a:t></a:t>
            </a:r>
            <a:endParaRPr lang="en-GB" sz="1400" dirty="0">
              <a:latin typeface="Comic Sans MS" panose="030F0702030302020204" pitchFamily="66" charset="0"/>
              <a:ea typeface="Myriad Pro Semibold" charset="0"/>
              <a:cs typeface="Myriad Pro Semibold" charset="0"/>
            </a:endParaRPr>
          </a:p>
        </p:txBody>
      </p:sp>
      <p:sp>
        <p:nvSpPr>
          <p:cNvPr id="51" name="TextBox 50">
            <a:extLst>
              <a:ext uri="{FF2B5EF4-FFF2-40B4-BE49-F238E27FC236}">
                <a16:creationId xmlns:a16="http://schemas.microsoft.com/office/drawing/2014/main" id="{8B5B3038-0969-4497-B072-3AF2BA59F919}"/>
              </a:ext>
            </a:extLst>
          </p:cNvPr>
          <p:cNvSpPr txBox="1"/>
          <p:nvPr/>
        </p:nvSpPr>
        <p:spPr bwMode="auto">
          <a:xfrm>
            <a:off x="10133743" y="3280922"/>
            <a:ext cx="325730" cy="307777"/>
          </a:xfrm>
          <a:prstGeom prst="rect">
            <a:avLst/>
          </a:prstGeom>
          <a:noFill/>
          <a:ln>
            <a:noFill/>
          </a:ln>
          <a:extLs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1400" dirty="0">
                <a:latin typeface="Comic Sans MS" panose="030F0702030302020204" pitchFamily="66" charset="0"/>
                <a:ea typeface="Myriad Pro Semibold" charset="0"/>
                <a:cs typeface="Myriad Pro Semibold" charset="0"/>
                <a:sym typeface="Wingdings" panose="05000000000000000000" pitchFamily="2" charset="2"/>
              </a:rPr>
              <a:t></a:t>
            </a:r>
            <a:endParaRPr lang="en-GB" sz="1400" dirty="0">
              <a:latin typeface="Comic Sans MS" panose="030F0702030302020204" pitchFamily="66" charset="0"/>
              <a:ea typeface="Myriad Pro Semibold" charset="0"/>
              <a:cs typeface="Myriad Pro Semibold" charset="0"/>
            </a:endParaRPr>
          </a:p>
        </p:txBody>
      </p:sp>
    </p:spTree>
    <p:extLst>
      <p:ext uri="{BB962C8B-B14F-4D97-AF65-F5344CB8AC3E}">
        <p14:creationId xmlns:p14="http://schemas.microsoft.com/office/powerpoint/2010/main" val="5820071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500"/>
                                        <p:tgtEl>
                                          <p:spTgt spid="4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4"/>
                                        </p:tgtEl>
                                        <p:attrNameLst>
                                          <p:attrName>style.visibility</p:attrName>
                                        </p:attrNameLst>
                                      </p:cBhvr>
                                      <p:to>
                                        <p:strVal val="visible"/>
                                      </p:to>
                                    </p:set>
                                    <p:animEffect transition="in" filter="fade">
                                      <p:cBhvr>
                                        <p:cTn id="10" dur="500"/>
                                        <p:tgtEl>
                                          <p:spTgt spid="44"/>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6"/>
                                        </p:tgtEl>
                                        <p:attrNameLst>
                                          <p:attrName>style.visibility</p:attrName>
                                        </p:attrNameLst>
                                      </p:cBhvr>
                                      <p:to>
                                        <p:strVal val="visible"/>
                                      </p:to>
                                    </p:set>
                                    <p:animEffect transition="in" filter="fade">
                                      <p:cBhvr>
                                        <p:cTn id="13" dur="500"/>
                                        <p:tgtEl>
                                          <p:spTgt spid="36"/>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45"/>
                                        </p:tgtEl>
                                        <p:attrNameLst>
                                          <p:attrName>style.visibility</p:attrName>
                                        </p:attrNameLst>
                                      </p:cBhvr>
                                      <p:to>
                                        <p:strVal val="visible"/>
                                      </p:to>
                                    </p:set>
                                    <p:animEffect transition="in" filter="fade">
                                      <p:cBhvr>
                                        <p:cTn id="18" dur="500"/>
                                        <p:tgtEl>
                                          <p:spTgt spid="45"/>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37"/>
                                        </p:tgtEl>
                                        <p:attrNameLst>
                                          <p:attrName>style.visibility</p:attrName>
                                        </p:attrNameLst>
                                      </p:cBhvr>
                                      <p:to>
                                        <p:strVal val="visible"/>
                                      </p:to>
                                    </p:set>
                                    <p:animEffect transition="in" filter="fade">
                                      <p:cBhvr>
                                        <p:cTn id="21" dur="500"/>
                                        <p:tgtEl>
                                          <p:spTgt spid="37"/>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46"/>
                                        </p:tgtEl>
                                        <p:attrNameLst>
                                          <p:attrName>style.visibility</p:attrName>
                                        </p:attrNameLst>
                                      </p:cBhvr>
                                      <p:to>
                                        <p:strVal val="visible"/>
                                      </p:to>
                                    </p:set>
                                    <p:animEffect transition="in" filter="fade">
                                      <p:cBhvr>
                                        <p:cTn id="26" dur="500"/>
                                        <p:tgtEl>
                                          <p:spTgt spid="46"/>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47"/>
                                        </p:tgtEl>
                                        <p:attrNameLst>
                                          <p:attrName>style.visibility</p:attrName>
                                        </p:attrNameLst>
                                      </p:cBhvr>
                                      <p:to>
                                        <p:strVal val="visible"/>
                                      </p:to>
                                    </p:set>
                                    <p:animEffect transition="in" filter="fade">
                                      <p:cBhvr>
                                        <p:cTn id="29" dur="500"/>
                                        <p:tgtEl>
                                          <p:spTgt spid="47"/>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38"/>
                                        </p:tgtEl>
                                        <p:attrNameLst>
                                          <p:attrName>style.visibility</p:attrName>
                                        </p:attrNameLst>
                                      </p:cBhvr>
                                      <p:to>
                                        <p:strVal val="visible"/>
                                      </p:to>
                                    </p:set>
                                    <p:animEffect transition="in" filter="fade">
                                      <p:cBhvr>
                                        <p:cTn id="32" dur="500"/>
                                        <p:tgtEl>
                                          <p:spTgt spid="38"/>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48"/>
                                        </p:tgtEl>
                                        <p:attrNameLst>
                                          <p:attrName>style.visibility</p:attrName>
                                        </p:attrNameLst>
                                      </p:cBhvr>
                                      <p:to>
                                        <p:strVal val="visible"/>
                                      </p:to>
                                    </p:set>
                                    <p:animEffect transition="in" filter="fade">
                                      <p:cBhvr>
                                        <p:cTn id="37" dur="500"/>
                                        <p:tgtEl>
                                          <p:spTgt spid="48"/>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39"/>
                                        </p:tgtEl>
                                        <p:attrNameLst>
                                          <p:attrName>style.visibility</p:attrName>
                                        </p:attrNameLst>
                                      </p:cBhvr>
                                      <p:to>
                                        <p:strVal val="visible"/>
                                      </p:to>
                                    </p:set>
                                    <p:animEffect transition="in" filter="fade">
                                      <p:cBhvr>
                                        <p:cTn id="40" dur="500"/>
                                        <p:tgtEl>
                                          <p:spTgt spid="39"/>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grpId="0" nodeType="clickEffect">
                                  <p:stCondLst>
                                    <p:cond delay="0"/>
                                  </p:stCondLst>
                                  <p:childTnLst>
                                    <p:set>
                                      <p:cBhvr>
                                        <p:cTn id="44" dur="1" fill="hold">
                                          <p:stCondLst>
                                            <p:cond delay="0"/>
                                          </p:stCondLst>
                                        </p:cTn>
                                        <p:tgtEl>
                                          <p:spTgt spid="49"/>
                                        </p:tgtEl>
                                        <p:attrNameLst>
                                          <p:attrName>style.visibility</p:attrName>
                                        </p:attrNameLst>
                                      </p:cBhvr>
                                      <p:to>
                                        <p:strVal val="visible"/>
                                      </p:to>
                                    </p:set>
                                    <p:animEffect transition="in" filter="fade">
                                      <p:cBhvr>
                                        <p:cTn id="45" dur="500"/>
                                        <p:tgtEl>
                                          <p:spTgt spid="49"/>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50"/>
                                        </p:tgtEl>
                                        <p:attrNameLst>
                                          <p:attrName>style.visibility</p:attrName>
                                        </p:attrNameLst>
                                      </p:cBhvr>
                                      <p:to>
                                        <p:strVal val="visible"/>
                                      </p:to>
                                    </p:set>
                                    <p:animEffect transition="in" filter="fade">
                                      <p:cBhvr>
                                        <p:cTn id="48" dur="500"/>
                                        <p:tgtEl>
                                          <p:spTgt spid="50"/>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40"/>
                                        </p:tgtEl>
                                        <p:attrNameLst>
                                          <p:attrName>style.visibility</p:attrName>
                                        </p:attrNameLst>
                                      </p:cBhvr>
                                      <p:to>
                                        <p:strVal val="visible"/>
                                      </p:to>
                                    </p:set>
                                    <p:animEffect transition="in" filter="fade">
                                      <p:cBhvr>
                                        <p:cTn id="51" dur="500"/>
                                        <p:tgtEl>
                                          <p:spTgt spid="40"/>
                                        </p:tgtEl>
                                      </p:cBhvr>
                                    </p:animEffect>
                                  </p:childTnLst>
                                </p:cTn>
                              </p:par>
                            </p:childTnLst>
                          </p:cTn>
                        </p:par>
                      </p:childTnLst>
                    </p:cTn>
                  </p:par>
                  <p:par>
                    <p:cTn id="52" fill="hold">
                      <p:stCondLst>
                        <p:cond delay="indefinite"/>
                      </p:stCondLst>
                      <p:childTnLst>
                        <p:par>
                          <p:cTn id="53" fill="hold">
                            <p:stCondLst>
                              <p:cond delay="0"/>
                            </p:stCondLst>
                            <p:childTnLst>
                              <p:par>
                                <p:cTn id="54" presetID="10" presetClass="entr" presetSubtype="0" fill="hold" grpId="0" nodeType="clickEffect">
                                  <p:stCondLst>
                                    <p:cond delay="0"/>
                                  </p:stCondLst>
                                  <p:childTnLst>
                                    <p:set>
                                      <p:cBhvr>
                                        <p:cTn id="55" dur="1" fill="hold">
                                          <p:stCondLst>
                                            <p:cond delay="0"/>
                                          </p:stCondLst>
                                        </p:cTn>
                                        <p:tgtEl>
                                          <p:spTgt spid="51"/>
                                        </p:tgtEl>
                                        <p:attrNameLst>
                                          <p:attrName>style.visibility</p:attrName>
                                        </p:attrNameLst>
                                      </p:cBhvr>
                                      <p:to>
                                        <p:strVal val="visible"/>
                                      </p:to>
                                    </p:set>
                                    <p:animEffect transition="in" filter="fade">
                                      <p:cBhvr>
                                        <p:cTn id="56" dur="500"/>
                                        <p:tgtEl>
                                          <p:spTgt spid="51"/>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41"/>
                                        </p:tgtEl>
                                        <p:attrNameLst>
                                          <p:attrName>style.visibility</p:attrName>
                                        </p:attrNameLst>
                                      </p:cBhvr>
                                      <p:to>
                                        <p:strVal val="visible"/>
                                      </p:to>
                                    </p:set>
                                    <p:animEffect transition="in" filter="fade">
                                      <p:cBhvr>
                                        <p:cTn id="59"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7" grpId="0" animBg="1"/>
      <p:bldP spid="38" grpId="0" animBg="1"/>
      <p:bldP spid="39" grpId="0" animBg="1"/>
      <p:bldP spid="40" grpId="0" animBg="1"/>
      <p:bldP spid="41" grpId="0" animBg="1"/>
      <p:bldP spid="43" grpId="0"/>
      <p:bldP spid="44" grpId="0"/>
      <p:bldP spid="45" grpId="0"/>
      <p:bldP spid="46" grpId="0"/>
      <p:bldP spid="47" grpId="0"/>
      <p:bldP spid="48" grpId="0"/>
      <p:bldP spid="49" grpId="0"/>
      <p:bldP spid="50" grpId="0"/>
      <p:bldP spid="51" grpId="0"/>
    </p:bldLst>
  </p:timing>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2.4 The 10 and 5 time tables</a:t>
            </a:r>
            <a:r>
              <a:rPr lang="en-GB" dirty="0"/>
              <a:t>	</a:t>
            </a:r>
            <a:r>
              <a:rPr lang="en-US" dirty="0">
                <a:solidFill>
                  <a:srgbClr val="00628C"/>
                </a:solidFill>
              </a:rPr>
              <a:t>Step 3:2</a:t>
            </a:r>
          </a:p>
        </p:txBody>
      </p:sp>
      <p:grpSp>
        <p:nvGrpSpPr>
          <p:cNvPr id="3" name="Group 2">
            <a:extLst>
              <a:ext uri="{FF2B5EF4-FFF2-40B4-BE49-F238E27FC236}">
                <a16:creationId xmlns:a16="http://schemas.microsoft.com/office/drawing/2014/main" id="{ED5037CE-D964-4789-B931-610D2D2CEF16}"/>
              </a:ext>
            </a:extLst>
          </p:cNvPr>
          <p:cNvGrpSpPr/>
          <p:nvPr/>
        </p:nvGrpSpPr>
        <p:grpSpPr>
          <a:xfrm>
            <a:off x="1898698" y="2340649"/>
            <a:ext cx="1010046" cy="2176697"/>
            <a:chOff x="374698" y="2352035"/>
            <a:chExt cx="1010046" cy="2176697"/>
          </a:xfrm>
        </p:grpSpPr>
        <p:pic>
          <p:nvPicPr>
            <p:cNvPr id="14" name="Picture 13" descr="A close up of a sign&#10;&#10;Description automatically generated">
              <a:extLst>
                <a:ext uri="{FF2B5EF4-FFF2-40B4-BE49-F238E27FC236}">
                  <a16:creationId xmlns:a16="http://schemas.microsoft.com/office/drawing/2014/main" id="{CCC2AF91-61A8-4CD5-A4ED-286CCCACED8F}"/>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374698" y="2352035"/>
              <a:ext cx="1010045" cy="516586"/>
            </a:xfrm>
            <a:prstGeom prst="rect">
              <a:avLst/>
            </a:prstGeom>
          </p:spPr>
        </p:pic>
        <p:pic>
          <p:nvPicPr>
            <p:cNvPr id="15" name="Picture 14" descr="A close up of a sign&#10;&#10;Description automatically generated">
              <a:extLst>
                <a:ext uri="{FF2B5EF4-FFF2-40B4-BE49-F238E27FC236}">
                  <a16:creationId xmlns:a16="http://schemas.microsoft.com/office/drawing/2014/main" id="{F8DCD8B1-FC6E-40CE-B11E-4C1DC30B6169}"/>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374699" y="3125799"/>
              <a:ext cx="1010045" cy="606396"/>
            </a:xfrm>
            <a:prstGeom prst="rect">
              <a:avLst/>
            </a:prstGeom>
          </p:spPr>
        </p:pic>
        <p:pic>
          <p:nvPicPr>
            <p:cNvPr id="16" name="Picture 15" descr="A close up of a sign&#10;&#10;Description automatically generated">
              <a:extLst>
                <a:ext uri="{FF2B5EF4-FFF2-40B4-BE49-F238E27FC236}">
                  <a16:creationId xmlns:a16="http://schemas.microsoft.com/office/drawing/2014/main" id="{8740AFB9-2658-4978-A798-55C204202D26}"/>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374699" y="3989373"/>
              <a:ext cx="1010045" cy="539359"/>
            </a:xfrm>
            <a:prstGeom prst="rect">
              <a:avLst/>
            </a:prstGeom>
          </p:spPr>
        </p:pic>
      </p:grpSp>
      <p:grpSp>
        <p:nvGrpSpPr>
          <p:cNvPr id="17" name="Group 16">
            <a:extLst>
              <a:ext uri="{FF2B5EF4-FFF2-40B4-BE49-F238E27FC236}">
                <a16:creationId xmlns:a16="http://schemas.microsoft.com/office/drawing/2014/main" id="{3031160F-1738-4BEB-A3F5-E1CD320F8196}"/>
              </a:ext>
            </a:extLst>
          </p:cNvPr>
          <p:cNvGrpSpPr/>
          <p:nvPr/>
        </p:nvGrpSpPr>
        <p:grpSpPr>
          <a:xfrm>
            <a:off x="3375608" y="2340649"/>
            <a:ext cx="1010046" cy="2176697"/>
            <a:chOff x="374698" y="2352035"/>
            <a:chExt cx="1010046" cy="2176697"/>
          </a:xfrm>
        </p:grpSpPr>
        <p:pic>
          <p:nvPicPr>
            <p:cNvPr id="18" name="Picture 17" descr="A close up of a sign&#10;&#10;Description automatically generated">
              <a:extLst>
                <a:ext uri="{FF2B5EF4-FFF2-40B4-BE49-F238E27FC236}">
                  <a16:creationId xmlns:a16="http://schemas.microsoft.com/office/drawing/2014/main" id="{7B35CAF7-5569-4751-B18D-C9021E692DA7}"/>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374698" y="2352035"/>
              <a:ext cx="1010045" cy="516586"/>
            </a:xfrm>
            <a:prstGeom prst="rect">
              <a:avLst/>
            </a:prstGeom>
          </p:spPr>
        </p:pic>
        <p:pic>
          <p:nvPicPr>
            <p:cNvPr id="19" name="Picture 18" descr="A close up of a sign&#10;&#10;Description automatically generated">
              <a:extLst>
                <a:ext uri="{FF2B5EF4-FFF2-40B4-BE49-F238E27FC236}">
                  <a16:creationId xmlns:a16="http://schemas.microsoft.com/office/drawing/2014/main" id="{BFF1E00E-BB6C-4E2E-8363-1DB4C5766387}"/>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374699" y="3125799"/>
              <a:ext cx="1010045" cy="606396"/>
            </a:xfrm>
            <a:prstGeom prst="rect">
              <a:avLst/>
            </a:prstGeom>
          </p:spPr>
        </p:pic>
        <p:pic>
          <p:nvPicPr>
            <p:cNvPr id="20" name="Picture 19" descr="A close up of a sign&#10;&#10;Description automatically generated">
              <a:extLst>
                <a:ext uri="{FF2B5EF4-FFF2-40B4-BE49-F238E27FC236}">
                  <a16:creationId xmlns:a16="http://schemas.microsoft.com/office/drawing/2014/main" id="{775A7D39-61E0-4FF0-BC51-3EF0EFB41D91}"/>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374699" y="3989373"/>
              <a:ext cx="1010045" cy="539359"/>
            </a:xfrm>
            <a:prstGeom prst="rect">
              <a:avLst/>
            </a:prstGeom>
          </p:spPr>
        </p:pic>
      </p:grpSp>
      <p:grpSp>
        <p:nvGrpSpPr>
          <p:cNvPr id="21" name="Group 20">
            <a:extLst>
              <a:ext uri="{FF2B5EF4-FFF2-40B4-BE49-F238E27FC236}">
                <a16:creationId xmlns:a16="http://schemas.microsoft.com/office/drawing/2014/main" id="{60B3348A-9BDC-4820-A2D2-D0EF54725D7A}"/>
              </a:ext>
            </a:extLst>
          </p:cNvPr>
          <p:cNvGrpSpPr/>
          <p:nvPr/>
        </p:nvGrpSpPr>
        <p:grpSpPr>
          <a:xfrm>
            <a:off x="4852518" y="2340649"/>
            <a:ext cx="1010046" cy="2176697"/>
            <a:chOff x="374698" y="2352035"/>
            <a:chExt cx="1010046" cy="2176697"/>
          </a:xfrm>
        </p:grpSpPr>
        <p:pic>
          <p:nvPicPr>
            <p:cNvPr id="22" name="Picture 21" descr="A close up of a sign&#10;&#10;Description automatically generated">
              <a:extLst>
                <a:ext uri="{FF2B5EF4-FFF2-40B4-BE49-F238E27FC236}">
                  <a16:creationId xmlns:a16="http://schemas.microsoft.com/office/drawing/2014/main" id="{971DB8E6-58CC-4200-9C6B-21677AD72B37}"/>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374698" y="2352035"/>
              <a:ext cx="1010045" cy="516586"/>
            </a:xfrm>
            <a:prstGeom prst="rect">
              <a:avLst/>
            </a:prstGeom>
          </p:spPr>
        </p:pic>
        <p:pic>
          <p:nvPicPr>
            <p:cNvPr id="23" name="Picture 22" descr="A close up of a sign&#10;&#10;Description automatically generated">
              <a:extLst>
                <a:ext uri="{FF2B5EF4-FFF2-40B4-BE49-F238E27FC236}">
                  <a16:creationId xmlns:a16="http://schemas.microsoft.com/office/drawing/2014/main" id="{947D0F7D-4103-4028-9295-B36FC1D97DF4}"/>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374699" y="3125799"/>
              <a:ext cx="1010045" cy="606396"/>
            </a:xfrm>
            <a:prstGeom prst="rect">
              <a:avLst/>
            </a:prstGeom>
          </p:spPr>
        </p:pic>
        <p:pic>
          <p:nvPicPr>
            <p:cNvPr id="24" name="Picture 23" descr="A close up of a sign&#10;&#10;Description automatically generated">
              <a:extLst>
                <a:ext uri="{FF2B5EF4-FFF2-40B4-BE49-F238E27FC236}">
                  <a16:creationId xmlns:a16="http://schemas.microsoft.com/office/drawing/2014/main" id="{ADD1A40C-91C1-48E7-A5EC-5E57B5FD5D6D}"/>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374699" y="3989373"/>
              <a:ext cx="1010045" cy="539359"/>
            </a:xfrm>
            <a:prstGeom prst="rect">
              <a:avLst/>
            </a:prstGeom>
          </p:spPr>
        </p:pic>
      </p:grpSp>
      <p:grpSp>
        <p:nvGrpSpPr>
          <p:cNvPr id="25" name="Group 24">
            <a:extLst>
              <a:ext uri="{FF2B5EF4-FFF2-40B4-BE49-F238E27FC236}">
                <a16:creationId xmlns:a16="http://schemas.microsoft.com/office/drawing/2014/main" id="{A1EB25A1-7D08-4F84-91FD-63881FC7806A}"/>
              </a:ext>
            </a:extLst>
          </p:cNvPr>
          <p:cNvGrpSpPr/>
          <p:nvPr/>
        </p:nvGrpSpPr>
        <p:grpSpPr>
          <a:xfrm>
            <a:off x="6329428" y="2340649"/>
            <a:ext cx="1010046" cy="2176697"/>
            <a:chOff x="374698" y="2352035"/>
            <a:chExt cx="1010046" cy="2176697"/>
          </a:xfrm>
        </p:grpSpPr>
        <p:pic>
          <p:nvPicPr>
            <p:cNvPr id="26" name="Picture 25" descr="A close up of a sign&#10;&#10;Description automatically generated">
              <a:extLst>
                <a:ext uri="{FF2B5EF4-FFF2-40B4-BE49-F238E27FC236}">
                  <a16:creationId xmlns:a16="http://schemas.microsoft.com/office/drawing/2014/main" id="{33884D8E-26BE-46EF-B863-E3E5638688E3}"/>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374698" y="2352035"/>
              <a:ext cx="1010045" cy="516586"/>
            </a:xfrm>
            <a:prstGeom prst="rect">
              <a:avLst/>
            </a:prstGeom>
          </p:spPr>
        </p:pic>
        <p:pic>
          <p:nvPicPr>
            <p:cNvPr id="27" name="Picture 26" descr="A close up of a sign&#10;&#10;Description automatically generated">
              <a:extLst>
                <a:ext uri="{FF2B5EF4-FFF2-40B4-BE49-F238E27FC236}">
                  <a16:creationId xmlns:a16="http://schemas.microsoft.com/office/drawing/2014/main" id="{6B496278-8193-4236-BDF3-0F0C7C982A57}"/>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374699" y="3125799"/>
              <a:ext cx="1010045" cy="606396"/>
            </a:xfrm>
            <a:prstGeom prst="rect">
              <a:avLst/>
            </a:prstGeom>
          </p:spPr>
        </p:pic>
        <p:pic>
          <p:nvPicPr>
            <p:cNvPr id="28" name="Picture 27" descr="A close up of a sign&#10;&#10;Description automatically generated">
              <a:extLst>
                <a:ext uri="{FF2B5EF4-FFF2-40B4-BE49-F238E27FC236}">
                  <a16:creationId xmlns:a16="http://schemas.microsoft.com/office/drawing/2014/main" id="{FE7D666C-4B9A-4266-AE0C-7A7834B67F3E}"/>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374699" y="3989373"/>
              <a:ext cx="1010045" cy="539359"/>
            </a:xfrm>
            <a:prstGeom prst="rect">
              <a:avLst/>
            </a:prstGeom>
          </p:spPr>
        </p:pic>
      </p:grpSp>
      <p:grpSp>
        <p:nvGrpSpPr>
          <p:cNvPr id="29" name="Group 28">
            <a:extLst>
              <a:ext uri="{FF2B5EF4-FFF2-40B4-BE49-F238E27FC236}">
                <a16:creationId xmlns:a16="http://schemas.microsoft.com/office/drawing/2014/main" id="{CA1B12A7-6A70-4602-B86E-381B9C76C7F7}"/>
              </a:ext>
            </a:extLst>
          </p:cNvPr>
          <p:cNvGrpSpPr/>
          <p:nvPr/>
        </p:nvGrpSpPr>
        <p:grpSpPr>
          <a:xfrm>
            <a:off x="7806338" y="2340649"/>
            <a:ext cx="1010046" cy="2176697"/>
            <a:chOff x="374698" y="2352035"/>
            <a:chExt cx="1010046" cy="2176697"/>
          </a:xfrm>
        </p:grpSpPr>
        <p:pic>
          <p:nvPicPr>
            <p:cNvPr id="30" name="Picture 29" descr="A close up of a sign&#10;&#10;Description automatically generated">
              <a:extLst>
                <a:ext uri="{FF2B5EF4-FFF2-40B4-BE49-F238E27FC236}">
                  <a16:creationId xmlns:a16="http://schemas.microsoft.com/office/drawing/2014/main" id="{AD2A5E13-921F-48E8-A2A3-CA12621FD6FA}"/>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374698" y="2352035"/>
              <a:ext cx="1010045" cy="516586"/>
            </a:xfrm>
            <a:prstGeom prst="rect">
              <a:avLst/>
            </a:prstGeom>
          </p:spPr>
        </p:pic>
        <p:pic>
          <p:nvPicPr>
            <p:cNvPr id="31" name="Picture 30" descr="A close up of a sign&#10;&#10;Description automatically generated">
              <a:extLst>
                <a:ext uri="{FF2B5EF4-FFF2-40B4-BE49-F238E27FC236}">
                  <a16:creationId xmlns:a16="http://schemas.microsoft.com/office/drawing/2014/main" id="{A15341FA-A939-4965-8E47-89AA8542C826}"/>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374699" y="3125799"/>
              <a:ext cx="1010045" cy="606396"/>
            </a:xfrm>
            <a:prstGeom prst="rect">
              <a:avLst/>
            </a:prstGeom>
          </p:spPr>
        </p:pic>
        <p:pic>
          <p:nvPicPr>
            <p:cNvPr id="32" name="Picture 31" descr="A close up of a sign&#10;&#10;Description automatically generated">
              <a:extLst>
                <a:ext uri="{FF2B5EF4-FFF2-40B4-BE49-F238E27FC236}">
                  <a16:creationId xmlns:a16="http://schemas.microsoft.com/office/drawing/2014/main" id="{9FD57AB8-0F30-40BD-B13C-9024C4A456A5}"/>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374699" y="3989373"/>
              <a:ext cx="1010045" cy="539359"/>
            </a:xfrm>
            <a:prstGeom prst="rect">
              <a:avLst/>
            </a:prstGeom>
          </p:spPr>
        </p:pic>
      </p:grpSp>
      <p:grpSp>
        <p:nvGrpSpPr>
          <p:cNvPr id="33" name="Group 32">
            <a:extLst>
              <a:ext uri="{FF2B5EF4-FFF2-40B4-BE49-F238E27FC236}">
                <a16:creationId xmlns:a16="http://schemas.microsoft.com/office/drawing/2014/main" id="{2B619CB5-E3C4-4A27-A662-950A8C778BCF}"/>
              </a:ext>
            </a:extLst>
          </p:cNvPr>
          <p:cNvGrpSpPr/>
          <p:nvPr/>
        </p:nvGrpSpPr>
        <p:grpSpPr>
          <a:xfrm>
            <a:off x="9283249" y="2340649"/>
            <a:ext cx="1010046" cy="2176697"/>
            <a:chOff x="374698" y="2352035"/>
            <a:chExt cx="1010046" cy="2176697"/>
          </a:xfrm>
        </p:grpSpPr>
        <p:pic>
          <p:nvPicPr>
            <p:cNvPr id="34" name="Picture 33" descr="A close up of a sign&#10;&#10;Description automatically generated">
              <a:extLst>
                <a:ext uri="{FF2B5EF4-FFF2-40B4-BE49-F238E27FC236}">
                  <a16:creationId xmlns:a16="http://schemas.microsoft.com/office/drawing/2014/main" id="{4C933E12-4458-48F9-9A91-BD525397F4ED}"/>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374698" y="2352035"/>
              <a:ext cx="1010045" cy="516586"/>
            </a:xfrm>
            <a:prstGeom prst="rect">
              <a:avLst/>
            </a:prstGeom>
          </p:spPr>
        </p:pic>
        <p:pic>
          <p:nvPicPr>
            <p:cNvPr id="35" name="Picture 34" descr="A close up of a sign&#10;&#10;Description automatically generated">
              <a:extLst>
                <a:ext uri="{FF2B5EF4-FFF2-40B4-BE49-F238E27FC236}">
                  <a16:creationId xmlns:a16="http://schemas.microsoft.com/office/drawing/2014/main" id="{D42D44F3-F9D7-4D3B-BA82-44FAEBDCFADF}"/>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374699" y="3125799"/>
              <a:ext cx="1010045" cy="606396"/>
            </a:xfrm>
            <a:prstGeom prst="rect">
              <a:avLst/>
            </a:prstGeom>
          </p:spPr>
        </p:pic>
        <p:pic>
          <p:nvPicPr>
            <p:cNvPr id="36" name="Picture 35" descr="A close up of a sign&#10;&#10;Description automatically generated">
              <a:extLst>
                <a:ext uri="{FF2B5EF4-FFF2-40B4-BE49-F238E27FC236}">
                  <a16:creationId xmlns:a16="http://schemas.microsoft.com/office/drawing/2014/main" id="{080DE8DF-9A2C-4D95-8039-2E9E9BD3D83F}"/>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374699" y="3989373"/>
              <a:ext cx="1010045" cy="539359"/>
            </a:xfrm>
            <a:prstGeom prst="rect">
              <a:avLst/>
            </a:prstGeom>
          </p:spPr>
        </p:pic>
      </p:grpSp>
    </p:spTree>
    <p:extLst>
      <p:ext uri="{BB962C8B-B14F-4D97-AF65-F5344CB8AC3E}">
        <p14:creationId xmlns:p14="http://schemas.microsoft.com/office/powerpoint/2010/main" val="6765620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fade">
                                      <p:cBhvr>
                                        <p:cTn id="12" dur="500"/>
                                        <p:tgtEl>
                                          <p:spTgt spid="21"/>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5"/>
                                        </p:tgtEl>
                                        <p:attrNameLst>
                                          <p:attrName>style.visibility</p:attrName>
                                        </p:attrNameLst>
                                      </p:cBhvr>
                                      <p:to>
                                        <p:strVal val="visible"/>
                                      </p:to>
                                    </p:set>
                                    <p:animEffect transition="in" filter="fade">
                                      <p:cBhvr>
                                        <p:cTn id="17" dur="500"/>
                                        <p:tgtEl>
                                          <p:spTgt spid="2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9"/>
                                        </p:tgtEl>
                                        <p:attrNameLst>
                                          <p:attrName>style.visibility</p:attrName>
                                        </p:attrNameLst>
                                      </p:cBhvr>
                                      <p:to>
                                        <p:strVal val="visible"/>
                                      </p:to>
                                    </p:set>
                                    <p:animEffect transition="in" filter="fade">
                                      <p:cBhvr>
                                        <p:cTn id="22" dur="500"/>
                                        <p:tgtEl>
                                          <p:spTgt spid="29"/>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3"/>
                                        </p:tgtEl>
                                        <p:attrNameLst>
                                          <p:attrName>style.visibility</p:attrName>
                                        </p:attrNameLst>
                                      </p:cBhvr>
                                      <p:to>
                                        <p:strVal val="visible"/>
                                      </p:to>
                                    </p:set>
                                    <p:animEffect transition="in" filter="fade">
                                      <p:cBhvr>
                                        <p:cTn id="27"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2.4 The 10 and 5 time tables</a:t>
            </a:r>
            <a:r>
              <a:rPr lang="en-GB" dirty="0"/>
              <a:t>	</a:t>
            </a:r>
            <a:r>
              <a:rPr lang="en-US" dirty="0">
                <a:solidFill>
                  <a:srgbClr val="00628C"/>
                </a:solidFill>
              </a:rPr>
              <a:t>Step 3:3</a:t>
            </a:r>
          </a:p>
        </p:txBody>
      </p:sp>
      <p:grpSp>
        <p:nvGrpSpPr>
          <p:cNvPr id="37" name="Group 36">
            <a:extLst>
              <a:ext uri="{FF2B5EF4-FFF2-40B4-BE49-F238E27FC236}">
                <a16:creationId xmlns:a16="http://schemas.microsoft.com/office/drawing/2014/main" id="{39A320E3-3935-4DD2-9EE3-5CBE01985414}"/>
              </a:ext>
            </a:extLst>
          </p:cNvPr>
          <p:cNvGrpSpPr/>
          <p:nvPr/>
        </p:nvGrpSpPr>
        <p:grpSpPr>
          <a:xfrm>
            <a:off x="2108193" y="2717147"/>
            <a:ext cx="7975615" cy="947425"/>
            <a:chOff x="584192" y="2894946"/>
            <a:chExt cx="7975615" cy="947425"/>
          </a:xfrm>
        </p:grpSpPr>
        <p:pic>
          <p:nvPicPr>
            <p:cNvPr id="4" name="Picture 3">
              <a:extLst>
                <a:ext uri="{FF2B5EF4-FFF2-40B4-BE49-F238E27FC236}">
                  <a16:creationId xmlns:a16="http://schemas.microsoft.com/office/drawing/2014/main" id="{1343EFA1-B069-4606-BE0F-BE479E34397F}"/>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584193" y="3566161"/>
              <a:ext cx="7975614" cy="276210"/>
            </a:xfrm>
            <a:prstGeom prst="rect">
              <a:avLst/>
            </a:prstGeom>
          </p:spPr>
        </p:pic>
        <p:cxnSp>
          <p:nvCxnSpPr>
            <p:cNvPr id="19" name="Straight Arrow Connector 18">
              <a:extLst>
                <a:ext uri="{FF2B5EF4-FFF2-40B4-BE49-F238E27FC236}">
                  <a16:creationId xmlns:a16="http://schemas.microsoft.com/office/drawing/2014/main" id="{4F39ACBA-5F9C-4584-AB77-A3E47D2A5C31}"/>
                </a:ext>
              </a:extLst>
            </p:cNvPr>
            <p:cNvCxnSpPr/>
            <p:nvPr/>
          </p:nvCxnSpPr>
          <p:spPr bwMode="auto">
            <a:xfrm>
              <a:off x="584192" y="3429000"/>
              <a:ext cx="2657843" cy="0"/>
            </a:xfrm>
            <a:prstGeom prst="straightConnector1">
              <a:avLst/>
            </a:prstGeom>
            <a:noFill/>
            <a:ln w="38100" cap="flat" cmpd="sng" algn="ctr">
              <a:solidFill>
                <a:schemeClr val="tx1"/>
              </a:solidFill>
              <a:prstDash val="solid"/>
              <a:round/>
              <a:headEnd type="triangle" w="lg" len="lg"/>
              <a:tailEnd type="triangle" w="lg" len="lg"/>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0" name="Straight Arrow Connector 19">
              <a:extLst>
                <a:ext uri="{FF2B5EF4-FFF2-40B4-BE49-F238E27FC236}">
                  <a16:creationId xmlns:a16="http://schemas.microsoft.com/office/drawing/2014/main" id="{E42F6B80-B6D1-4C34-8D36-49BB5261EEBE}"/>
                </a:ext>
              </a:extLst>
            </p:cNvPr>
            <p:cNvCxnSpPr/>
            <p:nvPr/>
          </p:nvCxnSpPr>
          <p:spPr bwMode="auto">
            <a:xfrm>
              <a:off x="3243078" y="3429000"/>
              <a:ext cx="2657843" cy="0"/>
            </a:xfrm>
            <a:prstGeom prst="straightConnector1">
              <a:avLst/>
            </a:prstGeom>
            <a:noFill/>
            <a:ln w="38100" cap="flat" cmpd="sng" algn="ctr">
              <a:solidFill>
                <a:schemeClr val="tx1"/>
              </a:solidFill>
              <a:prstDash val="solid"/>
              <a:round/>
              <a:headEnd type="triangle" w="lg" len="lg"/>
              <a:tailEnd type="triangle" w="lg" len="lg"/>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1" name="Straight Arrow Connector 20">
              <a:extLst>
                <a:ext uri="{FF2B5EF4-FFF2-40B4-BE49-F238E27FC236}">
                  <a16:creationId xmlns:a16="http://schemas.microsoft.com/office/drawing/2014/main" id="{028A7688-170D-4F1A-8D11-46ED6F2CE47C}"/>
                </a:ext>
              </a:extLst>
            </p:cNvPr>
            <p:cNvCxnSpPr/>
            <p:nvPr/>
          </p:nvCxnSpPr>
          <p:spPr bwMode="auto">
            <a:xfrm>
              <a:off x="5901964" y="3429000"/>
              <a:ext cx="2657843" cy="0"/>
            </a:xfrm>
            <a:prstGeom prst="straightConnector1">
              <a:avLst/>
            </a:prstGeom>
            <a:noFill/>
            <a:ln w="38100" cap="flat" cmpd="sng" algn="ctr">
              <a:solidFill>
                <a:schemeClr val="tx1"/>
              </a:solidFill>
              <a:prstDash val="solid"/>
              <a:round/>
              <a:headEnd type="triangle" w="lg" len="lg"/>
              <a:tailEnd type="triangle" w="lg" len="lg"/>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8" name="TextBox 27">
              <a:extLst>
                <a:ext uri="{FF2B5EF4-FFF2-40B4-BE49-F238E27FC236}">
                  <a16:creationId xmlns:a16="http://schemas.microsoft.com/office/drawing/2014/main" id="{53A38465-25C7-4A71-8B41-F3B9F3E34AF0}"/>
                </a:ext>
              </a:extLst>
            </p:cNvPr>
            <p:cNvSpPr txBox="1"/>
            <p:nvPr/>
          </p:nvSpPr>
          <p:spPr bwMode="auto">
            <a:xfrm>
              <a:off x="1429648" y="2894946"/>
              <a:ext cx="96693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10</a:t>
              </a:r>
              <a:r>
                <a:rPr lang="en-GB" sz="1200" dirty="0">
                  <a:solidFill>
                    <a:srgbClr val="000000"/>
                  </a:solidFill>
                  <a:latin typeface="Myriad Pro Semibold" charset="0"/>
                  <a:ea typeface="Myriad Pro Semibold" charset="0"/>
                  <a:cs typeface="Myriad Pro Semibold" charset="0"/>
                </a:rPr>
                <a:t> </a:t>
              </a:r>
              <a:r>
                <a:rPr lang="en-GB" sz="2400" dirty="0">
                  <a:solidFill>
                    <a:srgbClr val="000000"/>
                  </a:solidFill>
                  <a:latin typeface="Myriad Pro Semibold" charset="0"/>
                  <a:ea typeface="Myriad Pro Semibold" charset="0"/>
                  <a:cs typeface="Myriad Pro Semibold" charset="0"/>
                </a:rPr>
                <a:t>cm</a:t>
              </a:r>
              <a:endParaRPr lang="en-GB" sz="2400" dirty="0">
                <a:solidFill>
                  <a:srgbClr val="FF0000"/>
                </a:solidFill>
                <a:latin typeface="Myriad Pro Semibold" charset="0"/>
                <a:ea typeface="Myriad Pro Semibold" charset="0"/>
                <a:cs typeface="Myriad Pro Semibold" charset="0"/>
              </a:endParaRPr>
            </a:p>
          </p:txBody>
        </p:sp>
        <p:sp>
          <p:nvSpPr>
            <p:cNvPr id="29" name="TextBox 28">
              <a:extLst>
                <a:ext uri="{FF2B5EF4-FFF2-40B4-BE49-F238E27FC236}">
                  <a16:creationId xmlns:a16="http://schemas.microsoft.com/office/drawing/2014/main" id="{64CD554C-0956-4723-9A6B-DA78962211A6}"/>
                </a:ext>
              </a:extLst>
            </p:cNvPr>
            <p:cNvSpPr txBox="1"/>
            <p:nvPr/>
          </p:nvSpPr>
          <p:spPr bwMode="auto">
            <a:xfrm>
              <a:off x="4088534" y="2894946"/>
              <a:ext cx="96693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10</a:t>
              </a:r>
              <a:r>
                <a:rPr lang="en-GB" sz="1200" dirty="0">
                  <a:solidFill>
                    <a:srgbClr val="000000"/>
                  </a:solidFill>
                  <a:latin typeface="Myriad Pro Semibold" charset="0"/>
                  <a:ea typeface="Myriad Pro Semibold" charset="0"/>
                  <a:cs typeface="Myriad Pro Semibold" charset="0"/>
                </a:rPr>
                <a:t> </a:t>
              </a:r>
              <a:r>
                <a:rPr lang="en-GB" sz="2400" dirty="0">
                  <a:solidFill>
                    <a:srgbClr val="000000"/>
                  </a:solidFill>
                  <a:latin typeface="Myriad Pro Semibold" charset="0"/>
                  <a:ea typeface="Myriad Pro Semibold" charset="0"/>
                  <a:cs typeface="Myriad Pro Semibold" charset="0"/>
                </a:rPr>
                <a:t>cm</a:t>
              </a:r>
              <a:endParaRPr lang="en-GB" sz="2400" dirty="0">
                <a:solidFill>
                  <a:srgbClr val="FF0000"/>
                </a:solidFill>
                <a:latin typeface="Myriad Pro Semibold" charset="0"/>
                <a:ea typeface="Myriad Pro Semibold" charset="0"/>
                <a:cs typeface="Myriad Pro Semibold" charset="0"/>
              </a:endParaRPr>
            </a:p>
          </p:txBody>
        </p:sp>
        <p:sp>
          <p:nvSpPr>
            <p:cNvPr id="30" name="TextBox 29">
              <a:extLst>
                <a:ext uri="{FF2B5EF4-FFF2-40B4-BE49-F238E27FC236}">
                  <a16:creationId xmlns:a16="http://schemas.microsoft.com/office/drawing/2014/main" id="{1127C95B-9305-4F45-8970-50B1DEC058A8}"/>
                </a:ext>
              </a:extLst>
            </p:cNvPr>
            <p:cNvSpPr txBox="1"/>
            <p:nvPr/>
          </p:nvSpPr>
          <p:spPr bwMode="auto">
            <a:xfrm>
              <a:off x="6747420" y="2894946"/>
              <a:ext cx="96693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10</a:t>
              </a:r>
              <a:r>
                <a:rPr lang="en-GB" sz="1200" dirty="0">
                  <a:solidFill>
                    <a:srgbClr val="000000"/>
                  </a:solidFill>
                  <a:latin typeface="Myriad Pro Semibold" charset="0"/>
                  <a:ea typeface="Myriad Pro Semibold" charset="0"/>
                  <a:cs typeface="Myriad Pro Semibold" charset="0"/>
                </a:rPr>
                <a:t> </a:t>
              </a:r>
              <a:r>
                <a:rPr lang="en-GB" sz="2400" dirty="0">
                  <a:solidFill>
                    <a:srgbClr val="000000"/>
                  </a:solidFill>
                  <a:latin typeface="Myriad Pro Semibold" charset="0"/>
                  <a:ea typeface="Myriad Pro Semibold" charset="0"/>
                  <a:cs typeface="Myriad Pro Semibold" charset="0"/>
                </a:rPr>
                <a:t>cm</a:t>
              </a:r>
              <a:endParaRPr lang="en-GB" sz="2400" dirty="0">
                <a:solidFill>
                  <a:srgbClr val="FF0000"/>
                </a:solidFill>
                <a:latin typeface="Myriad Pro Semibold" charset="0"/>
                <a:ea typeface="Myriad Pro Semibold" charset="0"/>
                <a:cs typeface="Myriad Pro Semibold" charset="0"/>
              </a:endParaRPr>
            </a:p>
          </p:txBody>
        </p:sp>
      </p:grpSp>
      <p:grpSp>
        <p:nvGrpSpPr>
          <p:cNvPr id="3" name="Group 2">
            <a:extLst>
              <a:ext uri="{FF2B5EF4-FFF2-40B4-BE49-F238E27FC236}">
                <a16:creationId xmlns:a16="http://schemas.microsoft.com/office/drawing/2014/main" id="{8614FB70-726E-4D0D-8BA2-405EE433946C}"/>
              </a:ext>
            </a:extLst>
          </p:cNvPr>
          <p:cNvGrpSpPr/>
          <p:nvPr/>
        </p:nvGrpSpPr>
        <p:grpSpPr>
          <a:xfrm>
            <a:off x="2108193" y="3283327"/>
            <a:ext cx="7975615" cy="1177307"/>
            <a:chOff x="584192" y="3461126"/>
            <a:chExt cx="7975615" cy="1177307"/>
          </a:xfrm>
        </p:grpSpPr>
        <p:sp>
          <p:nvSpPr>
            <p:cNvPr id="6" name="Rectangle 5">
              <a:extLst>
                <a:ext uri="{FF2B5EF4-FFF2-40B4-BE49-F238E27FC236}">
                  <a16:creationId xmlns:a16="http://schemas.microsoft.com/office/drawing/2014/main" id="{DA973707-D57B-46B1-BBD9-643042AF0B80}"/>
                </a:ext>
              </a:extLst>
            </p:cNvPr>
            <p:cNvSpPr/>
            <p:nvPr/>
          </p:nvSpPr>
          <p:spPr>
            <a:xfrm>
              <a:off x="584192" y="3461126"/>
              <a:ext cx="1328400" cy="523220"/>
            </a:xfrm>
            <a:prstGeom prst="rect">
              <a:avLst/>
            </a:prstGeom>
            <a:ln w="19050">
              <a:solidFill>
                <a:schemeClr val="tx1"/>
              </a:solidFill>
            </a:ln>
          </p:spPr>
          <p:txBody>
            <a:bodyPr wrap="square" rtlCol="0" anchor="ctr">
              <a:spAutoFit/>
            </a:bodyPr>
            <a:lstStyle/>
            <a:p>
              <a:pPr algn="ctr" fontAlgn="base">
                <a:spcBef>
                  <a:spcPct val="20000"/>
                </a:spcBef>
                <a:spcAft>
                  <a:spcPct val="0"/>
                </a:spcAft>
                <a:buClr>
                  <a:srgbClr val="82CBDD"/>
                </a:buClr>
              </a:pPr>
              <a:endParaRPr lang="en-GB" sz="2800" dirty="0">
                <a:solidFill>
                  <a:srgbClr val="000000"/>
                </a:solidFill>
                <a:latin typeface="Myriad Pro Semibold"/>
                <a:ea typeface="Myriad Pro Semibold" charset="0"/>
                <a:cs typeface="Myriad Pro Semibold" charset="0"/>
              </a:endParaRPr>
            </a:p>
          </p:txBody>
        </p:sp>
        <p:sp>
          <p:nvSpPr>
            <p:cNvPr id="13" name="Rectangle 12">
              <a:extLst>
                <a:ext uri="{FF2B5EF4-FFF2-40B4-BE49-F238E27FC236}">
                  <a16:creationId xmlns:a16="http://schemas.microsoft.com/office/drawing/2014/main" id="{F046AE15-720C-494E-B856-6186C9C06966}"/>
                </a:ext>
              </a:extLst>
            </p:cNvPr>
            <p:cNvSpPr/>
            <p:nvPr/>
          </p:nvSpPr>
          <p:spPr>
            <a:xfrm>
              <a:off x="1913635" y="3461126"/>
              <a:ext cx="1328400" cy="523220"/>
            </a:xfrm>
            <a:prstGeom prst="rect">
              <a:avLst/>
            </a:prstGeom>
            <a:ln w="19050">
              <a:solidFill>
                <a:schemeClr val="tx1"/>
              </a:solidFill>
            </a:ln>
          </p:spPr>
          <p:txBody>
            <a:bodyPr wrap="square" rtlCol="0" anchor="ctr">
              <a:spAutoFit/>
            </a:bodyPr>
            <a:lstStyle/>
            <a:p>
              <a:pPr algn="ctr" fontAlgn="base">
                <a:spcBef>
                  <a:spcPct val="20000"/>
                </a:spcBef>
                <a:spcAft>
                  <a:spcPct val="0"/>
                </a:spcAft>
                <a:buClr>
                  <a:srgbClr val="82CBDD"/>
                </a:buClr>
              </a:pPr>
              <a:endParaRPr lang="en-GB" sz="2800" dirty="0">
                <a:solidFill>
                  <a:srgbClr val="000000"/>
                </a:solidFill>
                <a:latin typeface="Myriad Pro Semibold"/>
                <a:ea typeface="Myriad Pro Semibold" charset="0"/>
                <a:cs typeface="Myriad Pro Semibold" charset="0"/>
              </a:endParaRPr>
            </a:p>
          </p:txBody>
        </p:sp>
        <p:sp>
          <p:nvSpPr>
            <p:cNvPr id="14" name="Rectangle 13">
              <a:extLst>
                <a:ext uri="{FF2B5EF4-FFF2-40B4-BE49-F238E27FC236}">
                  <a16:creationId xmlns:a16="http://schemas.microsoft.com/office/drawing/2014/main" id="{F48FB5BF-C877-45BB-8E7E-AED363DA2489}"/>
                </a:ext>
              </a:extLst>
            </p:cNvPr>
            <p:cNvSpPr/>
            <p:nvPr/>
          </p:nvSpPr>
          <p:spPr>
            <a:xfrm>
              <a:off x="3243078" y="3461126"/>
              <a:ext cx="1328400" cy="523220"/>
            </a:xfrm>
            <a:prstGeom prst="rect">
              <a:avLst/>
            </a:prstGeom>
            <a:ln w="19050">
              <a:solidFill>
                <a:schemeClr val="tx1"/>
              </a:solidFill>
            </a:ln>
          </p:spPr>
          <p:txBody>
            <a:bodyPr wrap="square" rtlCol="0" anchor="ctr">
              <a:spAutoFit/>
            </a:bodyPr>
            <a:lstStyle/>
            <a:p>
              <a:pPr algn="ctr" fontAlgn="base">
                <a:spcBef>
                  <a:spcPct val="20000"/>
                </a:spcBef>
                <a:spcAft>
                  <a:spcPct val="0"/>
                </a:spcAft>
                <a:buClr>
                  <a:srgbClr val="82CBDD"/>
                </a:buClr>
              </a:pPr>
              <a:endParaRPr lang="en-GB" sz="2800" dirty="0">
                <a:solidFill>
                  <a:srgbClr val="000000"/>
                </a:solidFill>
                <a:latin typeface="Myriad Pro Semibold"/>
                <a:ea typeface="Myriad Pro Semibold" charset="0"/>
                <a:cs typeface="Myriad Pro Semibold" charset="0"/>
              </a:endParaRPr>
            </a:p>
          </p:txBody>
        </p:sp>
        <p:sp>
          <p:nvSpPr>
            <p:cNvPr id="15" name="Rectangle 14">
              <a:extLst>
                <a:ext uri="{FF2B5EF4-FFF2-40B4-BE49-F238E27FC236}">
                  <a16:creationId xmlns:a16="http://schemas.microsoft.com/office/drawing/2014/main" id="{53D31A78-7A32-4518-B829-31B07958C4C4}"/>
                </a:ext>
              </a:extLst>
            </p:cNvPr>
            <p:cNvSpPr/>
            <p:nvPr/>
          </p:nvSpPr>
          <p:spPr>
            <a:xfrm>
              <a:off x="4572521" y="3461126"/>
              <a:ext cx="1328400" cy="523220"/>
            </a:xfrm>
            <a:prstGeom prst="rect">
              <a:avLst/>
            </a:prstGeom>
            <a:ln w="19050">
              <a:solidFill>
                <a:schemeClr val="tx1"/>
              </a:solidFill>
            </a:ln>
          </p:spPr>
          <p:txBody>
            <a:bodyPr wrap="square" rtlCol="0" anchor="ctr">
              <a:spAutoFit/>
            </a:bodyPr>
            <a:lstStyle/>
            <a:p>
              <a:pPr algn="ctr" fontAlgn="base">
                <a:spcBef>
                  <a:spcPct val="20000"/>
                </a:spcBef>
                <a:spcAft>
                  <a:spcPct val="0"/>
                </a:spcAft>
                <a:buClr>
                  <a:srgbClr val="82CBDD"/>
                </a:buClr>
              </a:pPr>
              <a:endParaRPr lang="en-GB" sz="2800" dirty="0">
                <a:solidFill>
                  <a:srgbClr val="000000"/>
                </a:solidFill>
                <a:latin typeface="Myriad Pro Semibold"/>
                <a:ea typeface="Myriad Pro Semibold" charset="0"/>
                <a:cs typeface="Myriad Pro Semibold" charset="0"/>
              </a:endParaRPr>
            </a:p>
          </p:txBody>
        </p:sp>
        <p:sp>
          <p:nvSpPr>
            <p:cNvPr id="16" name="Rectangle 15">
              <a:extLst>
                <a:ext uri="{FF2B5EF4-FFF2-40B4-BE49-F238E27FC236}">
                  <a16:creationId xmlns:a16="http://schemas.microsoft.com/office/drawing/2014/main" id="{AEA84710-39B3-4C27-B665-98823B4D1526}"/>
                </a:ext>
              </a:extLst>
            </p:cNvPr>
            <p:cNvSpPr/>
            <p:nvPr/>
          </p:nvSpPr>
          <p:spPr>
            <a:xfrm>
              <a:off x="5901964" y="3461126"/>
              <a:ext cx="1328400" cy="523220"/>
            </a:xfrm>
            <a:prstGeom prst="rect">
              <a:avLst/>
            </a:prstGeom>
            <a:ln w="19050">
              <a:solidFill>
                <a:schemeClr val="tx1"/>
              </a:solidFill>
            </a:ln>
          </p:spPr>
          <p:txBody>
            <a:bodyPr wrap="square" rtlCol="0" anchor="ctr">
              <a:spAutoFit/>
            </a:bodyPr>
            <a:lstStyle/>
            <a:p>
              <a:pPr algn="ctr" fontAlgn="base">
                <a:spcBef>
                  <a:spcPct val="20000"/>
                </a:spcBef>
                <a:spcAft>
                  <a:spcPct val="0"/>
                </a:spcAft>
                <a:buClr>
                  <a:srgbClr val="82CBDD"/>
                </a:buClr>
              </a:pPr>
              <a:endParaRPr lang="en-GB" sz="2800" dirty="0">
                <a:solidFill>
                  <a:srgbClr val="000000"/>
                </a:solidFill>
                <a:latin typeface="Myriad Pro Semibold"/>
                <a:ea typeface="Myriad Pro Semibold" charset="0"/>
                <a:cs typeface="Myriad Pro Semibold" charset="0"/>
              </a:endParaRPr>
            </a:p>
          </p:txBody>
        </p:sp>
        <p:sp>
          <p:nvSpPr>
            <p:cNvPr id="17" name="Rectangle 16">
              <a:extLst>
                <a:ext uri="{FF2B5EF4-FFF2-40B4-BE49-F238E27FC236}">
                  <a16:creationId xmlns:a16="http://schemas.microsoft.com/office/drawing/2014/main" id="{0E468EF7-2E17-4641-A05A-A315C9A1F8A9}"/>
                </a:ext>
              </a:extLst>
            </p:cNvPr>
            <p:cNvSpPr/>
            <p:nvPr/>
          </p:nvSpPr>
          <p:spPr>
            <a:xfrm>
              <a:off x="7231407" y="3461126"/>
              <a:ext cx="1314000" cy="523220"/>
            </a:xfrm>
            <a:prstGeom prst="rect">
              <a:avLst/>
            </a:prstGeom>
            <a:ln w="19050">
              <a:solidFill>
                <a:schemeClr val="tx1"/>
              </a:solidFill>
            </a:ln>
          </p:spPr>
          <p:txBody>
            <a:bodyPr wrap="square" rtlCol="0" anchor="ctr">
              <a:spAutoFit/>
            </a:bodyPr>
            <a:lstStyle/>
            <a:p>
              <a:pPr algn="ctr" fontAlgn="base">
                <a:spcBef>
                  <a:spcPct val="20000"/>
                </a:spcBef>
                <a:spcAft>
                  <a:spcPct val="0"/>
                </a:spcAft>
                <a:buClr>
                  <a:srgbClr val="82CBDD"/>
                </a:buClr>
              </a:pPr>
              <a:endParaRPr lang="en-GB" sz="2800" dirty="0">
                <a:solidFill>
                  <a:srgbClr val="000000"/>
                </a:solidFill>
                <a:latin typeface="Myriad Pro Semibold"/>
                <a:ea typeface="Myriad Pro Semibold" charset="0"/>
                <a:cs typeface="Myriad Pro Semibold" charset="0"/>
              </a:endParaRPr>
            </a:p>
          </p:txBody>
        </p:sp>
        <p:cxnSp>
          <p:nvCxnSpPr>
            <p:cNvPr id="22" name="Straight Arrow Connector 21">
              <a:extLst>
                <a:ext uri="{FF2B5EF4-FFF2-40B4-BE49-F238E27FC236}">
                  <a16:creationId xmlns:a16="http://schemas.microsoft.com/office/drawing/2014/main" id="{531FE5EA-4DCF-45BB-8263-380C20E422C4}"/>
                </a:ext>
              </a:extLst>
            </p:cNvPr>
            <p:cNvCxnSpPr/>
            <p:nvPr/>
          </p:nvCxnSpPr>
          <p:spPr bwMode="auto">
            <a:xfrm>
              <a:off x="584192" y="4081146"/>
              <a:ext cx="1328400" cy="0"/>
            </a:xfrm>
            <a:prstGeom prst="straightConnector1">
              <a:avLst/>
            </a:prstGeom>
            <a:noFill/>
            <a:ln w="38100" cap="flat" cmpd="sng" algn="ctr">
              <a:solidFill>
                <a:schemeClr val="tx1"/>
              </a:solidFill>
              <a:prstDash val="solid"/>
              <a:round/>
              <a:headEnd type="triangle" w="lg" len="lg"/>
              <a:tailEnd type="triangle" w="lg" len="lg"/>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3" name="Straight Arrow Connector 22">
              <a:extLst>
                <a:ext uri="{FF2B5EF4-FFF2-40B4-BE49-F238E27FC236}">
                  <a16:creationId xmlns:a16="http://schemas.microsoft.com/office/drawing/2014/main" id="{F9DE5133-3512-4238-AE20-5E6C15C85E0D}"/>
                </a:ext>
              </a:extLst>
            </p:cNvPr>
            <p:cNvCxnSpPr/>
            <p:nvPr/>
          </p:nvCxnSpPr>
          <p:spPr bwMode="auto">
            <a:xfrm>
              <a:off x="1913635" y="4081146"/>
              <a:ext cx="1328400" cy="0"/>
            </a:xfrm>
            <a:prstGeom prst="straightConnector1">
              <a:avLst/>
            </a:prstGeom>
            <a:noFill/>
            <a:ln w="38100" cap="flat" cmpd="sng" algn="ctr">
              <a:solidFill>
                <a:schemeClr val="tx1"/>
              </a:solidFill>
              <a:prstDash val="solid"/>
              <a:round/>
              <a:headEnd type="triangle" w="lg" len="lg"/>
              <a:tailEnd type="triangle" w="lg" len="lg"/>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4" name="Straight Arrow Connector 23">
              <a:extLst>
                <a:ext uri="{FF2B5EF4-FFF2-40B4-BE49-F238E27FC236}">
                  <a16:creationId xmlns:a16="http://schemas.microsoft.com/office/drawing/2014/main" id="{F9FFB27F-DBD3-4030-94E5-B9CC096905F6}"/>
                </a:ext>
              </a:extLst>
            </p:cNvPr>
            <p:cNvCxnSpPr/>
            <p:nvPr/>
          </p:nvCxnSpPr>
          <p:spPr bwMode="auto">
            <a:xfrm>
              <a:off x="3243078" y="4081146"/>
              <a:ext cx="1328400" cy="0"/>
            </a:xfrm>
            <a:prstGeom prst="straightConnector1">
              <a:avLst/>
            </a:prstGeom>
            <a:noFill/>
            <a:ln w="38100" cap="flat" cmpd="sng" algn="ctr">
              <a:solidFill>
                <a:schemeClr val="tx1"/>
              </a:solidFill>
              <a:prstDash val="solid"/>
              <a:round/>
              <a:headEnd type="triangle" w="lg" len="lg"/>
              <a:tailEnd type="triangle" w="lg" len="lg"/>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5" name="Straight Arrow Connector 24">
              <a:extLst>
                <a:ext uri="{FF2B5EF4-FFF2-40B4-BE49-F238E27FC236}">
                  <a16:creationId xmlns:a16="http://schemas.microsoft.com/office/drawing/2014/main" id="{DCE0CEE4-E93F-4762-8E14-158154B90655}"/>
                </a:ext>
              </a:extLst>
            </p:cNvPr>
            <p:cNvCxnSpPr/>
            <p:nvPr/>
          </p:nvCxnSpPr>
          <p:spPr bwMode="auto">
            <a:xfrm>
              <a:off x="4572521" y="4081146"/>
              <a:ext cx="1328400" cy="0"/>
            </a:xfrm>
            <a:prstGeom prst="straightConnector1">
              <a:avLst/>
            </a:prstGeom>
            <a:noFill/>
            <a:ln w="38100" cap="flat" cmpd="sng" algn="ctr">
              <a:solidFill>
                <a:schemeClr val="tx1"/>
              </a:solidFill>
              <a:prstDash val="solid"/>
              <a:round/>
              <a:headEnd type="triangle" w="lg" len="lg"/>
              <a:tailEnd type="triangle" w="lg" len="lg"/>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6" name="Straight Arrow Connector 25">
              <a:extLst>
                <a:ext uri="{FF2B5EF4-FFF2-40B4-BE49-F238E27FC236}">
                  <a16:creationId xmlns:a16="http://schemas.microsoft.com/office/drawing/2014/main" id="{2BBF1EB9-7BBC-4562-BC33-77D309C118D3}"/>
                </a:ext>
              </a:extLst>
            </p:cNvPr>
            <p:cNvCxnSpPr/>
            <p:nvPr/>
          </p:nvCxnSpPr>
          <p:spPr bwMode="auto">
            <a:xfrm>
              <a:off x="5901964" y="4081146"/>
              <a:ext cx="1328400" cy="0"/>
            </a:xfrm>
            <a:prstGeom prst="straightConnector1">
              <a:avLst/>
            </a:prstGeom>
            <a:noFill/>
            <a:ln w="38100" cap="flat" cmpd="sng" algn="ctr">
              <a:solidFill>
                <a:schemeClr val="tx1"/>
              </a:solidFill>
              <a:prstDash val="solid"/>
              <a:round/>
              <a:headEnd type="triangle" w="lg" len="lg"/>
              <a:tailEnd type="triangle" w="lg" len="lg"/>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7" name="Straight Arrow Connector 26">
              <a:extLst>
                <a:ext uri="{FF2B5EF4-FFF2-40B4-BE49-F238E27FC236}">
                  <a16:creationId xmlns:a16="http://schemas.microsoft.com/office/drawing/2014/main" id="{D2C4E92E-596E-4719-A093-70DDDAB75070}"/>
                </a:ext>
              </a:extLst>
            </p:cNvPr>
            <p:cNvCxnSpPr/>
            <p:nvPr/>
          </p:nvCxnSpPr>
          <p:spPr bwMode="auto">
            <a:xfrm>
              <a:off x="7231407" y="4081146"/>
              <a:ext cx="1328400" cy="0"/>
            </a:xfrm>
            <a:prstGeom prst="straightConnector1">
              <a:avLst/>
            </a:prstGeom>
            <a:noFill/>
            <a:ln w="38100" cap="flat" cmpd="sng" algn="ctr">
              <a:solidFill>
                <a:schemeClr val="tx1"/>
              </a:solidFill>
              <a:prstDash val="solid"/>
              <a:round/>
              <a:headEnd type="triangle" w="lg" len="lg"/>
              <a:tailEnd type="triangle" w="lg" len="lg"/>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1" name="TextBox 30">
              <a:extLst>
                <a:ext uri="{FF2B5EF4-FFF2-40B4-BE49-F238E27FC236}">
                  <a16:creationId xmlns:a16="http://schemas.microsoft.com/office/drawing/2014/main" id="{CD9B7277-7A48-4CAD-A1FC-5E35A21BEC9F}"/>
                </a:ext>
              </a:extLst>
            </p:cNvPr>
            <p:cNvSpPr txBox="1"/>
            <p:nvPr/>
          </p:nvSpPr>
          <p:spPr bwMode="auto">
            <a:xfrm>
              <a:off x="848283" y="4176768"/>
              <a:ext cx="80021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5</a:t>
              </a:r>
              <a:r>
                <a:rPr lang="en-GB" sz="1200" dirty="0">
                  <a:solidFill>
                    <a:srgbClr val="000000"/>
                  </a:solidFill>
                  <a:latin typeface="Myriad Pro Semibold" charset="0"/>
                  <a:ea typeface="Myriad Pro Semibold" charset="0"/>
                  <a:cs typeface="Myriad Pro Semibold" charset="0"/>
                </a:rPr>
                <a:t> </a:t>
              </a:r>
              <a:r>
                <a:rPr lang="en-GB" sz="2400" dirty="0">
                  <a:solidFill>
                    <a:srgbClr val="000000"/>
                  </a:solidFill>
                  <a:latin typeface="Myriad Pro Semibold" charset="0"/>
                  <a:ea typeface="Myriad Pro Semibold" charset="0"/>
                  <a:cs typeface="Myriad Pro Semibold" charset="0"/>
                </a:rPr>
                <a:t>cm</a:t>
              </a:r>
              <a:endParaRPr lang="en-GB" sz="2400" dirty="0">
                <a:solidFill>
                  <a:srgbClr val="FF0000"/>
                </a:solidFill>
                <a:latin typeface="Myriad Pro Semibold" charset="0"/>
                <a:ea typeface="Myriad Pro Semibold" charset="0"/>
                <a:cs typeface="Myriad Pro Semibold" charset="0"/>
              </a:endParaRPr>
            </a:p>
          </p:txBody>
        </p:sp>
        <p:sp>
          <p:nvSpPr>
            <p:cNvPr id="32" name="TextBox 31">
              <a:extLst>
                <a:ext uri="{FF2B5EF4-FFF2-40B4-BE49-F238E27FC236}">
                  <a16:creationId xmlns:a16="http://schemas.microsoft.com/office/drawing/2014/main" id="{3E8E5E41-AE6A-45F3-B97B-3F1D7BB57C2A}"/>
                </a:ext>
              </a:extLst>
            </p:cNvPr>
            <p:cNvSpPr txBox="1"/>
            <p:nvPr/>
          </p:nvSpPr>
          <p:spPr bwMode="auto">
            <a:xfrm>
              <a:off x="2177726" y="4176768"/>
              <a:ext cx="80021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5</a:t>
              </a:r>
              <a:r>
                <a:rPr lang="en-GB" sz="1200" dirty="0">
                  <a:solidFill>
                    <a:srgbClr val="000000"/>
                  </a:solidFill>
                  <a:latin typeface="Myriad Pro Semibold" charset="0"/>
                  <a:ea typeface="Myriad Pro Semibold" charset="0"/>
                  <a:cs typeface="Myriad Pro Semibold" charset="0"/>
                </a:rPr>
                <a:t> </a:t>
              </a:r>
              <a:r>
                <a:rPr lang="en-GB" sz="2400" dirty="0">
                  <a:solidFill>
                    <a:srgbClr val="000000"/>
                  </a:solidFill>
                  <a:latin typeface="Myriad Pro Semibold" charset="0"/>
                  <a:ea typeface="Myriad Pro Semibold" charset="0"/>
                  <a:cs typeface="Myriad Pro Semibold" charset="0"/>
                </a:rPr>
                <a:t>cm</a:t>
              </a:r>
              <a:endParaRPr lang="en-GB" sz="2400" dirty="0">
                <a:solidFill>
                  <a:srgbClr val="FF0000"/>
                </a:solidFill>
                <a:latin typeface="Myriad Pro Semibold" charset="0"/>
                <a:ea typeface="Myriad Pro Semibold" charset="0"/>
                <a:cs typeface="Myriad Pro Semibold" charset="0"/>
              </a:endParaRPr>
            </a:p>
          </p:txBody>
        </p:sp>
        <p:sp>
          <p:nvSpPr>
            <p:cNvPr id="33" name="TextBox 32">
              <a:extLst>
                <a:ext uri="{FF2B5EF4-FFF2-40B4-BE49-F238E27FC236}">
                  <a16:creationId xmlns:a16="http://schemas.microsoft.com/office/drawing/2014/main" id="{C66A18A3-9331-4263-94D4-73FB00C9B12E}"/>
                </a:ext>
              </a:extLst>
            </p:cNvPr>
            <p:cNvSpPr txBox="1"/>
            <p:nvPr/>
          </p:nvSpPr>
          <p:spPr bwMode="auto">
            <a:xfrm>
              <a:off x="3507169" y="4176768"/>
              <a:ext cx="80021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5</a:t>
              </a:r>
              <a:r>
                <a:rPr lang="en-GB" sz="1200" dirty="0">
                  <a:solidFill>
                    <a:srgbClr val="000000"/>
                  </a:solidFill>
                  <a:latin typeface="Myriad Pro Semibold" charset="0"/>
                  <a:ea typeface="Myriad Pro Semibold" charset="0"/>
                  <a:cs typeface="Myriad Pro Semibold" charset="0"/>
                </a:rPr>
                <a:t> </a:t>
              </a:r>
              <a:r>
                <a:rPr lang="en-GB" sz="2400" dirty="0">
                  <a:solidFill>
                    <a:srgbClr val="000000"/>
                  </a:solidFill>
                  <a:latin typeface="Myriad Pro Semibold" charset="0"/>
                  <a:ea typeface="Myriad Pro Semibold" charset="0"/>
                  <a:cs typeface="Myriad Pro Semibold" charset="0"/>
                </a:rPr>
                <a:t>cm</a:t>
              </a:r>
              <a:endParaRPr lang="en-GB" sz="2400" dirty="0">
                <a:solidFill>
                  <a:srgbClr val="FF0000"/>
                </a:solidFill>
                <a:latin typeface="Myriad Pro Semibold" charset="0"/>
                <a:ea typeface="Myriad Pro Semibold" charset="0"/>
                <a:cs typeface="Myriad Pro Semibold" charset="0"/>
              </a:endParaRPr>
            </a:p>
          </p:txBody>
        </p:sp>
        <p:sp>
          <p:nvSpPr>
            <p:cNvPr id="34" name="TextBox 33">
              <a:extLst>
                <a:ext uri="{FF2B5EF4-FFF2-40B4-BE49-F238E27FC236}">
                  <a16:creationId xmlns:a16="http://schemas.microsoft.com/office/drawing/2014/main" id="{57E4676B-854A-4D16-9FB6-77E0C9851774}"/>
                </a:ext>
              </a:extLst>
            </p:cNvPr>
            <p:cNvSpPr txBox="1"/>
            <p:nvPr/>
          </p:nvSpPr>
          <p:spPr bwMode="auto">
            <a:xfrm>
              <a:off x="4836612" y="4176768"/>
              <a:ext cx="80021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5</a:t>
              </a:r>
              <a:r>
                <a:rPr lang="en-GB" sz="1200" dirty="0">
                  <a:solidFill>
                    <a:srgbClr val="000000"/>
                  </a:solidFill>
                  <a:latin typeface="Myriad Pro Semibold" charset="0"/>
                  <a:ea typeface="Myriad Pro Semibold" charset="0"/>
                  <a:cs typeface="Myriad Pro Semibold" charset="0"/>
                </a:rPr>
                <a:t> </a:t>
              </a:r>
              <a:r>
                <a:rPr lang="en-GB" sz="2400" dirty="0">
                  <a:solidFill>
                    <a:srgbClr val="000000"/>
                  </a:solidFill>
                  <a:latin typeface="Myriad Pro Semibold" charset="0"/>
                  <a:ea typeface="Myriad Pro Semibold" charset="0"/>
                  <a:cs typeface="Myriad Pro Semibold" charset="0"/>
                </a:rPr>
                <a:t>cm</a:t>
              </a:r>
              <a:endParaRPr lang="en-GB" sz="2400" dirty="0">
                <a:solidFill>
                  <a:srgbClr val="FF0000"/>
                </a:solidFill>
                <a:latin typeface="Myriad Pro Semibold" charset="0"/>
                <a:ea typeface="Myriad Pro Semibold" charset="0"/>
                <a:cs typeface="Myriad Pro Semibold" charset="0"/>
              </a:endParaRPr>
            </a:p>
          </p:txBody>
        </p:sp>
        <p:sp>
          <p:nvSpPr>
            <p:cNvPr id="35" name="TextBox 34">
              <a:extLst>
                <a:ext uri="{FF2B5EF4-FFF2-40B4-BE49-F238E27FC236}">
                  <a16:creationId xmlns:a16="http://schemas.microsoft.com/office/drawing/2014/main" id="{C0CFDD56-58CE-4928-B8D0-2E1458CAC39B}"/>
                </a:ext>
              </a:extLst>
            </p:cNvPr>
            <p:cNvSpPr txBox="1"/>
            <p:nvPr/>
          </p:nvSpPr>
          <p:spPr bwMode="auto">
            <a:xfrm>
              <a:off x="6166055" y="4176768"/>
              <a:ext cx="80021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5</a:t>
              </a:r>
              <a:r>
                <a:rPr lang="en-GB" sz="1200" dirty="0">
                  <a:solidFill>
                    <a:srgbClr val="000000"/>
                  </a:solidFill>
                  <a:latin typeface="Myriad Pro Semibold" charset="0"/>
                  <a:ea typeface="Myriad Pro Semibold" charset="0"/>
                  <a:cs typeface="Myriad Pro Semibold" charset="0"/>
                </a:rPr>
                <a:t> </a:t>
              </a:r>
              <a:r>
                <a:rPr lang="en-GB" sz="2400" dirty="0">
                  <a:solidFill>
                    <a:srgbClr val="000000"/>
                  </a:solidFill>
                  <a:latin typeface="Myriad Pro Semibold" charset="0"/>
                  <a:ea typeface="Myriad Pro Semibold" charset="0"/>
                  <a:cs typeface="Myriad Pro Semibold" charset="0"/>
                </a:rPr>
                <a:t>cm</a:t>
              </a:r>
              <a:endParaRPr lang="en-GB" sz="2400" dirty="0">
                <a:solidFill>
                  <a:srgbClr val="FF0000"/>
                </a:solidFill>
                <a:latin typeface="Myriad Pro Semibold" charset="0"/>
                <a:ea typeface="Myriad Pro Semibold" charset="0"/>
                <a:cs typeface="Myriad Pro Semibold" charset="0"/>
              </a:endParaRPr>
            </a:p>
          </p:txBody>
        </p:sp>
        <p:sp>
          <p:nvSpPr>
            <p:cNvPr id="36" name="TextBox 35">
              <a:extLst>
                <a:ext uri="{FF2B5EF4-FFF2-40B4-BE49-F238E27FC236}">
                  <a16:creationId xmlns:a16="http://schemas.microsoft.com/office/drawing/2014/main" id="{BEDD6BAE-0174-4B6A-B35A-D0E79EF9CD01}"/>
                </a:ext>
              </a:extLst>
            </p:cNvPr>
            <p:cNvSpPr txBox="1"/>
            <p:nvPr/>
          </p:nvSpPr>
          <p:spPr bwMode="auto">
            <a:xfrm>
              <a:off x="7495498" y="4176768"/>
              <a:ext cx="80021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5</a:t>
              </a:r>
              <a:r>
                <a:rPr lang="en-GB" sz="1200" dirty="0">
                  <a:solidFill>
                    <a:srgbClr val="000000"/>
                  </a:solidFill>
                  <a:latin typeface="Myriad Pro Semibold" charset="0"/>
                  <a:ea typeface="Myriad Pro Semibold" charset="0"/>
                  <a:cs typeface="Myriad Pro Semibold" charset="0"/>
                </a:rPr>
                <a:t> </a:t>
              </a:r>
              <a:r>
                <a:rPr lang="en-GB" sz="2400" dirty="0">
                  <a:solidFill>
                    <a:srgbClr val="000000"/>
                  </a:solidFill>
                  <a:latin typeface="Myriad Pro Semibold" charset="0"/>
                  <a:ea typeface="Myriad Pro Semibold" charset="0"/>
                  <a:cs typeface="Myriad Pro Semibold" charset="0"/>
                </a:rPr>
                <a:t>cm</a:t>
              </a:r>
              <a:endParaRPr lang="en-GB" sz="2400" dirty="0">
                <a:solidFill>
                  <a:srgbClr val="FF0000"/>
                </a:solidFill>
                <a:latin typeface="Myriad Pro Semibold" charset="0"/>
                <a:ea typeface="Myriad Pro Semibold" charset="0"/>
                <a:cs typeface="Myriad Pro Semibold" charset="0"/>
              </a:endParaRPr>
            </a:p>
          </p:txBody>
        </p:sp>
      </p:grpSp>
    </p:spTree>
    <p:extLst>
      <p:ext uri="{BB962C8B-B14F-4D97-AF65-F5344CB8AC3E}">
        <p14:creationId xmlns:p14="http://schemas.microsoft.com/office/powerpoint/2010/main" val="25906277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2.4 The 10 and 5 time tables</a:t>
            </a:r>
            <a:r>
              <a:rPr lang="en-GB" dirty="0"/>
              <a:t>	</a:t>
            </a:r>
            <a:r>
              <a:rPr lang="en-US" dirty="0">
                <a:solidFill>
                  <a:srgbClr val="00628C"/>
                </a:solidFill>
              </a:rPr>
              <a:t>Step 3:3</a:t>
            </a:r>
          </a:p>
        </p:txBody>
      </p:sp>
      <p:sp>
        <p:nvSpPr>
          <p:cNvPr id="5" name="TextBox 4">
            <a:extLst>
              <a:ext uri="{FF2B5EF4-FFF2-40B4-BE49-F238E27FC236}">
                <a16:creationId xmlns:a16="http://schemas.microsoft.com/office/drawing/2014/main" id="{F24A163F-5F1B-4B77-B4B3-3F555F136FA1}"/>
              </a:ext>
            </a:extLst>
          </p:cNvPr>
          <p:cNvSpPr txBox="1"/>
          <p:nvPr/>
        </p:nvSpPr>
        <p:spPr bwMode="auto">
          <a:xfrm>
            <a:off x="7445361" y="5305471"/>
            <a:ext cx="3513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2</a:t>
            </a:r>
          </a:p>
        </p:txBody>
      </p:sp>
      <p:sp>
        <p:nvSpPr>
          <p:cNvPr id="6" name="Rectangle 5">
            <a:extLst>
              <a:ext uri="{FF2B5EF4-FFF2-40B4-BE49-F238E27FC236}">
                <a16:creationId xmlns:a16="http://schemas.microsoft.com/office/drawing/2014/main" id="{4B603486-D84E-473E-B418-65380BB689D4}"/>
              </a:ext>
            </a:extLst>
          </p:cNvPr>
          <p:cNvSpPr/>
          <p:nvPr/>
        </p:nvSpPr>
        <p:spPr bwMode="auto">
          <a:xfrm>
            <a:off x="7392149" y="5305472"/>
            <a:ext cx="461665" cy="461665"/>
          </a:xfrm>
          <a:prstGeom prst="rect">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7" name="TextBox 6">
            <a:extLst>
              <a:ext uri="{FF2B5EF4-FFF2-40B4-BE49-F238E27FC236}">
                <a16:creationId xmlns:a16="http://schemas.microsoft.com/office/drawing/2014/main" id="{78A1D433-A15C-4EF4-9C26-01C13F26E462}"/>
              </a:ext>
            </a:extLst>
          </p:cNvPr>
          <p:cNvSpPr txBox="1"/>
          <p:nvPr/>
        </p:nvSpPr>
        <p:spPr bwMode="auto">
          <a:xfrm>
            <a:off x="7928120" y="5305472"/>
            <a:ext cx="116410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  10</a:t>
            </a:r>
            <a:r>
              <a:rPr lang="en-GB" sz="1200" dirty="0">
                <a:solidFill>
                  <a:srgbClr val="000000"/>
                </a:solidFill>
                <a:latin typeface="Myriad Pro Semibold" charset="0"/>
                <a:ea typeface="Myriad Pro Semibold" charset="0"/>
                <a:cs typeface="Myriad Pro Semibold" charset="0"/>
              </a:rPr>
              <a:t> </a:t>
            </a:r>
            <a:r>
              <a:rPr lang="en-GB" sz="2400" dirty="0">
                <a:solidFill>
                  <a:srgbClr val="000000"/>
                </a:solidFill>
                <a:latin typeface="Myriad Pro Semibold" charset="0"/>
                <a:ea typeface="Myriad Pro Semibold" charset="0"/>
                <a:cs typeface="Myriad Pro Semibold" charset="0"/>
              </a:rPr>
              <a:t>p</a:t>
            </a:r>
            <a:endParaRPr lang="en-GB" sz="2400" dirty="0">
              <a:solidFill>
                <a:srgbClr val="C00000"/>
              </a:solidFill>
              <a:latin typeface="Myriad Pro Semibold" charset="0"/>
              <a:ea typeface="Myriad Pro Semibold" charset="0"/>
              <a:cs typeface="Myriad Pro Semibold" charset="0"/>
            </a:endParaRPr>
          </a:p>
        </p:txBody>
      </p:sp>
      <p:grpSp>
        <p:nvGrpSpPr>
          <p:cNvPr id="19" name="Group 18">
            <a:extLst>
              <a:ext uri="{FF2B5EF4-FFF2-40B4-BE49-F238E27FC236}">
                <a16:creationId xmlns:a16="http://schemas.microsoft.com/office/drawing/2014/main" id="{140D68AF-E3D8-4E2B-B5E1-CC1D5E061CEE}"/>
              </a:ext>
            </a:extLst>
          </p:cNvPr>
          <p:cNvGrpSpPr/>
          <p:nvPr/>
        </p:nvGrpSpPr>
        <p:grpSpPr>
          <a:xfrm>
            <a:off x="2108193" y="1916552"/>
            <a:ext cx="7975614" cy="3063804"/>
            <a:chOff x="584193" y="1916552"/>
            <a:chExt cx="7975614" cy="3063804"/>
          </a:xfrm>
        </p:grpSpPr>
        <p:pic>
          <p:nvPicPr>
            <p:cNvPr id="9" name="Picture 8" descr="A screenshot of a cell phone&#10;&#10;Description automatically generated">
              <a:extLst>
                <a:ext uri="{FF2B5EF4-FFF2-40B4-BE49-F238E27FC236}">
                  <a16:creationId xmlns:a16="http://schemas.microsoft.com/office/drawing/2014/main" id="{69FB0CDE-DBC2-4EC0-8CD6-FEC3939212C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4193" y="1916552"/>
              <a:ext cx="7975614" cy="3063804"/>
            </a:xfrm>
            <a:prstGeom prst="rect">
              <a:avLst/>
            </a:prstGeom>
          </p:spPr>
        </p:pic>
        <p:pic>
          <p:nvPicPr>
            <p:cNvPr id="11" name="Picture 10" descr="A close up of a logo&#10;&#10;Description automatically generated">
              <a:extLst>
                <a:ext uri="{FF2B5EF4-FFF2-40B4-BE49-F238E27FC236}">
                  <a16:creationId xmlns:a16="http://schemas.microsoft.com/office/drawing/2014/main" id="{650048B5-86C9-458A-ADDF-9FC578C7B3C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93562" y="2902103"/>
              <a:ext cx="817013" cy="817013"/>
            </a:xfrm>
            <a:prstGeom prst="rect">
              <a:avLst/>
            </a:prstGeom>
          </p:spPr>
        </p:pic>
        <p:pic>
          <p:nvPicPr>
            <p:cNvPr id="13" name="Picture 12" descr="A close up of a sign&#10;&#10;Description automatically generated">
              <a:extLst>
                <a:ext uri="{FF2B5EF4-FFF2-40B4-BE49-F238E27FC236}">
                  <a16:creationId xmlns:a16="http://schemas.microsoft.com/office/drawing/2014/main" id="{107FA798-F7D9-4609-80E7-8837E07A5B6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256946" y="2668805"/>
              <a:ext cx="826741" cy="817013"/>
            </a:xfrm>
            <a:prstGeom prst="rect">
              <a:avLst/>
            </a:prstGeom>
          </p:spPr>
        </p:pic>
        <p:pic>
          <p:nvPicPr>
            <p:cNvPr id="14" name="Picture 13" descr="A close up of a sign&#10;&#10;Description automatically generated">
              <a:extLst>
                <a:ext uri="{FF2B5EF4-FFF2-40B4-BE49-F238E27FC236}">
                  <a16:creationId xmlns:a16="http://schemas.microsoft.com/office/drawing/2014/main" id="{D77F83B4-8A3D-4650-B627-EB23D834E37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630678" y="3688161"/>
              <a:ext cx="826741" cy="817013"/>
            </a:xfrm>
            <a:prstGeom prst="rect">
              <a:avLst/>
            </a:prstGeom>
          </p:spPr>
        </p:pic>
        <p:pic>
          <p:nvPicPr>
            <p:cNvPr id="15" name="Picture 14" descr="A close up of a logo&#10;&#10;Description automatically generated">
              <a:extLst>
                <a:ext uri="{FF2B5EF4-FFF2-40B4-BE49-F238E27FC236}">
                  <a16:creationId xmlns:a16="http://schemas.microsoft.com/office/drawing/2014/main" id="{4BADA8E7-9851-43BD-905F-BBFFFDDADE9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960475" y="3719116"/>
              <a:ext cx="817013" cy="817013"/>
            </a:xfrm>
            <a:prstGeom prst="rect">
              <a:avLst/>
            </a:prstGeom>
          </p:spPr>
        </p:pic>
      </p:grpSp>
      <p:sp>
        <p:nvSpPr>
          <p:cNvPr id="16" name="TextBox 15">
            <a:extLst>
              <a:ext uri="{FF2B5EF4-FFF2-40B4-BE49-F238E27FC236}">
                <a16:creationId xmlns:a16="http://schemas.microsoft.com/office/drawing/2014/main" id="{BCD9418B-DE3D-406B-A65E-D6C9E3F99BAA}"/>
              </a:ext>
            </a:extLst>
          </p:cNvPr>
          <p:cNvSpPr txBox="1"/>
          <p:nvPr/>
        </p:nvSpPr>
        <p:spPr bwMode="auto">
          <a:xfrm>
            <a:off x="3320374" y="5305472"/>
            <a:ext cx="129073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4  ×  5</a:t>
            </a:r>
            <a:r>
              <a:rPr lang="en-GB" sz="1200" dirty="0">
                <a:solidFill>
                  <a:srgbClr val="000000"/>
                </a:solidFill>
                <a:latin typeface="Myriad Pro Semibold" charset="0"/>
                <a:ea typeface="Myriad Pro Semibold" charset="0"/>
                <a:cs typeface="Myriad Pro Semibold" charset="0"/>
              </a:rPr>
              <a:t> </a:t>
            </a:r>
            <a:r>
              <a:rPr lang="en-GB" sz="2400" dirty="0">
                <a:solidFill>
                  <a:srgbClr val="000000"/>
                </a:solidFill>
                <a:latin typeface="Myriad Pro Semibold" charset="0"/>
                <a:ea typeface="Myriad Pro Semibold" charset="0"/>
                <a:cs typeface="Myriad Pro Semibold" charset="0"/>
              </a:rPr>
              <a:t>p</a:t>
            </a:r>
            <a:endParaRPr lang="en-GB" sz="2400" dirty="0">
              <a:solidFill>
                <a:srgbClr val="C00000"/>
              </a:solidFill>
              <a:latin typeface="Myriad Pro Semibold" charset="0"/>
              <a:ea typeface="Myriad Pro Semibold" charset="0"/>
              <a:cs typeface="Myriad Pro Semibold" charset="0"/>
            </a:endParaRPr>
          </a:p>
        </p:txBody>
      </p:sp>
      <p:pic>
        <p:nvPicPr>
          <p:cNvPr id="17" name="Picture 16">
            <a:extLst>
              <a:ext uri="{FF2B5EF4-FFF2-40B4-BE49-F238E27FC236}">
                <a16:creationId xmlns:a16="http://schemas.microsoft.com/office/drawing/2014/main" id="{4D28416A-E09C-404C-84EE-790659279AE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951148" y="2806161"/>
            <a:ext cx="1112400" cy="1112400"/>
          </a:xfrm>
          <a:prstGeom prst="rect">
            <a:avLst/>
          </a:prstGeom>
        </p:spPr>
      </p:pic>
      <p:pic>
        <p:nvPicPr>
          <p:cNvPr id="18" name="Picture 17">
            <a:extLst>
              <a:ext uri="{FF2B5EF4-FFF2-40B4-BE49-F238E27FC236}">
                <a16:creationId xmlns:a16="http://schemas.microsoft.com/office/drawing/2014/main" id="{78532A74-0E40-404D-8C36-BBEAB03983C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215504" y="3395709"/>
            <a:ext cx="1112400" cy="1112400"/>
          </a:xfrm>
          <a:prstGeom prst="rect">
            <a:avLst/>
          </a:prstGeom>
        </p:spPr>
      </p:pic>
    </p:spTree>
    <p:extLst>
      <p:ext uri="{BB962C8B-B14F-4D97-AF65-F5344CB8AC3E}">
        <p14:creationId xmlns:p14="http://schemas.microsoft.com/office/powerpoint/2010/main" val="29920961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par>
                                <p:cTn id="8" presetID="10" presetClass="entr" presetSubtype="0" fill="hold"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fade">
                                      <p:cBhvr>
                                        <p:cTn id="10" dur="500"/>
                                        <p:tgtEl>
                                          <p:spTgt spid="18"/>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a:t>
            </a:r>
            <a:r>
              <a:rPr lang="en-GB" sz="2400" b="1" dirty="0"/>
              <a:t>2</a:t>
            </a:r>
            <a:r>
              <a:rPr lang="en-GB" sz="2400" b="1" i="0" u="none" strike="noStrike" dirty="0">
                <a:effectLst/>
              </a:rPr>
              <a:t>, Unit </a:t>
            </a:r>
            <a:r>
              <a:rPr lang="en-GB" sz="2400" b="1" dirty="0"/>
              <a:t>5</a:t>
            </a:r>
            <a:r>
              <a:rPr lang="en-GB" sz="2400" b="1" i="0" u="none" strike="noStrike" dirty="0">
                <a:effectLst/>
              </a:rPr>
              <a:t>, Learning Outcome </a:t>
            </a:r>
            <a:r>
              <a:rPr lang="en-GB" sz="2400" b="1" dirty="0"/>
              <a:t>20</a:t>
            </a:r>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2125525939"/>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20</a:t>
                      </a:r>
                    </a:p>
                  </a:txBody>
                  <a:tcPr anchor="ctr">
                    <a:solidFill>
                      <a:srgbClr val="327473"/>
                    </a:solidFill>
                  </a:tcPr>
                </a:tc>
                <a:extLst>
                  <a:ext uri="{0D108BD9-81ED-4DB2-BD59-A6C34878D82A}">
                    <a16:rowId xmlns:a16="http://schemas.microsoft.com/office/drawing/2014/main" val="2928509842"/>
                  </a:ext>
                </a:extLst>
              </a:tr>
              <a:tr h="1607131">
                <a:tc>
                  <a:txBody>
                    <a:bodyPr/>
                    <a:lstStyle/>
                    <a:p>
                      <a:r>
                        <a:rPr lang="en-GB" sz="2400" b="1" dirty="0">
                          <a:solidFill>
                            <a:schemeClr val="tx1">
                              <a:lumMod val="65000"/>
                              <a:lumOff val="35000"/>
                            </a:schemeClr>
                          </a:solidFill>
                          <a:latin typeface="Arial" panose="020B0604020202020204" pitchFamily="34" charset="0"/>
                          <a:cs typeface="Arial" panose="020B0604020202020204" pitchFamily="34" charset="0"/>
                        </a:rPr>
                        <a:t>Pupils explain the relationship between multiples of five and ten</a:t>
                      </a: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80418427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2, Unit 5, Learning Outcome 20</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1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Arial" panose="020B0604020202020204" pitchFamily="34" charset="0"/>
              </a:rPr>
              <a:t>Curriculum Prioritisation for Primary Maths</a:t>
            </a:r>
            <a:endParaRPr kumimoji="0" lang="en-GB" sz="11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Arial" panose="020B0604020202020204" pitchFamily="34" charset="0"/>
            </a:endParaRPr>
          </a:p>
        </p:txBody>
      </p:sp>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a:lnSpc>
                <a:spcPct val="120000"/>
              </a:lnSpc>
              <a:buClr>
                <a:srgbClr val="585858"/>
              </a:buClr>
            </a:pPr>
            <a:r>
              <a:rPr lang="en-GB" sz="2000" dirty="0"/>
              <a:t>Additional teacher guidance for this outcome should be read first and can be found in this segment of the NCETM Primary Mastery Professional Development Materials:</a:t>
            </a:r>
          </a:p>
          <a:p>
            <a:pPr>
              <a:lnSpc>
                <a:spcPct val="120000"/>
              </a:lnSpc>
              <a:buClr>
                <a:srgbClr val="585858"/>
              </a:buClr>
            </a:pPr>
            <a:r>
              <a:rPr lang="en-GB" sz="2000" dirty="0">
                <a:hlinkClick r:id="rId3"/>
              </a:rPr>
              <a:t>2.4 Times tables: groups of 10 and of 5, and factors of 0 and 1</a:t>
            </a:r>
            <a:endParaRPr lang="en-GB" sz="2000" dirty="0"/>
          </a:p>
          <a:p>
            <a:pPr>
              <a:lnSpc>
                <a:spcPct val="120000"/>
              </a:lnSpc>
              <a:buClr>
                <a:srgbClr val="585858"/>
              </a:buClr>
            </a:pPr>
            <a:r>
              <a:rPr lang="en-GB" sz="2000" dirty="0"/>
              <a:t>The spine materials are divided into ‘teaching points’ and ‘steps in learning’.</a:t>
            </a:r>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3729532474"/>
              </p:ext>
            </p:extLst>
          </p:nvPr>
        </p:nvGraphicFramePr>
        <p:xfrm>
          <a:off x="4514850" y="4258491"/>
          <a:ext cx="6886575" cy="79248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319314">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319314">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3</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3:4 - 3:6</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28-29</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4"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400" b="1" i="0" u="none" strike="noStrike" kern="1200" cap="none" spc="0" normalizeH="0" baseline="0" noProof="0" dirty="0">
              <a:ln>
                <a:noFill/>
              </a:ln>
              <a:solidFill>
                <a:prstClr val="black">
                  <a:lumMod val="65000"/>
                  <a:lumOff val="35000"/>
                </a:prstClr>
              </a:solidFill>
              <a:effectLst/>
              <a:uLnTx/>
              <a:uFillTx/>
              <a:latin typeface="Arial" panose="020B0604020202020204" pitchFamily="34" charset="0"/>
              <a:ea typeface="+mn-ea"/>
              <a:cs typeface="Arial" panose="020B0604020202020204" pitchFamily="34" charset="0"/>
            </a:endParaRPr>
          </a:p>
        </p:txBody>
      </p:sp>
      <p:pic>
        <p:nvPicPr>
          <p:cNvPr id="9" name="Picture Placeholder 8">
            <a:extLst>
              <a:ext uri="{FF2B5EF4-FFF2-40B4-BE49-F238E27FC236}">
                <a16:creationId xmlns:a16="http://schemas.microsoft.com/office/drawing/2014/main" id="{0C0D84E1-6839-450E-83CC-91A083B6FC73}"/>
              </a:ext>
            </a:extLst>
          </p:cNvPr>
          <p:cNvPicPr>
            <a:picLocks noGrp="1" noChangeAspect="1"/>
          </p:cNvPicPr>
          <p:nvPr>
            <p:ph type="pic" sz="quarter" idx="12"/>
          </p:nvPr>
        </p:nvPicPr>
        <p:blipFill>
          <a:blip r:embed="rId5">
            <a:extLst>
              <a:ext uri="{28A0092B-C50C-407E-A947-70E740481C1C}">
                <a14:useLocalDpi xmlns:a14="http://schemas.microsoft.com/office/drawing/2010/main" val="0"/>
              </a:ext>
            </a:extLst>
          </a:blip>
          <a:srcRect t="222" b="222"/>
          <a:stretch>
            <a:fillRect/>
          </a:stretch>
        </p:blipFill>
        <p:spPr/>
      </p:pic>
    </p:spTree>
    <p:extLst>
      <p:ext uri="{BB962C8B-B14F-4D97-AF65-F5344CB8AC3E}">
        <p14:creationId xmlns:p14="http://schemas.microsoft.com/office/powerpoint/2010/main" val="152723349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2.4 The 10 and 5 time tables</a:t>
            </a:r>
            <a:r>
              <a:rPr lang="en-GB" dirty="0"/>
              <a:t>	</a:t>
            </a:r>
            <a:r>
              <a:rPr lang="en-US" dirty="0">
                <a:solidFill>
                  <a:srgbClr val="00628C"/>
                </a:solidFill>
              </a:rPr>
              <a:t>Step 3:4</a:t>
            </a:r>
          </a:p>
        </p:txBody>
      </p:sp>
      <p:sp>
        <p:nvSpPr>
          <p:cNvPr id="5" name="TextBox 4">
            <a:extLst>
              <a:ext uri="{FF2B5EF4-FFF2-40B4-BE49-F238E27FC236}">
                <a16:creationId xmlns:a16="http://schemas.microsoft.com/office/drawing/2014/main" id="{44105CE4-F389-4E63-ABF9-FB88AFF5EFE5}"/>
              </a:ext>
            </a:extLst>
          </p:cNvPr>
          <p:cNvSpPr txBox="1"/>
          <p:nvPr/>
        </p:nvSpPr>
        <p:spPr bwMode="auto">
          <a:xfrm>
            <a:off x="5290332" y="4618852"/>
            <a:ext cx="161133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6 × 5 = 30</a:t>
            </a:r>
          </a:p>
        </p:txBody>
      </p:sp>
      <p:sp>
        <p:nvSpPr>
          <p:cNvPr id="6" name="TextBox 5">
            <a:extLst>
              <a:ext uri="{FF2B5EF4-FFF2-40B4-BE49-F238E27FC236}">
                <a16:creationId xmlns:a16="http://schemas.microsoft.com/office/drawing/2014/main" id="{D9C767E7-18B3-4438-B0B3-1E1C211DAA22}"/>
              </a:ext>
            </a:extLst>
          </p:cNvPr>
          <p:cNvSpPr txBox="1"/>
          <p:nvPr/>
        </p:nvSpPr>
        <p:spPr bwMode="auto">
          <a:xfrm>
            <a:off x="5206974" y="5372952"/>
            <a:ext cx="177805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3 × 10 = 30</a:t>
            </a:r>
          </a:p>
        </p:txBody>
      </p:sp>
      <p:grpSp>
        <p:nvGrpSpPr>
          <p:cNvPr id="3" name="Group 2">
            <a:extLst>
              <a:ext uri="{FF2B5EF4-FFF2-40B4-BE49-F238E27FC236}">
                <a16:creationId xmlns:a16="http://schemas.microsoft.com/office/drawing/2014/main" id="{6B4A8B00-F579-4BD6-BD16-4E1D7E69E9BA}"/>
              </a:ext>
            </a:extLst>
          </p:cNvPr>
          <p:cNvGrpSpPr/>
          <p:nvPr/>
        </p:nvGrpSpPr>
        <p:grpSpPr>
          <a:xfrm>
            <a:off x="3460751" y="1788038"/>
            <a:ext cx="5270501" cy="2505225"/>
            <a:chOff x="1916112" y="1788037"/>
            <a:chExt cx="5270501" cy="2505225"/>
          </a:xfrm>
        </p:grpSpPr>
        <p:pic>
          <p:nvPicPr>
            <p:cNvPr id="11" name="Picture 10" descr="A picture containing object&#10;&#10;Description automatically generated">
              <a:extLst>
                <a:ext uri="{FF2B5EF4-FFF2-40B4-BE49-F238E27FC236}">
                  <a16:creationId xmlns:a16="http://schemas.microsoft.com/office/drawing/2014/main" id="{6510EE5A-0A93-4285-895E-D4ED0D0BAF72}"/>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1916112" y="1788037"/>
              <a:ext cx="5267326" cy="677555"/>
            </a:xfrm>
            <a:prstGeom prst="rect">
              <a:avLst/>
            </a:prstGeom>
          </p:spPr>
        </p:pic>
        <p:pic>
          <p:nvPicPr>
            <p:cNvPr id="14" name="Picture 13" descr="A picture containing object&#10;&#10;Description automatically generated">
              <a:extLst>
                <a:ext uri="{FF2B5EF4-FFF2-40B4-BE49-F238E27FC236}">
                  <a16:creationId xmlns:a16="http://schemas.microsoft.com/office/drawing/2014/main" id="{5F1D6473-01D1-4E7B-80AF-08B0BDBA8242}"/>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1919287" y="2702303"/>
              <a:ext cx="5267326" cy="806363"/>
            </a:xfrm>
            <a:prstGeom prst="rect">
              <a:avLst/>
            </a:prstGeom>
          </p:spPr>
        </p:pic>
        <p:pic>
          <p:nvPicPr>
            <p:cNvPr id="15" name="Picture 14" descr="A picture containing object&#10;&#10;Description automatically generated">
              <a:extLst>
                <a:ext uri="{FF2B5EF4-FFF2-40B4-BE49-F238E27FC236}">
                  <a16:creationId xmlns:a16="http://schemas.microsoft.com/office/drawing/2014/main" id="{0417B6BD-B4DF-44CC-A5AE-9A7F5A6472B6}"/>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1916112" y="3596215"/>
              <a:ext cx="5267326" cy="697047"/>
            </a:xfrm>
            <a:prstGeom prst="rect">
              <a:avLst/>
            </a:prstGeom>
          </p:spPr>
        </p:pic>
      </p:grpSp>
    </p:spTree>
    <p:extLst>
      <p:ext uri="{BB962C8B-B14F-4D97-AF65-F5344CB8AC3E}">
        <p14:creationId xmlns:p14="http://schemas.microsoft.com/office/powerpoint/2010/main" val="21352376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ext Placeholder 1">
            <a:extLst>
              <a:ext uri="{FF2B5EF4-FFF2-40B4-BE49-F238E27FC236}">
                <a16:creationId xmlns:a16="http://schemas.microsoft.com/office/drawing/2014/main" id="{A3258D79-9BAF-4821-A1AF-A06EA4039D88}"/>
              </a:ext>
            </a:extLst>
          </p:cNvPr>
          <p:cNvSpPr>
            <a:spLocks noGrp="1" noChangeArrowheads="1"/>
          </p:cNvSpPr>
          <p:nvPr>
            <p:ph type="body" sz="quarter" idx="11"/>
          </p:nvPr>
        </p:nvSpPr>
        <p:spPr>
          <a:xfrm>
            <a:off x="0" y="0"/>
            <a:ext cx="12192000" cy="630238"/>
          </a:xfrm>
        </p:spPr>
        <p:txBody>
          <a:bodyPr/>
          <a:lstStyle/>
          <a:p>
            <a:pPr marL="0" indent="0">
              <a:tabLst>
                <a:tab pos="2243138" algn="l"/>
              </a:tabLst>
            </a:pPr>
            <a:r>
              <a:rPr lang="en-GB" altLang="en-US">
                <a:latin typeface="Myriad Pro" panose="020B0503030403020204" pitchFamily="34" charset="0"/>
                <a:ea typeface="Myriad Pro" panose="020B0503030403020204" pitchFamily="34" charset="0"/>
                <a:cs typeface="Myriad Pro" panose="020B0503030403020204" pitchFamily="34" charset="0"/>
              </a:rPr>
              <a:t>2.2 Multiplication: equal groups</a:t>
            </a:r>
            <a:r>
              <a:rPr lang="en-US" altLang="en-US">
                <a:latin typeface="Myriad Pro" panose="020B0503030403020204" pitchFamily="34" charset="0"/>
                <a:ea typeface="Myriad Pro" panose="020B0503030403020204" pitchFamily="34" charset="0"/>
                <a:cs typeface="Myriad Pro" panose="020B0503030403020204" pitchFamily="34" charset="0"/>
              </a:rPr>
              <a:t>   </a:t>
            </a:r>
            <a:r>
              <a:rPr lang="en-US" altLang="en-US">
                <a:solidFill>
                  <a:srgbClr val="00628C"/>
                </a:solidFill>
                <a:latin typeface="Myriad Pro" panose="020B0503030403020204" pitchFamily="34" charset="0"/>
                <a:ea typeface="Myriad Pro" panose="020B0503030403020204" pitchFamily="34" charset="0"/>
                <a:cs typeface="Myriad Pro" panose="020B0503030403020204" pitchFamily="34" charset="0"/>
              </a:rPr>
              <a:t>Step 1:3</a:t>
            </a:r>
          </a:p>
        </p:txBody>
      </p:sp>
      <p:pic>
        <p:nvPicPr>
          <p:cNvPr id="29699" name="Picture 3">
            <a:extLst>
              <a:ext uri="{FF2B5EF4-FFF2-40B4-BE49-F238E27FC236}">
                <a16:creationId xmlns:a16="http://schemas.microsoft.com/office/drawing/2014/main" id="{546F95F3-862C-462B-8F3C-2A0F50BBD36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03614" y="2636839"/>
            <a:ext cx="7839075" cy="1520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a:extLst>
              <a:ext uri="{FF2B5EF4-FFF2-40B4-BE49-F238E27FC236}">
                <a16:creationId xmlns:a16="http://schemas.microsoft.com/office/drawing/2014/main" id="{C8504135-B389-4BB7-A0E6-4890057A894F}"/>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524751" y="2624139"/>
            <a:ext cx="1287463" cy="1520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2.4 The 10 and 5 time tables</a:t>
            </a:r>
            <a:r>
              <a:rPr lang="en-GB" dirty="0"/>
              <a:t>	</a:t>
            </a:r>
            <a:r>
              <a:rPr lang="en-US" dirty="0">
                <a:solidFill>
                  <a:srgbClr val="00628C"/>
                </a:solidFill>
              </a:rPr>
              <a:t>Step 3:4</a:t>
            </a:r>
          </a:p>
        </p:txBody>
      </p:sp>
      <p:graphicFrame>
        <p:nvGraphicFramePr>
          <p:cNvPr id="3" name="Table 2">
            <a:extLst>
              <a:ext uri="{FF2B5EF4-FFF2-40B4-BE49-F238E27FC236}">
                <a16:creationId xmlns:a16="http://schemas.microsoft.com/office/drawing/2014/main" id="{F78F9352-1DBE-4DBE-97FA-5D34E436E108}"/>
              </a:ext>
            </a:extLst>
          </p:cNvPr>
          <p:cNvGraphicFramePr>
            <a:graphicFrameLocks noGrp="1"/>
          </p:cNvGraphicFramePr>
          <p:nvPr/>
        </p:nvGraphicFramePr>
        <p:xfrm>
          <a:off x="3924300" y="909429"/>
          <a:ext cx="4343400" cy="5218044"/>
        </p:xfrm>
        <a:graphic>
          <a:graphicData uri="http://schemas.openxmlformats.org/drawingml/2006/table">
            <a:tbl>
              <a:tblPr firstRow="1" firstCol="1" bandRow="1">
                <a:tableStyleId>{5C22544A-7EE6-4342-B048-85BDC9FD1C3A}</a:tableStyleId>
              </a:tblPr>
              <a:tblGrid>
                <a:gridCol w="2171700">
                  <a:extLst>
                    <a:ext uri="{9D8B030D-6E8A-4147-A177-3AD203B41FA5}">
                      <a16:colId xmlns:a16="http://schemas.microsoft.com/office/drawing/2014/main" val="3609790180"/>
                    </a:ext>
                  </a:extLst>
                </a:gridCol>
                <a:gridCol w="2171700">
                  <a:extLst>
                    <a:ext uri="{9D8B030D-6E8A-4147-A177-3AD203B41FA5}">
                      <a16:colId xmlns:a16="http://schemas.microsoft.com/office/drawing/2014/main" val="1472307065"/>
                    </a:ext>
                  </a:extLst>
                </a:gridCol>
              </a:tblGrid>
              <a:tr h="401388">
                <a:tc>
                  <a:txBody>
                    <a:bodyPr/>
                    <a:lstStyle/>
                    <a:p>
                      <a:pPr>
                        <a:lnSpc>
                          <a:spcPct val="107000"/>
                        </a:lnSpc>
                        <a:spcAft>
                          <a:spcPts val="0"/>
                        </a:spcAft>
                      </a:pPr>
                      <a:r>
                        <a:rPr lang="en-GB" sz="2400" b="0" dirty="0">
                          <a:solidFill>
                            <a:schemeClr val="tx1"/>
                          </a:solidFill>
                          <a:effectLst/>
                          <a:latin typeface="Myriad Pro Semibold"/>
                        </a:rPr>
                        <a:t>0 × 5 = 0 </a:t>
                      </a:r>
                      <a:endParaRPr lang="en-GB" sz="24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8E2E8"/>
                    </a:solidFill>
                  </a:tcPr>
                </a:tc>
                <a:tc>
                  <a:txBody>
                    <a:bodyPr/>
                    <a:lstStyle/>
                    <a:p>
                      <a:pPr>
                        <a:lnSpc>
                          <a:spcPct val="107000"/>
                        </a:lnSpc>
                        <a:spcAft>
                          <a:spcPts val="0"/>
                        </a:spcAft>
                      </a:pPr>
                      <a:r>
                        <a:rPr lang="en-GB" sz="2400" b="0" dirty="0">
                          <a:solidFill>
                            <a:schemeClr val="tx1"/>
                          </a:solidFill>
                          <a:effectLst/>
                          <a:latin typeface="Myriad Pro Semibold"/>
                        </a:rPr>
                        <a:t>0 × 10 = 0</a:t>
                      </a:r>
                      <a:endParaRPr lang="en-GB" sz="24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8E2E8"/>
                    </a:solidFill>
                  </a:tcPr>
                </a:tc>
                <a:extLst>
                  <a:ext uri="{0D108BD9-81ED-4DB2-BD59-A6C34878D82A}">
                    <a16:rowId xmlns:a16="http://schemas.microsoft.com/office/drawing/2014/main" val="1181699638"/>
                  </a:ext>
                </a:extLst>
              </a:tr>
              <a:tr h="401388">
                <a:tc>
                  <a:txBody>
                    <a:bodyPr/>
                    <a:lstStyle/>
                    <a:p>
                      <a:pPr>
                        <a:lnSpc>
                          <a:spcPct val="107000"/>
                        </a:lnSpc>
                        <a:spcAft>
                          <a:spcPts val="0"/>
                        </a:spcAft>
                      </a:pPr>
                      <a:r>
                        <a:rPr lang="en-GB" sz="2400" b="0" dirty="0">
                          <a:solidFill>
                            <a:schemeClr val="tx1"/>
                          </a:solidFill>
                          <a:effectLst/>
                          <a:latin typeface="Myriad Pro Semibold"/>
                        </a:rPr>
                        <a:t>1 × 5 = 5</a:t>
                      </a:r>
                      <a:endParaRPr lang="en-GB" sz="24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07000"/>
                        </a:lnSpc>
                        <a:spcAft>
                          <a:spcPts val="0"/>
                        </a:spcAft>
                      </a:pPr>
                      <a:r>
                        <a:rPr lang="en-GB" sz="2400" b="0" dirty="0">
                          <a:solidFill>
                            <a:schemeClr val="tx1"/>
                          </a:solidFill>
                          <a:effectLst/>
                          <a:latin typeface="Myriad Pro Semibold"/>
                        </a:rPr>
                        <a:t>1 × 10 = 10</a:t>
                      </a:r>
                      <a:endParaRPr lang="en-GB" sz="24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8E2E8"/>
                    </a:solidFill>
                  </a:tcPr>
                </a:tc>
                <a:extLst>
                  <a:ext uri="{0D108BD9-81ED-4DB2-BD59-A6C34878D82A}">
                    <a16:rowId xmlns:a16="http://schemas.microsoft.com/office/drawing/2014/main" val="520711125"/>
                  </a:ext>
                </a:extLst>
              </a:tr>
              <a:tr h="401388">
                <a:tc>
                  <a:txBody>
                    <a:bodyPr/>
                    <a:lstStyle/>
                    <a:p>
                      <a:pPr>
                        <a:lnSpc>
                          <a:spcPct val="107000"/>
                        </a:lnSpc>
                        <a:spcAft>
                          <a:spcPts val="0"/>
                        </a:spcAft>
                      </a:pPr>
                      <a:r>
                        <a:rPr lang="en-GB" sz="2400" b="0" dirty="0">
                          <a:solidFill>
                            <a:schemeClr val="tx1"/>
                          </a:solidFill>
                          <a:effectLst/>
                          <a:latin typeface="Myriad Pro Semibold"/>
                        </a:rPr>
                        <a:t>2 × 5 = 10</a:t>
                      </a:r>
                      <a:endParaRPr lang="en-GB" sz="24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8E2E8"/>
                    </a:solidFill>
                  </a:tcPr>
                </a:tc>
                <a:tc>
                  <a:txBody>
                    <a:bodyPr/>
                    <a:lstStyle/>
                    <a:p>
                      <a:pPr>
                        <a:lnSpc>
                          <a:spcPct val="107000"/>
                        </a:lnSpc>
                        <a:spcAft>
                          <a:spcPts val="0"/>
                        </a:spcAft>
                      </a:pPr>
                      <a:r>
                        <a:rPr lang="en-GB" sz="2400" b="0" dirty="0">
                          <a:solidFill>
                            <a:schemeClr val="tx1"/>
                          </a:solidFill>
                          <a:effectLst/>
                          <a:latin typeface="Myriad Pro Semibold"/>
                        </a:rPr>
                        <a:t>2 × 10 = 20</a:t>
                      </a:r>
                      <a:endParaRPr lang="en-GB" sz="24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8E2E8"/>
                    </a:solidFill>
                  </a:tcPr>
                </a:tc>
                <a:extLst>
                  <a:ext uri="{0D108BD9-81ED-4DB2-BD59-A6C34878D82A}">
                    <a16:rowId xmlns:a16="http://schemas.microsoft.com/office/drawing/2014/main" val="1035513739"/>
                  </a:ext>
                </a:extLst>
              </a:tr>
              <a:tr h="401388">
                <a:tc>
                  <a:txBody>
                    <a:bodyPr/>
                    <a:lstStyle/>
                    <a:p>
                      <a:pPr>
                        <a:lnSpc>
                          <a:spcPct val="107000"/>
                        </a:lnSpc>
                        <a:spcAft>
                          <a:spcPts val="0"/>
                        </a:spcAft>
                      </a:pPr>
                      <a:r>
                        <a:rPr lang="en-GB" sz="2400" b="0" dirty="0">
                          <a:solidFill>
                            <a:schemeClr val="tx1"/>
                          </a:solidFill>
                          <a:effectLst/>
                          <a:latin typeface="Myriad Pro Semibold"/>
                        </a:rPr>
                        <a:t>3 × 5 = 15</a:t>
                      </a:r>
                      <a:endParaRPr lang="en-GB" sz="24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07000"/>
                        </a:lnSpc>
                        <a:spcAft>
                          <a:spcPts val="0"/>
                        </a:spcAft>
                      </a:pPr>
                      <a:r>
                        <a:rPr lang="en-GB" sz="2400" b="0" dirty="0">
                          <a:solidFill>
                            <a:schemeClr val="tx1"/>
                          </a:solidFill>
                          <a:effectLst/>
                          <a:latin typeface="Myriad Pro Semibold"/>
                        </a:rPr>
                        <a:t>3 × 10 = 30</a:t>
                      </a:r>
                      <a:endParaRPr lang="en-GB" sz="24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8E2E8"/>
                    </a:solidFill>
                  </a:tcPr>
                </a:tc>
                <a:extLst>
                  <a:ext uri="{0D108BD9-81ED-4DB2-BD59-A6C34878D82A}">
                    <a16:rowId xmlns:a16="http://schemas.microsoft.com/office/drawing/2014/main" val="516255303"/>
                  </a:ext>
                </a:extLst>
              </a:tr>
              <a:tr h="401388">
                <a:tc>
                  <a:txBody>
                    <a:bodyPr/>
                    <a:lstStyle/>
                    <a:p>
                      <a:pPr>
                        <a:lnSpc>
                          <a:spcPct val="107000"/>
                        </a:lnSpc>
                        <a:spcAft>
                          <a:spcPts val="0"/>
                        </a:spcAft>
                      </a:pPr>
                      <a:r>
                        <a:rPr lang="en-GB" sz="2400" b="0" dirty="0">
                          <a:solidFill>
                            <a:schemeClr val="tx1"/>
                          </a:solidFill>
                          <a:effectLst/>
                          <a:latin typeface="Myriad Pro Semibold"/>
                        </a:rPr>
                        <a:t>4 × 5 = 20</a:t>
                      </a:r>
                      <a:endParaRPr lang="en-GB" sz="24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8E2E8"/>
                    </a:solidFill>
                  </a:tcPr>
                </a:tc>
                <a:tc>
                  <a:txBody>
                    <a:bodyPr/>
                    <a:lstStyle/>
                    <a:p>
                      <a:pPr>
                        <a:lnSpc>
                          <a:spcPct val="107000"/>
                        </a:lnSpc>
                        <a:spcAft>
                          <a:spcPts val="0"/>
                        </a:spcAft>
                      </a:pPr>
                      <a:r>
                        <a:rPr lang="en-GB" sz="2400" b="0" dirty="0">
                          <a:solidFill>
                            <a:schemeClr val="tx1"/>
                          </a:solidFill>
                          <a:effectLst/>
                          <a:latin typeface="Myriad Pro Semibold"/>
                        </a:rPr>
                        <a:t>4 × 10 = 40</a:t>
                      </a:r>
                      <a:endParaRPr lang="en-GB" sz="24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8E2E8"/>
                    </a:solidFill>
                  </a:tcPr>
                </a:tc>
                <a:extLst>
                  <a:ext uri="{0D108BD9-81ED-4DB2-BD59-A6C34878D82A}">
                    <a16:rowId xmlns:a16="http://schemas.microsoft.com/office/drawing/2014/main" val="4006380959"/>
                  </a:ext>
                </a:extLst>
              </a:tr>
              <a:tr h="401388">
                <a:tc>
                  <a:txBody>
                    <a:bodyPr/>
                    <a:lstStyle/>
                    <a:p>
                      <a:pPr>
                        <a:lnSpc>
                          <a:spcPct val="107000"/>
                        </a:lnSpc>
                        <a:spcAft>
                          <a:spcPts val="0"/>
                        </a:spcAft>
                      </a:pPr>
                      <a:r>
                        <a:rPr lang="en-GB" sz="2400" b="0" dirty="0">
                          <a:solidFill>
                            <a:schemeClr val="tx1"/>
                          </a:solidFill>
                          <a:effectLst/>
                          <a:latin typeface="Myriad Pro Semibold"/>
                        </a:rPr>
                        <a:t>5 × 5 = 25</a:t>
                      </a:r>
                      <a:endParaRPr lang="en-GB" sz="24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07000"/>
                        </a:lnSpc>
                        <a:spcAft>
                          <a:spcPts val="0"/>
                        </a:spcAft>
                      </a:pPr>
                      <a:r>
                        <a:rPr lang="en-GB" sz="2400" b="0" dirty="0">
                          <a:solidFill>
                            <a:schemeClr val="tx1"/>
                          </a:solidFill>
                          <a:effectLst/>
                          <a:latin typeface="Myriad Pro Semibold"/>
                        </a:rPr>
                        <a:t>5 × 10 = 50</a:t>
                      </a:r>
                      <a:endParaRPr lang="en-GB" sz="24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8E2E8"/>
                    </a:solidFill>
                  </a:tcPr>
                </a:tc>
                <a:extLst>
                  <a:ext uri="{0D108BD9-81ED-4DB2-BD59-A6C34878D82A}">
                    <a16:rowId xmlns:a16="http://schemas.microsoft.com/office/drawing/2014/main" val="3421647747"/>
                  </a:ext>
                </a:extLst>
              </a:tr>
              <a:tr h="401388">
                <a:tc>
                  <a:txBody>
                    <a:bodyPr/>
                    <a:lstStyle/>
                    <a:p>
                      <a:pPr>
                        <a:lnSpc>
                          <a:spcPct val="107000"/>
                        </a:lnSpc>
                        <a:spcAft>
                          <a:spcPts val="0"/>
                        </a:spcAft>
                      </a:pPr>
                      <a:r>
                        <a:rPr lang="en-GB" sz="2400" b="0" dirty="0">
                          <a:solidFill>
                            <a:schemeClr val="tx1"/>
                          </a:solidFill>
                          <a:effectLst/>
                          <a:latin typeface="Myriad Pro Semibold"/>
                        </a:rPr>
                        <a:t>6 × 5 = 30</a:t>
                      </a:r>
                      <a:endParaRPr lang="en-GB" sz="24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8E2E8"/>
                    </a:solidFill>
                  </a:tcPr>
                </a:tc>
                <a:tc>
                  <a:txBody>
                    <a:bodyPr/>
                    <a:lstStyle/>
                    <a:p>
                      <a:pPr>
                        <a:lnSpc>
                          <a:spcPct val="107000"/>
                        </a:lnSpc>
                        <a:spcAft>
                          <a:spcPts val="0"/>
                        </a:spcAft>
                      </a:pPr>
                      <a:r>
                        <a:rPr lang="en-GB" sz="2400" b="0" dirty="0">
                          <a:solidFill>
                            <a:schemeClr val="tx1"/>
                          </a:solidFill>
                          <a:effectLst/>
                          <a:latin typeface="Myriad Pro Semibold"/>
                        </a:rPr>
                        <a:t>6 × 10 = 60</a:t>
                      </a:r>
                      <a:endParaRPr lang="en-GB" sz="24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8E2E8"/>
                    </a:solidFill>
                  </a:tcPr>
                </a:tc>
                <a:extLst>
                  <a:ext uri="{0D108BD9-81ED-4DB2-BD59-A6C34878D82A}">
                    <a16:rowId xmlns:a16="http://schemas.microsoft.com/office/drawing/2014/main" val="3753543336"/>
                  </a:ext>
                </a:extLst>
              </a:tr>
              <a:tr h="401388">
                <a:tc>
                  <a:txBody>
                    <a:bodyPr/>
                    <a:lstStyle/>
                    <a:p>
                      <a:pPr>
                        <a:lnSpc>
                          <a:spcPct val="107000"/>
                        </a:lnSpc>
                        <a:spcAft>
                          <a:spcPts val="0"/>
                        </a:spcAft>
                      </a:pPr>
                      <a:r>
                        <a:rPr lang="en-GB" sz="2400" b="0" dirty="0">
                          <a:solidFill>
                            <a:schemeClr val="tx1"/>
                          </a:solidFill>
                          <a:effectLst/>
                          <a:latin typeface="Myriad Pro Semibold"/>
                        </a:rPr>
                        <a:t>7 × 5 = 35</a:t>
                      </a:r>
                      <a:endParaRPr lang="en-GB" sz="24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07000"/>
                        </a:lnSpc>
                        <a:spcAft>
                          <a:spcPts val="0"/>
                        </a:spcAft>
                      </a:pPr>
                      <a:r>
                        <a:rPr lang="en-GB" sz="2400" b="0" dirty="0">
                          <a:solidFill>
                            <a:schemeClr val="tx1"/>
                          </a:solidFill>
                          <a:effectLst/>
                          <a:latin typeface="Myriad Pro Semibold"/>
                        </a:rPr>
                        <a:t>7 × 10 = 70</a:t>
                      </a:r>
                      <a:endParaRPr lang="en-GB" sz="24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8E2E8"/>
                    </a:solidFill>
                  </a:tcPr>
                </a:tc>
                <a:extLst>
                  <a:ext uri="{0D108BD9-81ED-4DB2-BD59-A6C34878D82A}">
                    <a16:rowId xmlns:a16="http://schemas.microsoft.com/office/drawing/2014/main" val="3946231802"/>
                  </a:ext>
                </a:extLst>
              </a:tr>
              <a:tr h="401388">
                <a:tc>
                  <a:txBody>
                    <a:bodyPr/>
                    <a:lstStyle/>
                    <a:p>
                      <a:pPr>
                        <a:lnSpc>
                          <a:spcPct val="107000"/>
                        </a:lnSpc>
                        <a:spcAft>
                          <a:spcPts val="0"/>
                        </a:spcAft>
                      </a:pPr>
                      <a:r>
                        <a:rPr lang="en-GB" sz="2400" b="0" dirty="0">
                          <a:solidFill>
                            <a:schemeClr val="tx1"/>
                          </a:solidFill>
                          <a:effectLst/>
                          <a:latin typeface="Myriad Pro Semibold"/>
                        </a:rPr>
                        <a:t>8 × 5 = 40</a:t>
                      </a:r>
                      <a:endParaRPr lang="en-GB" sz="24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8E2E8"/>
                    </a:solidFill>
                  </a:tcPr>
                </a:tc>
                <a:tc>
                  <a:txBody>
                    <a:bodyPr/>
                    <a:lstStyle/>
                    <a:p>
                      <a:pPr>
                        <a:lnSpc>
                          <a:spcPct val="107000"/>
                        </a:lnSpc>
                        <a:spcAft>
                          <a:spcPts val="0"/>
                        </a:spcAft>
                      </a:pPr>
                      <a:r>
                        <a:rPr lang="en-GB" sz="2400" b="0" dirty="0">
                          <a:solidFill>
                            <a:schemeClr val="tx1"/>
                          </a:solidFill>
                          <a:effectLst/>
                          <a:latin typeface="Myriad Pro Semibold"/>
                        </a:rPr>
                        <a:t>8 × 10 = 80</a:t>
                      </a:r>
                      <a:endParaRPr lang="en-GB" sz="24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8E2E8"/>
                    </a:solidFill>
                  </a:tcPr>
                </a:tc>
                <a:extLst>
                  <a:ext uri="{0D108BD9-81ED-4DB2-BD59-A6C34878D82A}">
                    <a16:rowId xmlns:a16="http://schemas.microsoft.com/office/drawing/2014/main" val="1356535591"/>
                  </a:ext>
                </a:extLst>
              </a:tr>
              <a:tr h="401388">
                <a:tc>
                  <a:txBody>
                    <a:bodyPr/>
                    <a:lstStyle/>
                    <a:p>
                      <a:pPr>
                        <a:lnSpc>
                          <a:spcPct val="107000"/>
                        </a:lnSpc>
                        <a:spcAft>
                          <a:spcPts val="0"/>
                        </a:spcAft>
                      </a:pPr>
                      <a:r>
                        <a:rPr lang="en-GB" sz="2400" b="0" dirty="0">
                          <a:solidFill>
                            <a:schemeClr val="tx1"/>
                          </a:solidFill>
                          <a:effectLst/>
                          <a:latin typeface="Myriad Pro Semibold"/>
                        </a:rPr>
                        <a:t>9 × 5 = 45</a:t>
                      </a:r>
                      <a:endParaRPr lang="en-GB" sz="24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07000"/>
                        </a:lnSpc>
                        <a:spcAft>
                          <a:spcPts val="0"/>
                        </a:spcAft>
                      </a:pPr>
                      <a:r>
                        <a:rPr lang="en-GB" sz="2400" b="0" dirty="0">
                          <a:solidFill>
                            <a:schemeClr val="tx1"/>
                          </a:solidFill>
                          <a:effectLst/>
                          <a:latin typeface="Myriad Pro Semibold"/>
                        </a:rPr>
                        <a:t>9 × 10 = 90</a:t>
                      </a:r>
                      <a:endParaRPr lang="en-GB" sz="24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8E2E8"/>
                    </a:solidFill>
                  </a:tcPr>
                </a:tc>
                <a:extLst>
                  <a:ext uri="{0D108BD9-81ED-4DB2-BD59-A6C34878D82A}">
                    <a16:rowId xmlns:a16="http://schemas.microsoft.com/office/drawing/2014/main" val="3729008520"/>
                  </a:ext>
                </a:extLst>
              </a:tr>
              <a:tr h="401388">
                <a:tc>
                  <a:txBody>
                    <a:bodyPr/>
                    <a:lstStyle/>
                    <a:p>
                      <a:pPr>
                        <a:lnSpc>
                          <a:spcPct val="107000"/>
                        </a:lnSpc>
                        <a:spcAft>
                          <a:spcPts val="0"/>
                        </a:spcAft>
                      </a:pPr>
                      <a:r>
                        <a:rPr lang="en-GB" sz="2400" b="0" dirty="0">
                          <a:solidFill>
                            <a:schemeClr val="tx1"/>
                          </a:solidFill>
                          <a:effectLst/>
                          <a:latin typeface="Myriad Pro Semibold"/>
                        </a:rPr>
                        <a:t>10 × 5 = 50</a:t>
                      </a:r>
                      <a:endParaRPr lang="en-GB" sz="24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8E2E8"/>
                    </a:solidFill>
                  </a:tcPr>
                </a:tc>
                <a:tc>
                  <a:txBody>
                    <a:bodyPr/>
                    <a:lstStyle/>
                    <a:p>
                      <a:pPr>
                        <a:lnSpc>
                          <a:spcPct val="107000"/>
                        </a:lnSpc>
                        <a:spcAft>
                          <a:spcPts val="0"/>
                        </a:spcAft>
                      </a:pPr>
                      <a:r>
                        <a:rPr lang="en-GB" sz="2400" b="0" dirty="0">
                          <a:solidFill>
                            <a:schemeClr val="tx1"/>
                          </a:solidFill>
                          <a:effectLst/>
                          <a:latin typeface="Myriad Pro Semibold"/>
                        </a:rPr>
                        <a:t>10 × 10 = 100</a:t>
                      </a:r>
                      <a:endParaRPr lang="en-GB" sz="24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8E2E8"/>
                    </a:solidFill>
                  </a:tcPr>
                </a:tc>
                <a:extLst>
                  <a:ext uri="{0D108BD9-81ED-4DB2-BD59-A6C34878D82A}">
                    <a16:rowId xmlns:a16="http://schemas.microsoft.com/office/drawing/2014/main" val="2517272308"/>
                  </a:ext>
                </a:extLst>
              </a:tr>
              <a:tr h="401388">
                <a:tc>
                  <a:txBody>
                    <a:bodyPr/>
                    <a:lstStyle/>
                    <a:p>
                      <a:pPr>
                        <a:lnSpc>
                          <a:spcPct val="107000"/>
                        </a:lnSpc>
                        <a:spcAft>
                          <a:spcPts val="0"/>
                        </a:spcAft>
                      </a:pPr>
                      <a:r>
                        <a:rPr lang="en-GB" sz="2400" b="0" dirty="0">
                          <a:solidFill>
                            <a:schemeClr val="tx1"/>
                          </a:solidFill>
                          <a:effectLst/>
                          <a:latin typeface="Myriad Pro Semibold"/>
                        </a:rPr>
                        <a:t>11 × 5 = 55</a:t>
                      </a:r>
                      <a:endParaRPr lang="en-GB" sz="24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07000"/>
                        </a:lnSpc>
                        <a:spcAft>
                          <a:spcPts val="0"/>
                        </a:spcAft>
                      </a:pPr>
                      <a:r>
                        <a:rPr lang="en-GB" sz="2400" b="0" dirty="0">
                          <a:solidFill>
                            <a:schemeClr val="tx1"/>
                          </a:solidFill>
                          <a:effectLst/>
                          <a:latin typeface="Myriad Pro Semibold"/>
                        </a:rPr>
                        <a:t>11 × 10 = 110</a:t>
                      </a:r>
                      <a:endParaRPr lang="en-GB" sz="24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8E2E8"/>
                    </a:solidFill>
                  </a:tcPr>
                </a:tc>
                <a:extLst>
                  <a:ext uri="{0D108BD9-81ED-4DB2-BD59-A6C34878D82A}">
                    <a16:rowId xmlns:a16="http://schemas.microsoft.com/office/drawing/2014/main" val="557455717"/>
                  </a:ext>
                </a:extLst>
              </a:tr>
              <a:tr h="401388">
                <a:tc>
                  <a:txBody>
                    <a:bodyPr/>
                    <a:lstStyle/>
                    <a:p>
                      <a:pPr>
                        <a:lnSpc>
                          <a:spcPct val="107000"/>
                        </a:lnSpc>
                        <a:spcAft>
                          <a:spcPts val="0"/>
                        </a:spcAft>
                      </a:pPr>
                      <a:r>
                        <a:rPr lang="en-GB" sz="2400" b="0" dirty="0">
                          <a:solidFill>
                            <a:schemeClr val="tx1"/>
                          </a:solidFill>
                          <a:effectLst/>
                          <a:latin typeface="Myriad Pro Semibold"/>
                        </a:rPr>
                        <a:t>12 × 5 = 60</a:t>
                      </a:r>
                      <a:endParaRPr lang="en-GB" sz="24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8E2E8"/>
                    </a:solidFill>
                  </a:tcPr>
                </a:tc>
                <a:tc>
                  <a:txBody>
                    <a:bodyPr/>
                    <a:lstStyle/>
                    <a:p>
                      <a:pPr>
                        <a:lnSpc>
                          <a:spcPct val="107000"/>
                        </a:lnSpc>
                        <a:spcAft>
                          <a:spcPts val="0"/>
                        </a:spcAft>
                      </a:pPr>
                      <a:r>
                        <a:rPr lang="en-GB" sz="2400" b="0" dirty="0">
                          <a:solidFill>
                            <a:schemeClr val="tx1"/>
                          </a:solidFill>
                          <a:effectLst/>
                          <a:latin typeface="Myriad Pro Semibold"/>
                        </a:rPr>
                        <a:t>12 × 10 = 120</a:t>
                      </a:r>
                      <a:endParaRPr lang="en-GB" sz="24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8E2E8"/>
                    </a:solidFill>
                  </a:tcPr>
                </a:tc>
                <a:extLst>
                  <a:ext uri="{0D108BD9-81ED-4DB2-BD59-A6C34878D82A}">
                    <a16:rowId xmlns:a16="http://schemas.microsoft.com/office/drawing/2014/main" val="906398593"/>
                  </a:ext>
                </a:extLst>
              </a:tr>
            </a:tbl>
          </a:graphicData>
        </a:graphic>
      </p:graphicFrame>
    </p:spTree>
    <p:extLst>
      <p:ext uri="{BB962C8B-B14F-4D97-AF65-F5344CB8AC3E}">
        <p14:creationId xmlns:p14="http://schemas.microsoft.com/office/powerpoint/2010/main" val="3205341487"/>
      </p:ext>
    </p:extLst>
  </p:cSld>
  <p:clrMapOvr>
    <a:masterClrMapping/>
  </p:clrMapOvr>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2.4 The 10 and 5 time tables</a:t>
            </a:r>
            <a:r>
              <a:rPr lang="en-GB" dirty="0"/>
              <a:t>	</a:t>
            </a:r>
            <a:r>
              <a:rPr lang="en-US" dirty="0">
                <a:solidFill>
                  <a:srgbClr val="00628C"/>
                </a:solidFill>
              </a:rPr>
              <a:t>Step 3:5</a:t>
            </a:r>
          </a:p>
        </p:txBody>
      </p:sp>
      <p:pic>
        <p:nvPicPr>
          <p:cNvPr id="4" name="Picture 3">
            <a:extLst>
              <a:ext uri="{FF2B5EF4-FFF2-40B4-BE49-F238E27FC236}">
                <a16:creationId xmlns:a16="http://schemas.microsoft.com/office/drawing/2014/main" id="{11772E67-EF39-4F47-B04F-7681558E223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08193" y="1881442"/>
            <a:ext cx="7975614" cy="4337958"/>
          </a:xfrm>
          <a:prstGeom prst="rect">
            <a:avLst/>
          </a:prstGeom>
        </p:spPr>
      </p:pic>
      <p:sp>
        <p:nvSpPr>
          <p:cNvPr id="5" name="TextBox 4">
            <a:extLst>
              <a:ext uri="{FF2B5EF4-FFF2-40B4-BE49-F238E27FC236}">
                <a16:creationId xmlns:a16="http://schemas.microsoft.com/office/drawing/2014/main" id="{05BB8537-DEA0-4805-9060-A308AA15DAA6}"/>
              </a:ext>
            </a:extLst>
          </p:cNvPr>
          <p:cNvSpPr txBox="1"/>
          <p:nvPr/>
        </p:nvSpPr>
        <p:spPr bwMode="auto">
          <a:xfrm>
            <a:off x="2592944" y="1012345"/>
            <a:ext cx="3513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0</a:t>
            </a:r>
          </a:p>
        </p:txBody>
      </p:sp>
      <p:sp>
        <p:nvSpPr>
          <p:cNvPr id="6" name="TextBox 5">
            <a:extLst>
              <a:ext uri="{FF2B5EF4-FFF2-40B4-BE49-F238E27FC236}">
                <a16:creationId xmlns:a16="http://schemas.microsoft.com/office/drawing/2014/main" id="{424B3D10-1B9C-43C7-8D0B-D924F9FCE63A}"/>
              </a:ext>
            </a:extLst>
          </p:cNvPr>
          <p:cNvSpPr txBox="1"/>
          <p:nvPr/>
        </p:nvSpPr>
        <p:spPr bwMode="auto">
          <a:xfrm>
            <a:off x="3258073" y="1012345"/>
            <a:ext cx="3513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5</a:t>
            </a:r>
          </a:p>
        </p:txBody>
      </p:sp>
      <p:sp>
        <p:nvSpPr>
          <p:cNvPr id="7" name="TextBox 6">
            <a:extLst>
              <a:ext uri="{FF2B5EF4-FFF2-40B4-BE49-F238E27FC236}">
                <a16:creationId xmlns:a16="http://schemas.microsoft.com/office/drawing/2014/main" id="{AF6B088A-5754-4419-8A24-F8B5846CD940}"/>
              </a:ext>
            </a:extLst>
          </p:cNvPr>
          <p:cNvSpPr txBox="1"/>
          <p:nvPr/>
        </p:nvSpPr>
        <p:spPr bwMode="auto">
          <a:xfrm>
            <a:off x="3923201" y="1012345"/>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10</a:t>
            </a:r>
          </a:p>
        </p:txBody>
      </p:sp>
      <p:sp>
        <p:nvSpPr>
          <p:cNvPr id="8" name="TextBox 7">
            <a:extLst>
              <a:ext uri="{FF2B5EF4-FFF2-40B4-BE49-F238E27FC236}">
                <a16:creationId xmlns:a16="http://schemas.microsoft.com/office/drawing/2014/main" id="{3108CAA8-58C1-458D-8BA6-2EBC24A4F25D}"/>
              </a:ext>
            </a:extLst>
          </p:cNvPr>
          <p:cNvSpPr txBox="1"/>
          <p:nvPr/>
        </p:nvSpPr>
        <p:spPr bwMode="auto">
          <a:xfrm>
            <a:off x="4755043" y="1012345"/>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27</a:t>
            </a:r>
          </a:p>
        </p:txBody>
      </p:sp>
      <p:sp>
        <p:nvSpPr>
          <p:cNvPr id="9" name="TextBox 8">
            <a:extLst>
              <a:ext uri="{FF2B5EF4-FFF2-40B4-BE49-F238E27FC236}">
                <a16:creationId xmlns:a16="http://schemas.microsoft.com/office/drawing/2014/main" id="{B3FA3DC1-04D1-4696-AB0B-877E180E94D9}"/>
              </a:ext>
            </a:extLst>
          </p:cNvPr>
          <p:cNvSpPr txBox="1"/>
          <p:nvPr/>
        </p:nvSpPr>
        <p:spPr bwMode="auto">
          <a:xfrm>
            <a:off x="5586885" y="1012345"/>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35</a:t>
            </a:r>
          </a:p>
        </p:txBody>
      </p:sp>
      <p:sp>
        <p:nvSpPr>
          <p:cNvPr id="10" name="TextBox 9">
            <a:extLst>
              <a:ext uri="{FF2B5EF4-FFF2-40B4-BE49-F238E27FC236}">
                <a16:creationId xmlns:a16="http://schemas.microsoft.com/office/drawing/2014/main" id="{DE58ABF8-C011-4903-8BC1-8B8B3345DF84}"/>
              </a:ext>
            </a:extLst>
          </p:cNvPr>
          <p:cNvSpPr txBox="1"/>
          <p:nvPr/>
        </p:nvSpPr>
        <p:spPr bwMode="auto">
          <a:xfrm>
            <a:off x="6418727" y="1012345"/>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31</a:t>
            </a:r>
          </a:p>
        </p:txBody>
      </p:sp>
      <p:sp>
        <p:nvSpPr>
          <p:cNvPr id="11" name="TextBox 10">
            <a:extLst>
              <a:ext uri="{FF2B5EF4-FFF2-40B4-BE49-F238E27FC236}">
                <a16:creationId xmlns:a16="http://schemas.microsoft.com/office/drawing/2014/main" id="{13858370-F2B8-4EBA-AC3F-3E8F5F5E703F}"/>
              </a:ext>
            </a:extLst>
          </p:cNvPr>
          <p:cNvSpPr txBox="1"/>
          <p:nvPr/>
        </p:nvSpPr>
        <p:spPr bwMode="auto">
          <a:xfrm>
            <a:off x="7250570" y="1012345"/>
            <a:ext cx="51809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40</a:t>
            </a:r>
          </a:p>
        </p:txBody>
      </p:sp>
      <p:sp>
        <p:nvSpPr>
          <p:cNvPr id="12" name="TextBox 11">
            <a:extLst>
              <a:ext uri="{FF2B5EF4-FFF2-40B4-BE49-F238E27FC236}">
                <a16:creationId xmlns:a16="http://schemas.microsoft.com/office/drawing/2014/main" id="{99D9CAEB-1E16-4734-9296-EDB3D437FC2B}"/>
              </a:ext>
            </a:extLst>
          </p:cNvPr>
          <p:cNvSpPr txBox="1"/>
          <p:nvPr/>
        </p:nvSpPr>
        <p:spPr bwMode="auto">
          <a:xfrm>
            <a:off x="8082410" y="1012345"/>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15</a:t>
            </a:r>
          </a:p>
        </p:txBody>
      </p:sp>
      <p:sp>
        <p:nvSpPr>
          <p:cNvPr id="13" name="TextBox 12">
            <a:extLst>
              <a:ext uri="{FF2B5EF4-FFF2-40B4-BE49-F238E27FC236}">
                <a16:creationId xmlns:a16="http://schemas.microsoft.com/office/drawing/2014/main" id="{624BF6DF-89A5-4C91-B5F4-9F1B31BCF693}"/>
              </a:ext>
            </a:extLst>
          </p:cNvPr>
          <p:cNvSpPr txBox="1"/>
          <p:nvPr/>
        </p:nvSpPr>
        <p:spPr bwMode="auto">
          <a:xfrm>
            <a:off x="8914255" y="1012345"/>
            <a:ext cx="68480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100</a:t>
            </a:r>
          </a:p>
        </p:txBody>
      </p:sp>
    </p:spTree>
    <p:extLst>
      <p:ext uri="{BB962C8B-B14F-4D97-AF65-F5344CB8AC3E}">
        <p14:creationId xmlns:p14="http://schemas.microsoft.com/office/powerpoint/2010/main" val="8420320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grpId="0" nodeType="clickEffect">
                                  <p:stCondLst>
                                    <p:cond delay="0"/>
                                  </p:stCondLst>
                                  <p:childTnLst>
                                    <p:animMotion origin="layout" path="M -2.91667E-6 -3.33333E-6 L 0.25547 0.30255 " pathEditMode="relative" rAng="0" ptsTypes="AA">
                                      <p:cBhvr>
                                        <p:cTn id="6" dur="1500" fill="hold"/>
                                        <p:tgtEl>
                                          <p:spTgt spid="5"/>
                                        </p:tgtEl>
                                        <p:attrNameLst>
                                          <p:attrName>ppt_x</p:attrName>
                                          <p:attrName>ppt_y</p:attrName>
                                        </p:attrNameLst>
                                      </p:cBhvr>
                                      <p:rCtr x="12786" y="15023"/>
                                    </p:animMotion>
                                  </p:childTnLst>
                                </p:cTn>
                              </p:par>
                            </p:childTnLst>
                          </p:cTn>
                        </p:par>
                      </p:childTnLst>
                    </p:cTn>
                  </p:par>
                  <p:par>
                    <p:cTn id="7" fill="hold">
                      <p:stCondLst>
                        <p:cond delay="indefinite"/>
                      </p:stCondLst>
                      <p:childTnLst>
                        <p:par>
                          <p:cTn id="8" fill="hold">
                            <p:stCondLst>
                              <p:cond delay="0"/>
                            </p:stCondLst>
                            <p:childTnLst>
                              <p:par>
                                <p:cTn id="9" presetID="42" presetClass="path" presetSubtype="0" accel="50000" decel="50000" fill="hold" grpId="0" nodeType="clickEffect">
                                  <p:stCondLst>
                                    <p:cond delay="0"/>
                                  </p:stCondLst>
                                  <p:childTnLst>
                                    <p:animMotion origin="layout" path="M -4.16667E-6 2.77556E-17 L 0.08681 0.28542 " pathEditMode="relative" rAng="0" ptsTypes="AA">
                                      <p:cBhvr>
                                        <p:cTn id="10" dur="1500" fill="hold"/>
                                        <p:tgtEl>
                                          <p:spTgt spid="6"/>
                                        </p:tgtEl>
                                        <p:attrNameLst>
                                          <p:attrName>ppt_x</p:attrName>
                                          <p:attrName>ppt_y</p:attrName>
                                        </p:attrNameLst>
                                      </p:cBhvr>
                                      <p:rCtr x="4340" y="14259"/>
                                    </p:animMotion>
                                  </p:childTnLst>
                                </p:cTn>
                              </p:par>
                            </p:childTnLst>
                          </p:cTn>
                        </p:par>
                      </p:childTnLst>
                    </p:cTn>
                  </p:par>
                  <p:par>
                    <p:cTn id="11" fill="hold">
                      <p:stCondLst>
                        <p:cond delay="indefinite"/>
                      </p:stCondLst>
                      <p:childTnLst>
                        <p:par>
                          <p:cTn id="12" fill="hold">
                            <p:stCondLst>
                              <p:cond delay="0"/>
                            </p:stCondLst>
                            <p:childTnLst>
                              <p:par>
                                <p:cTn id="13" presetID="42" presetClass="path" presetSubtype="0" accel="50000" decel="50000" fill="hold" grpId="0" nodeType="clickEffect">
                                  <p:stCondLst>
                                    <p:cond delay="0"/>
                                  </p:stCondLst>
                                  <p:childTnLst>
                                    <p:animMotion origin="layout" path="M 5E-6 2.77556E-17 L 0.15365 0.44491 " pathEditMode="relative" rAng="0" ptsTypes="AA">
                                      <p:cBhvr>
                                        <p:cTn id="14" dur="1500" fill="hold"/>
                                        <p:tgtEl>
                                          <p:spTgt spid="7"/>
                                        </p:tgtEl>
                                        <p:attrNameLst>
                                          <p:attrName>ppt_x</p:attrName>
                                          <p:attrName>ppt_y</p:attrName>
                                        </p:attrNameLst>
                                      </p:cBhvr>
                                      <p:rCtr x="7674" y="22245"/>
                                    </p:animMotion>
                                  </p:childTnLst>
                                </p:cTn>
                              </p:par>
                            </p:childTnLst>
                          </p:cTn>
                        </p:par>
                      </p:childTnLst>
                    </p:cTn>
                  </p:par>
                  <p:par>
                    <p:cTn id="15" fill="hold">
                      <p:stCondLst>
                        <p:cond delay="indefinite"/>
                      </p:stCondLst>
                      <p:childTnLst>
                        <p:par>
                          <p:cTn id="16" fill="hold">
                            <p:stCondLst>
                              <p:cond delay="0"/>
                            </p:stCondLst>
                            <p:childTnLst>
                              <p:par>
                                <p:cTn id="17" presetID="26" presetClass="emph" presetSubtype="0" fill="hold" grpId="0" nodeType="clickEffect">
                                  <p:stCondLst>
                                    <p:cond delay="0"/>
                                  </p:stCondLst>
                                  <p:childTnLst>
                                    <p:animEffect transition="out" filter="fade">
                                      <p:cBhvr>
                                        <p:cTn id="18" dur="500" tmFilter="0, 0; .2, .5; .8, .5; 1, 0"/>
                                        <p:tgtEl>
                                          <p:spTgt spid="8"/>
                                        </p:tgtEl>
                                      </p:cBhvr>
                                    </p:animEffect>
                                    <p:animScale>
                                      <p:cBhvr>
                                        <p:cTn id="19" dur="250" autoRev="1" fill="hold"/>
                                        <p:tgtEl>
                                          <p:spTgt spid="8"/>
                                        </p:tgtEl>
                                      </p:cBhvr>
                                      <p:by x="105000" y="105000"/>
                                    </p:animScale>
                                  </p:childTnLst>
                                </p:cTn>
                              </p:par>
                            </p:childTnLst>
                          </p:cTn>
                        </p:par>
                        <p:par>
                          <p:cTn id="20" fill="hold">
                            <p:stCondLst>
                              <p:cond delay="500"/>
                            </p:stCondLst>
                            <p:childTnLst>
                              <p:par>
                                <p:cTn id="21" presetID="3" presetClass="emph" presetSubtype="2" fill="hold" grpId="1" nodeType="afterEffect">
                                  <p:stCondLst>
                                    <p:cond delay="0"/>
                                  </p:stCondLst>
                                  <p:childTnLst>
                                    <p:animClr clrSpc="rgb" dir="cw">
                                      <p:cBhvr override="childStyle">
                                        <p:cTn id="22" dur="1000" fill="hold"/>
                                        <p:tgtEl>
                                          <p:spTgt spid="8"/>
                                        </p:tgtEl>
                                        <p:attrNameLst>
                                          <p:attrName>style.color</p:attrName>
                                        </p:attrNameLst>
                                      </p:cBhvr>
                                      <p:to>
                                        <a:srgbClr val="C0C0C0"/>
                                      </p:to>
                                    </p:animClr>
                                  </p:childTnLst>
                                </p:cTn>
                              </p:par>
                            </p:childTnLst>
                          </p:cTn>
                        </p:par>
                      </p:childTnLst>
                    </p:cTn>
                  </p:par>
                  <p:par>
                    <p:cTn id="23" fill="hold">
                      <p:stCondLst>
                        <p:cond delay="indefinite"/>
                      </p:stCondLst>
                      <p:childTnLst>
                        <p:par>
                          <p:cTn id="24" fill="hold">
                            <p:stCondLst>
                              <p:cond delay="0"/>
                            </p:stCondLst>
                            <p:childTnLst>
                              <p:par>
                                <p:cTn id="25" presetID="42" presetClass="path" presetSubtype="0" accel="50000" decel="50000" fill="hold" grpId="0" nodeType="clickEffect">
                                  <p:stCondLst>
                                    <p:cond delay="0"/>
                                  </p:stCondLst>
                                  <p:childTnLst>
                                    <p:animMotion origin="layout" path="M 2.29167E-6 -2.59259E-6 L -0.25586 0.4375 " pathEditMode="relative" rAng="0" ptsTypes="AA">
                                      <p:cBhvr>
                                        <p:cTn id="26" dur="1500" fill="hold"/>
                                        <p:tgtEl>
                                          <p:spTgt spid="9"/>
                                        </p:tgtEl>
                                        <p:attrNameLst>
                                          <p:attrName>ppt_x</p:attrName>
                                          <p:attrName>ppt_y</p:attrName>
                                        </p:attrNameLst>
                                      </p:cBhvr>
                                      <p:rCtr x="-12500" y="21921"/>
                                    </p:animMotion>
                                  </p:childTnLst>
                                </p:cTn>
                              </p:par>
                            </p:childTnLst>
                          </p:cTn>
                        </p:par>
                      </p:childTnLst>
                    </p:cTn>
                  </p:par>
                  <p:par>
                    <p:cTn id="27" fill="hold">
                      <p:stCondLst>
                        <p:cond delay="indefinite"/>
                      </p:stCondLst>
                      <p:childTnLst>
                        <p:par>
                          <p:cTn id="28" fill="hold">
                            <p:stCondLst>
                              <p:cond delay="0"/>
                            </p:stCondLst>
                            <p:childTnLst>
                              <p:par>
                                <p:cTn id="29" presetID="26" presetClass="emph" presetSubtype="0" fill="hold" grpId="0" nodeType="clickEffect">
                                  <p:stCondLst>
                                    <p:cond delay="0"/>
                                  </p:stCondLst>
                                  <p:childTnLst>
                                    <p:animEffect transition="out" filter="fade">
                                      <p:cBhvr>
                                        <p:cTn id="30" dur="500" tmFilter="0, 0; .2, .5; .8, .5; 1, 0"/>
                                        <p:tgtEl>
                                          <p:spTgt spid="10"/>
                                        </p:tgtEl>
                                      </p:cBhvr>
                                    </p:animEffect>
                                    <p:animScale>
                                      <p:cBhvr>
                                        <p:cTn id="31" dur="250" autoRev="1" fill="hold"/>
                                        <p:tgtEl>
                                          <p:spTgt spid="10"/>
                                        </p:tgtEl>
                                      </p:cBhvr>
                                      <p:by x="105000" y="105000"/>
                                    </p:animScale>
                                  </p:childTnLst>
                                </p:cTn>
                              </p:par>
                            </p:childTnLst>
                          </p:cTn>
                        </p:par>
                        <p:par>
                          <p:cTn id="32" fill="hold">
                            <p:stCondLst>
                              <p:cond delay="500"/>
                            </p:stCondLst>
                            <p:childTnLst>
                              <p:par>
                                <p:cTn id="33" presetID="3" presetClass="emph" presetSubtype="2" fill="hold" grpId="1" nodeType="afterEffect">
                                  <p:stCondLst>
                                    <p:cond delay="0"/>
                                  </p:stCondLst>
                                  <p:childTnLst>
                                    <p:animClr clrSpc="rgb" dir="cw">
                                      <p:cBhvr override="childStyle">
                                        <p:cTn id="34" dur="1000" fill="hold"/>
                                        <p:tgtEl>
                                          <p:spTgt spid="10"/>
                                        </p:tgtEl>
                                        <p:attrNameLst>
                                          <p:attrName>style.color</p:attrName>
                                        </p:attrNameLst>
                                      </p:cBhvr>
                                      <p:to>
                                        <a:srgbClr val="C0C0C0"/>
                                      </p:to>
                                    </p:animClr>
                                  </p:childTnLst>
                                </p:cTn>
                              </p:par>
                            </p:childTnLst>
                          </p:cTn>
                        </p:par>
                      </p:childTnLst>
                    </p:cTn>
                  </p:par>
                  <p:par>
                    <p:cTn id="35" fill="hold">
                      <p:stCondLst>
                        <p:cond delay="indefinite"/>
                      </p:stCondLst>
                      <p:childTnLst>
                        <p:par>
                          <p:cTn id="36" fill="hold">
                            <p:stCondLst>
                              <p:cond delay="0"/>
                            </p:stCondLst>
                            <p:childTnLst>
                              <p:par>
                                <p:cTn id="37" presetID="42" presetClass="path" presetSubtype="0" accel="50000" decel="50000" fill="hold" grpId="0" nodeType="clickEffect">
                                  <p:stCondLst>
                                    <p:cond delay="0"/>
                                  </p:stCondLst>
                                  <p:childTnLst>
                                    <p:animMotion origin="layout" path="M 2.91667E-6 -3.7037E-7 L -0.09909 0.55231 " pathEditMode="relative" rAng="0" ptsTypes="AA">
                                      <p:cBhvr>
                                        <p:cTn id="38" dur="1500" fill="hold"/>
                                        <p:tgtEl>
                                          <p:spTgt spid="11"/>
                                        </p:tgtEl>
                                        <p:attrNameLst>
                                          <p:attrName>ppt_x</p:attrName>
                                          <p:attrName>ppt_y</p:attrName>
                                        </p:attrNameLst>
                                      </p:cBhvr>
                                      <p:rCtr x="-5013" y="27847"/>
                                    </p:animMotion>
                                  </p:childTnLst>
                                </p:cTn>
                              </p:par>
                            </p:childTnLst>
                          </p:cTn>
                        </p:par>
                      </p:childTnLst>
                    </p:cTn>
                  </p:par>
                  <p:par>
                    <p:cTn id="39" fill="hold">
                      <p:stCondLst>
                        <p:cond delay="indefinite"/>
                      </p:stCondLst>
                      <p:childTnLst>
                        <p:par>
                          <p:cTn id="40" fill="hold">
                            <p:stCondLst>
                              <p:cond delay="0"/>
                            </p:stCondLst>
                            <p:childTnLst>
                              <p:par>
                                <p:cTn id="41" presetID="42" presetClass="path" presetSubtype="0" accel="50000" decel="50000" fill="hold" grpId="0" nodeType="clickEffect">
                                  <p:stCondLst>
                                    <p:cond delay="0"/>
                                  </p:stCondLst>
                                  <p:childTnLst>
                                    <p:animMotion origin="layout" path="M 1.04167E-6 -2.59259E-6 L -0.38684 0.60579 " pathEditMode="relative" rAng="0" ptsTypes="AA">
                                      <p:cBhvr>
                                        <p:cTn id="42" dur="1500" fill="hold"/>
                                        <p:tgtEl>
                                          <p:spTgt spid="12"/>
                                        </p:tgtEl>
                                        <p:attrNameLst>
                                          <p:attrName>ppt_x</p:attrName>
                                          <p:attrName>ppt_y</p:attrName>
                                        </p:attrNameLst>
                                      </p:cBhvr>
                                      <p:rCtr x="-19167" y="30347"/>
                                    </p:animMotion>
                                  </p:childTnLst>
                                </p:cTn>
                              </p:par>
                            </p:childTnLst>
                          </p:cTn>
                        </p:par>
                      </p:childTnLst>
                    </p:cTn>
                  </p:par>
                  <p:par>
                    <p:cTn id="43" fill="hold">
                      <p:stCondLst>
                        <p:cond delay="indefinite"/>
                      </p:stCondLst>
                      <p:childTnLst>
                        <p:par>
                          <p:cTn id="44" fill="hold">
                            <p:stCondLst>
                              <p:cond delay="0"/>
                            </p:stCondLst>
                            <p:childTnLst>
                              <p:par>
                                <p:cTn id="45" presetID="42" presetClass="path" presetSubtype="0" accel="50000" decel="50000" fill="hold" grpId="0" nodeType="clickEffect">
                                  <p:stCondLst>
                                    <p:cond delay="0"/>
                                  </p:stCondLst>
                                  <p:childTnLst>
                                    <p:animMotion origin="layout" path="M 2.08333E-6 -3.33333E-6 L -0.31302 0.54468 " pathEditMode="relative" rAng="0" ptsTypes="AA">
                                      <p:cBhvr>
                                        <p:cTn id="46" dur="1500" fill="hold"/>
                                        <p:tgtEl>
                                          <p:spTgt spid="13"/>
                                        </p:tgtEl>
                                        <p:attrNameLst>
                                          <p:attrName>ppt_x</p:attrName>
                                          <p:attrName>ppt_y</p:attrName>
                                        </p:attrNameLst>
                                      </p:cBhvr>
                                      <p:rCtr x="-15755" y="2713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8" grpId="1"/>
      <p:bldP spid="9" grpId="0"/>
      <p:bldP spid="10" grpId="0"/>
      <p:bldP spid="10" grpId="1"/>
      <p:bldP spid="11" grpId="0"/>
      <p:bldP spid="12" grpId="0"/>
      <p:bldP spid="13" grpId="0"/>
    </p:bldLst>
  </p:timing>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2.4 The 10 and 5 time tables</a:t>
            </a:r>
            <a:r>
              <a:rPr lang="en-GB" dirty="0"/>
              <a:t>	</a:t>
            </a:r>
            <a:r>
              <a:rPr lang="en-US" dirty="0">
                <a:solidFill>
                  <a:srgbClr val="00628C"/>
                </a:solidFill>
              </a:rPr>
              <a:t>Step 3:6</a:t>
            </a:r>
          </a:p>
        </p:txBody>
      </p:sp>
      <p:graphicFrame>
        <p:nvGraphicFramePr>
          <p:cNvPr id="3" name="Table 2">
            <a:extLst>
              <a:ext uri="{FF2B5EF4-FFF2-40B4-BE49-F238E27FC236}">
                <a16:creationId xmlns:a16="http://schemas.microsoft.com/office/drawing/2014/main" id="{974949C4-FF67-426A-A1A4-33A5677CAE55}"/>
              </a:ext>
            </a:extLst>
          </p:cNvPr>
          <p:cNvGraphicFramePr>
            <a:graphicFrameLocks noGrp="1"/>
          </p:cNvGraphicFramePr>
          <p:nvPr/>
        </p:nvGraphicFramePr>
        <p:xfrm>
          <a:off x="3645621" y="1524293"/>
          <a:ext cx="4900758" cy="3809414"/>
        </p:xfrm>
        <a:graphic>
          <a:graphicData uri="http://schemas.openxmlformats.org/drawingml/2006/table">
            <a:tbl>
              <a:tblPr firstRow="1" firstCol="1" bandRow="1">
                <a:tableStyleId>{5C22544A-7EE6-4342-B048-85BDC9FD1C3A}</a:tableStyleId>
              </a:tblPr>
              <a:tblGrid>
                <a:gridCol w="792000">
                  <a:extLst>
                    <a:ext uri="{9D8B030D-6E8A-4147-A177-3AD203B41FA5}">
                      <a16:colId xmlns:a16="http://schemas.microsoft.com/office/drawing/2014/main" val="1367397571"/>
                    </a:ext>
                  </a:extLst>
                </a:gridCol>
                <a:gridCol w="1262379">
                  <a:extLst>
                    <a:ext uri="{9D8B030D-6E8A-4147-A177-3AD203B41FA5}">
                      <a16:colId xmlns:a16="http://schemas.microsoft.com/office/drawing/2014/main" val="1517206138"/>
                    </a:ext>
                  </a:extLst>
                </a:gridCol>
                <a:gridCol w="792000">
                  <a:extLst>
                    <a:ext uri="{9D8B030D-6E8A-4147-A177-3AD203B41FA5}">
                      <a16:colId xmlns:a16="http://schemas.microsoft.com/office/drawing/2014/main" val="3459100619"/>
                    </a:ext>
                  </a:extLst>
                </a:gridCol>
                <a:gridCol w="1262379">
                  <a:extLst>
                    <a:ext uri="{9D8B030D-6E8A-4147-A177-3AD203B41FA5}">
                      <a16:colId xmlns:a16="http://schemas.microsoft.com/office/drawing/2014/main" val="2150138472"/>
                    </a:ext>
                  </a:extLst>
                </a:gridCol>
                <a:gridCol w="792000">
                  <a:extLst>
                    <a:ext uri="{9D8B030D-6E8A-4147-A177-3AD203B41FA5}">
                      <a16:colId xmlns:a16="http://schemas.microsoft.com/office/drawing/2014/main" val="2640814217"/>
                    </a:ext>
                  </a:extLst>
                </a:gridCol>
              </a:tblGrid>
              <a:tr h="544202">
                <a:tc>
                  <a:txBody>
                    <a:bodyPr/>
                    <a:lstStyle/>
                    <a:p>
                      <a:pPr algn="ctr">
                        <a:lnSpc>
                          <a:spcPct val="107000"/>
                        </a:lnSpc>
                        <a:spcAft>
                          <a:spcPts val="0"/>
                        </a:spcAft>
                      </a:pPr>
                      <a:r>
                        <a:rPr lang="en-GB" sz="2400" b="0" dirty="0">
                          <a:solidFill>
                            <a:schemeClr val="tx1"/>
                          </a:solidFill>
                          <a:effectLst/>
                          <a:latin typeface="Myriad Pro Semibold"/>
                        </a:rPr>
                        <a:t>0</a:t>
                      </a:r>
                      <a:endParaRPr lang="en-GB" sz="24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rowSpan="7">
                  <a:txBody>
                    <a:bodyPr/>
                    <a:lstStyle/>
                    <a:p>
                      <a:pPr algn="ctr">
                        <a:lnSpc>
                          <a:spcPct val="107000"/>
                        </a:lnSpc>
                        <a:spcAft>
                          <a:spcPts val="0"/>
                        </a:spcAft>
                      </a:pPr>
                      <a:r>
                        <a:rPr lang="en-GB" sz="2400" b="0" dirty="0">
                          <a:solidFill>
                            <a:schemeClr val="tx1"/>
                          </a:solidFill>
                          <a:effectLst/>
                          <a:latin typeface="Myriad Pro Semibold"/>
                        </a:rPr>
                        <a:t>× 5 =</a:t>
                      </a:r>
                      <a:endParaRPr lang="en-GB" sz="24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noFill/>
                  </a:tcPr>
                </a:tc>
                <a:tc>
                  <a:txBody>
                    <a:bodyPr/>
                    <a:lstStyle/>
                    <a:p>
                      <a:pPr algn="ctr">
                        <a:lnSpc>
                          <a:spcPct val="107000"/>
                        </a:lnSpc>
                        <a:spcAft>
                          <a:spcPts val="0"/>
                        </a:spcAft>
                      </a:pPr>
                      <a:r>
                        <a:rPr lang="en-GB" sz="2400" b="0" dirty="0">
                          <a:solidFill>
                            <a:schemeClr val="tx1"/>
                          </a:solidFill>
                          <a:effectLst/>
                          <a:latin typeface="Myriad Pro Semibold"/>
                        </a:rPr>
                        <a:t>0</a:t>
                      </a:r>
                      <a:endParaRPr lang="en-GB" sz="24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rowSpan="7">
                  <a:txBody>
                    <a:bodyPr/>
                    <a:lstStyle/>
                    <a:p>
                      <a:pPr algn="ctr">
                        <a:lnSpc>
                          <a:spcPct val="107000"/>
                        </a:lnSpc>
                        <a:spcAft>
                          <a:spcPts val="0"/>
                        </a:spcAft>
                      </a:pPr>
                      <a:r>
                        <a:rPr lang="en-GB" sz="2400" b="0" dirty="0">
                          <a:solidFill>
                            <a:schemeClr val="tx1"/>
                          </a:solidFill>
                          <a:effectLst/>
                          <a:latin typeface="Myriad Pro Semibold"/>
                        </a:rPr>
                        <a:t>= 10 ×</a:t>
                      </a:r>
                      <a:endParaRPr lang="en-GB" sz="24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noFill/>
                  </a:tcPr>
                </a:tc>
                <a:tc>
                  <a:txBody>
                    <a:bodyPr/>
                    <a:lstStyle/>
                    <a:p>
                      <a:pPr algn="ctr">
                        <a:lnSpc>
                          <a:spcPct val="107000"/>
                        </a:lnSpc>
                        <a:spcAft>
                          <a:spcPts val="0"/>
                        </a:spcAft>
                      </a:pPr>
                      <a:r>
                        <a:rPr lang="en-GB" sz="2400" b="0" dirty="0">
                          <a:solidFill>
                            <a:schemeClr val="tx1"/>
                          </a:solidFill>
                          <a:effectLst/>
                          <a:latin typeface="Myriad Pro Semibold"/>
                        </a:rPr>
                        <a:t>0</a:t>
                      </a:r>
                      <a:endParaRPr lang="en-GB" sz="24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638444230"/>
                  </a:ext>
                </a:extLst>
              </a:tr>
              <a:tr h="544202">
                <a:tc>
                  <a:txBody>
                    <a:bodyPr/>
                    <a:lstStyle/>
                    <a:p>
                      <a:pPr algn="ctr">
                        <a:lnSpc>
                          <a:spcPct val="107000"/>
                        </a:lnSpc>
                        <a:spcAft>
                          <a:spcPts val="0"/>
                        </a:spcAft>
                      </a:pPr>
                      <a:r>
                        <a:rPr lang="en-GB" sz="2400" b="0" dirty="0">
                          <a:solidFill>
                            <a:schemeClr val="tx1"/>
                          </a:solidFill>
                          <a:effectLst/>
                          <a:latin typeface="Myriad Pro Semibold"/>
                        </a:rPr>
                        <a:t>2</a:t>
                      </a:r>
                      <a:endParaRPr lang="en-GB" sz="24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vMerge="1">
                  <a:txBody>
                    <a:bodyPr/>
                    <a:lstStyle/>
                    <a:p>
                      <a:endParaRPr lang="en-GB"/>
                    </a:p>
                  </a:txBody>
                  <a:tcPr/>
                </a:tc>
                <a:tc>
                  <a:txBody>
                    <a:bodyPr/>
                    <a:lstStyle/>
                    <a:p>
                      <a:pPr algn="ctr">
                        <a:lnSpc>
                          <a:spcPct val="107000"/>
                        </a:lnSpc>
                        <a:spcAft>
                          <a:spcPts val="0"/>
                        </a:spcAft>
                      </a:pPr>
                      <a:r>
                        <a:rPr lang="en-GB" sz="2400" b="0" dirty="0">
                          <a:solidFill>
                            <a:schemeClr val="tx1"/>
                          </a:solidFill>
                          <a:effectLst/>
                          <a:latin typeface="Myriad Pro Semibold"/>
                        </a:rPr>
                        <a:t>10</a:t>
                      </a:r>
                      <a:endParaRPr lang="en-GB" sz="24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vMerge="1">
                  <a:txBody>
                    <a:bodyPr/>
                    <a:lstStyle/>
                    <a:p>
                      <a:endParaRPr lang="en-GB"/>
                    </a:p>
                  </a:txBody>
                  <a:tcPr/>
                </a:tc>
                <a:tc>
                  <a:txBody>
                    <a:bodyPr/>
                    <a:lstStyle/>
                    <a:p>
                      <a:pPr algn="ctr">
                        <a:lnSpc>
                          <a:spcPct val="107000"/>
                        </a:lnSpc>
                        <a:spcAft>
                          <a:spcPts val="0"/>
                        </a:spcAft>
                      </a:pPr>
                      <a:r>
                        <a:rPr lang="en-GB" sz="2400" b="0" dirty="0">
                          <a:solidFill>
                            <a:schemeClr val="tx1"/>
                          </a:solidFill>
                          <a:effectLst/>
                          <a:latin typeface="Myriad Pro Semibold"/>
                        </a:rPr>
                        <a:t>1</a:t>
                      </a:r>
                      <a:endParaRPr lang="en-GB" sz="24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046023127"/>
                  </a:ext>
                </a:extLst>
              </a:tr>
              <a:tr h="544202">
                <a:tc>
                  <a:txBody>
                    <a:bodyPr/>
                    <a:lstStyle/>
                    <a:p>
                      <a:pPr algn="ctr">
                        <a:lnSpc>
                          <a:spcPct val="107000"/>
                        </a:lnSpc>
                        <a:spcAft>
                          <a:spcPts val="0"/>
                        </a:spcAft>
                      </a:pPr>
                      <a:r>
                        <a:rPr lang="en-GB" sz="2400" b="0" dirty="0">
                          <a:solidFill>
                            <a:schemeClr val="tx1"/>
                          </a:solidFill>
                          <a:effectLst/>
                          <a:latin typeface="Myriad Pro Semibold"/>
                        </a:rPr>
                        <a:t>4</a:t>
                      </a:r>
                      <a:endParaRPr lang="en-GB" sz="24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vMerge="1">
                  <a:txBody>
                    <a:bodyPr/>
                    <a:lstStyle/>
                    <a:p>
                      <a:endParaRPr lang="en-GB"/>
                    </a:p>
                  </a:txBody>
                  <a:tcPr/>
                </a:tc>
                <a:tc>
                  <a:txBody>
                    <a:bodyPr/>
                    <a:lstStyle/>
                    <a:p>
                      <a:pPr algn="ctr">
                        <a:lnSpc>
                          <a:spcPct val="107000"/>
                        </a:lnSpc>
                        <a:spcAft>
                          <a:spcPts val="0"/>
                        </a:spcAft>
                      </a:pPr>
                      <a:endParaRPr lang="en-GB" sz="2400" b="0" dirty="0">
                        <a:solidFill>
                          <a:srgbClr val="FF0000"/>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vMerge="1">
                  <a:txBody>
                    <a:bodyPr/>
                    <a:lstStyle/>
                    <a:p>
                      <a:endParaRPr lang="en-GB"/>
                    </a:p>
                  </a:txBody>
                  <a:tcPr/>
                </a:tc>
                <a:tc>
                  <a:txBody>
                    <a:bodyPr/>
                    <a:lstStyle/>
                    <a:p>
                      <a:pPr algn="ctr">
                        <a:lnSpc>
                          <a:spcPct val="107000"/>
                        </a:lnSpc>
                        <a:spcAft>
                          <a:spcPts val="0"/>
                        </a:spcAft>
                      </a:pPr>
                      <a:r>
                        <a:rPr lang="en-GB" sz="2400" b="0" dirty="0">
                          <a:solidFill>
                            <a:schemeClr val="tx1"/>
                          </a:solidFill>
                          <a:effectLst/>
                          <a:latin typeface="Myriad Pro Semibold"/>
                        </a:rPr>
                        <a:t>2</a:t>
                      </a:r>
                      <a:endParaRPr lang="en-GB" sz="24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529533254"/>
                  </a:ext>
                </a:extLst>
              </a:tr>
              <a:tr h="544202">
                <a:tc>
                  <a:txBody>
                    <a:bodyPr/>
                    <a:lstStyle/>
                    <a:p>
                      <a:pPr algn="ctr">
                        <a:lnSpc>
                          <a:spcPct val="107000"/>
                        </a:lnSpc>
                        <a:spcAft>
                          <a:spcPts val="0"/>
                        </a:spcAft>
                      </a:pPr>
                      <a:r>
                        <a:rPr lang="en-GB" sz="2400" b="0" dirty="0">
                          <a:solidFill>
                            <a:schemeClr val="tx1"/>
                          </a:solidFill>
                          <a:effectLst/>
                          <a:latin typeface="Myriad Pro Semibold"/>
                        </a:rPr>
                        <a:t>6</a:t>
                      </a:r>
                      <a:endParaRPr lang="en-GB" sz="24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vMerge="1">
                  <a:txBody>
                    <a:bodyPr/>
                    <a:lstStyle/>
                    <a:p>
                      <a:endParaRPr lang="en-GB"/>
                    </a:p>
                  </a:txBody>
                  <a:tcPr/>
                </a:tc>
                <a:tc>
                  <a:txBody>
                    <a:bodyPr/>
                    <a:lstStyle/>
                    <a:p>
                      <a:pPr algn="ctr">
                        <a:lnSpc>
                          <a:spcPct val="107000"/>
                        </a:lnSpc>
                        <a:spcAft>
                          <a:spcPts val="0"/>
                        </a:spcAft>
                      </a:pPr>
                      <a:endParaRPr lang="en-GB" sz="2400" b="0" dirty="0">
                        <a:solidFill>
                          <a:srgbClr val="FF0000"/>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vMerge="1">
                  <a:txBody>
                    <a:bodyPr/>
                    <a:lstStyle/>
                    <a:p>
                      <a:endParaRPr lang="en-GB"/>
                    </a:p>
                  </a:txBody>
                  <a:tcPr/>
                </a:tc>
                <a:tc>
                  <a:txBody>
                    <a:bodyPr/>
                    <a:lstStyle/>
                    <a:p>
                      <a:pPr algn="ctr">
                        <a:lnSpc>
                          <a:spcPct val="107000"/>
                        </a:lnSpc>
                        <a:spcAft>
                          <a:spcPts val="0"/>
                        </a:spcAft>
                      </a:pPr>
                      <a:r>
                        <a:rPr lang="en-GB" sz="2400" b="0" dirty="0">
                          <a:solidFill>
                            <a:schemeClr val="tx1"/>
                          </a:solidFill>
                          <a:effectLst/>
                          <a:latin typeface="Myriad Pro Semibold"/>
                        </a:rPr>
                        <a:t>3</a:t>
                      </a:r>
                      <a:endParaRPr lang="en-GB" sz="24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113324112"/>
                  </a:ext>
                </a:extLst>
              </a:tr>
              <a:tr h="544202">
                <a:tc>
                  <a:txBody>
                    <a:bodyPr/>
                    <a:lstStyle/>
                    <a:p>
                      <a:pPr algn="ctr">
                        <a:lnSpc>
                          <a:spcPct val="107000"/>
                        </a:lnSpc>
                        <a:spcAft>
                          <a:spcPts val="0"/>
                        </a:spcAft>
                      </a:pPr>
                      <a:r>
                        <a:rPr lang="en-GB" sz="2400" b="0" dirty="0">
                          <a:solidFill>
                            <a:schemeClr val="tx1"/>
                          </a:solidFill>
                          <a:effectLst/>
                          <a:latin typeface="Myriad Pro Semibold"/>
                        </a:rPr>
                        <a:t>8</a:t>
                      </a:r>
                      <a:endParaRPr lang="en-GB" sz="24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vMerge="1">
                  <a:txBody>
                    <a:bodyPr/>
                    <a:lstStyle/>
                    <a:p>
                      <a:endParaRPr lang="en-GB"/>
                    </a:p>
                  </a:txBody>
                  <a:tcPr/>
                </a:tc>
                <a:tc>
                  <a:txBody>
                    <a:bodyPr/>
                    <a:lstStyle/>
                    <a:p>
                      <a:pPr algn="ctr">
                        <a:lnSpc>
                          <a:spcPct val="107000"/>
                        </a:lnSpc>
                        <a:spcAft>
                          <a:spcPts val="0"/>
                        </a:spcAft>
                      </a:pPr>
                      <a:endParaRPr lang="en-GB" sz="2400" b="0" dirty="0">
                        <a:solidFill>
                          <a:srgbClr val="FF0000"/>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vMerge="1">
                  <a:txBody>
                    <a:bodyPr/>
                    <a:lstStyle/>
                    <a:p>
                      <a:endParaRPr lang="en-GB"/>
                    </a:p>
                  </a:txBody>
                  <a:tcPr/>
                </a:tc>
                <a:tc>
                  <a:txBody>
                    <a:bodyPr/>
                    <a:lstStyle/>
                    <a:p>
                      <a:pPr algn="ctr">
                        <a:lnSpc>
                          <a:spcPct val="107000"/>
                        </a:lnSpc>
                        <a:spcAft>
                          <a:spcPts val="0"/>
                        </a:spcAft>
                      </a:pPr>
                      <a:r>
                        <a:rPr lang="en-GB" sz="2400" b="0" dirty="0">
                          <a:solidFill>
                            <a:schemeClr val="tx1"/>
                          </a:solidFill>
                          <a:effectLst/>
                          <a:latin typeface="Myriad Pro Semibold"/>
                        </a:rPr>
                        <a:t>4</a:t>
                      </a:r>
                      <a:endParaRPr lang="en-GB" sz="24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535620595"/>
                  </a:ext>
                </a:extLst>
              </a:tr>
              <a:tr h="544202">
                <a:tc>
                  <a:txBody>
                    <a:bodyPr/>
                    <a:lstStyle/>
                    <a:p>
                      <a:pPr algn="ctr">
                        <a:lnSpc>
                          <a:spcPct val="107000"/>
                        </a:lnSpc>
                        <a:spcAft>
                          <a:spcPts val="0"/>
                        </a:spcAft>
                      </a:pPr>
                      <a:r>
                        <a:rPr lang="en-GB" sz="2400" b="0" dirty="0">
                          <a:solidFill>
                            <a:schemeClr val="tx1"/>
                          </a:solidFill>
                          <a:effectLst/>
                          <a:latin typeface="Myriad Pro Semibold"/>
                        </a:rPr>
                        <a:t>10</a:t>
                      </a:r>
                      <a:endParaRPr lang="en-GB" sz="24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vMerge="1">
                  <a:txBody>
                    <a:bodyPr/>
                    <a:lstStyle/>
                    <a:p>
                      <a:endParaRPr lang="en-GB"/>
                    </a:p>
                  </a:txBody>
                  <a:tcPr/>
                </a:tc>
                <a:tc>
                  <a:txBody>
                    <a:bodyPr/>
                    <a:lstStyle/>
                    <a:p>
                      <a:pPr algn="ctr">
                        <a:lnSpc>
                          <a:spcPct val="107000"/>
                        </a:lnSpc>
                        <a:spcAft>
                          <a:spcPts val="0"/>
                        </a:spcAft>
                      </a:pPr>
                      <a:endParaRPr lang="en-GB" sz="2400" b="0" dirty="0">
                        <a:solidFill>
                          <a:srgbClr val="FF0000"/>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vMerge="1">
                  <a:txBody>
                    <a:bodyPr/>
                    <a:lstStyle/>
                    <a:p>
                      <a:endParaRPr lang="en-GB"/>
                    </a:p>
                  </a:txBody>
                  <a:tcPr/>
                </a:tc>
                <a:tc>
                  <a:txBody>
                    <a:bodyPr/>
                    <a:lstStyle/>
                    <a:p>
                      <a:pPr algn="ctr">
                        <a:lnSpc>
                          <a:spcPct val="107000"/>
                        </a:lnSpc>
                        <a:spcAft>
                          <a:spcPts val="0"/>
                        </a:spcAft>
                      </a:pPr>
                      <a:r>
                        <a:rPr lang="en-GB" sz="2400" b="0" dirty="0">
                          <a:solidFill>
                            <a:schemeClr val="tx1"/>
                          </a:solidFill>
                          <a:effectLst/>
                          <a:latin typeface="Myriad Pro Semibold"/>
                        </a:rPr>
                        <a:t>5</a:t>
                      </a:r>
                      <a:endParaRPr lang="en-GB" sz="24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769064145"/>
                  </a:ext>
                </a:extLst>
              </a:tr>
              <a:tr h="544202">
                <a:tc>
                  <a:txBody>
                    <a:bodyPr/>
                    <a:lstStyle/>
                    <a:p>
                      <a:pPr algn="ctr">
                        <a:lnSpc>
                          <a:spcPct val="107000"/>
                        </a:lnSpc>
                        <a:spcAft>
                          <a:spcPts val="0"/>
                        </a:spcAft>
                      </a:pPr>
                      <a:r>
                        <a:rPr lang="en-GB" sz="2400" b="0" dirty="0">
                          <a:solidFill>
                            <a:schemeClr val="tx1"/>
                          </a:solidFill>
                          <a:effectLst/>
                          <a:latin typeface="Myriad Pro Semibold"/>
                        </a:rPr>
                        <a:t>12</a:t>
                      </a:r>
                      <a:endParaRPr lang="en-GB" sz="24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vMerge="1">
                  <a:txBody>
                    <a:bodyPr/>
                    <a:lstStyle/>
                    <a:p>
                      <a:endParaRPr lang="en-GB"/>
                    </a:p>
                  </a:txBody>
                  <a:tcPr/>
                </a:tc>
                <a:tc>
                  <a:txBody>
                    <a:bodyPr/>
                    <a:lstStyle/>
                    <a:p>
                      <a:pPr algn="ctr">
                        <a:lnSpc>
                          <a:spcPct val="107000"/>
                        </a:lnSpc>
                        <a:spcAft>
                          <a:spcPts val="0"/>
                        </a:spcAft>
                      </a:pPr>
                      <a:endParaRPr lang="en-GB" sz="2400" b="0" dirty="0">
                        <a:solidFill>
                          <a:srgbClr val="FF0000"/>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vMerge="1">
                  <a:txBody>
                    <a:bodyPr/>
                    <a:lstStyle/>
                    <a:p>
                      <a:endParaRPr lang="en-GB"/>
                    </a:p>
                  </a:txBody>
                  <a:tcPr/>
                </a:tc>
                <a:tc>
                  <a:txBody>
                    <a:bodyPr/>
                    <a:lstStyle/>
                    <a:p>
                      <a:pPr algn="ctr">
                        <a:lnSpc>
                          <a:spcPct val="107000"/>
                        </a:lnSpc>
                        <a:spcAft>
                          <a:spcPts val="0"/>
                        </a:spcAft>
                      </a:pPr>
                      <a:r>
                        <a:rPr lang="en-GB" sz="2400" b="0" dirty="0">
                          <a:solidFill>
                            <a:schemeClr val="tx1"/>
                          </a:solidFill>
                          <a:effectLst/>
                          <a:latin typeface="Myriad Pro Semibold"/>
                        </a:rPr>
                        <a:t>6</a:t>
                      </a:r>
                      <a:endParaRPr lang="en-GB" sz="24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664971413"/>
                  </a:ext>
                </a:extLst>
              </a:tr>
            </a:tbl>
          </a:graphicData>
        </a:graphic>
      </p:graphicFrame>
      <p:sp>
        <p:nvSpPr>
          <p:cNvPr id="4" name="TextBox 3">
            <a:extLst>
              <a:ext uri="{FF2B5EF4-FFF2-40B4-BE49-F238E27FC236}">
                <a16:creationId xmlns:a16="http://schemas.microsoft.com/office/drawing/2014/main" id="{51D4B60E-5CBD-489B-A828-F84EDF759416}"/>
              </a:ext>
            </a:extLst>
          </p:cNvPr>
          <p:cNvSpPr txBox="1"/>
          <p:nvPr/>
        </p:nvSpPr>
        <p:spPr bwMode="auto">
          <a:xfrm>
            <a:off x="5836954" y="2651887"/>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20</a:t>
            </a:r>
          </a:p>
        </p:txBody>
      </p:sp>
      <p:sp>
        <p:nvSpPr>
          <p:cNvPr id="7" name="TextBox 6">
            <a:extLst>
              <a:ext uri="{FF2B5EF4-FFF2-40B4-BE49-F238E27FC236}">
                <a16:creationId xmlns:a16="http://schemas.microsoft.com/office/drawing/2014/main" id="{39F259A9-5EF5-4097-8431-1A7DEE7122B2}"/>
              </a:ext>
            </a:extLst>
          </p:cNvPr>
          <p:cNvSpPr txBox="1"/>
          <p:nvPr/>
        </p:nvSpPr>
        <p:spPr bwMode="auto">
          <a:xfrm>
            <a:off x="5836954" y="3198168"/>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30</a:t>
            </a:r>
          </a:p>
        </p:txBody>
      </p:sp>
      <p:sp>
        <p:nvSpPr>
          <p:cNvPr id="8" name="TextBox 7">
            <a:extLst>
              <a:ext uri="{FF2B5EF4-FFF2-40B4-BE49-F238E27FC236}">
                <a16:creationId xmlns:a16="http://schemas.microsoft.com/office/drawing/2014/main" id="{C1715F6E-A887-405D-8288-500B73CE8425}"/>
              </a:ext>
            </a:extLst>
          </p:cNvPr>
          <p:cNvSpPr txBox="1"/>
          <p:nvPr/>
        </p:nvSpPr>
        <p:spPr bwMode="auto">
          <a:xfrm>
            <a:off x="5836954" y="3739508"/>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40</a:t>
            </a:r>
          </a:p>
        </p:txBody>
      </p:sp>
      <p:sp>
        <p:nvSpPr>
          <p:cNvPr id="9" name="TextBox 8">
            <a:extLst>
              <a:ext uri="{FF2B5EF4-FFF2-40B4-BE49-F238E27FC236}">
                <a16:creationId xmlns:a16="http://schemas.microsoft.com/office/drawing/2014/main" id="{0DB09125-3EA9-44D1-9DA8-FBB74E9BA395}"/>
              </a:ext>
            </a:extLst>
          </p:cNvPr>
          <p:cNvSpPr txBox="1"/>
          <p:nvPr/>
        </p:nvSpPr>
        <p:spPr bwMode="auto">
          <a:xfrm>
            <a:off x="5836954" y="4287578"/>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50</a:t>
            </a:r>
          </a:p>
        </p:txBody>
      </p:sp>
      <p:sp>
        <p:nvSpPr>
          <p:cNvPr id="10" name="TextBox 9">
            <a:extLst>
              <a:ext uri="{FF2B5EF4-FFF2-40B4-BE49-F238E27FC236}">
                <a16:creationId xmlns:a16="http://schemas.microsoft.com/office/drawing/2014/main" id="{5EA11AC3-5A62-4A5C-AB2E-A8C95E8174CB}"/>
              </a:ext>
            </a:extLst>
          </p:cNvPr>
          <p:cNvSpPr txBox="1"/>
          <p:nvPr/>
        </p:nvSpPr>
        <p:spPr bwMode="auto">
          <a:xfrm>
            <a:off x="5836954" y="4829606"/>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60</a:t>
            </a:r>
          </a:p>
        </p:txBody>
      </p:sp>
    </p:spTree>
    <p:extLst>
      <p:ext uri="{BB962C8B-B14F-4D97-AF65-F5344CB8AC3E}">
        <p14:creationId xmlns:p14="http://schemas.microsoft.com/office/powerpoint/2010/main" val="28281648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p:bldP spid="8" grpId="0"/>
      <p:bldP spid="9" grpId="0"/>
      <p:bldP spid="10" grpId="0"/>
    </p:bldLst>
  </p:timing>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 supports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a:t>
            </a:r>
            <a:r>
              <a:rPr lang="en-GB" sz="2400" b="1" dirty="0"/>
              <a:t>2</a:t>
            </a:r>
            <a:r>
              <a:rPr lang="en-GB" sz="2400" b="1" i="0" u="none" strike="noStrike" dirty="0">
                <a:effectLst/>
              </a:rPr>
              <a:t>, Unit </a:t>
            </a:r>
            <a:r>
              <a:rPr lang="en-GB" sz="2400" b="1" dirty="0"/>
              <a:t>5</a:t>
            </a:r>
            <a:r>
              <a:rPr lang="en-GB" sz="2400" b="1" i="0" u="none" strike="noStrike" dirty="0">
                <a:effectLst/>
              </a:rPr>
              <a:t>, Learning Outcome </a:t>
            </a:r>
            <a:r>
              <a:rPr lang="en-GB" sz="2400" b="1" dirty="0"/>
              <a:t>21</a:t>
            </a:r>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1649325519"/>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21</a:t>
                      </a:r>
                    </a:p>
                  </a:txBody>
                  <a:tcPr anchor="ctr">
                    <a:solidFill>
                      <a:srgbClr val="327473"/>
                    </a:solidFill>
                  </a:tcPr>
                </a:tc>
                <a:extLst>
                  <a:ext uri="{0D108BD9-81ED-4DB2-BD59-A6C34878D82A}">
                    <a16:rowId xmlns:a16="http://schemas.microsoft.com/office/drawing/2014/main" val="2928509842"/>
                  </a:ext>
                </a:extLst>
              </a:tr>
              <a:tr h="1607131">
                <a:tc>
                  <a:txBody>
                    <a:bodyPr/>
                    <a:lstStyle/>
                    <a:p>
                      <a:r>
                        <a:rPr lang="en-GB" sz="2400" b="1" dirty="0">
                          <a:solidFill>
                            <a:schemeClr val="tx1">
                              <a:lumMod val="65000"/>
                              <a:lumOff val="35000"/>
                            </a:schemeClr>
                          </a:solidFill>
                          <a:latin typeface="Arial" panose="020B0604020202020204" pitchFamily="34" charset="0"/>
                          <a:cs typeface="Arial" panose="020B0604020202020204" pitchFamily="34" charset="0"/>
                        </a:rPr>
                        <a:t>Pupils use knowledge of the relationships between the five and ten times tables to solve problems</a:t>
                      </a: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81101020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2, Unit 5, Learning Outcome 21</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a:lnSpc>
                <a:spcPct val="120000"/>
              </a:lnSpc>
              <a:buClr>
                <a:srgbClr val="585858"/>
              </a:buClr>
            </a:pPr>
            <a:r>
              <a:rPr lang="en-GB" sz="2000" dirty="0"/>
              <a:t>Additional teacher guidance for this outcome should be read first and can be found in this segment of the NCETM Primary Mastery Professional Development Materials:</a:t>
            </a:r>
          </a:p>
          <a:p>
            <a:pPr>
              <a:lnSpc>
                <a:spcPct val="120000"/>
              </a:lnSpc>
              <a:buClr>
                <a:srgbClr val="585858"/>
              </a:buClr>
            </a:pPr>
            <a:r>
              <a:rPr lang="en-GB" sz="2000" dirty="0">
                <a:hlinkClick r:id="rId3"/>
              </a:rPr>
              <a:t>2.4 Times tables: groups of 10 and of 5, and factors of 0 and 1</a:t>
            </a:r>
            <a:endParaRPr lang="en-GB" sz="2000" dirty="0"/>
          </a:p>
          <a:p>
            <a:pPr>
              <a:lnSpc>
                <a:spcPct val="120000"/>
              </a:lnSpc>
              <a:buClr>
                <a:srgbClr val="585858"/>
              </a:buClr>
            </a:pPr>
            <a:r>
              <a:rPr lang="en-GB" sz="2000" dirty="0"/>
              <a:t>The spine materials are divided into ‘teaching points’ and ‘steps in learning’.</a:t>
            </a:r>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1622567295"/>
              </p:ext>
            </p:extLst>
          </p:nvPr>
        </p:nvGraphicFramePr>
        <p:xfrm>
          <a:off x="4514850" y="4258491"/>
          <a:ext cx="6886575" cy="79248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319314">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319314">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3</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3:7</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29-30</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4"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pic>
        <p:nvPicPr>
          <p:cNvPr id="9" name="Picture Placeholder 8">
            <a:extLst>
              <a:ext uri="{FF2B5EF4-FFF2-40B4-BE49-F238E27FC236}">
                <a16:creationId xmlns:a16="http://schemas.microsoft.com/office/drawing/2014/main" id="{0C0D84E1-6839-450E-83CC-91A083B6FC73}"/>
              </a:ext>
            </a:extLst>
          </p:cNvPr>
          <p:cNvPicPr>
            <a:picLocks noGrp="1" noChangeAspect="1"/>
          </p:cNvPicPr>
          <p:nvPr>
            <p:ph type="pic" sz="quarter" idx="12"/>
          </p:nvPr>
        </p:nvPicPr>
        <p:blipFill>
          <a:blip r:embed="rId5">
            <a:extLst>
              <a:ext uri="{28A0092B-C50C-407E-A947-70E740481C1C}">
                <a14:useLocalDpi xmlns:a14="http://schemas.microsoft.com/office/drawing/2010/main" val="0"/>
              </a:ext>
            </a:extLst>
          </a:blip>
          <a:srcRect t="222" b="222"/>
          <a:stretch>
            <a:fillRect/>
          </a:stretch>
        </p:blipFill>
        <p:spPr/>
      </p:pic>
    </p:spTree>
    <p:extLst>
      <p:ext uri="{BB962C8B-B14F-4D97-AF65-F5344CB8AC3E}">
        <p14:creationId xmlns:p14="http://schemas.microsoft.com/office/powerpoint/2010/main" val="247452364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a:t>
            </a:r>
            <a:r>
              <a:rPr lang="en-GB" sz="2400" b="1" dirty="0"/>
              <a:t>2</a:t>
            </a:r>
            <a:r>
              <a:rPr lang="en-GB" sz="2400" b="1" i="0" u="none" strike="noStrike" dirty="0">
                <a:effectLst/>
              </a:rPr>
              <a:t>, Unit </a:t>
            </a:r>
            <a:r>
              <a:rPr lang="en-GB" sz="2400" b="1" dirty="0"/>
              <a:t>5</a:t>
            </a:r>
            <a:r>
              <a:rPr lang="en-GB" sz="2400" b="1" i="0" u="none" strike="noStrike" dirty="0">
                <a:effectLst/>
              </a:rPr>
              <a:t>, Learning Outcome </a:t>
            </a:r>
            <a:r>
              <a:rPr lang="en-GB" sz="2400" b="1" dirty="0"/>
              <a:t>22</a:t>
            </a:r>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309705449"/>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22</a:t>
                      </a:r>
                    </a:p>
                  </a:txBody>
                  <a:tcPr anchor="ctr">
                    <a:solidFill>
                      <a:srgbClr val="327473"/>
                    </a:solidFill>
                  </a:tcPr>
                </a:tc>
                <a:extLst>
                  <a:ext uri="{0D108BD9-81ED-4DB2-BD59-A6C34878D82A}">
                    <a16:rowId xmlns:a16="http://schemas.microsoft.com/office/drawing/2014/main" val="2928509842"/>
                  </a:ext>
                </a:extLst>
              </a:tr>
              <a:tr h="1607131">
                <a:tc>
                  <a:txBody>
                    <a:bodyPr/>
                    <a:lstStyle/>
                    <a:p>
                      <a:r>
                        <a:rPr lang="en-GB" sz="2400" b="1" dirty="0">
                          <a:solidFill>
                            <a:schemeClr val="tx1">
                              <a:lumMod val="65000"/>
                              <a:lumOff val="35000"/>
                            </a:schemeClr>
                          </a:solidFill>
                          <a:latin typeface="Arial" panose="020B0604020202020204" pitchFamily="34" charset="0"/>
                          <a:cs typeface="Arial" panose="020B0604020202020204" pitchFamily="34" charset="0"/>
                        </a:rPr>
                        <a:t>Pupils explain how a factor of zero or one affect the product</a:t>
                      </a: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60883788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2, Unit 5, Learning Outcome 22</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a:lnSpc>
                <a:spcPct val="120000"/>
              </a:lnSpc>
              <a:buClr>
                <a:srgbClr val="585858"/>
              </a:buClr>
            </a:pPr>
            <a:r>
              <a:rPr lang="en-GB" sz="2000" dirty="0"/>
              <a:t>Additional teacher guidance for this outcome should be read first and can be found in this segment of the NCETM Primary Mastery Professional Development Materials:</a:t>
            </a:r>
          </a:p>
          <a:p>
            <a:pPr>
              <a:lnSpc>
                <a:spcPct val="120000"/>
              </a:lnSpc>
              <a:buClr>
                <a:srgbClr val="585858"/>
              </a:buClr>
            </a:pPr>
            <a:r>
              <a:rPr lang="en-GB" sz="2000" dirty="0">
                <a:hlinkClick r:id="rId3"/>
              </a:rPr>
              <a:t>2.4 Times tables: groups of 10 and of 5, and factors of 0 and 1</a:t>
            </a:r>
            <a:endParaRPr lang="en-GB" sz="2000" dirty="0"/>
          </a:p>
          <a:p>
            <a:pPr>
              <a:lnSpc>
                <a:spcPct val="120000"/>
              </a:lnSpc>
              <a:buClr>
                <a:srgbClr val="585858"/>
              </a:buClr>
            </a:pPr>
            <a:r>
              <a:rPr lang="en-GB" sz="2000" dirty="0"/>
              <a:t>The spine materials are divided into ‘teaching points’ and ‘steps in learning’.</a:t>
            </a:r>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3166882696"/>
              </p:ext>
            </p:extLst>
          </p:nvPr>
        </p:nvGraphicFramePr>
        <p:xfrm>
          <a:off x="4514850" y="4258491"/>
          <a:ext cx="6886575" cy="79248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319314">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319314">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4</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4:1 - 4:6</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31-35</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4"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pic>
        <p:nvPicPr>
          <p:cNvPr id="9" name="Picture Placeholder 8">
            <a:extLst>
              <a:ext uri="{FF2B5EF4-FFF2-40B4-BE49-F238E27FC236}">
                <a16:creationId xmlns:a16="http://schemas.microsoft.com/office/drawing/2014/main" id="{0C0D84E1-6839-450E-83CC-91A083B6FC73}"/>
              </a:ext>
            </a:extLst>
          </p:cNvPr>
          <p:cNvPicPr>
            <a:picLocks noGrp="1" noChangeAspect="1"/>
          </p:cNvPicPr>
          <p:nvPr>
            <p:ph type="pic" sz="quarter" idx="12"/>
          </p:nvPr>
        </p:nvPicPr>
        <p:blipFill>
          <a:blip r:embed="rId5">
            <a:extLst>
              <a:ext uri="{28A0092B-C50C-407E-A947-70E740481C1C}">
                <a14:useLocalDpi xmlns:a14="http://schemas.microsoft.com/office/drawing/2010/main" val="0"/>
              </a:ext>
            </a:extLst>
          </a:blip>
          <a:srcRect t="222" b="222"/>
          <a:stretch>
            <a:fillRect/>
          </a:stretch>
        </p:blipFill>
        <p:spPr/>
      </p:pic>
    </p:spTree>
    <p:extLst>
      <p:ext uri="{BB962C8B-B14F-4D97-AF65-F5344CB8AC3E}">
        <p14:creationId xmlns:p14="http://schemas.microsoft.com/office/powerpoint/2010/main" val="189618833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2.4 The 10 and 5 time tables</a:t>
            </a:r>
            <a:r>
              <a:rPr lang="en-GB" dirty="0"/>
              <a:t>	</a:t>
            </a:r>
            <a:r>
              <a:rPr lang="en-US" dirty="0">
                <a:solidFill>
                  <a:srgbClr val="00628C"/>
                </a:solidFill>
              </a:rPr>
              <a:t>Step 4:1</a:t>
            </a:r>
          </a:p>
        </p:txBody>
      </p:sp>
      <p:graphicFrame>
        <p:nvGraphicFramePr>
          <p:cNvPr id="5" name="Table 4">
            <a:extLst>
              <a:ext uri="{FF2B5EF4-FFF2-40B4-BE49-F238E27FC236}">
                <a16:creationId xmlns:a16="http://schemas.microsoft.com/office/drawing/2014/main" id="{430683F4-5FB8-42FC-A837-7EA06A5E5C13}"/>
              </a:ext>
            </a:extLst>
          </p:cNvPr>
          <p:cNvGraphicFramePr>
            <a:graphicFrameLocks noGrp="1"/>
          </p:cNvGraphicFramePr>
          <p:nvPr/>
        </p:nvGraphicFramePr>
        <p:xfrm>
          <a:off x="1807264" y="2500838"/>
          <a:ext cx="8577472" cy="1856324"/>
        </p:xfrm>
        <a:graphic>
          <a:graphicData uri="http://schemas.openxmlformats.org/drawingml/2006/table">
            <a:tbl>
              <a:tblPr firstRow="1" firstCol="1" bandRow="1">
                <a:tableStyleId>{5C22544A-7EE6-4342-B048-85BDC9FD1C3A}</a:tableStyleId>
              </a:tblPr>
              <a:tblGrid>
                <a:gridCol w="1429283">
                  <a:extLst>
                    <a:ext uri="{9D8B030D-6E8A-4147-A177-3AD203B41FA5}">
                      <a16:colId xmlns:a16="http://schemas.microsoft.com/office/drawing/2014/main" val="793331358"/>
                    </a:ext>
                  </a:extLst>
                </a:gridCol>
                <a:gridCol w="1429283">
                  <a:extLst>
                    <a:ext uri="{9D8B030D-6E8A-4147-A177-3AD203B41FA5}">
                      <a16:colId xmlns:a16="http://schemas.microsoft.com/office/drawing/2014/main" val="2923173059"/>
                    </a:ext>
                  </a:extLst>
                </a:gridCol>
                <a:gridCol w="1429283">
                  <a:extLst>
                    <a:ext uri="{9D8B030D-6E8A-4147-A177-3AD203B41FA5}">
                      <a16:colId xmlns:a16="http://schemas.microsoft.com/office/drawing/2014/main" val="1029609980"/>
                    </a:ext>
                  </a:extLst>
                </a:gridCol>
                <a:gridCol w="1429283">
                  <a:extLst>
                    <a:ext uri="{9D8B030D-6E8A-4147-A177-3AD203B41FA5}">
                      <a16:colId xmlns:a16="http://schemas.microsoft.com/office/drawing/2014/main" val="2492568304"/>
                    </a:ext>
                  </a:extLst>
                </a:gridCol>
                <a:gridCol w="1430170">
                  <a:extLst>
                    <a:ext uri="{9D8B030D-6E8A-4147-A177-3AD203B41FA5}">
                      <a16:colId xmlns:a16="http://schemas.microsoft.com/office/drawing/2014/main" val="1280977477"/>
                    </a:ext>
                  </a:extLst>
                </a:gridCol>
                <a:gridCol w="1430170">
                  <a:extLst>
                    <a:ext uri="{9D8B030D-6E8A-4147-A177-3AD203B41FA5}">
                      <a16:colId xmlns:a16="http://schemas.microsoft.com/office/drawing/2014/main" val="2400065107"/>
                    </a:ext>
                  </a:extLst>
                </a:gridCol>
              </a:tblGrid>
              <a:tr h="464081">
                <a:tc gridSpan="2">
                  <a:txBody>
                    <a:bodyPr/>
                    <a:lstStyle/>
                    <a:p>
                      <a:pPr algn="ctr">
                        <a:lnSpc>
                          <a:spcPct val="107000"/>
                        </a:lnSpc>
                        <a:spcAft>
                          <a:spcPts val="0"/>
                        </a:spcAft>
                      </a:pPr>
                      <a:r>
                        <a:rPr lang="en-GB" sz="1800" dirty="0">
                          <a:solidFill>
                            <a:schemeClr val="tx1"/>
                          </a:solidFill>
                          <a:effectLst/>
                          <a:latin typeface="Myriad Pro Semibold"/>
                        </a:rPr>
                        <a:t>2 times table</a:t>
                      </a:r>
                      <a:endParaRPr lang="en-GB" sz="1800"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8E2E8"/>
                    </a:solidFill>
                  </a:tcPr>
                </a:tc>
                <a:tc hMerge="1">
                  <a:txBody>
                    <a:bodyPr/>
                    <a:lstStyle/>
                    <a:p>
                      <a:endParaRPr lang="en-GB"/>
                    </a:p>
                  </a:txBody>
                  <a:tcPr/>
                </a:tc>
                <a:tc gridSpan="2">
                  <a:txBody>
                    <a:bodyPr/>
                    <a:lstStyle/>
                    <a:p>
                      <a:pPr algn="ctr">
                        <a:lnSpc>
                          <a:spcPct val="107000"/>
                        </a:lnSpc>
                        <a:spcAft>
                          <a:spcPts val="0"/>
                        </a:spcAft>
                      </a:pPr>
                      <a:r>
                        <a:rPr lang="en-GB" sz="1800" dirty="0">
                          <a:solidFill>
                            <a:schemeClr val="tx1"/>
                          </a:solidFill>
                          <a:effectLst/>
                          <a:latin typeface="Myriad Pro Semibold"/>
                        </a:rPr>
                        <a:t>5 times table</a:t>
                      </a:r>
                      <a:endParaRPr lang="en-GB" sz="1800"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8E2E8"/>
                    </a:solidFill>
                  </a:tcPr>
                </a:tc>
                <a:tc hMerge="1">
                  <a:txBody>
                    <a:bodyPr/>
                    <a:lstStyle/>
                    <a:p>
                      <a:endParaRPr lang="en-GB"/>
                    </a:p>
                  </a:txBody>
                  <a:tcPr/>
                </a:tc>
                <a:tc gridSpan="2">
                  <a:txBody>
                    <a:bodyPr/>
                    <a:lstStyle/>
                    <a:p>
                      <a:pPr algn="ctr">
                        <a:lnSpc>
                          <a:spcPct val="107000"/>
                        </a:lnSpc>
                        <a:spcAft>
                          <a:spcPts val="0"/>
                        </a:spcAft>
                      </a:pPr>
                      <a:r>
                        <a:rPr lang="en-GB" sz="1800" dirty="0">
                          <a:solidFill>
                            <a:schemeClr val="tx1"/>
                          </a:solidFill>
                          <a:effectLst/>
                          <a:latin typeface="Myriad Pro Semibold"/>
                        </a:rPr>
                        <a:t>10 times table</a:t>
                      </a:r>
                      <a:endParaRPr lang="en-GB" sz="1800"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8E2E8"/>
                    </a:solidFill>
                  </a:tcPr>
                </a:tc>
                <a:tc hMerge="1">
                  <a:txBody>
                    <a:bodyPr/>
                    <a:lstStyle/>
                    <a:p>
                      <a:endParaRPr lang="en-GB"/>
                    </a:p>
                  </a:txBody>
                  <a:tcPr/>
                </a:tc>
                <a:extLst>
                  <a:ext uri="{0D108BD9-81ED-4DB2-BD59-A6C34878D82A}">
                    <a16:rowId xmlns:a16="http://schemas.microsoft.com/office/drawing/2014/main" val="4072817411"/>
                  </a:ext>
                </a:extLst>
              </a:tr>
              <a:tr h="464081">
                <a:tc>
                  <a:txBody>
                    <a:bodyPr/>
                    <a:lstStyle/>
                    <a:p>
                      <a:pPr>
                        <a:lnSpc>
                          <a:spcPct val="107000"/>
                        </a:lnSpc>
                        <a:spcAft>
                          <a:spcPts val="0"/>
                        </a:spcAft>
                      </a:pPr>
                      <a:r>
                        <a:rPr lang="en-GB" sz="1800" b="1" dirty="0">
                          <a:solidFill>
                            <a:schemeClr val="tx1"/>
                          </a:solidFill>
                          <a:effectLst/>
                          <a:latin typeface="Myriad Pro Semibold"/>
                        </a:rPr>
                        <a:t>0 × 2 = 0</a:t>
                      </a:r>
                      <a:endParaRPr lang="en-GB" sz="1800" b="1"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2CC"/>
                    </a:solidFill>
                  </a:tcPr>
                </a:tc>
                <a:tc>
                  <a:txBody>
                    <a:bodyPr/>
                    <a:lstStyle/>
                    <a:p>
                      <a:pPr>
                        <a:lnSpc>
                          <a:spcPct val="107000"/>
                        </a:lnSpc>
                        <a:spcAft>
                          <a:spcPts val="0"/>
                        </a:spcAft>
                      </a:pPr>
                      <a:r>
                        <a:rPr lang="en-GB" sz="1800" b="1" dirty="0">
                          <a:solidFill>
                            <a:schemeClr val="tx1"/>
                          </a:solidFill>
                          <a:effectLst/>
                          <a:latin typeface="Myriad Pro Semibold"/>
                        </a:rPr>
                        <a:t>2 × 0 = 0</a:t>
                      </a:r>
                      <a:endParaRPr lang="en-GB" sz="1800" b="1"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2CC"/>
                    </a:solidFill>
                  </a:tcPr>
                </a:tc>
                <a:tc>
                  <a:txBody>
                    <a:bodyPr/>
                    <a:lstStyle/>
                    <a:p>
                      <a:pPr>
                        <a:lnSpc>
                          <a:spcPct val="107000"/>
                        </a:lnSpc>
                        <a:spcAft>
                          <a:spcPts val="0"/>
                        </a:spcAft>
                      </a:pPr>
                      <a:r>
                        <a:rPr lang="en-GB" sz="1800" b="1" dirty="0">
                          <a:solidFill>
                            <a:schemeClr val="tx1"/>
                          </a:solidFill>
                          <a:effectLst/>
                          <a:latin typeface="Myriad Pro Semibold"/>
                        </a:rPr>
                        <a:t>0 × 5 = 0</a:t>
                      </a:r>
                      <a:endParaRPr lang="en-GB" sz="1800" b="1"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2CC"/>
                    </a:solidFill>
                  </a:tcPr>
                </a:tc>
                <a:tc>
                  <a:txBody>
                    <a:bodyPr/>
                    <a:lstStyle/>
                    <a:p>
                      <a:pPr>
                        <a:lnSpc>
                          <a:spcPct val="107000"/>
                        </a:lnSpc>
                        <a:spcAft>
                          <a:spcPts val="0"/>
                        </a:spcAft>
                      </a:pPr>
                      <a:r>
                        <a:rPr lang="en-GB" sz="1800" b="1" dirty="0">
                          <a:solidFill>
                            <a:schemeClr val="tx1"/>
                          </a:solidFill>
                          <a:effectLst/>
                          <a:latin typeface="Myriad Pro Semibold"/>
                        </a:rPr>
                        <a:t>5 × 0 = 0</a:t>
                      </a:r>
                      <a:endParaRPr lang="en-GB" sz="1800" b="1"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2CC"/>
                    </a:solidFill>
                  </a:tcPr>
                </a:tc>
                <a:tc>
                  <a:txBody>
                    <a:bodyPr/>
                    <a:lstStyle/>
                    <a:p>
                      <a:pPr>
                        <a:lnSpc>
                          <a:spcPct val="107000"/>
                        </a:lnSpc>
                        <a:spcAft>
                          <a:spcPts val="0"/>
                        </a:spcAft>
                      </a:pPr>
                      <a:r>
                        <a:rPr lang="en-GB" sz="1800" b="1" dirty="0">
                          <a:solidFill>
                            <a:schemeClr val="tx1"/>
                          </a:solidFill>
                          <a:effectLst/>
                          <a:latin typeface="Myriad Pro Semibold"/>
                        </a:rPr>
                        <a:t>0 × 10 = 0</a:t>
                      </a:r>
                      <a:endParaRPr lang="en-GB" sz="1800" b="1"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2CC"/>
                    </a:solidFill>
                  </a:tcPr>
                </a:tc>
                <a:tc>
                  <a:txBody>
                    <a:bodyPr/>
                    <a:lstStyle/>
                    <a:p>
                      <a:pPr>
                        <a:lnSpc>
                          <a:spcPct val="107000"/>
                        </a:lnSpc>
                        <a:spcAft>
                          <a:spcPts val="0"/>
                        </a:spcAft>
                      </a:pPr>
                      <a:r>
                        <a:rPr lang="en-GB" sz="1800" b="1" dirty="0">
                          <a:solidFill>
                            <a:schemeClr val="tx1"/>
                          </a:solidFill>
                          <a:effectLst/>
                          <a:latin typeface="Myriad Pro Semibold"/>
                        </a:rPr>
                        <a:t>0 × 10 = 0</a:t>
                      </a:r>
                      <a:endParaRPr lang="en-GB" sz="1800" b="1"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2CC"/>
                    </a:solidFill>
                  </a:tcPr>
                </a:tc>
                <a:extLst>
                  <a:ext uri="{0D108BD9-81ED-4DB2-BD59-A6C34878D82A}">
                    <a16:rowId xmlns:a16="http://schemas.microsoft.com/office/drawing/2014/main" val="3963636367"/>
                  </a:ext>
                </a:extLst>
              </a:tr>
              <a:tr h="464081">
                <a:tc>
                  <a:txBody>
                    <a:bodyPr/>
                    <a:lstStyle/>
                    <a:p>
                      <a:pPr>
                        <a:lnSpc>
                          <a:spcPct val="107000"/>
                        </a:lnSpc>
                        <a:spcAft>
                          <a:spcPts val="0"/>
                        </a:spcAft>
                      </a:pPr>
                      <a:r>
                        <a:rPr lang="en-GB" sz="1800" b="0" dirty="0">
                          <a:solidFill>
                            <a:schemeClr val="tx1"/>
                          </a:solidFill>
                          <a:effectLst/>
                          <a:latin typeface="Myriad Pro Semibold"/>
                        </a:rPr>
                        <a:t>1 × 2 = 2</a:t>
                      </a:r>
                      <a:endParaRPr lang="en-GB" sz="18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07000"/>
                        </a:lnSpc>
                        <a:spcAft>
                          <a:spcPts val="0"/>
                        </a:spcAft>
                      </a:pPr>
                      <a:r>
                        <a:rPr lang="en-GB" sz="1800" dirty="0">
                          <a:solidFill>
                            <a:schemeClr val="tx1"/>
                          </a:solidFill>
                          <a:effectLst/>
                          <a:latin typeface="Myriad Pro Semibold"/>
                        </a:rPr>
                        <a:t>2 </a:t>
                      </a:r>
                      <a:r>
                        <a:rPr lang="en-GB" sz="1800" b="0" dirty="0">
                          <a:solidFill>
                            <a:schemeClr val="tx1"/>
                          </a:solidFill>
                          <a:effectLst/>
                          <a:latin typeface="Myriad Pro Semibold"/>
                        </a:rPr>
                        <a:t>×</a:t>
                      </a:r>
                      <a:r>
                        <a:rPr lang="en-GB" sz="1800" dirty="0">
                          <a:solidFill>
                            <a:schemeClr val="tx1"/>
                          </a:solidFill>
                          <a:effectLst/>
                          <a:latin typeface="Myriad Pro Semibold"/>
                        </a:rPr>
                        <a:t> 1 = 2</a:t>
                      </a:r>
                      <a:endParaRPr lang="en-GB" sz="1800"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07000"/>
                        </a:lnSpc>
                        <a:spcAft>
                          <a:spcPts val="0"/>
                        </a:spcAft>
                      </a:pPr>
                      <a:r>
                        <a:rPr lang="en-GB" sz="1800" dirty="0">
                          <a:solidFill>
                            <a:schemeClr val="tx1"/>
                          </a:solidFill>
                          <a:effectLst/>
                          <a:latin typeface="Myriad Pro Semibold"/>
                        </a:rPr>
                        <a:t>1 × 5 = 5</a:t>
                      </a:r>
                      <a:endParaRPr lang="en-GB" sz="1800"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07000"/>
                        </a:lnSpc>
                        <a:spcAft>
                          <a:spcPts val="0"/>
                        </a:spcAft>
                      </a:pPr>
                      <a:r>
                        <a:rPr lang="en-GB" sz="1800" dirty="0">
                          <a:solidFill>
                            <a:schemeClr val="tx1"/>
                          </a:solidFill>
                          <a:effectLst/>
                          <a:latin typeface="Myriad Pro Semibold"/>
                        </a:rPr>
                        <a:t>5 × 1 = 5</a:t>
                      </a:r>
                      <a:endParaRPr lang="en-GB" sz="1800"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07000"/>
                        </a:lnSpc>
                        <a:spcAft>
                          <a:spcPts val="0"/>
                        </a:spcAft>
                      </a:pPr>
                      <a:r>
                        <a:rPr lang="en-GB" sz="1800" dirty="0">
                          <a:solidFill>
                            <a:schemeClr val="tx1"/>
                          </a:solidFill>
                          <a:effectLst/>
                          <a:latin typeface="Myriad Pro Semibold"/>
                        </a:rPr>
                        <a:t>1 × 10 = 10</a:t>
                      </a:r>
                      <a:endParaRPr lang="en-GB" sz="1800"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07000"/>
                        </a:lnSpc>
                        <a:spcAft>
                          <a:spcPts val="0"/>
                        </a:spcAft>
                      </a:pPr>
                      <a:r>
                        <a:rPr lang="en-GB" sz="1800" dirty="0">
                          <a:solidFill>
                            <a:schemeClr val="tx1"/>
                          </a:solidFill>
                          <a:effectLst/>
                          <a:latin typeface="Myriad Pro Semibold"/>
                        </a:rPr>
                        <a:t>1 × 10 = 10</a:t>
                      </a:r>
                      <a:endParaRPr lang="en-GB" sz="1800"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774269930"/>
                  </a:ext>
                </a:extLst>
              </a:tr>
              <a:tr h="464081">
                <a:tc>
                  <a:txBody>
                    <a:bodyPr/>
                    <a:lstStyle/>
                    <a:p>
                      <a:pPr>
                        <a:lnSpc>
                          <a:spcPct val="107000"/>
                        </a:lnSpc>
                        <a:spcAft>
                          <a:spcPts val="0"/>
                        </a:spcAft>
                      </a:pPr>
                      <a:r>
                        <a:rPr lang="en-GB" sz="1800" b="0" dirty="0">
                          <a:solidFill>
                            <a:schemeClr val="tx1"/>
                          </a:solidFill>
                          <a:effectLst/>
                          <a:latin typeface="Myriad Pro Semibold"/>
                        </a:rPr>
                        <a:t>2 × 2 = 4</a:t>
                      </a:r>
                      <a:endParaRPr lang="en-GB" sz="18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07000"/>
                        </a:lnSpc>
                        <a:spcAft>
                          <a:spcPts val="0"/>
                        </a:spcAft>
                      </a:pPr>
                      <a:r>
                        <a:rPr lang="en-GB" sz="1800" dirty="0">
                          <a:solidFill>
                            <a:schemeClr val="tx1"/>
                          </a:solidFill>
                          <a:effectLst/>
                          <a:latin typeface="Myriad Pro Semibold"/>
                        </a:rPr>
                        <a:t>2 </a:t>
                      </a:r>
                      <a:r>
                        <a:rPr lang="en-GB" sz="1800" b="0" dirty="0">
                          <a:solidFill>
                            <a:schemeClr val="tx1"/>
                          </a:solidFill>
                          <a:effectLst/>
                          <a:latin typeface="Myriad Pro Semibold"/>
                        </a:rPr>
                        <a:t>×</a:t>
                      </a:r>
                      <a:r>
                        <a:rPr lang="en-GB" sz="1800" dirty="0">
                          <a:solidFill>
                            <a:schemeClr val="tx1"/>
                          </a:solidFill>
                          <a:effectLst/>
                          <a:latin typeface="Myriad Pro Semibold"/>
                        </a:rPr>
                        <a:t> 2 = 4</a:t>
                      </a:r>
                      <a:endParaRPr lang="en-GB" sz="1800"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07000"/>
                        </a:lnSpc>
                        <a:spcAft>
                          <a:spcPts val="0"/>
                        </a:spcAft>
                      </a:pPr>
                      <a:r>
                        <a:rPr lang="en-GB" sz="1800">
                          <a:solidFill>
                            <a:schemeClr val="tx1"/>
                          </a:solidFill>
                          <a:effectLst/>
                          <a:latin typeface="Myriad Pro Semibold"/>
                        </a:rPr>
                        <a:t>2 × 5 = 10</a:t>
                      </a:r>
                      <a:endParaRPr lang="en-GB" sz="180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07000"/>
                        </a:lnSpc>
                        <a:spcAft>
                          <a:spcPts val="0"/>
                        </a:spcAft>
                      </a:pPr>
                      <a:r>
                        <a:rPr lang="en-GB" sz="1800">
                          <a:solidFill>
                            <a:schemeClr val="tx1"/>
                          </a:solidFill>
                          <a:effectLst/>
                          <a:latin typeface="Myriad Pro Semibold"/>
                        </a:rPr>
                        <a:t>5 × 2 = 10</a:t>
                      </a:r>
                      <a:endParaRPr lang="en-GB" sz="180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07000"/>
                        </a:lnSpc>
                        <a:spcAft>
                          <a:spcPts val="0"/>
                        </a:spcAft>
                      </a:pPr>
                      <a:r>
                        <a:rPr lang="en-GB" sz="1800" dirty="0">
                          <a:solidFill>
                            <a:schemeClr val="tx1"/>
                          </a:solidFill>
                          <a:effectLst/>
                          <a:latin typeface="Myriad Pro Semibold"/>
                        </a:rPr>
                        <a:t>2 × 10 = 20</a:t>
                      </a:r>
                      <a:endParaRPr lang="en-GB" sz="1800"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07000"/>
                        </a:lnSpc>
                        <a:spcAft>
                          <a:spcPts val="0"/>
                        </a:spcAft>
                      </a:pPr>
                      <a:r>
                        <a:rPr lang="en-GB" sz="1800" dirty="0">
                          <a:solidFill>
                            <a:schemeClr val="tx1"/>
                          </a:solidFill>
                          <a:effectLst/>
                          <a:latin typeface="Myriad Pro Semibold"/>
                        </a:rPr>
                        <a:t>2 × 10 = 20</a:t>
                      </a:r>
                      <a:endParaRPr lang="en-GB" sz="1800"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967770709"/>
                  </a:ext>
                </a:extLst>
              </a:tr>
            </a:tbl>
          </a:graphicData>
        </a:graphic>
      </p:graphicFrame>
    </p:spTree>
    <p:extLst>
      <p:ext uri="{BB962C8B-B14F-4D97-AF65-F5344CB8AC3E}">
        <p14:creationId xmlns:p14="http://schemas.microsoft.com/office/powerpoint/2010/main" val="1020098074"/>
      </p:ext>
    </p:extLst>
  </p:cSld>
  <p:clrMapOvr>
    <a:masterClrMapping/>
  </p:clrMapOvr>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2.4 The 10 and 5 time tables</a:t>
            </a:r>
            <a:r>
              <a:rPr lang="en-GB" dirty="0"/>
              <a:t>	</a:t>
            </a:r>
            <a:r>
              <a:rPr lang="en-US" dirty="0">
                <a:solidFill>
                  <a:srgbClr val="00628C"/>
                </a:solidFill>
              </a:rPr>
              <a:t>Step 4:2</a:t>
            </a:r>
          </a:p>
        </p:txBody>
      </p:sp>
      <p:pic>
        <p:nvPicPr>
          <p:cNvPr id="45" name="Picture 44" descr="A close up of a logo&#10;&#10;Description automatically generated">
            <a:extLst>
              <a:ext uri="{FF2B5EF4-FFF2-40B4-BE49-F238E27FC236}">
                <a16:creationId xmlns:a16="http://schemas.microsoft.com/office/drawing/2014/main" id="{6DE752BE-A284-4782-9CA9-91D0F830BA6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59272" y="968040"/>
            <a:ext cx="6090432" cy="4999153"/>
          </a:xfrm>
          <a:prstGeom prst="rect">
            <a:avLst/>
          </a:prstGeom>
        </p:spPr>
      </p:pic>
      <p:pic>
        <p:nvPicPr>
          <p:cNvPr id="48" name="Picture 47" descr="A close up of a logo&#10;&#10;Description automatically generated">
            <a:extLst>
              <a:ext uri="{FF2B5EF4-FFF2-40B4-BE49-F238E27FC236}">
                <a16:creationId xmlns:a16="http://schemas.microsoft.com/office/drawing/2014/main" id="{B3566950-C82F-4E6B-BA52-EAE58A8AFA5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032923" y="979781"/>
            <a:ext cx="3560373" cy="646232"/>
          </a:xfrm>
          <a:prstGeom prst="rect">
            <a:avLst/>
          </a:prstGeom>
        </p:spPr>
      </p:pic>
      <p:pic>
        <p:nvPicPr>
          <p:cNvPr id="57" name="Picture 56" descr="A close up of a logo&#10;&#10;Description automatically generated">
            <a:extLst>
              <a:ext uri="{FF2B5EF4-FFF2-40B4-BE49-F238E27FC236}">
                <a16:creationId xmlns:a16="http://schemas.microsoft.com/office/drawing/2014/main" id="{D3E2F52D-E64B-4C6D-8A56-20737096D02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032923" y="1343387"/>
            <a:ext cx="3560373" cy="646232"/>
          </a:xfrm>
          <a:prstGeom prst="rect">
            <a:avLst/>
          </a:prstGeom>
        </p:spPr>
      </p:pic>
      <p:pic>
        <p:nvPicPr>
          <p:cNvPr id="58" name="Picture 57" descr="A close up of a logo&#10;&#10;Description automatically generated">
            <a:extLst>
              <a:ext uri="{FF2B5EF4-FFF2-40B4-BE49-F238E27FC236}">
                <a16:creationId xmlns:a16="http://schemas.microsoft.com/office/drawing/2014/main" id="{B7792DFD-F7EC-4405-A883-6BBE0088F8A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032923" y="1703425"/>
            <a:ext cx="3560373" cy="646232"/>
          </a:xfrm>
          <a:prstGeom prst="rect">
            <a:avLst/>
          </a:prstGeom>
        </p:spPr>
      </p:pic>
      <p:pic>
        <p:nvPicPr>
          <p:cNvPr id="59" name="Picture 58" descr="A close up of a logo&#10;&#10;Description automatically generated">
            <a:extLst>
              <a:ext uri="{FF2B5EF4-FFF2-40B4-BE49-F238E27FC236}">
                <a16:creationId xmlns:a16="http://schemas.microsoft.com/office/drawing/2014/main" id="{3B05F998-4121-4148-A4A2-ADDB037B1C9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032923" y="2063778"/>
            <a:ext cx="3560373" cy="646232"/>
          </a:xfrm>
          <a:prstGeom prst="rect">
            <a:avLst/>
          </a:prstGeom>
        </p:spPr>
      </p:pic>
      <p:pic>
        <p:nvPicPr>
          <p:cNvPr id="60" name="Picture 59" descr="A close up of a logo&#10;&#10;Description automatically generated">
            <a:extLst>
              <a:ext uri="{FF2B5EF4-FFF2-40B4-BE49-F238E27FC236}">
                <a16:creationId xmlns:a16="http://schemas.microsoft.com/office/drawing/2014/main" id="{123628AE-5084-497E-98B7-9A9C898F993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032923" y="2425716"/>
            <a:ext cx="3560373" cy="646232"/>
          </a:xfrm>
          <a:prstGeom prst="rect">
            <a:avLst/>
          </a:prstGeom>
        </p:spPr>
      </p:pic>
      <p:pic>
        <p:nvPicPr>
          <p:cNvPr id="61" name="Picture 60" descr="A close up of a logo&#10;&#10;Description automatically generated">
            <a:extLst>
              <a:ext uri="{FF2B5EF4-FFF2-40B4-BE49-F238E27FC236}">
                <a16:creationId xmlns:a16="http://schemas.microsoft.com/office/drawing/2014/main" id="{3B65AC6A-905A-41CB-B3AF-6A07E367B2E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032923" y="2793039"/>
            <a:ext cx="3560373" cy="646232"/>
          </a:xfrm>
          <a:prstGeom prst="rect">
            <a:avLst/>
          </a:prstGeom>
        </p:spPr>
      </p:pic>
      <p:pic>
        <p:nvPicPr>
          <p:cNvPr id="62" name="Picture 61" descr="A close up of a logo&#10;&#10;Description automatically generated">
            <a:extLst>
              <a:ext uri="{FF2B5EF4-FFF2-40B4-BE49-F238E27FC236}">
                <a16:creationId xmlns:a16="http://schemas.microsoft.com/office/drawing/2014/main" id="{A1EBB01A-EB0E-4474-BF63-096822883F9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032923" y="3152288"/>
            <a:ext cx="3560373" cy="646232"/>
          </a:xfrm>
          <a:prstGeom prst="rect">
            <a:avLst/>
          </a:prstGeom>
        </p:spPr>
      </p:pic>
      <p:pic>
        <p:nvPicPr>
          <p:cNvPr id="63" name="Picture 62" descr="A close up of a logo&#10;&#10;Description automatically generated">
            <a:extLst>
              <a:ext uri="{FF2B5EF4-FFF2-40B4-BE49-F238E27FC236}">
                <a16:creationId xmlns:a16="http://schemas.microsoft.com/office/drawing/2014/main" id="{C50AA138-6870-4CAA-A05F-10A590C0F98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032923" y="3514566"/>
            <a:ext cx="3560373" cy="646232"/>
          </a:xfrm>
          <a:prstGeom prst="rect">
            <a:avLst/>
          </a:prstGeom>
        </p:spPr>
      </p:pic>
      <p:pic>
        <p:nvPicPr>
          <p:cNvPr id="64" name="Picture 63" descr="A close up of a logo&#10;&#10;Description automatically generated">
            <a:extLst>
              <a:ext uri="{FF2B5EF4-FFF2-40B4-BE49-F238E27FC236}">
                <a16:creationId xmlns:a16="http://schemas.microsoft.com/office/drawing/2014/main" id="{BB138882-BAC7-43EC-848E-154DB3B90C4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032923" y="3877513"/>
            <a:ext cx="3560373" cy="646232"/>
          </a:xfrm>
          <a:prstGeom prst="rect">
            <a:avLst/>
          </a:prstGeom>
        </p:spPr>
      </p:pic>
      <p:pic>
        <p:nvPicPr>
          <p:cNvPr id="65" name="Picture 64" descr="A close up of a logo&#10;&#10;Description automatically generated">
            <a:extLst>
              <a:ext uri="{FF2B5EF4-FFF2-40B4-BE49-F238E27FC236}">
                <a16:creationId xmlns:a16="http://schemas.microsoft.com/office/drawing/2014/main" id="{01C56B46-67F8-407A-A95B-F2079479B0D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032923" y="4241378"/>
            <a:ext cx="3560373" cy="646232"/>
          </a:xfrm>
          <a:prstGeom prst="rect">
            <a:avLst/>
          </a:prstGeom>
        </p:spPr>
      </p:pic>
      <p:pic>
        <p:nvPicPr>
          <p:cNvPr id="66" name="Picture 65" descr="A close up of a logo&#10;&#10;Description automatically generated">
            <a:extLst>
              <a:ext uri="{FF2B5EF4-FFF2-40B4-BE49-F238E27FC236}">
                <a16:creationId xmlns:a16="http://schemas.microsoft.com/office/drawing/2014/main" id="{27BC3AA3-337E-421C-A1A8-1B25F184B7D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198135" y="4603491"/>
            <a:ext cx="3560373" cy="646232"/>
          </a:xfrm>
          <a:prstGeom prst="rect">
            <a:avLst/>
          </a:prstGeom>
        </p:spPr>
      </p:pic>
      <p:pic>
        <p:nvPicPr>
          <p:cNvPr id="67" name="Picture 66" descr="A close up of a logo&#10;&#10;Description automatically generated">
            <a:extLst>
              <a:ext uri="{FF2B5EF4-FFF2-40B4-BE49-F238E27FC236}">
                <a16:creationId xmlns:a16="http://schemas.microsoft.com/office/drawing/2014/main" id="{98EDBA92-90DB-4CEE-94DF-44535279FD1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198135" y="4965595"/>
            <a:ext cx="3560373" cy="646232"/>
          </a:xfrm>
          <a:prstGeom prst="rect">
            <a:avLst/>
          </a:prstGeom>
        </p:spPr>
      </p:pic>
      <p:pic>
        <p:nvPicPr>
          <p:cNvPr id="68" name="Picture 67" descr="A close up of a logo&#10;&#10;Description automatically generated">
            <a:extLst>
              <a:ext uri="{FF2B5EF4-FFF2-40B4-BE49-F238E27FC236}">
                <a16:creationId xmlns:a16="http://schemas.microsoft.com/office/drawing/2014/main" id="{5838CECB-C402-417C-80A1-22157F16746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198135" y="5328451"/>
            <a:ext cx="3560373" cy="646232"/>
          </a:xfrm>
          <a:prstGeom prst="rect">
            <a:avLst/>
          </a:prstGeom>
        </p:spPr>
      </p:pic>
    </p:spTree>
    <p:extLst>
      <p:ext uri="{BB962C8B-B14F-4D97-AF65-F5344CB8AC3E}">
        <p14:creationId xmlns:p14="http://schemas.microsoft.com/office/powerpoint/2010/main" val="1124444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fade">
                                      <p:cBhvr>
                                        <p:cTn id="7" dur="500"/>
                                        <p:tgtEl>
                                          <p:spTgt spid="4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7"/>
                                        </p:tgtEl>
                                        <p:attrNameLst>
                                          <p:attrName>style.visibility</p:attrName>
                                        </p:attrNameLst>
                                      </p:cBhvr>
                                      <p:to>
                                        <p:strVal val="visible"/>
                                      </p:to>
                                    </p:set>
                                    <p:animEffect transition="in" filter="fade">
                                      <p:cBhvr>
                                        <p:cTn id="12" dur="500"/>
                                        <p:tgtEl>
                                          <p:spTgt spid="5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8"/>
                                        </p:tgtEl>
                                        <p:attrNameLst>
                                          <p:attrName>style.visibility</p:attrName>
                                        </p:attrNameLst>
                                      </p:cBhvr>
                                      <p:to>
                                        <p:strVal val="visible"/>
                                      </p:to>
                                    </p:set>
                                    <p:animEffect transition="in" filter="fade">
                                      <p:cBhvr>
                                        <p:cTn id="17" dur="500"/>
                                        <p:tgtEl>
                                          <p:spTgt spid="58"/>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59"/>
                                        </p:tgtEl>
                                        <p:attrNameLst>
                                          <p:attrName>style.visibility</p:attrName>
                                        </p:attrNameLst>
                                      </p:cBhvr>
                                      <p:to>
                                        <p:strVal val="visible"/>
                                      </p:to>
                                    </p:set>
                                    <p:animEffect transition="in" filter="fade">
                                      <p:cBhvr>
                                        <p:cTn id="22" dur="500"/>
                                        <p:tgtEl>
                                          <p:spTgt spid="59"/>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60"/>
                                        </p:tgtEl>
                                        <p:attrNameLst>
                                          <p:attrName>style.visibility</p:attrName>
                                        </p:attrNameLst>
                                      </p:cBhvr>
                                      <p:to>
                                        <p:strVal val="visible"/>
                                      </p:to>
                                    </p:set>
                                    <p:animEffect transition="in" filter="fade">
                                      <p:cBhvr>
                                        <p:cTn id="27" dur="500"/>
                                        <p:tgtEl>
                                          <p:spTgt spid="60"/>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61"/>
                                        </p:tgtEl>
                                        <p:attrNameLst>
                                          <p:attrName>style.visibility</p:attrName>
                                        </p:attrNameLst>
                                      </p:cBhvr>
                                      <p:to>
                                        <p:strVal val="visible"/>
                                      </p:to>
                                    </p:set>
                                    <p:animEffect transition="in" filter="fade">
                                      <p:cBhvr>
                                        <p:cTn id="32" dur="500"/>
                                        <p:tgtEl>
                                          <p:spTgt spid="61"/>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62"/>
                                        </p:tgtEl>
                                        <p:attrNameLst>
                                          <p:attrName>style.visibility</p:attrName>
                                        </p:attrNameLst>
                                      </p:cBhvr>
                                      <p:to>
                                        <p:strVal val="visible"/>
                                      </p:to>
                                    </p:set>
                                    <p:animEffect transition="in" filter="fade">
                                      <p:cBhvr>
                                        <p:cTn id="37" dur="500"/>
                                        <p:tgtEl>
                                          <p:spTgt spid="62"/>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63"/>
                                        </p:tgtEl>
                                        <p:attrNameLst>
                                          <p:attrName>style.visibility</p:attrName>
                                        </p:attrNameLst>
                                      </p:cBhvr>
                                      <p:to>
                                        <p:strVal val="visible"/>
                                      </p:to>
                                    </p:set>
                                    <p:animEffect transition="in" filter="fade">
                                      <p:cBhvr>
                                        <p:cTn id="42" dur="500"/>
                                        <p:tgtEl>
                                          <p:spTgt spid="63"/>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64"/>
                                        </p:tgtEl>
                                        <p:attrNameLst>
                                          <p:attrName>style.visibility</p:attrName>
                                        </p:attrNameLst>
                                      </p:cBhvr>
                                      <p:to>
                                        <p:strVal val="visible"/>
                                      </p:to>
                                    </p:set>
                                    <p:animEffect transition="in" filter="fade">
                                      <p:cBhvr>
                                        <p:cTn id="47" dur="500"/>
                                        <p:tgtEl>
                                          <p:spTgt spid="64"/>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65"/>
                                        </p:tgtEl>
                                        <p:attrNameLst>
                                          <p:attrName>style.visibility</p:attrName>
                                        </p:attrNameLst>
                                      </p:cBhvr>
                                      <p:to>
                                        <p:strVal val="visible"/>
                                      </p:to>
                                    </p:set>
                                    <p:animEffect transition="in" filter="fade">
                                      <p:cBhvr>
                                        <p:cTn id="52" dur="500"/>
                                        <p:tgtEl>
                                          <p:spTgt spid="65"/>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nodeType="clickEffect">
                                  <p:stCondLst>
                                    <p:cond delay="0"/>
                                  </p:stCondLst>
                                  <p:childTnLst>
                                    <p:set>
                                      <p:cBhvr>
                                        <p:cTn id="56" dur="1" fill="hold">
                                          <p:stCondLst>
                                            <p:cond delay="0"/>
                                          </p:stCondLst>
                                        </p:cTn>
                                        <p:tgtEl>
                                          <p:spTgt spid="66"/>
                                        </p:tgtEl>
                                        <p:attrNameLst>
                                          <p:attrName>style.visibility</p:attrName>
                                        </p:attrNameLst>
                                      </p:cBhvr>
                                      <p:to>
                                        <p:strVal val="visible"/>
                                      </p:to>
                                    </p:set>
                                    <p:animEffect transition="in" filter="fade">
                                      <p:cBhvr>
                                        <p:cTn id="57" dur="500"/>
                                        <p:tgtEl>
                                          <p:spTgt spid="66"/>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nodeType="clickEffect">
                                  <p:stCondLst>
                                    <p:cond delay="0"/>
                                  </p:stCondLst>
                                  <p:childTnLst>
                                    <p:set>
                                      <p:cBhvr>
                                        <p:cTn id="61" dur="1" fill="hold">
                                          <p:stCondLst>
                                            <p:cond delay="0"/>
                                          </p:stCondLst>
                                        </p:cTn>
                                        <p:tgtEl>
                                          <p:spTgt spid="67"/>
                                        </p:tgtEl>
                                        <p:attrNameLst>
                                          <p:attrName>style.visibility</p:attrName>
                                        </p:attrNameLst>
                                      </p:cBhvr>
                                      <p:to>
                                        <p:strVal val="visible"/>
                                      </p:to>
                                    </p:set>
                                    <p:animEffect transition="in" filter="fade">
                                      <p:cBhvr>
                                        <p:cTn id="62" dur="500"/>
                                        <p:tgtEl>
                                          <p:spTgt spid="67"/>
                                        </p:tgtEl>
                                      </p:cBhvr>
                                    </p:animEffect>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nodeType="clickEffect">
                                  <p:stCondLst>
                                    <p:cond delay="0"/>
                                  </p:stCondLst>
                                  <p:childTnLst>
                                    <p:set>
                                      <p:cBhvr>
                                        <p:cTn id="66" dur="1" fill="hold">
                                          <p:stCondLst>
                                            <p:cond delay="0"/>
                                          </p:stCondLst>
                                        </p:cTn>
                                        <p:tgtEl>
                                          <p:spTgt spid="68"/>
                                        </p:tgtEl>
                                        <p:attrNameLst>
                                          <p:attrName>style.visibility</p:attrName>
                                        </p:attrNameLst>
                                      </p:cBhvr>
                                      <p:to>
                                        <p:strVal val="visible"/>
                                      </p:to>
                                    </p:set>
                                    <p:animEffect transition="in" filter="fade">
                                      <p:cBhvr>
                                        <p:cTn id="67"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2.4 The 10 and 5 time tables</a:t>
            </a:r>
            <a:r>
              <a:rPr lang="en-GB" dirty="0"/>
              <a:t>	</a:t>
            </a:r>
            <a:r>
              <a:rPr lang="en-US" dirty="0">
                <a:solidFill>
                  <a:srgbClr val="00628C"/>
                </a:solidFill>
              </a:rPr>
              <a:t>Step 4:4</a:t>
            </a:r>
          </a:p>
        </p:txBody>
      </p:sp>
      <p:graphicFrame>
        <p:nvGraphicFramePr>
          <p:cNvPr id="3" name="Table 2">
            <a:extLst>
              <a:ext uri="{FF2B5EF4-FFF2-40B4-BE49-F238E27FC236}">
                <a16:creationId xmlns:a16="http://schemas.microsoft.com/office/drawing/2014/main" id="{8133D33D-BE3C-477D-9EB2-064349D670B9}"/>
              </a:ext>
            </a:extLst>
          </p:cNvPr>
          <p:cNvGraphicFramePr>
            <a:graphicFrameLocks noGrp="1"/>
          </p:cNvGraphicFramePr>
          <p:nvPr/>
        </p:nvGraphicFramePr>
        <p:xfrm>
          <a:off x="1807264" y="2500838"/>
          <a:ext cx="8577472" cy="1856324"/>
        </p:xfrm>
        <a:graphic>
          <a:graphicData uri="http://schemas.openxmlformats.org/drawingml/2006/table">
            <a:tbl>
              <a:tblPr firstRow="1" firstCol="1" bandRow="1">
                <a:tableStyleId>{5C22544A-7EE6-4342-B048-85BDC9FD1C3A}</a:tableStyleId>
              </a:tblPr>
              <a:tblGrid>
                <a:gridCol w="1429283">
                  <a:extLst>
                    <a:ext uri="{9D8B030D-6E8A-4147-A177-3AD203B41FA5}">
                      <a16:colId xmlns:a16="http://schemas.microsoft.com/office/drawing/2014/main" val="793331358"/>
                    </a:ext>
                  </a:extLst>
                </a:gridCol>
                <a:gridCol w="1429283">
                  <a:extLst>
                    <a:ext uri="{9D8B030D-6E8A-4147-A177-3AD203B41FA5}">
                      <a16:colId xmlns:a16="http://schemas.microsoft.com/office/drawing/2014/main" val="2923173059"/>
                    </a:ext>
                  </a:extLst>
                </a:gridCol>
                <a:gridCol w="1429283">
                  <a:extLst>
                    <a:ext uri="{9D8B030D-6E8A-4147-A177-3AD203B41FA5}">
                      <a16:colId xmlns:a16="http://schemas.microsoft.com/office/drawing/2014/main" val="1029609980"/>
                    </a:ext>
                  </a:extLst>
                </a:gridCol>
                <a:gridCol w="1429283">
                  <a:extLst>
                    <a:ext uri="{9D8B030D-6E8A-4147-A177-3AD203B41FA5}">
                      <a16:colId xmlns:a16="http://schemas.microsoft.com/office/drawing/2014/main" val="2492568304"/>
                    </a:ext>
                  </a:extLst>
                </a:gridCol>
                <a:gridCol w="1430170">
                  <a:extLst>
                    <a:ext uri="{9D8B030D-6E8A-4147-A177-3AD203B41FA5}">
                      <a16:colId xmlns:a16="http://schemas.microsoft.com/office/drawing/2014/main" val="1280977477"/>
                    </a:ext>
                  </a:extLst>
                </a:gridCol>
                <a:gridCol w="1430170">
                  <a:extLst>
                    <a:ext uri="{9D8B030D-6E8A-4147-A177-3AD203B41FA5}">
                      <a16:colId xmlns:a16="http://schemas.microsoft.com/office/drawing/2014/main" val="2400065107"/>
                    </a:ext>
                  </a:extLst>
                </a:gridCol>
              </a:tblGrid>
              <a:tr h="464081">
                <a:tc gridSpan="2">
                  <a:txBody>
                    <a:bodyPr/>
                    <a:lstStyle/>
                    <a:p>
                      <a:pPr algn="ctr">
                        <a:lnSpc>
                          <a:spcPct val="107000"/>
                        </a:lnSpc>
                        <a:spcAft>
                          <a:spcPts val="0"/>
                        </a:spcAft>
                      </a:pPr>
                      <a:r>
                        <a:rPr lang="en-GB" sz="1800" dirty="0">
                          <a:solidFill>
                            <a:schemeClr val="tx1"/>
                          </a:solidFill>
                          <a:effectLst/>
                          <a:latin typeface="Myriad Pro Semibold"/>
                        </a:rPr>
                        <a:t>2 times table</a:t>
                      </a:r>
                      <a:endParaRPr lang="en-GB" sz="1800"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8E2E8"/>
                    </a:solidFill>
                  </a:tcPr>
                </a:tc>
                <a:tc hMerge="1">
                  <a:txBody>
                    <a:bodyPr/>
                    <a:lstStyle/>
                    <a:p>
                      <a:endParaRPr lang="en-GB"/>
                    </a:p>
                  </a:txBody>
                  <a:tcPr/>
                </a:tc>
                <a:tc gridSpan="2">
                  <a:txBody>
                    <a:bodyPr/>
                    <a:lstStyle/>
                    <a:p>
                      <a:pPr algn="ctr">
                        <a:lnSpc>
                          <a:spcPct val="107000"/>
                        </a:lnSpc>
                        <a:spcAft>
                          <a:spcPts val="0"/>
                        </a:spcAft>
                      </a:pPr>
                      <a:r>
                        <a:rPr lang="en-GB" sz="1800" dirty="0">
                          <a:solidFill>
                            <a:schemeClr val="tx1"/>
                          </a:solidFill>
                          <a:effectLst/>
                          <a:latin typeface="Myriad Pro Semibold"/>
                        </a:rPr>
                        <a:t>5 times table</a:t>
                      </a:r>
                      <a:endParaRPr lang="en-GB" sz="1800"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8E2E8"/>
                    </a:solidFill>
                  </a:tcPr>
                </a:tc>
                <a:tc hMerge="1">
                  <a:txBody>
                    <a:bodyPr/>
                    <a:lstStyle/>
                    <a:p>
                      <a:endParaRPr lang="en-GB"/>
                    </a:p>
                  </a:txBody>
                  <a:tcPr/>
                </a:tc>
                <a:tc gridSpan="2">
                  <a:txBody>
                    <a:bodyPr/>
                    <a:lstStyle/>
                    <a:p>
                      <a:pPr algn="ctr">
                        <a:lnSpc>
                          <a:spcPct val="107000"/>
                        </a:lnSpc>
                        <a:spcAft>
                          <a:spcPts val="0"/>
                        </a:spcAft>
                      </a:pPr>
                      <a:r>
                        <a:rPr lang="en-GB" sz="1800" dirty="0">
                          <a:solidFill>
                            <a:schemeClr val="tx1"/>
                          </a:solidFill>
                          <a:effectLst/>
                          <a:latin typeface="Myriad Pro Semibold"/>
                        </a:rPr>
                        <a:t>10 times table</a:t>
                      </a:r>
                      <a:endParaRPr lang="en-GB" sz="1800"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8E2E8"/>
                    </a:solidFill>
                  </a:tcPr>
                </a:tc>
                <a:tc hMerge="1">
                  <a:txBody>
                    <a:bodyPr/>
                    <a:lstStyle/>
                    <a:p>
                      <a:endParaRPr lang="en-GB"/>
                    </a:p>
                  </a:txBody>
                  <a:tcPr/>
                </a:tc>
                <a:extLst>
                  <a:ext uri="{0D108BD9-81ED-4DB2-BD59-A6C34878D82A}">
                    <a16:rowId xmlns:a16="http://schemas.microsoft.com/office/drawing/2014/main" val="4072817411"/>
                  </a:ext>
                </a:extLst>
              </a:tr>
              <a:tr h="464081">
                <a:tc>
                  <a:txBody>
                    <a:bodyPr/>
                    <a:lstStyle/>
                    <a:p>
                      <a:pPr>
                        <a:lnSpc>
                          <a:spcPct val="107000"/>
                        </a:lnSpc>
                        <a:spcAft>
                          <a:spcPts val="0"/>
                        </a:spcAft>
                      </a:pPr>
                      <a:r>
                        <a:rPr lang="en-GB" sz="1800" b="0" dirty="0">
                          <a:solidFill>
                            <a:schemeClr val="tx1"/>
                          </a:solidFill>
                          <a:effectLst/>
                          <a:latin typeface="Myriad Pro Semibold"/>
                        </a:rPr>
                        <a:t>0 × 2 = 0</a:t>
                      </a:r>
                      <a:endParaRPr lang="en-GB" sz="18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07000"/>
                        </a:lnSpc>
                        <a:spcAft>
                          <a:spcPts val="0"/>
                        </a:spcAft>
                      </a:pPr>
                      <a:r>
                        <a:rPr lang="en-GB" sz="1800" b="0" dirty="0">
                          <a:solidFill>
                            <a:schemeClr val="tx1"/>
                          </a:solidFill>
                          <a:effectLst/>
                          <a:latin typeface="Myriad Pro Semibold"/>
                        </a:rPr>
                        <a:t>2 × 0 = 0</a:t>
                      </a:r>
                      <a:endParaRPr lang="en-GB" sz="18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07000"/>
                        </a:lnSpc>
                        <a:spcAft>
                          <a:spcPts val="0"/>
                        </a:spcAft>
                      </a:pPr>
                      <a:r>
                        <a:rPr lang="en-GB" sz="1800" b="0" dirty="0">
                          <a:solidFill>
                            <a:schemeClr val="tx1"/>
                          </a:solidFill>
                          <a:effectLst/>
                          <a:latin typeface="Myriad Pro Semibold"/>
                        </a:rPr>
                        <a:t>0 × 5 = 0</a:t>
                      </a:r>
                      <a:endParaRPr lang="en-GB" sz="18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07000"/>
                        </a:lnSpc>
                        <a:spcAft>
                          <a:spcPts val="0"/>
                        </a:spcAft>
                      </a:pPr>
                      <a:r>
                        <a:rPr lang="en-GB" sz="1800" b="0" dirty="0">
                          <a:solidFill>
                            <a:schemeClr val="tx1"/>
                          </a:solidFill>
                          <a:effectLst/>
                          <a:latin typeface="Myriad Pro Semibold"/>
                        </a:rPr>
                        <a:t>5 × 0 = 0</a:t>
                      </a:r>
                      <a:endParaRPr lang="en-GB" sz="18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07000"/>
                        </a:lnSpc>
                        <a:spcAft>
                          <a:spcPts val="0"/>
                        </a:spcAft>
                      </a:pPr>
                      <a:r>
                        <a:rPr lang="en-GB" sz="1800" b="0" dirty="0">
                          <a:solidFill>
                            <a:schemeClr val="tx1"/>
                          </a:solidFill>
                          <a:effectLst/>
                          <a:latin typeface="Myriad Pro Semibold"/>
                        </a:rPr>
                        <a:t>0 × 10 = 0</a:t>
                      </a:r>
                      <a:endParaRPr lang="en-GB" sz="18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07000"/>
                        </a:lnSpc>
                        <a:spcAft>
                          <a:spcPts val="0"/>
                        </a:spcAft>
                      </a:pPr>
                      <a:r>
                        <a:rPr lang="en-GB" sz="1800" b="0" dirty="0">
                          <a:solidFill>
                            <a:schemeClr val="tx1"/>
                          </a:solidFill>
                          <a:effectLst/>
                          <a:latin typeface="Myriad Pro Semibold"/>
                        </a:rPr>
                        <a:t>0 × 10 = 0</a:t>
                      </a:r>
                      <a:endParaRPr lang="en-GB" sz="18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963636367"/>
                  </a:ext>
                </a:extLst>
              </a:tr>
              <a:tr h="464081">
                <a:tc>
                  <a:txBody>
                    <a:bodyPr/>
                    <a:lstStyle/>
                    <a:p>
                      <a:pPr>
                        <a:lnSpc>
                          <a:spcPct val="107000"/>
                        </a:lnSpc>
                        <a:spcAft>
                          <a:spcPts val="0"/>
                        </a:spcAft>
                      </a:pPr>
                      <a:r>
                        <a:rPr lang="en-GB" sz="1800" b="1" dirty="0">
                          <a:solidFill>
                            <a:schemeClr val="tx1"/>
                          </a:solidFill>
                          <a:effectLst/>
                          <a:latin typeface="Myriad Pro Semibold"/>
                        </a:rPr>
                        <a:t>1 × 2 = 2</a:t>
                      </a:r>
                      <a:endParaRPr lang="en-GB" sz="1800" b="1"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2CC"/>
                    </a:solidFill>
                  </a:tcPr>
                </a:tc>
                <a:tc>
                  <a:txBody>
                    <a:bodyPr/>
                    <a:lstStyle/>
                    <a:p>
                      <a:pPr>
                        <a:lnSpc>
                          <a:spcPct val="107000"/>
                        </a:lnSpc>
                        <a:spcAft>
                          <a:spcPts val="0"/>
                        </a:spcAft>
                      </a:pPr>
                      <a:r>
                        <a:rPr lang="en-GB" sz="1800" b="1" dirty="0">
                          <a:solidFill>
                            <a:schemeClr val="tx1"/>
                          </a:solidFill>
                          <a:effectLst/>
                          <a:latin typeface="Myriad Pro Semibold"/>
                        </a:rPr>
                        <a:t>2 × 1 = 2</a:t>
                      </a:r>
                      <a:endParaRPr lang="en-GB" sz="1800" b="1"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2CC"/>
                    </a:solidFill>
                  </a:tcPr>
                </a:tc>
                <a:tc>
                  <a:txBody>
                    <a:bodyPr/>
                    <a:lstStyle/>
                    <a:p>
                      <a:pPr>
                        <a:lnSpc>
                          <a:spcPct val="107000"/>
                        </a:lnSpc>
                        <a:spcAft>
                          <a:spcPts val="0"/>
                        </a:spcAft>
                      </a:pPr>
                      <a:r>
                        <a:rPr lang="en-GB" sz="1800" b="1" dirty="0">
                          <a:solidFill>
                            <a:schemeClr val="tx1"/>
                          </a:solidFill>
                          <a:effectLst/>
                          <a:latin typeface="Myriad Pro Semibold"/>
                        </a:rPr>
                        <a:t>1 × 5 = 5</a:t>
                      </a:r>
                      <a:endParaRPr lang="en-GB" sz="1800" b="1"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2CC"/>
                    </a:solidFill>
                  </a:tcPr>
                </a:tc>
                <a:tc>
                  <a:txBody>
                    <a:bodyPr/>
                    <a:lstStyle/>
                    <a:p>
                      <a:pPr>
                        <a:lnSpc>
                          <a:spcPct val="107000"/>
                        </a:lnSpc>
                        <a:spcAft>
                          <a:spcPts val="0"/>
                        </a:spcAft>
                      </a:pPr>
                      <a:r>
                        <a:rPr lang="en-GB" sz="1800" b="1" dirty="0">
                          <a:solidFill>
                            <a:schemeClr val="tx1"/>
                          </a:solidFill>
                          <a:effectLst/>
                          <a:latin typeface="Myriad Pro Semibold"/>
                        </a:rPr>
                        <a:t>5 × 1 = 5</a:t>
                      </a:r>
                      <a:endParaRPr lang="en-GB" sz="1800" b="1"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2CC"/>
                    </a:solidFill>
                  </a:tcPr>
                </a:tc>
                <a:tc>
                  <a:txBody>
                    <a:bodyPr/>
                    <a:lstStyle/>
                    <a:p>
                      <a:pPr>
                        <a:lnSpc>
                          <a:spcPct val="107000"/>
                        </a:lnSpc>
                        <a:spcAft>
                          <a:spcPts val="0"/>
                        </a:spcAft>
                      </a:pPr>
                      <a:r>
                        <a:rPr lang="en-GB" sz="1800" b="1" dirty="0">
                          <a:solidFill>
                            <a:schemeClr val="tx1"/>
                          </a:solidFill>
                          <a:effectLst/>
                          <a:latin typeface="Myriad Pro Semibold"/>
                        </a:rPr>
                        <a:t>1 × 10 = 10</a:t>
                      </a:r>
                      <a:endParaRPr lang="en-GB" sz="1800" b="1"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2CC"/>
                    </a:solidFill>
                  </a:tcPr>
                </a:tc>
                <a:tc>
                  <a:txBody>
                    <a:bodyPr/>
                    <a:lstStyle/>
                    <a:p>
                      <a:pPr>
                        <a:lnSpc>
                          <a:spcPct val="107000"/>
                        </a:lnSpc>
                        <a:spcAft>
                          <a:spcPts val="0"/>
                        </a:spcAft>
                      </a:pPr>
                      <a:r>
                        <a:rPr lang="en-GB" sz="1800" b="1" dirty="0">
                          <a:solidFill>
                            <a:schemeClr val="tx1"/>
                          </a:solidFill>
                          <a:effectLst/>
                          <a:latin typeface="Myriad Pro Semibold"/>
                        </a:rPr>
                        <a:t>1 × 10 = 10</a:t>
                      </a:r>
                      <a:endParaRPr lang="en-GB" sz="1800" b="1"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2CC"/>
                    </a:solidFill>
                  </a:tcPr>
                </a:tc>
                <a:extLst>
                  <a:ext uri="{0D108BD9-81ED-4DB2-BD59-A6C34878D82A}">
                    <a16:rowId xmlns:a16="http://schemas.microsoft.com/office/drawing/2014/main" val="774269930"/>
                  </a:ext>
                </a:extLst>
              </a:tr>
              <a:tr h="464081">
                <a:tc>
                  <a:txBody>
                    <a:bodyPr/>
                    <a:lstStyle/>
                    <a:p>
                      <a:pPr>
                        <a:lnSpc>
                          <a:spcPct val="107000"/>
                        </a:lnSpc>
                        <a:spcAft>
                          <a:spcPts val="0"/>
                        </a:spcAft>
                      </a:pPr>
                      <a:r>
                        <a:rPr lang="en-GB" sz="1800" b="0" dirty="0">
                          <a:solidFill>
                            <a:schemeClr val="tx1"/>
                          </a:solidFill>
                          <a:effectLst/>
                          <a:latin typeface="Myriad Pro Semibold"/>
                        </a:rPr>
                        <a:t>2 × 2 = 4</a:t>
                      </a:r>
                      <a:endParaRPr lang="en-GB" sz="18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07000"/>
                        </a:lnSpc>
                        <a:spcAft>
                          <a:spcPts val="0"/>
                        </a:spcAft>
                      </a:pPr>
                      <a:r>
                        <a:rPr lang="en-GB" sz="1800" dirty="0">
                          <a:solidFill>
                            <a:schemeClr val="tx1"/>
                          </a:solidFill>
                          <a:effectLst/>
                          <a:latin typeface="Myriad Pro Semibold"/>
                        </a:rPr>
                        <a:t>2 </a:t>
                      </a:r>
                      <a:r>
                        <a:rPr lang="en-GB" sz="1800" b="0" dirty="0">
                          <a:solidFill>
                            <a:schemeClr val="tx1"/>
                          </a:solidFill>
                          <a:effectLst/>
                          <a:latin typeface="Myriad Pro Semibold"/>
                        </a:rPr>
                        <a:t>×</a:t>
                      </a:r>
                      <a:r>
                        <a:rPr lang="en-GB" sz="1800" dirty="0">
                          <a:solidFill>
                            <a:schemeClr val="tx1"/>
                          </a:solidFill>
                          <a:effectLst/>
                          <a:latin typeface="Myriad Pro Semibold"/>
                        </a:rPr>
                        <a:t> 2 = 4</a:t>
                      </a:r>
                      <a:endParaRPr lang="en-GB" sz="1800"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07000"/>
                        </a:lnSpc>
                        <a:spcAft>
                          <a:spcPts val="0"/>
                        </a:spcAft>
                      </a:pPr>
                      <a:r>
                        <a:rPr lang="en-GB" sz="1800">
                          <a:solidFill>
                            <a:schemeClr val="tx1"/>
                          </a:solidFill>
                          <a:effectLst/>
                          <a:latin typeface="Myriad Pro Semibold"/>
                        </a:rPr>
                        <a:t>2 × 5 = 10</a:t>
                      </a:r>
                      <a:endParaRPr lang="en-GB" sz="180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07000"/>
                        </a:lnSpc>
                        <a:spcAft>
                          <a:spcPts val="0"/>
                        </a:spcAft>
                      </a:pPr>
                      <a:r>
                        <a:rPr lang="en-GB" sz="1800" dirty="0">
                          <a:solidFill>
                            <a:schemeClr val="tx1"/>
                          </a:solidFill>
                          <a:effectLst/>
                          <a:latin typeface="Myriad Pro Semibold"/>
                        </a:rPr>
                        <a:t>5 × 2 = 10</a:t>
                      </a:r>
                      <a:endParaRPr lang="en-GB" sz="1800"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07000"/>
                        </a:lnSpc>
                        <a:spcAft>
                          <a:spcPts val="0"/>
                        </a:spcAft>
                      </a:pPr>
                      <a:r>
                        <a:rPr lang="en-GB" sz="1800" dirty="0">
                          <a:solidFill>
                            <a:schemeClr val="tx1"/>
                          </a:solidFill>
                          <a:effectLst/>
                          <a:latin typeface="Myriad Pro Semibold"/>
                        </a:rPr>
                        <a:t>2 × 10 = 20</a:t>
                      </a:r>
                      <a:endParaRPr lang="en-GB" sz="1800"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07000"/>
                        </a:lnSpc>
                        <a:spcAft>
                          <a:spcPts val="0"/>
                        </a:spcAft>
                      </a:pPr>
                      <a:r>
                        <a:rPr lang="en-GB" sz="1800" dirty="0">
                          <a:solidFill>
                            <a:schemeClr val="tx1"/>
                          </a:solidFill>
                          <a:effectLst/>
                          <a:latin typeface="Myriad Pro Semibold"/>
                        </a:rPr>
                        <a:t>2 × 10 = 20</a:t>
                      </a:r>
                      <a:endParaRPr lang="en-GB" sz="1800"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967770709"/>
                  </a:ext>
                </a:extLst>
              </a:tr>
            </a:tbl>
          </a:graphicData>
        </a:graphic>
      </p:graphicFrame>
    </p:spTree>
    <p:extLst>
      <p:ext uri="{BB962C8B-B14F-4D97-AF65-F5344CB8AC3E}">
        <p14:creationId xmlns:p14="http://schemas.microsoft.com/office/powerpoint/2010/main" val="67883876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4535EED2-6700-47F9-AF8C-BD779EDCB6E8}"/>
              </a:ext>
            </a:extLst>
          </p:cNvPr>
          <p:cNvSpPr>
            <a:spLocks noGrp="1"/>
          </p:cNvSpPr>
          <p:nvPr>
            <p:ph type="ftr" sz="quarter" idx="11"/>
          </p:nvPr>
        </p:nvSpPr>
        <p:spPr/>
        <p:txBody>
          <a:bodyPr/>
          <a:lstStyle/>
          <a:p>
            <a:pPr>
              <a:defRPr/>
            </a:pPr>
            <a:r>
              <a:rPr lang="en-GB" dirty="0"/>
              <a:t>Curriculum Prioritisation for Primary Maths</a:t>
            </a:r>
          </a:p>
        </p:txBody>
      </p:sp>
      <p:sp>
        <p:nvSpPr>
          <p:cNvPr id="4" name="TextBox 3">
            <a:extLst>
              <a:ext uri="{FF2B5EF4-FFF2-40B4-BE49-F238E27FC236}">
                <a16:creationId xmlns:a16="http://schemas.microsoft.com/office/drawing/2014/main" id="{88117ADD-FE8D-49F8-A8F6-14017A4C1B29}"/>
              </a:ext>
            </a:extLst>
          </p:cNvPr>
          <p:cNvSpPr txBox="1"/>
          <p:nvPr/>
        </p:nvSpPr>
        <p:spPr>
          <a:xfrm>
            <a:off x="594008" y="1202211"/>
            <a:ext cx="11262632" cy="4085734"/>
          </a:xfrm>
          <a:prstGeom prst="rect">
            <a:avLst/>
          </a:prstGeom>
          <a:noFill/>
        </p:spPr>
        <p:txBody>
          <a:bodyPr wrap="square">
            <a:spAutoFit/>
          </a:bodyPr>
          <a:lstStyle/>
          <a:p>
            <a:pPr>
              <a:spcBef>
                <a:spcPts val="1200"/>
              </a:spcBef>
              <a:spcAft>
                <a:spcPts val="300"/>
              </a:spcAft>
            </a:pPr>
            <a:r>
              <a:rPr lang="en-GB" sz="2000" dirty="0">
                <a:solidFill>
                  <a:schemeClr val="tx1">
                    <a:lumMod val="65000"/>
                    <a:lumOff val="35000"/>
                  </a:schemeClr>
                </a:solidFill>
                <a:effectLst/>
                <a:latin typeface="Arial" panose="020B0604020202020204" pitchFamily="34" charset="0"/>
                <a:cs typeface="Arial" panose="020B0604020202020204" pitchFamily="34" charset="0"/>
              </a:rPr>
              <a:t>These materials heavily reflect the prioritisation approach of the ready-to-progress criteria in the </a:t>
            </a:r>
            <a:r>
              <a:rPr lang="en-GB" sz="2000" dirty="0">
                <a:solidFill>
                  <a:schemeClr val="tx1">
                    <a:lumMod val="65000"/>
                    <a:lumOff val="35000"/>
                  </a:schemeClr>
                </a:solidFill>
                <a:effectLst/>
                <a:latin typeface="Arial" panose="020B0604020202020204" pitchFamily="34" charset="0"/>
                <a:cs typeface="Arial" panose="020B0604020202020204" pitchFamily="34" charset="0"/>
                <a:hlinkClick r:id="rId3">
                  <a:extLst>
                    <a:ext uri="{A12FA001-AC4F-418D-AE19-62706E023703}">
                      <ahyp:hlinkClr xmlns:ahyp="http://schemas.microsoft.com/office/drawing/2018/hyperlinkcolor" val="tx"/>
                    </a:ext>
                  </a:extLst>
                </a:hlinkClick>
              </a:rPr>
              <a:t>DfE Primary Mathematics Guidance 2020</a:t>
            </a:r>
            <a:r>
              <a:rPr lang="en-GB" sz="2000" dirty="0">
                <a:solidFill>
                  <a:schemeClr val="tx1">
                    <a:lumMod val="65000"/>
                    <a:lumOff val="35000"/>
                  </a:schemeClr>
                </a:solidFill>
                <a:effectLst/>
                <a:latin typeface="Arial" panose="020B0604020202020204" pitchFamily="34" charset="0"/>
                <a:cs typeface="Arial" panose="020B0604020202020204" pitchFamily="34" charset="0"/>
              </a:rPr>
              <a:t> and on the </a:t>
            </a:r>
            <a:r>
              <a:rPr lang="en-GB" sz="2000" dirty="0">
                <a:solidFill>
                  <a:schemeClr val="tx1">
                    <a:lumMod val="65000"/>
                    <a:lumOff val="35000"/>
                  </a:schemeClr>
                </a:solidFill>
                <a:effectLst/>
                <a:latin typeface="Arial" panose="020B0604020202020204" pitchFamily="34" charset="0"/>
                <a:cs typeface="Arial" panose="020B0604020202020204" pitchFamily="34" charset="0"/>
                <a:hlinkClick r:id="rId4">
                  <a:extLst>
                    <a:ext uri="{A12FA001-AC4F-418D-AE19-62706E023703}">
                      <ahyp:hlinkClr xmlns:ahyp="http://schemas.microsoft.com/office/drawing/2018/hyperlinkcolor" val="tx"/>
                    </a:ext>
                  </a:extLst>
                </a:hlinkClick>
              </a:rPr>
              <a:t>PPTs that exemplify them</a:t>
            </a:r>
            <a:r>
              <a:rPr lang="en-GB" sz="2000" dirty="0">
                <a:solidFill>
                  <a:schemeClr val="tx1">
                    <a:lumMod val="65000"/>
                    <a:lumOff val="35000"/>
                  </a:schemeClr>
                </a:solidFill>
                <a:effectLst/>
                <a:latin typeface="Arial" panose="020B0604020202020204" pitchFamily="34" charset="0"/>
                <a:cs typeface="Arial" panose="020B0604020202020204" pitchFamily="34" charset="0"/>
              </a:rPr>
              <a:t> on the NCETM website. They also include other relevant National Curriculum content. Related sections of the</a:t>
            </a:r>
            <a:r>
              <a:rPr lang="en-GB" sz="2000" dirty="0">
                <a:solidFill>
                  <a:schemeClr val="tx1">
                    <a:lumMod val="65000"/>
                    <a:lumOff val="35000"/>
                  </a:schemeClr>
                </a:solidFill>
                <a:latin typeface="Arial" panose="020B0604020202020204" pitchFamily="34" charset="0"/>
                <a:cs typeface="Arial" panose="020B0604020202020204" pitchFamily="34" charset="0"/>
                <a:hlinkClick r:id="rId5">
                  <a:extLst>
                    <a:ext uri="{A12FA001-AC4F-418D-AE19-62706E023703}">
                      <ahyp:hlinkClr xmlns:ahyp="http://schemas.microsoft.com/office/drawing/2018/hyperlinkcolor" val="tx"/>
                    </a:ext>
                  </a:extLst>
                </a:hlinkClick>
              </a:rPr>
              <a:t> NCETM Primary Mastery Professional Development Materials</a:t>
            </a:r>
            <a:r>
              <a:rPr lang="en-GB" sz="2000" dirty="0">
                <a:solidFill>
                  <a:schemeClr val="tx1">
                    <a:lumMod val="65000"/>
                    <a:lumOff val="35000"/>
                  </a:schemeClr>
                </a:solidFill>
                <a:effectLst/>
                <a:latin typeface="Arial" panose="020B0604020202020204" pitchFamily="34" charset="0"/>
                <a:cs typeface="Arial" panose="020B0604020202020204" pitchFamily="34" charset="0"/>
              </a:rPr>
              <a:t> provide small-step teaching guidance.</a:t>
            </a:r>
          </a:p>
          <a:p>
            <a:pPr>
              <a:spcBef>
                <a:spcPts val="1200"/>
              </a:spcBef>
              <a:spcAft>
                <a:spcPts val="300"/>
              </a:spcAft>
            </a:pPr>
            <a:r>
              <a:rPr lang="en-GB" b="1" dirty="0">
                <a:solidFill>
                  <a:schemeClr val="tx1">
                    <a:lumMod val="65000"/>
                    <a:lumOff val="35000"/>
                  </a:schemeClr>
                </a:solidFill>
                <a:latin typeface="Arial" panose="020B0604020202020204" pitchFamily="34" charset="0"/>
                <a:cs typeface="Arial" panose="020B0604020202020204" pitchFamily="34" charset="0"/>
              </a:rPr>
              <a:t>Ready-to-progress criteria addressed by this unit</a:t>
            </a:r>
          </a:p>
          <a:p>
            <a:r>
              <a:rPr lang="en-GB" sz="1600" dirty="0">
                <a:solidFill>
                  <a:schemeClr val="tx1">
                    <a:lumMod val="65000"/>
                    <a:lumOff val="35000"/>
                  </a:schemeClr>
                </a:solidFill>
                <a:effectLst/>
                <a:latin typeface="Arial" panose="020B0604020202020204" pitchFamily="34" charset="0"/>
                <a:ea typeface="Calibri" panose="020F0502020204030204" pitchFamily="34" charset="0"/>
                <a:cs typeface="Arial" panose="020B0604020202020204" pitchFamily="34" charset="0"/>
              </a:rPr>
              <a:t>Teaching of this unit supports the following criteria from the ‘DfE Mathematics Guidance: key stages 1 &amp; 2’ (the 335-page document available as a download)</a:t>
            </a:r>
          </a:p>
          <a:p>
            <a:pPr marL="285750" lvl="0" indent="-285750">
              <a:buFont typeface="Arial" panose="020B0604020202020204" pitchFamily="34" charset="0"/>
              <a:buChar char="•"/>
              <a:tabLst>
                <a:tab pos="228600" algn="l"/>
                <a:tab pos="457200" algn="l"/>
              </a:tabLst>
            </a:pPr>
            <a:r>
              <a:rPr lang="en-GB" sz="1600" dirty="0">
                <a:solidFill>
                  <a:schemeClr val="tx1">
                    <a:lumMod val="65000"/>
                    <a:lumOff val="35000"/>
                  </a:schemeClr>
                </a:solidFill>
                <a:latin typeface="Arial" panose="020B0604020202020204" pitchFamily="34" charset="0"/>
                <a:ea typeface="Calibri" panose="020F0502020204030204" pitchFamily="34" charset="0"/>
                <a:cs typeface="Arial" panose="020B0604020202020204" pitchFamily="34" charset="0"/>
                <a:hlinkClick r:id="rId6"/>
              </a:rPr>
              <a:t>2MD</a:t>
            </a:r>
            <a:r>
              <a:rPr lang="en-GB" sz="1600" dirty="0">
                <a:solidFill>
                  <a:schemeClr val="tx1">
                    <a:lumMod val="65000"/>
                    <a:lumOff val="35000"/>
                  </a:schemeClr>
                </a:solidFill>
                <a:effectLst/>
                <a:latin typeface="Arial" panose="020B0604020202020204" pitchFamily="34" charset="0"/>
                <a:ea typeface="Calibri" panose="020F0502020204030204" pitchFamily="34" charset="0"/>
                <a:cs typeface="Arial" panose="020B0604020202020204" pitchFamily="34" charset="0"/>
                <a:hlinkClick r:id="rId6"/>
              </a:rPr>
              <a:t>-1 Page </a:t>
            </a:r>
            <a:r>
              <a:rPr lang="en-GB" sz="1600" dirty="0">
                <a:solidFill>
                  <a:schemeClr val="tx1">
                    <a:lumMod val="65000"/>
                    <a:lumOff val="35000"/>
                  </a:schemeClr>
                </a:solidFill>
                <a:latin typeface="Arial" panose="020B0604020202020204" pitchFamily="34" charset="0"/>
                <a:ea typeface="Calibri" panose="020F0502020204030204" pitchFamily="34" charset="0"/>
                <a:cs typeface="Arial" panose="020B0604020202020204" pitchFamily="34" charset="0"/>
                <a:hlinkClick r:id="rId6"/>
              </a:rPr>
              <a:t>69</a:t>
            </a:r>
            <a:endParaRPr lang="en-GB" sz="1600" dirty="0">
              <a:solidFill>
                <a:schemeClr val="tx1">
                  <a:lumMod val="65000"/>
                  <a:lumOff val="35000"/>
                </a:schemeClr>
              </a:solidFill>
              <a:effectLst/>
              <a:latin typeface="Arial" panose="020B0604020202020204" pitchFamily="34" charset="0"/>
              <a:ea typeface="Calibri" panose="020F0502020204030204" pitchFamily="34" charset="0"/>
              <a:cs typeface="Arial" panose="020B0604020202020204" pitchFamily="34" charset="0"/>
            </a:endParaRPr>
          </a:p>
          <a:p>
            <a:pPr>
              <a:spcBef>
                <a:spcPts val="1200"/>
              </a:spcBef>
              <a:spcAft>
                <a:spcPts val="300"/>
              </a:spcAft>
            </a:pPr>
            <a:r>
              <a:rPr lang="en-GB" b="1" dirty="0">
                <a:solidFill>
                  <a:schemeClr val="tx1">
                    <a:lumMod val="65000"/>
                    <a:lumOff val="35000"/>
                  </a:schemeClr>
                </a:solidFill>
                <a:effectLst/>
                <a:latin typeface="Arial" panose="020B0604020202020204" pitchFamily="34" charset="0"/>
                <a:cs typeface="Arial" panose="020B0604020202020204" pitchFamily="34" charset="0"/>
              </a:rPr>
              <a:t>Prior learning</a:t>
            </a:r>
            <a:r>
              <a:rPr lang="en-GB" b="0" dirty="0">
                <a:solidFill>
                  <a:schemeClr val="tx1">
                    <a:lumMod val="65000"/>
                    <a:lumOff val="35000"/>
                  </a:schemeClr>
                </a:solidFill>
                <a:effectLst/>
                <a:latin typeface="Arial" panose="020B0604020202020204" pitchFamily="34" charset="0"/>
                <a:cs typeface="Arial" panose="020B0604020202020204" pitchFamily="34" charset="0"/>
              </a:rPr>
              <a:t> </a:t>
            </a:r>
            <a:endParaRPr lang="en-GB" b="1" dirty="0">
              <a:solidFill>
                <a:schemeClr val="tx1">
                  <a:lumMod val="65000"/>
                  <a:lumOff val="35000"/>
                </a:schemeClr>
              </a:solidFill>
              <a:effectLst/>
              <a:latin typeface="Arial" panose="020B0604020202020204" pitchFamily="34" charset="0"/>
              <a:cs typeface="Arial" panose="020B0604020202020204" pitchFamily="34" charset="0"/>
            </a:endParaRPr>
          </a:p>
          <a:p>
            <a:r>
              <a:rPr lang="en-GB" sz="1600" dirty="0">
                <a:solidFill>
                  <a:srgbClr val="595959"/>
                </a:solidFill>
                <a:effectLst/>
                <a:latin typeface="Arial" panose="020B0604020202020204" pitchFamily="34" charset="0"/>
                <a:ea typeface="Calibri" panose="020F0502020204030204" pitchFamily="34" charset="0"/>
              </a:rPr>
              <a:t>Recognise repeated addition contexts and represent them with multiplication equations. Relate grouping problems where the number of groups is unknown to multiplication equations with a missing factor, and to division equations (quotitive division). </a:t>
            </a:r>
            <a:endParaRPr lang="en-GB" sz="1200" dirty="0">
              <a:solidFill>
                <a:schemeClr val="tx1">
                  <a:lumMod val="65000"/>
                  <a:lumOff val="35000"/>
                </a:schemeClr>
              </a:solidFill>
              <a:effectLst/>
              <a:latin typeface="Arial" panose="020B0604020202020204" pitchFamily="34" charset="0"/>
              <a:ea typeface="Calibri" panose="020F0502020204030204" pitchFamily="34" charset="0"/>
              <a:cs typeface="Arial" panose="020B0604020202020204" pitchFamily="34" charset="0"/>
            </a:endParaRPr>
          </a:p>
        </p:txBody>
      </p:sp>
      <p:sp>
        <p:nvSpPr>
          <p:cNvPr id="6" name="Title 1">
            <a:extLst>
              <a:ext uri="{FF2B5EF4-FFF2-40B4-BE49-F238E27FC236}">
                <a16:creationId xmlns:a16="http://schemas.microsoft.com/office/drawing/2014/main" id="{08D72010-6BB7-4450-87EA-D90CA78A311D}"/>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a:t>
            </a:r>
            <a:r>
              <a:rPr lang="en-GB" sz="2400" b="1" dirty="0"/>
              <a:t>2</a:t>
            </a:r>
            <a:r>
              <a:rPr lang="en-GB" sz="2400" b="1" i="0" u="none" strike="noStrike" dirty="0">
                <a:effectLst/>
              </a:rPr>
              <a:t>, Unit </a:t>
            </a:r>
            <a:r>
              <a:rPr lang="en-GB" sz="2400" b="1" dirty="0"/>
              <a:t>5</a:t>
            </a:r>
          </a:p>
        </p:txBody>
      </p:sp>
    </p:spTree>
    <p:extLst>
      <p:ext uri="{BB962C8B-B14F-4D97-AF65-F5344CB8AC3E}">
        <p14:creationId xmlns:p14="http://schemas.microsoft.com/office/powerpoint/2010/main" val="359154187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ext Placeholder 1">
            <a:extLst>
              <a:ext uri="{FF2B5EF4-FFF2-40B4-BE49-F238E27FC236}">
                <a16:creationId xmlns:a16="http://schemas.microsoft.com/office/drawing/2014/main" id="{4ABDC64C-DCC6-45F8-AE0D-3A3298651CA6}"/>
              </a:ext>
            </a:extLst>
          </p:cNvPr>
          <p:cNvSpPr>
            <a:spLocks noGrp="1" noChangeArrowheads="1"/>
          </p:cNvSpPr>
          <p:nvPr>
            <p:ph type="body" sz="quarter" idx="11"/>
          </p:nvPr>
        </p:nvSpPr>
        <p:spPr>
          <a:xfrm>
            <a:off x="0" y="0"/>
            <a:ext cx="12192000" cy="630238"/>
          </a:xfrm>
        </p:spPr>
        <p:txBody>
          <a:bodyPr/>
          <a:lstStyle/>
          <a:p>
            <a:pPr marL="0" indent="0">
              <a:tabLst>
                <a:tab pos="2243138" algn="l"/>
              </a:tabLst>
            </a:pPr>
            <a:r>
              <a:rPr lang="en-GB" altLang="en-US">
                <a:latin typeface="Myriad Pro" panose="020B0503030403020204" pitchFamily="34" charset="0"/>
                <a:ea typeface="Myriad Pro" panose="020B0503030403020204" pitchFamily="34" charset="0"/>
                <a:cs typeface="Myriad Pro" panose="020B0503030403020204" pitchFamily="34" charset="0"/>
              </a:rPr>
              <a:t>2.2 Multiplication: equal groups</a:t>
            </a:r>
            <a:r>
              <a:rPr lang="en-US" altLang="en-US">
                <a:latin typeface="Myriad Pro" panose="020B0503030403020204" pitchFamily="34" charset="0"/>
                <a:ea typeface="Myriad Pro" panose="020B0503030403020204" pitchFamily="34" charset="0"/>
                <a:cs typeface="Myriad Pro" panose="020B0503030403020204" pitchFamily="34" charset="0"/>
              </a:rPr>
              <a:t>   </a:t>
            </a:r>
            <a:r>
              <a:rPr lang="en-US" altLang="en-US">
                <a:solidFill>
                  <a:srgbClr val="00628C"/>
                </a:solidFill>
                <a:latin typeface="Myriad Pro" panose="020B0503030403020204" pitchFamily="34" charset="0"/>
                <a:ea typeface="Myriad Pro" panose="020B0503030403020204" pitchFamily="34" charset="0"/>
                <a:cs typeface="Myriad Pro" panose="020B0503030403020204" pitchFamily="34" charset="0"/>
              </a:rPr>
              <a:t>Step 1:3</a:t>
            </a:r>
          </a:p>
        </p:txBody>
      </p:sp>
      <p:pic>
        <p:nvPicPr>
          <p:cNvPr id="31747" name="Picture 3">
            <a:extLst>
              <a:ext uri="{FF2B5EF4-FFF2-40B4-BE49-F238E27FC236}">
                <a16:creationId xmlns:a16="http://schemas.microsoft.com/office/drawing/2014/main" id="{D69DDCB4-1166-41A7-94E1-2DF1D6A9994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16314" y="2663826"/>
            <a:ext cx="7839075" cy="1528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a:extLst>
              <a:ext uri="{FF2B5EF4-FFF2-40B4-BE49-F238E27FC236}">
                <a16:creationId xmlns:a16="http://schemas.microsoft.com/office/drawing/2014/main" id="{BB68DECC-9BC8-427B-B2F0-6F674B342BBB}"/>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442200" y="2663826"/>
            <a:ext cx="1289050" cy="1528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2.4 The 10 and 5 time tables</a:t>
            </a:r>
            <a:r>
              <a:rPr lang="en-GB" dirty="0"/>
              <a:t>	</a:t>
            </a:r>
            <a:r>
              <a:rPr lang="en-US" dirty="0">
                <a:solidFill>
                  <a:srgbClr val="00628C"/>
                </a:solidFill>
              </a:rPr>
              <a:t>Step 4:5</a:t>
            </a:r>
          </a:p>
        </p:txBody>
      </p:sp>
      <p:pic>
        <p:nvPicPr>
          <p:cNvPr id="43" name="Picture 42" descr="A close up of a logo&#10;&#10;Description automatically generated">
            <a:extLst>
              <a:ext uri="{FF2B5EF4-FFF2-40B4-BE49-F238E27FC236}">
                <a16:creationId xmlns:a16="http://schemas.microsoft.com/office/drawing/2014/main" id="{581C3C68-1A5F-41EA-BD8A-25976084FE9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33874" y="1326958"/>
            <a:ext cx="3560373" cy="646232"/>
          </a:xfrm>
          <a:prstGeom prst="rect">
            <a:avLst/>
          </a:prstGeom>
        </p:spPr>
      </p:pic>
      <p:pic>
        <p:nvPicPr>
          <p:cNvPr id="57" name="Picture 56" descr="A close up of a logo&#10;&#10;Description automatically generated">
            <a:extLst>
              <a:ext uri="{FF2B5EF4-FFF2-40B4-BE49-F238E27FC236}">
                <a16:creationId xmlns:a16="http://schemas.microsoft.com/office/drawing/2014/main" id="{78B8EE10-3235-456A-96AA-B72D04BD38B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33874" y="1702501"/>
            <a:ext cx="3560373" cy="646232"/>
          </a:xfrm>
          <a:prstGeom prst="rect">
            <a:avLst/>
          </a:prstGeom>
        </p:spPr>
      </p:pic>
      <p:pic>
        <p:nvPicPr>
          <p:cNvPr id="58" name="Picture 57" descr="A close up of a logo&#10;&#10;Description automatically generated">
            <a:extLst>
              <a:ext uri="{FF2B5EF4-FFF2-40B4-BE49-F238E27FC236}">
                <a16:creationId xmlns:a16="http://schemas.microsoft.com/office/drawing/2014/main" id="{549970ED-AA30-44C5-8DB3-123FD72C342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033874" y="2058889"/>
            <a:ext cx="3560373" cy="646232"/>
          </a:xfrm>
          <a:prstGeom prst="rect">
            <a:avLst/>
          </a:prstGeom>
        </p:spPr>
      </p:pic>
      <p:pic>
        <p:nvPicPr>
          <p:cNvPr id="59" name="Picture 58" descr="A close up of a logo&#10;&#10;Description automatically generated">
            <a:extLst>
              <a:ext uri="{FF2B5EF4-FFF2-40B4-BE49-F238E27FC236}">
                <a16:creationId xmlns:a16="http://schemas.microsoft.com/office/drawing/2014/main" id="{9A53884D-405C-4F6B-8117-629D6183630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033874" y="2424802"/>
            <a:ext cx="3560373" cy="646232"/>
          </a:xfrm>
          <a:prstGeom prst="rect">
            <a:avLst/>
          </a:prstGeom>
        </p:spPr>
      </p:pic>
      <p:pic>
        <p:nvPicPr>
          <p:cNvPr id="60" name="Picture 59" descr="A close up of a logo&#10;&#10;Description automatically generated">
            <a:extLst>
              <a:ext uri="{FF2B5EF4-FFF2-40B4-BE49-F238E27FC236}">
                <a16:creationId xmlns:a16="http://schemas.microsoft.com/office/drawing/2014/main" id="{9718EFB4-3FD2-4660-9BB4-49885125FD42}"/>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033874" y="2781576"/>
            <a:ext cx="3560373" cy="646232"/>
          </a:xfrm>
          <a:prstGeom prst="rect">
            <a:avLst/>
          </a:prstGeom>
        </p:spPr>
      </p:pic>
      <p:pic>
        <p:nvPicPr>
          <p:cNvPr id="61" name="Picture 60" descr="A close up of a logo&#10;&#10;Description automatically generated">
            <a:extLst>
              <a:ext uri="{FF2B5EF4-FFF2-40B4-BE49-F238E27FC236}">
                <a16:creationId xmlns:a16="http://schemas.microsoft.com/office/drawing/2014/main" id="{E41DDFE3-02A9-4D62-B19E-77FF7BB8D081}"/>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033874" y="3519175"/>
            <a:ext cx="3560373" cy="646232"/>
          </a:xfrm>
          <a:prstGeom prst="rect">
            <a:avLst/>
          </a:prstGeom>
        </p:spPr>
      </p:pic>
      <p:pic>
        <p:nvPicPr>
          <p:cNvPr id="62" name="Picture 61" descr="A close up of a logo&#10;&#10;Description automatically generated">
            <a:extLst>
              <a:ext uri="{FF2B5EF4-FFF2-40B4-BE49-F238E27FC236}">
                <a16:creationId xmlns:a16="http://schemas.microsoft.com/office/drawing/2014/main" id="{4AFEC40B-D166-4F17-A089-7C0FE139EC88}"/>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033874" y="3869824"/>
            <a:ext cx="3560373" cy="646232"/>
          </a:xfrm>
          <a:prstGeom prst="rect">
            <a:avLst/>
          </a:prstGeom>
        </p:spPr>
      </p:pic>
      <p:pic>
        <p:nvPicPr>
          <p:cNvPr id="63" name="Picture 62" descr="A close up of a logo&#10;&#10;Description automatically generated">
            <a:extLst>
              <a:ext uri="{FF2B5EF4-FFF2-40B4-BE49-F238E27FC236}">
                <a16:creationId xmlns:a16="http://schemas.microsoft.com/office/drawing/2014/main" id="{64FD5FBC-A4CB-40E2-8EF5-BFAD7E2B818F}"/>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4033874" y="4239928"/>
            <a:ext cx="3560373" cy="646232"/>
          </a:xfrm>
          <a:prstGeom prst="rect">
            <a:avLst/>
          </a:prstGeom>
        </p:spPr>
      </p:pic>
      <p:pic>
        <p:nvPicPr>
          <p:cNvPr id="64" name="Picture 63" descr="A close up of a logo&#10;&#10;Description automatically generated">
            <a:extLst>
              <a:ext uri="{FF2B5EF4-FFF2-40B4-BE49-F238E27FC236}">
                <a16:creationId xmlns:a16="http://schemas.microsoft.com/office/drawing/2014/main" id="{7EEE4A3A-E627-4F7A-810C-BF7B004D88A4}"/>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4198136" y="4597249"/>
            <a:ext cx="3633531" cy="646232"/>
          </a:xfrm>
          <a:prstGeom prst="rect">
            <a:avLst/>
          </a:prstGeom>
        </p:spPr>
      </p:pic>
      <p:pic>
        <p:nvPicPr>
          <p:cNvPr id="65" name="Picture 64" descr="A close up of a logo&#10;&#10;Description automatically generated">
            <a:extLst>
              <a:ext uri="{FF2B5EF4-FFF2-40B4-BE49-F238E27FC236}">
                <a16:creationId xmlns:a16="http://schemas.microsoft.com/office/drawing/2014/main" id="{DF39CBE2-3BDB-4395-B31F-38223C0CBCEC}"/>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4198136" y="4962592"/>
            <a:ext cx="3724979" cy="646232"/>
          </a:xfrm>
          <a:prstGeom prst="rect">
            <a:avLst/>
          </a:prstGeom>
        </p:spPr>
      </p:pic>
      <p:pic>
        <p:nvPicPr>
          <p:cNvPr id="66" name="Picture 65" descr="A close up of a logo&#10;&#10;Description automatically generated">
            <a:extLst>
              <a:ext uri="{FF2B5EF4-FFF2-40B4-BE49-F238E27FC236}">
                <a16:creationId xmlns:a16="http://schemas.microsoft.com/office/drawing/2014/main" id="{8C73E6C1-CF24-43BD-8665-5B42E493C5FD}"/>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4198136" y="5322150"/>
            <a:ext cx="3724979" cy="646232"/>
          </a:xfrm>
          <a:prstGeom prst="rect">
            <a:avLst/>
          </a:prstGeom>
        </p:spPr>
      </p:pic>
      <p:pic>
        <p:nvPicPr>
          <p:cNvPr id="67" name="Picture 66" descr="A close up of a logo&#10;&#10;Description automatically generated">
            <a:extLst>
              <a:ext uri="{FF2B5EF4-FFF2-40B4-BE49-F238E27FC236}">
                <a16:creationId xmlns:a16="http://schemas.microsoft.com/office/drawing/2014/main" id="{BE2650A4-3630-46CB-90AA-85ABDFA35A85}"/>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4033874" y="977625"/>
            <a:ext cx="3560373" cy="646232"/>
          </a:xfrm>
          <a:prstGeom prst="rect">
            <a:avLst/>
          </a:prstGeom>
        </p:spPr>
      </p:pic>
      <p:pic>
        <p:nvPicPr>
          <p:cNvPr id="68" name="Picture 67" descr="A close up of a logo&#10;&#10;Description automatically generated">
            <a:extLst>
              <a:ext uri="{FF2B5EF4-FFF2-40B4-BE49-F238E27FC236}">
                <a16:creationId xmlns:a16="http://schemas.microsoft.com/office/drawing/2014/main" id="{BDFF3182-84CE-448F-899E-3772A5CAAB98}"/>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4033874" y="3141887"/>
            <a:ext cx="3560373" cy="646232"/>
          </a:xfrm>
          <a:prstGeom prst="rect">
            <a:avLst/>
          </a:prstGeom>
        </p:spPr>
      </p:pic>
      <p:pic>
        <p:nvPicPr>
          <p:cNvPr id="69" name="Picture 68" descr="A close up of a logo&#10;&#10;Description automatically generated">
            <a:extLst>
              <a:ext uri="{FF2B5EF4-FFF2-40B4-BE49-F238E27FC236}">
                <a16:creationId xmlns:a16="http://schemas.microsoft.com/office/drawing/2014/main" id="{C4C32027-4113-4D91-938D-07D530EA14A3}"/>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3060308" y="969908"/>
            <a:ext cx="6090432" cy="4999153"/>
          </a:xfrm>
          <a:prstGeom prst="rect">
            <a:avLst/>
          </a:prstGeom>
        </p:spPr>
      </p:pic>
    </p:spTree>
    <p:extLst>
      <p:ext uri="{BB962C8B-B14F-4D97-AF65-F5344CB8AC3E}">
        <p14:creationId xmlns:p14="http://schemas.microsoft.com/office/powerpoint/2010/main" val="33030467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7"/>
                                        </p:tgtEl>
                                        <p:attrNameLst>
                                          <p:attrName>style.visibility</p:attrName>
                                        </p:attrNameLst>
                                      </p:cBhvr>
                                      <p:to>
                                        <p:strVal val="visible"/>
                                      </p:to>
                                    </p:set>
                                    <p:animEffect transition="in" filter="fade">
                                      <p:cBhvr>
                                        <p:cTn id="7" dur="500"/>
                                        <p:tgtEl>
                                          <p:spTgt spid="6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3"/>
                                        </p:tgtEl>
                                        <p:attrNameLst>
                                          <p:attrName>style.visibility</p:attrName>
                                        </p:attrNameLst>
                                      </p:cBhvr>
                                      <p:to>
                                        <p:strVal val="visible"/>
                                      </p:to>
                                    </p:set>
                                    <p:animEffect transition="in" filter="fade">
                                      <p:cBhvr>
                                        <p:cTn id="12" dur="500"/>
                                        <p:tgtEl>
                                          <p:spTgt spid="4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7"/>
                                        </p:tgtEl>
                                        <p:attrNameLst>
                                          <p:attrName>style.visibility</p:attrName>
                                        </p:attrNameLst>
                                      </p:cBhvr>
                                      <p:to>
                                        <p:strVal val="visible"/>
                                      </p:to>
                                    </p:set>
                                    <p:animEffect transition="in" filter="fade">
                                      <p:cBhvr>
                                        <p:cTn id="17" dur="500"/>
                                        <p:tgtEl>
                                          <p:spTgt spid="5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58"/>
                                        </p:tgtEl>
                                        <p:attrNameLst>
                                          <p:attrName>style.visibility</p:attrName>
                                        </p:attrNameLst>
                                      </p:cBhvr>
                                      <p:to>
                                        <p:strVal val="visible"/>
                                      </p:to>
                                    </p:set>
                                    <p:animEffect transition="in" filter="fade">
                                      <p:cBhvr>
                                        <p:cTn id="22" dur="500"/>
                                        <p:tgtEl>
                                          <p:spTgt spid="58"/>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59"/>
                                        </p:tgtEl>
                                        <p:attrNameLst>
                                          <p:attrName>style.visibility</p:attrName>
                                        </p:attrNameLst>
                                      </p:cBhvr>
                                      <p:to>
                                        <p:strVal val="visible"/>
                                      </p:to>
                                    </p:set>
                                    <p:animEffect transition="in" filter="fade">
                                      <p:cBhvr>
                                        <p:cTn id="27" dur="500"/>
                                        <p:tgtEl>
                                          <p:spTgt spid="59"/>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60"/>
                                        </p:tgtEl>
                                        <p:attrNameLst>
                                          <p:attrName>style.visibility</p:attrName>
                                        </p:attrNameLst>
                                      </p:cBhvr>
                                      <p:to>
                                        <p:strVal val="visible"/>
                                      </p:to>
                                    </p:set>
                                    <p:animEffect transition="in" filter="fade">
                                      <p:cBhvr>
                                        <p:cTn id="32" dur="500"/>
                                        <p:tgtEl>
                                          <p:spTgt spid="60"/>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68"/>
                                        </p:tgtEl>
                                        <p:attrNameLst>
                                          <p:attrName>style.visibility</p:attrName>
                                        </p:attrNameLst>
                                      </p:cBhvr>
                                      <p:to>
                                        <p:strVal val="visible"/>
                                      </p:to>
                                    </p:set>
                                    <p:animEffect transition="in" filter="fade">
                                      <p:cBhvr>
                                        <p:cTn id="37" dur="500"/>
                                        <p:tgtEl>
                                          <p:spTgt spid="68"/>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61"/>
                                        </p:tgtEl>
                                        <p:attrNameLst>
                                          <p:attrName>style.visibility</p:attrName>
                                        </p:attrNameLst>
                                      </p:cBhvr>
                                      <p:to>
                                        <p:strVal val="visible"/>
                                      </p:to>
                                    </p:set>
                                    <p:animEffect transition="in" filter="fade">
                                      <p:cBhvr>
                                        <p:cTn id="42" dur="500"/>
                                        <p:tgtEl>
                                          <p:spTgt spid="61"/>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62"/>
                                        </p:tgtEl>
                                        <p:attrNameLst>
                                          <p:attrName>style.visibility</p:attrName>
                                        </p:attrNameLst>
                                      </p:cBhvr>
                                      <p:to>
                                        <p:strVal val="visible"/>
                                      </p:to>
                                    </p:set>
                                    <p:animEffect transition="in" filter="fade">
                                      <p:cBhvr>
                                        <p:cTn id="47" dur="500"/>
                                        <p:tgtEl>
                                          <p:spTgt spid="62"/>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63"/>
                                        </p:tgtEl>
                                        <p:attrNameLst>
                                          <p:attrName>style.visibility</p:attrName>
                                        </p:attrNameLst>
                                      </p:cBhvr>
                                      <p:to>
                                        <p:strVal val="visible"/>
                                      </p:to>
                                    </p:set>
                                    <p:animEffect transition="in" filter="fade">
                                      <p:cBhvr>
                                        <p:cTn id="52" dur="500"/>
                                        <p:tgtEl>
                                          <p:spTgt spid="63"/>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nodeType="clickEffect">
                                  <p:stCondLst>
                                    <p:cond delay="0"/>
                                  </p:stCondLst>
                                  <p:childTnLst>
                                    <p:set>
                                      <p:cBhvr>
                                        <p:cTn id="56" dur="1" fill="hold">
                                          <p:stCondLst>
                                            <p:cond delay="0"/>
                                          </p:stCondLst>
                                        </p:cTn>
                                        <p:tgtEl>
                                          <p:spTgt spid="64"/>
                                        </p:tgtEl>
                                        <p:attrNameLst>
                                          <p:attrName>style.visibility</p:attrName>
                                        </p:attrNameLst>
                                      </p:cBhvr>
                                      <p:to>
                                        <p:strVal val="visible"/>
                                      </p:to>
                                    </p:set>
                                    <p:animEffect transition="in" filter="fade">
                                      <p:cBhvr>
                                        <p:cTn id="57" dur="500"/>
                                        <p:tgtEl>
                                          <p:spTgt spid="64"/>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nodeType="clickEffect">
                                  <p:stCondLst>
                                    <p:cond delay="0"/>
                                  </p:stCondLst>
                                  <p:childTnLst>
                                    <p:set>
                                      <p:cBhvr>
                                        <p:cTn id="61" dur="1" fill="hold">
                                          <p:stCondLst>
                                            <p:cond delay="0"/>
                                          </p:stCondLst>
                                        </p:cTn>
                                        <p:tgtEl>
                                          <p:spTgt spid="65"/>
                                        </p:tgtEl>
                                        <p:attrNameLst>
                                          <p:attrName>style.visibility</p:attrName>
                                        </p:attrNameLst>
                                      </p:cBhvr>
                                      <p:to>
                                        <p:strVal val="visible"/>
                                      </p:to>
                                    </p:set>
                                    <p:animEffect transition="in" filter="fade">
                                      <p:cBhvr>
                                        <p:cTn id="62" dur="500"/>
                                        <p:tgtEl>
                                          <p:spTgt spid="65"/>
                                        </p:tgtEl>
                                      </p:cBhvr>
                                    </p:animEffect>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nodeType="clickEffect">
                                  <p:stCondLst>
                                    <p:cond delay="0"/>
                                  </p:stCondLst>
                                  <p:childTnLst>
                                    <p:set>
                                      <p:cBhvr>
                                        <p:cTn id="66" dur="1" fill="hold">
                                          <p:stCondLst>
                                            <p:cond delay="0"/>
                                          </p:stCondLst>
                                        </p:cTn>
                                        <p:tgtEl>
                                          <p:spTgt spid="66"/>
                                        </p:tgtEl>
                                        <p:attrNameLst>
                                          <p:attrName>style.visibility</p:attrName>
                                        </p:attrNameLst>
                                      </p:cBhvr>
                                      <p:to>
                                        <p:strVal val="visible"/>
                                      </p:to>
                                    </p:set>
                                    <p:animEffect transition="in" filter="fade">
                                      <p:cBhvr>
                                        <p:cTn id="67" dur="5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2.4 The 10 and 5 time tables</a:t>
            </a:r>
            <a:r>
              <a:rPr lang="en-GB" dirty="0"/>
              <a:t>	</a:t>
            </a:r>
            <a:r>
              <a:rPr lang="en-US" dirty="0">
                <a:solidFill>
                  <a:srgbClr val="00628C"/>
                </a:solidFill>
              </a:rPr>
              <a:t>Step 4:6</a:t>
            </a:r>
          </a:p>
        </p:txBody>
      </p:sp>
      <p:graphicFrame>
        <p:nvGraphicFramePr>
          <p:cNvPr id="3" name="Table 2">
            <a:extLst>
              <a:ext uri="{FF2B5EF4-FFF2-40B4-BE49-F238E27FC236}">
                <a16:creationId xmlns:a16="http://schemas.microsoft.com/office/drawing/2014/main" id="{A874BFCB-F158-4D30-A8D5-2498F3D17A6E}"/>
              </a:ext>
            </a:extLst>
          </p:cNvPr>
          <p:cNvGraphicFramePr>
            <a:graphicFrameLocks noGrp="1"/>
          </p:cNvGraphicFramePr>
          <p:nvPr/>
        </p:nvGraphicFramePr>
        <p:xfrm>
          <a:off x="3432000" y="959310"/>
          <a:ext cx="5328000" cy="5328000"/>
        </p:xfrm>
        <a:graphic>
          <a:graphicData uri="http://schemas.openxmlformats.org/drawingml/2006/table">
            <a:tbl>
              <a:tblPr firstRow="1" bandRow="1">
                <a:tableStyleId>{5C22544A-7EE6-4342-B048-85BDC9FD1C3A}</a:tableStyleId>
              </a:tblPr>
              <a:tblGrid>
                <a:gridCol w="1332000">
                  <a:extLst>
                    <a:ext uri="{9D8B030D-6E8A-4147-A177-3AD203B41FA5}">
                      <a16:colId xmlns:a16="http://schemas.microsoft.com/office/drawing/2014/main" val="81816185"/>
                    </a:ext>
                  </a:extLst>
                </a:gridCol>
                <a:gridCol w="1332000">
                  <a:extLst>
                    <a:ext uri="{9D8B030D-6E8A-4147-A177-3AD203B41FA5}">
                      <a16:colId xmlns:a16="http://schemas.microsoft.com/office/drawing/2014/main" val="3963530225"/>
                    </a:ext>
                  </a:extLst>
                </a:gridCol>
                <a:gridCol w="1332000">
                  <a:extLst>
                    <a:ext uri="{9D8B030D-6E8A-4147-A177-3AD203B41FA5}">
                      <a16:colId xmlns:a16="http://schemas.microsoft.com/office/drawing/2014/main" val="2007256124"/>
                    </a:ext>
                  </a:extLst>
                </a:gridCol>
                <a:gridCol w="1332000">
                  <a:extLst>
                    <a:ext uri="{9D8B030D-6E8A-4147-A177-3AD203B41FA5}">
                      <a16:colId xmlns:a16="http://schemas.microsoft.com/office/drawing/2014/main" val="3250531719"/>
                    </a:ext>
                  </a:extLst>
                </a:gridCol>
              </a:tblGrid>
              <a:tr h="1332000">
                <a:tc>
                  <a:txBody>
                    <a:bodyPr/>
                    <a:lstStyle/>
                    <a:p>
                      <a:pPr algn="ctr"/>
                      <a:endParaRPr lang="en-GB" sz="2400" dirty="0">
                        <a:solidFill>
                          <a:schemeClr val="tx1"/>
                        </a:solidFill>
                        <a:latin typeface="Myriad Pro Semibold"/>
                      </a:endParaRPr>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GB" sz="2400" dirty="0">
                          <a:solidFill>
                            <a:schemeClr val="tx1"/>
                          </a:solidFill>
                          <a:latin typeface="Myriad Pro Semibold"/>
                        </a:rPr>
                        <a:t>factor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8E2E8"/>
                    </a:solidFill>
                  </a:tcPr>
                </a:tc>
                <a:tc>
                  <a:txBody>
                    <a:bodyPr/>
                    <a:lstStyle/>
                    <a:p>
                      <a:pPr algn="ctr"/>
                      <a:r>
                        <a:rPr lang="en-GB" sz="2400" dirty="0">
                          <a:solidFill>
                            <a:schemeClr val="tx1"/>
                          </a:solidFill>
                          <a:latin typeface="Myriad Pro Semibold"/>
                        </a:rPr>
                        <a:t>factor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8E2E8"/>
                    </a:solidFill>
                  </a:tcPr>
                </a:tc>
                <a:tc>
                  <a:txBody>
                    <a:bodyPr/>
                    <a:lstStyle/>
                    <a:p>
                      <a:pPr algn="ctr"/>
                      <a:r>
                        <a:rPr lang="en-GB" sz="2400" dirty="0">
                          <a:solidFill>
                            <a:schemeClr val="tx1"/>
                          </a:solidFill>
                          <a:latin typeface="Myriad Pro Semibold"/>
                        </a:rPr>
                        <a:t>product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2EFD9"/>
                    </a:solidFill>
                  </a:tcPr>
                </a:tc>
                <a:extLst>
                  <a:ext uri="{0D108BD9-81ED-4DB2-BD59-A6C34878D82A}">
                    <a16:rowId xmlns:a16="http://schemas.microsoft.com/office/drawing/2014/main" val="4258910124"/>
                  </a:ext>
                </a:extLst>
              </a:tr>
              <a:tr h="1332000">
                <a:tc>
                  <a:txBody>
                    <a:bodyPr/>
                    <a:lstStyle/>
                    <a:p>
                      <a:pPr algn="ctr"/>
                      <a:r>
                        <a:rPr lang="en-GB" sz="2400" b="1" dirty="0">
                          <a:solidFill>
                            <a:schemeClr val="tx1"/>
                          </a:solidFill>
                          <a:latin typeface="Myriad Pro Semibold"/>
                        </a:rPr>
                        <a:t>factor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8E2E8"/>
                    </a:solidFill>
                  </a:tcPr>
                </a:tc>
                <a:tc>
                  <a:txBody>
                    <a:bodyPr/>
                    <a:lstStyle/>
                    <a:p>
                      <a:pPr algn="ctr"/>
                      <a:endParaRPr lang="en-GB" sz="2400" dirty="0">
                        <a:solidFill>
                          <a:srgbClr val="FF0000"/>
                        </a:solidFill>
                        <a:latin typeface="Myriad Pro Semibold"/>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2400" dirty="0">
                        <a:solidFill>
                          <a:srgbClr val="FF0000"/>
                        </a:solidFill>
                        <a:latin typeface="Myriad Pro Semibold"/>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GB" sz="2400" dirty="0">
                          <a:solidFill>
                            <a:schemeClr val="tx1"/>
                          </a:solidFill>
                          <a:latin typeface="Myriad Pro Semibold"/>
                        </a:rPr>
                        <a:t>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892543736"/>
                  </a:ext>
                </a:extLst>
              </a:tr>
              <a:tr h="1332000">
                <a:tc>
                  <a:txBody>
                    <a:bodyPr/>
                    <a:lstStyle/>
                    <a:p>
                      <a:pPr algn="ctr"/>
                      <a:r>
                        <a:rPr lang="en-GB" sz="2400" b="1" dirty="0">
                          <a:solidFill>
                            <a:schemeClr val="tx1"/>
                          </a:solidFill>
                          <a:latin typeface="Myriad Pro Semibold"/>
                        </a:rPr>
                        <a:t>factor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8E2E8"/>
                    </a:solidFill>
                  </a:tcPr>
                </a:tc>
                <a:tc>
                  <a:txBody>
                    <a:bodyPr/>
                    <a:lstStyle/>
                    <a:p>
                      <a:pPr algn="ctr"/>
                      <a:endParaRPr lang="en-GB" sz="2400" dirty="0">
                        <a:solidFill>
                          <a:srgbClr val="FF0000"/>
                        </a:solidFill>
                        <a:latin typeface="Myriad Pro Semibold"/>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2400" dirty="0">
                        <a:solidFill>
                          <a:srgbClr val="FF0000"/>
                        </a:solidFill>
                        <a:latin typeface="Myriad Pro Semibold"/>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GB" sz="2400" dirty="0">
                          <a:solidFill>
                            <a:schemeClr val="tx1"/>
                          </a:solidFill>
                          <a:latin typeface="Myriad Pro Semibold"/>
                        </a:rPr>
                        <a:t>5</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961266863"/>
                  </a:ext>
                </a:extLst>
              </a:tr>
              <a:tr h="1332000">
                <a:tc>
                  <a:txBody>
                    <a:bodyPr/>
                    <a:lstStyle/>
                    <a:p>
                      <a:pPr algn="ctr"/>
                      <a:r>
                        <a:rPr lang="en-GB" sz="2400" b="1" dirty="0">
                          <a:solidFill>
                            <a:schemeClr val="tx1"/>
                          </a:solidFill>
                          <a:latin typeface="Myriad Pro Semibold"/>
                        </a:rPr>
                        <a:t>product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2EFD9"/>
                    </a:solidFill>
                  </a:tcPr>
                </a:tc>
                <a:tc>
                  <a:txBody>
                    <a:bodyPr/>
                    <a:lstStyle/>
                    <a:p>
                      <a:pPr algn="ctr"/>
                      <a:r>
                        <a:rPr lang="en-GB" sz="2400" dirty="0">
                          <a:solidFill>
                            <a:schemeClr val="tx1"/>
                          </a:solidFill>
                          <a:latin typeface="Myriad Pro Semibold"/>
                        </a:rPr>
                        <a:t>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GB" sz="2400" dirty="0">
                          <a:solidFill>
                            <a:schemeClr val="tx1"/>
                          </a:solidFill>
                          <a:latin typeface="Myriad Pro Semibold"/>
                        </a:rPr>
                        <a:t>10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2400" dirty="0">
                        <a:solidFill>
                          <a:schemeClr val="tx1"/>
                        </a:solidFill>
                        <a:latin typeface="Myriad Pro Semibold"/>
                      </a:endParaRPr>
                    </a:p>
                  </a:txBody>
                  <a:tcPr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noFill/>
                  </a:tcPr>
                </a:tc>
                <a:extLst>
                  <a:ext uri="{0D108BD9-81ED-4DB2-BD59-A6C34878D82A}">
                    <a16:rowId xmlns:a16="http://schemas.microsoft.com/office/drawing/2014/main" val="3230230446"/>
                  </a:ext>
                </a:extLst>
              </a:tr>
            </a:tbl>
          </a:graphicData>
        </a:graphic>
      </p:graphicFrame>
      <p:sp>
        <p:nvSpPr>
          <p:cNvPr id="4" name="TextBox 3">
            <a:extLst>
              <a:ext uri="{FF2B5EF4-FFF2-40B4-BE49-F238E27FC236}">
                <a16:creationId xmlns:a16="http://schemas.microsoft.com/office/drawing/2014/main" id="{A8A4B529-3A9F-4CB5-8D79-E06A8E067481}"/>
              </a:ext>
            </a:extLst>
          </p:cNvPr>
          <p:cNvSpPr txBox="1"/>
          <p:nvPr/>
        </p:nvSpPr>
        <p:spPr bwMode="auto">
          <a:xfrm>
            <a:off x="5252906" y="2729023"/>
            <a:ext cx="3513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0</a:t>
            </a:r>
          </a:p>
        </p:txBody>
      </p:sp>
      <p:sp>
        <p:nvSpPr>
          <p:cNvPr id="5" name="TextBox 4">
            <a:extLst>
              <a:ext uri="{FF2B5EF4-FFF2-40B4-BE49-F238E27FC236}">
                <a16:creationId xmlns:a16="http://schemas.microsoft.com/office/drawing/2014/main" id="{FDC54189-E37D-41D2-BB7D-4A2ECEEC3C18}"/>
              </a:ext>
            </a:extLst>
          </p:cNvPr>
          <p:cNvSpPr txBox="1"/>
          <p:nvPr/>
        </p:nvSpPr>
        <p:spPr bwMode="auto">
          <a:xfrm>
            <a:off x="6501980" y="2729022"/>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10</a:t>
            </a:r>
          </a:p>
        </p:txBody>
      </p:sp>
      <p:sp>
        <p:nvSpPr>
          <p:cNvPr id="6" name="TextBox 5">
            <a:extLst>
              <a:ext uri="{FF2B5EF4-FFF2-40B4-BE49-F238E27FC236}">
                <a16:creationId xmlns:a16="http://schemas.microsoft.com/office/drawing/2014/main" id="{56BC0C4C-7EA6-4848-90D5-B066816A38A7}"/>
              </a:ext>
            </a:extLst>
          </p:cNvPr>
          <p:cNvSpPr txBox="1"/>
          <p:nvPr/>
        </p:nvSpPr>
        <p:spPr bwMode="auto">
          <a:xfrm>
            <a:off x="5252906" y="4060038"/>
            <a:ext cx="3513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5</a:t>
            </a:r>
          </a:p>
        </p:txBody>
      </p:sp>
      <p:sp>
        <p:nvSpPr>
          <p:cNvPr id="7" name="TextBox 6">
            <a:extLst>
              <a:ext uri="{FF2B5EF4-FFF2-40B4-BE49-F238E27FC236}">
                <a16:creationId xmlns:a16="http://schemas.microsoft.com/office/drawing/2014/main" id="{36DDE90B-A7F0-4735-86FD-9D651577E4EC}"/>
              </a:ext>
            </a:extLst>
          </p:cNvPr>
          <p:cNvSpPr txBox="1"/>
          <p:nvPr/>
        </p:nvSpPr>
        <p:spPr bwMode="auto">
          <a:xfrm>
            <a:off x="6587518" y="4056725"/>
            <a:ext cx="3513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1</a:t>
            </a:r>
          </a:p>
        </p:txBody>
      </p:sp>
    </p:spTree>
    <p:extLst>
      <p:ext uri="{BB962C8B-B14F-4D97-AF65-F5344CB8AC3E}">
        <p14:creationId xmlns:p14="http://schemas.microsoft.com/office/powerpoint/2010/main" val="23761141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Lst>
  </p:timing>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a:t>
            </a:r>
            <a:r>
              <a:rPr lang="en-GB" sz="2400" b="1" dirty="0"/>
              <a:t>2</a:t>
            </a:r>
            <a:r>
              <a:rPr lang="en-GB" sz="2400" b="1" i="0" u="none" strike="noStrike" dirty="0">
                <a:effectLst/>
              </a:rPr>
              <a:t>, Unit </a:t>
            </a:r>
            <a:r>
              <a:rPr lang="en-GB" sz="2400" b="1" dirty="0"/>
              <a:t>5</a:t>
            </a:r>
            <a:r>
              <a:rPr lang="en-GB" sz="2400" b="1" i="0" u="none" strike="noStrike" dirty="0">
                <a:effectLst/>
              </a:rPr>
              <a:t>, Learning Outcome </a:t>
            </a:r>
            <a:r>
              <a:rPr lang="en-GB" sz="2400" b="1" dirty="0"/>
              <a:t>23</a:t>
            </a:r>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3159191340"/>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23</a:t>
                      </a:r>
                    </a:p>
                  </a:txBody>
                  <a:tcPr anchor="ctr">
                    <a:solidFill>
                      <a:srgbClr val="327473"/>
                    </a:solidFill>
                  </a:tcPr>
                </a:tc>
                <a:extLst>
                  <a:ext uri="{0D108BD9-81ED-4DB2-BD59-A6C34878D82A}">
                    <a16:rowId xmlns:a16="http://schemas.microsoft.com/office/drawing/2014/main" val="2928509842"/>
                  </a:ext>
                </a:extLst>
              </a:tr>
              <a:tr h="1607131">
                <a:tc>
                  <a:txBody>
                    <a:bodyPr/>
                    <a:lstStyle/>
                    <a:p>
                      <a:r>
                        <a:rPr lang="en-GB" sz="2400" b="1" dirty="0">
                          <a:solidFill>
                            <a:schemeClr val="tx1">
                              <a:lumMod val="65000"/>
                              <a:lumOff val="35000"/>
                            </a:schemeClr>
                          </a:solidFill>
                          <a:latin typeface="Arial" panose="020B0604020202020204" pitchFamily="34" charset="0"/>
                          <a:cs typeface="Arial" panose="020B0604020202020204" pitchFamily="34" charset="0"/>
                        </a:rPr>
                        <a:t>Pupils represent multiplication equations in different ways</a:t>
                      </a: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17919024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2, Unit 5, Learning Outcome 23</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a:lnSpc>
                <a:spcPct val="120000"/>
              </a:lnSpc>
              <a:buClr>
                <a:srgbClr val="585858"/>
              </a:buClr>
            </a:pPr>
            <a:r>
              <a:rPr lang="en-GB" sz="2000" dirty="0"/>
              <a:t>Additional teacher guidance for this outcome should be read first and can be found in this segment of the NCETM Primary Mastery Professional Development Materials:</a:t>
            </a:r>
          </a:p>
          <a:p>
            <a:pPr>
              <a:lnSpc>
                <a:spcPct val="120000"/>
              </a:lnSpc>
              <a:buClr>
                <a:srgbClr val="585858"/>
              </a:buClr>
            </a:pPr>
            <a:r>
              <a:rPr lang="en-GB" sz="2000" dirty="0">
                <a:hlinkClick r:id="rId3"/>
              </a:rPr>
              <a:t>2.5 Commutativity (part 2), doubling and halving</a:t>
            </a:r>
            <a:endParaRPr lang="en-GB" sz="2000" dirty="0"/>
          </a:p>
          <a:p>
            <a:pPr>
              <a:lnSpc>
                <a:spcPct val="120000"/>
              </a:lnSpc>
              <a:buClr>
                <a:srgbClr val="585858"/>
              </a:buClr>
            </a:pPr>
            <a:r>
              <a:rPr lang="en-GB" sz="2000" dirty="0"/>
              <a:t>The spine materials are divided into ‘teaching points’ and ‘steps in learning’.</a:t>
            </a:r>
          </a:p>
          <a:p>
            <a:pPr>
              <a:lnSpc>
                <a:spcPct val="120000"/>
              </a:lnSpc>
              <a:buClr>
                <a:srgbClr val="585858"/>
              </a:buClr>
            </a:pPr>
            <a:endParaRPr lang="en-GB" sz="2000"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3231464752"/>
              </p:ext>
            </p:extLst>
          </p:nvPr>
        </p:nvGraphicFramePr>
        <p:xfrm>
          <a:off x="4514850" y="4258491"/>
          <a:ext cx="6886575" cy="79248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319314">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319314">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1</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1:1 - 1:4</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3-9</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4"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pic>
        <p:nvPicPr>
          <p:cNvPr id="10" name="Picture Placeholder 9">
            <a:extLst>
              <a:ext uri="{FF2B5EF4-FFF2-40B4-BE49-F238E27FC236}">
                <a16:creationId xmlns:a16="http://schemas.microsoft.com/office/drawing/2014/main" id="{609C64A6-E99D-4745-B6C5-73830228CCBF}"/>
              </a:ext>
            </a:extLst>
          </p:cNvPr>
          <p:cNvPicPr>
            <a:picLocks noGrp="1" noChangeAspect="1"/>
          </p:cNvPicPr>
          <p:nvPr>
            <p:ph type="pic" sz="quarter" idx="12"/>
          </p:nvPr>
        </p:nvPicPr>
        <p:blipFill>
          <a:blip r:embed="rId5">
            <a:extLst>
              <a:ext uri="{28A0092B-C50C-407E-A947-70E740481C1C}">
                <a14:useLocalDpi xmlns:a14="http://schemas.microsoft.com/office/drawing/2010/main" val="0"/>
              </a:ext>
            </a:extLst>
          </a:blip>
          <a:srcRect t="222" b="222"/>
          <a:stretch>
            <a:fillRect/>
          </a:stretch>
        </p:blipFill>
        <p:spPr/>
      </p:pic>
    </p:spTree>
    <p:extLst>
      <p:ext uri="{BB962C8B-B14F-4D97-AF65-F5344CB8AC3E}">
        <p14:creationId xmlns:p14="http://schemas.microsoft.com/office/powerpoint/2010/main" val="167577524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2.5 Commutativity, doubling and halving</a:t>
            </a:r>
            <a:r>
              <a:rPr lang="en-GB" dirty="0"/>
              <a:t>	  </a:t>
            </a:r>
            <a:r>
              <a:rPr lang="en-US" dirty="0">
                <a:solidFill>
                  <a:srgbClr val="00628C"/>
                </a:solidFill>
              </a:rPr>
              <a:t>Step 1:1</a:t>
            </a:r>
          </a:p>
        </p:txBody>
      </p:sp>
      <p:sp>
        <p:nvSpPr>
          <p:cNvPr id="7" name="TextBox 6">
            <a:extLst>
              <a:ext uri="{FF2B5EF4-FFF2-40B4-BE49-F238E27FC236}">
                <a16:creationId xmlns:a16="http://schemas.microsoft.com/office/drawing/2014/main" id="{06A67FEB-596C-4715-A678-A272FB1D17C5}"/>
              </a:ext>
            </a:extLst>
          </p:cNvPr>
          <p:cNvSpPr txBox="1"/>
          <p:nvPr/>
        </p:nvSpPr>
        <p:spPr bwMode="auto">
          <a:xfrm>
            <a:off x="5290330" y="4509113"/>
            <a:ext cx="161134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5 × 2 = 10</a:t>
            </a:r>
          </a:p>
        </p:txBody>
      </p:sp>
      <p:sp>
        <p:nvSpPr>
          <p:cNvPr id="8" name="TextBox 7">
            <a:extLst>
              <a:ext uri="{FF2B5EF4-FFF2-40B4-BE49-F238E27FC236}">
                <a16:creationId xmlns:a16="http://schemas.microsoft.com/office/drawing/2014/main" id="{38D6405A-E116-4BF6-8BCA-1288A25B75A7}"/>
              </a:ext>
            </a:extLst>
          </p:cNvPr>
          <p:cNvSpPr txBox="1"/>
          <p:nvPr/>
        </p:nvSpPr>
        <p:spPr bwMode="auto">
          <a:xfrm>
            <a:off x="5097972" y="5103700"/>
            <a:ext cx="199605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5 groups of 2</a:t>
            </a:r>
          </a:p>
        </p:txBody>
      </p:sp>
      <p:sp>
        <p:nvSpPr>
          <p:cNvPr id="9" name="TextBox 8">
            <a:extLst>
              <a:ext uri="{FF2B5EF4-FFF2-40B4-BE49-F238E27FC236}">
                <a16:creationId xmlns:a16="http://schemas.microsoft.com/office/drawing/2014/main" id="{F1610EC7-0EBF-482A-A727-F6BBB7F44F5A}"/>
              </a:ext>
            </a:extLst>
          </p:cNvPr>
          <p:cNvSpPr txBox="1"/>
          <p:nvPr/>
        </p:nvSpPr>
        <p:spPr bwMode="auto">
          <a:xfrm>
            <a:off x="5195850" y="5698288"/>
            <a:ext cx="18003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2, five times</a:t>
            </a:r>
          </a:p>
        </p:txBody>
      </p:sp>
      <p:pic>
        <p:nvPicPr>
          <p:cNvPr id="12" name="Picture 11" descr="A picture containing brass knucks, weapon, wheel&#10;&#10;Description automatically generated">
            <a:extLst>
              <a:ext uri="{FF2B5EF4-FFF2-40B4-BE49-F238E27FC236}">
                <a16:creationId xmlns:a16="http://schemas.microsoft.com/office/drawing/2014/main" id="{4530BA5E-2734-44D3-B2DD-53F2A715D05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619036" y="1316423"/>
            <a:ext cx="953931" cy="2737098"/>
          </a:xfrm>
          <a:prstGeom prst="rect">
            <a:avLst/>
          </a:prstGeom>
        </p:spPr>
      </p:pic>
      <p:grpSp>
        <p:nvGrpSpPr>
          <p:cNvPr id="19" name="Group 18">
            <a:extLst>
              <a:ext uri="{FF2B5EF4-FFF2-40B4-BE49-F238E27FC236}">
                <a16:creationId xmlns:a16="http://schemas.microsoft.com/office/drawing/2014/main" id="{BA1B7890-D0F4-4324-9C0A-824851D61D57}"/>
              </a:ext>
            </a:extLst>
          </p:cNvPr>
          <p:cNvGrpSpPr/>
          <p:nvPr/>
        </p:nvGrpSpPr>
        <p:grpSpPr>
          <a:xfrm>
            <a:off x="5562921" y="1254074"/>
            <a:ext cx="1066158" cy="2859128"/>
            <a:chOff x="4038921" y="1254074"/>
            <a:chExt cx="1066158" cy="2859128"/>
          </a:xfrm>
        </p:grpSpPr>
        <p:pic>
          <p:nvPicPr>
            <p:cNvPr id="14" name="Picture 13">
              <a:extLst>
                <a:ext uri="{FF2B5EF4-FFF2-40B4-BE49-F238E27FC236}">
                  <a16:creationId xmlns:a16="http://schemas.microsoft.com/office/drawing/2014/main" id="{1103E68B-D2F5-4F4F-9FF3-5389BA9E39A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38921" y="1254074"/>
              <a:ext cx="1066158" cy="480083"/>
            </a:xfrm>
            <a:prstGeom prst="rect">
              <a:avLst/>
            </a:prstGeom>
          </p:spPr>
        </p:pic>
        <p:pic>
          <p:nvPicPr>
            <p:cNvPr id="15" name="Picture 14">
              <a:extLst>
                <a:ext uri="{FF2B5EF4-FFF2-40B4-BE49-F238E27FC236}">
                  <a16:creationId xmlns:a16="http://schemas.microsoft.com/office/drawing/2014/main" id="{2DEDB92A-1879-49A3-A609-3A8D901C63A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38921" y="1847205"/>
              <a:ext cx="1066158" cy="480083"/>
            </a:xfrm>
            <a:prstGeom prst="rect">
              <a:avLst/>
            </a:prstGeom>
          </p:spPr>
        </p:pic>
        <p:pic>
          <p:nvPicPr>
            <p:cNvPr id="16" name="Picture 15">
              <a:extLst>
                <a:ext uri="{FF2B5EF4-FFF2-40B4-BE49-F238E27FC236}">
                  <a16:creationId xmlns:a16="http://schemas.microsoft.com/office/drawing/2014/main" id="{41BD0CEF-DA68-4CC4-B9A6-796A5B57A8E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38921" y="2445279"/>
              <a:ext cx="1066158" cy="480083"/>
            </a:xfrm>
            <a:prstGeom prst="rect">
              <a:avLst/>
            </a:prstGeom>
          </p:spPr>
        </p:pic>
        <p:pic>
          <p:nvPicPr>
            <p:cNvPr id="17" name="Picture 16">
              <a:extLst>
                <a:ext uri="{FF2B5EF4-FFF2-40B4-BE49-F238E27FC236}">
                  <a16:creationId xmlns:a16="http://schemas.microsoft.com/office/drawing/2014/main" id="{4A2A954E-7276-4438-8E1F-05F6F28CC59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38921" y="3036739"/>
              <a:ext cx="1066158" cy="480083"/>
            </a:xfrm>
            <a:prstGeom prst="rect">
              <a:avLst/>
            </a:prstGeom>
          </p:spPr>
        </p:pic>
        <p:pic>
          <p:nvPicPr>
            <p:cNvPr id="18" name="Picture 17">
              <a:extLst>
                <a:ext uri="{FF2B5EF4-FFF2-40B4-BE49-F238E27FC236}">
                  <a16:creationId xmlns:a16="http://schemas.microsoft.com/office/drawing/2014/main" id="{F0BCF123-3A0A-4A7A-ABDC-2B466237D81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38921" y="3633119"/>
              <a:ext cx="1066158" cy="480083"/>
            </a:xfrm>
            <a:prstGeom prst="rect">
              <a:avLst/>
            </a:prstGeom>
          </p:spPr>
        </p:pic>
      </p:grpSp>
    </p:spTree>
    <p:extLst>
      <p:ext uri="{BB962C8B-B14F-4D97-AF65-F5344CB8AC3E}">
        <p14:creationId xmlns:p14="http://schemas.microsoft.com/office/powerpoint/2010/main" val="6515949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Lst>
  </p:timing>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2.5 Commutativity, doubling and halving</a:t>
            </a:r>
            <a:r>
              <a:rPr lang="en-GB" dirty="0"/>
              <a:t>	  </a:t>
            </a:r>
            <a:r>
              <a:rPr lang="en-US" dirty="0">
                <a:solidFill>
                  <a:srgbClr val="00628C"/>
                </a:solidFill>
              </a:rPr>
              <a:t>Step 1:1</a:t>
            </a:r>
          </a:p>
        </p:txBody>
      </p:sp>
      <p:sp>
        <p:nvSpPr>
          <p:cNvPr id="8" name="TextBox 7">
            <a:extLst>
              <a:ext uri="{FF2B5EF4-FFF2-40B4-BE49-F238E27FC236}">
                <a16:creationId xmlns:a16="http://schemas.microsoft.com/office/drawing/2014/main" id="{A2B67636-BC9B-42FD-B04B-838EFAF82953}"/>
              </a:ext>
            </a:extLst>
          </p:cNvPr>
          <p:cNvSpPr txBox="1"/>
          <p:nvPr/>
        </p:nvSpPr>
        <p:spPr bwMode="auto">
          <a:xfrm>
            <a:off x="5290330" y="4509113"/>
            <a:ext cx="161134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5 × 2 = 10</a:t>
            </a:r>
          </a:p>
        </p:txBody>
      </p:sp>
      <p:sp>
        <p:nvSpPr>
          <p:cNvPr id="9" name="TextBox 8">
            <a:extLst>
              <a:ext uri="{FF2B5EF4-FFF2-40B4-BE49-F238E27FC236}">
                <a16:creationId xmlns:a16="http://schemas.microsoft.com/office/drawing/2014/main" id="{44DE90B9-FEE0-4F14-99E7-5C45BE0A6270}"/>
              </a:ext>
            </a:extLst>
          </p:cNvPr>
          <p:cNvSpPr txBox="1"/>
          <p:nvPr/>
        </p:nvSpPr>
        <p:spPr bwMode="auto">
          <a:xfrm>
            <a:off x="5097972" y="5103700"/>
            <a:ext cx="199605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2 groups of 5</a:t>
            </a:r>
          </a:p>
        </p:txBody>
      </p:sp>
      <p:sp>
        <p:nvSpPr>
          <p:cNvPr id="10" name="TextBox 9">
            <a:extLst>
              <a:ext uri="{FF2B5EF4-FFF2-40B4-BE49-F238E27FC236}">
                <a16:creationId xmlns:a16="http://schemas.microsoft.com/office/drawing/2014/main" id="{7F77736C-B570-4B30-8EC4-9FCECD309F66}"/>
              </a:ext>
            </a:extLst>
          </p:cNvPr>
          <p:cNvSpPr txBox="1"/>
          <p:nvPr/>
        </p:nvSpPr>
        <p:spPr bwMode="auto">
          <a:xfrm>
            <a:off x="5180975" y="5698288"/>
            <a:ext cx="183005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5, two times</a:t>
            </a:r>
          </a:p>
        </p:txBody>
      </p:sp>
      <p:pic>
        <p:nvPicPr>
          <p:cNvPr id="11" name="Picture 10" descr="A picture containing brass knucks, weapon, wheel&#10;&#10;Description automatically generated">
            <a:extLst>
              <a:ext uri="{FF2B5EF4-FFF2-40B4-BE49-F238E27FC236}">
                <a16:creationId xmlns:a16="http://schemas.microsoft.com/office/drawing/2014/main" id="{BCE1DD76-4FBB-495B-AE7E-651EC99210D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619036" y="1316423"/>
            <a:ext cx="953931" cy="2737098"/>
          </a:xfrm>
          <a:prstGeom prst="rect">
            <a:avLst/>
          </a:prstGeom>
        </p:spPr>
      </p:pic>
      <p:grpSp>
        <p:nvGrpSpPr>
          <p:cNvPr id="23" name="Group 22">
            <a:extLst>
              <a:ext uri="{FF2B5EF4-FFF2-40B4-BE49-F238E27FC236}">
                <a16:creationId xmlns:a16="http://schemas.microsoft.com/office/drawing/2014/main" id="{634B6922-A7BA-4C32-9D91-3B6E3B75AA0C}"/>
              </a:ext>
            </a:extLst>
          </p:cNvPr>
          <p:cNvGrpSpPr/>
          <p:nvPr/>
        </p:nvGrpSpPr>
        <p:grpSpPr>
          <a:xfrm>
            <a:off x="5562922" y="1251408"/>
            <a:ext cx="1071531" cy="2861795"/>
            <a:chOff x="4038921" y="1251407"/>
            <a:chExt cx="1071531" cy="2861795"/>
          </a:xfrm>
        </p:grpSpPr>
        <p:pic>
          <p:nvPicPr>
            <p:cNvPr id="21" name="Picture 20">
              <a:extLst>
                <a:ext uri="{FF2B5EF4-FFF2-40B4-BE49-F238E27FC236}">
                  <a16:creationId xmlns:a16="http://schemas.microsoft.com/office/drawing/2014/main" id="{A62AA2F7-293B-4C15-8825-944FDC7152B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38921" y="1251407"/>
              <a:ext cx="480083" cy="2861795"/>
            </a:xfrm>
            <a:prstGeom prst="rect">
              <a:avLst/>
            </a:prstGeom>
          </p:spPr>
        </p:pic>
        <p:pic>
          <p:nvPicPr>
            <p:cNvPr id="22" name="Picture 21">
              <a:extLst>
                <a:ext uri="{FF2B5EF4-FFF2-40B4-BE49-F238E27FC236}">
                  <a16:creationId xmlns:a16="http://schemas.microsoft.com/office/drawing/2014/main" id="{4671F1C5-FD61-4964-86F0-6A7536EF7F2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30369" y="1251407"/>
              <a:ext cx="480083" cy="2861795"/>
            </a:xfrm>
            <a:prstGeom prst="rect">
              <a:avLst/>
            </a:prstGeom>
          </p:spPr>
        </p:pic>
      </p:grpSp>
    </p:spTree>
    <p:extLst>
      <p:ext uri="{BB962C8B-B14F-4D97-AF65-F5344CB8AC3E}">
        <p14:creationId xmlns:p14="http://schemas.microsoft.com/office/powerpoint/2010/main" val="20750309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500"/>
                                        <p:tgtEl>
                                          <p:spTgt spid="2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2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2.5 Commutativity, doubling and halving</a:t>
            </a:r>
            <a:r>
              <a:rPr lang="en-GB" dirty="0"/>
              <a:t>	  </a:t>
            </a:r>
            <a:r>
              <a:rPr lang="en-US" dirty="0">
                <a:solidFill>
                  <a:srgbClr val="00628C"/>
                </a:solidFill>
              </a:rPr>
              <a:t>Step 1:1</a:t>
            </a:r>
          </a:p>
        </p:txBody>
      </p:sp>
      <p:pic>
        <p:nvPicPr>
          <p:cNvPr id="4" name="Picture 3">
            <a:extLst>
              <a:ext uri="{FF2B5EF4-FFF2-40B4-BE49-F238E27FC236}">
                <a16:creationId xmlns:a16="http://schemas.microsoft.com/office/drawing/2014/main" id="{5DAABBAB-550B-4BC7-84B5-DB32FF6B168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39715" y="1994987"/>
            <a:ext cx="5112573" cy="2868029"/>
          </a:xfrm>
          <a:prstGeom prst="rect">
            <a:avLst/>
          </a:prstGeom>
        </p:spPr>
      </p:pic>
    </p:spTree>
    <p:extLst>
      <p:ext uri="{BB962C8B-B14F-4D97-AF65-F5344CB8AC3E}">
        <p14:creationId xmlns:p14="http://schemas.microsoft.com/office/powerpoint/2010/main" val="3886822741"/>
      </p:ext>
    </p:extLst>
  </p:cSld>
  <p:clrMapOvr>
    <a:masterClrMapping/>
  </p:clrMapOvr>
</p:sld>
</file>

<file path=ppt/slides/slide2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2.5 Commutativity, doubling and halving</a:t>
            </a:r>
            <a:r>
              <a:rPr lang="en-GB" dirty="0"/>
              <a:t>	  </a:t>
            </a:r>
            <a:r>
              <a:rPr lang="en-US" dirty="0">
                <a:solidFill>
                  <a:srgbClr val="00628C"/>
                </a:solidFill>
              </a:rPr>
              <a:t>Step 1:2</a:t>
            </a:r>
          </a:p>
        </p:txBody>
      </p:sp>
      <p:sp>
        <p:nvSpPr>
          <p:cNvPr id="3" name="TextBox 2">
            <a:extLst>
              <a:ext uri="{FF2B5EF4-FFF2-40B4-BE49-F238E27FC236}">
                <a16:creationId xmlns:a16="http://schemas.microsoft.com/office/drawing/2014/main" id="{333D392F-DC3F-4E31-87DA-CC441707F21D}"/>
              </a:ext>
            </a:extLst>
          </p:cNvPr>
          <p:cNvSpPr txBox="1"/>
          <p:nvPr/>
        </p:nvSpPr>
        <p:spPr bwMode="auto">
          <a:xfrm>
            <a:off x="5290332" y="4509113"/>
            <a:ext cx="161133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2 × 5 = 10</a:t>
            </a:r>
          </a:p>
        </p:txBody>
      </p:sp>
      <p:sp>
        <p:nvSpPr>
          <p:cNvPr id="4" name="TextBox 3">
            <a:extLst>
              <a:ext uri="{FF2B5EF4-FFF2-40B4-BE49-F238E27FC236}">
                <a16:creationId xmlns:a16="http://schemas.microsoft.com/office/drawing/2014/main" id="{F09E4741-E2CE-4E66-A994-72A2F3BAC8E2}"/>
              </a:ext>
            </a:extLst>
          </p:cNvPr>
          <p:cNvSpPr txBox="1"/>
          <p:nvPr/>
        </p:nvSpPr>
        <p:spPr bwMode="auto">
          <a:xfrm>
            <a:off x="5097972" y="5103700"/>
            <a:ext cx="199605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2 groups of 5</a:t>
            </a:r>
          </a:p>
        </p:txBody>
      </p:sp>
      <p:sp>
        <p:nvSpPr>
          <p:cNvPr id="5" name="TextBox 4">
            <a:extLst>
              <a:ext uri="{FF2B5EF4-FFF2-40B4-BE49-F238E27FC236}">
                <a16:creationId xmlns:a16="http://schemas.microsoft.com/office/drawing/2014/main" id="{40A8951B-BCAB-4BE3-967C-20000577CD38}"/>
              </a:ext>
            </a:extLst>
          </p:cNvPr>
          <p:cNvSpPr txBox="1"/>
          <p:nvPr/>
        </p:nvSpPr>
        <p:spPr bwMode="auto">
          <a:xfrm>
            <a:off x="5180975" y="5698288"/>
            <a:ext cx="183005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5, two times</a:t>
            </a:r>
          </a:p>
        </p:txBody>
      </p:sp>
      <p:pic>
        <p:nvPicPr>
          <p:cNvPr id="6" name="Picture 5" descr="A picture containing brass knucks, weapon, wheel&#10;&#10;Description automatically generated">
            <a:extLst>
              <a:ext uri="{FF2B5EF4-FFF2-40B4-BE49-F238E27FC236}">
                <a16:creationId xmlns:a16="http://schemas.microsoft.com/office/drawing/2014/main" id="{9E66DF63-3898-443F-8E31-0230328C3E0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619036" y="1316423"/>
            <a:ext cx="953931" cy="2737098"/>
          </a:xfrm>
          <a:prstGeom prst="rect">
            <a:avLst/>
          </a:prstGeom>
        </p:spPr>
      </p:pic>
      <p:grpSp>
        <p:nvGrpSpPr>
          <p:cNvPr id="7" name="Group 6">
            <a:extLst>
              <a:ext uri="{FF2B5EF4-FFF2-40B4-BE49-F238E27FC236}">
                <a16:creationId xmlns:a16="http://schemas.microsoft.com/office/drawing/2014/main" id="{1103A8D7-C40D-49D3-ABE1-7753896E3F7D}"/>
              </a:ext>
            </a:extLst>
          </p:cNvPr>
          <p:cNvGrpSpPr/>
          <p:nvPr/>
        </p:nvGrpSpPr>
        <p:grpSpPr>
          <a:xfrm>
            <a:off x="5562922" y="1251408"/>
            <a:ext cx="1071531" cy="2861795"/>
            <a:chOff x="4038921" y="1251407"/>
            <a:chExt cx="1071531" cy="2861795"/>
          </a:xfrm>
        </p:grpSpPr>
        <p:pic>
          <p:nvPicPr>
            <p:cNvPr id="8" name="Picture 7">
              <a:extLst>
                <a:ext uri="{FF2B5EF4-FFF2-40B4-BE49-F238E27FC236}">
                  <a16:creationId xmlns:a16="http://schemas.microsoft.com/office/drawing/2014/main" id="{6E9D1FD9-B44B-48F0-9267-29A3AB604CB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38921" y="1251407"/>
              <a:ext cx="480083" cy="2861795"/>
            </a:xfrm>
            <a:prstGeom prst="rect">
              <a:avLst/>
            </a:prstGeom>
          </p:spPr>
        </p:pic>
        <p:pic>
          <p:nvPicPr>
            <p:cNvPr id="9" name="Picture 8">
              <a:extLst>
                <a:ext uri="{FF2B5EF4-FFF2-40B4-BE49-F238E27FC236}">
                  <a16:creationId xmlns:a16="http://schemas.microsoft.com/office/drawing/2014/main" id="{33F3FA01-C3FF-4C3C-9D37-95473B8CC8A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30369" y="1251407"/>
              <a:ext cx="480083" cy="2861795"/>
            </a:xfrm>
            <a:prstGeom prst="rect">
              <a:avLst/>
            </a:prstGeom>
          </p:spPr>
        </p:pic>
      </p:grpSp>
    </p:spTree>
    <p:extLst>
      <p:ext uri="{BB962C8B-B14F-4D97-AF65-F5344CB8AC3E}">
        <p14:creationId xmlns:p14="http://schemas.microsoft.com/office/powerpoint/2010/main" val="29025443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2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2.5 Commutativity, doubling and halving</a:t>
            </a:r>
            <a:r>
              <a:rPr lang="en-GB" dirty="0"/>
              <a:t>	  </a:t>
            </a:r>
            <a:r>
              <a:rPr lang="en-US" dirty="0">
                <a:solidFill>
                  <a:srgbClr val="00628C"/>
                </a:solidFill>
              </a:rPr>
              <a:t>Step 1:2</a:t>
            </a:r>
          </a:p>
        </p:txBody>
      </p:sp>
      <p:sp>
        <p:nvSpPr>
          <p:cNvPr id="3" name="TextBox 2">
            <a:extLst>
              <a:ext uri="{FF2B5EF4-FFF2-40B4-BE49-F238E27FC236}">
                <a16:creationId xmlns:a16="http://schemas.microsoft.com/office/drawing/2014/main" id="{0EBEC1CB-1486-47C9-AF82-9D426999CCE8}"/>
              </a:ext>
            </a:extLst>
          </p:cNvPr>
          <p:cNvSpPr txBox="1"/>
          <p:nvPr/>
        </p:nvSpPr>
        <p:spPr bwMode="auto">
          <a:xfrm>
            <a:off x="5290332" y="4509113"/>
            <a:ext cx="161133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2 × 5 = 10</a:t>
            </a:r>
          </a:p>
        </p:txBody>
      </p:sp>
      <p:sp>
        <p:nvSpPr>
          <p:cNvPr id="4" name="TextBox 3">
            <a:extLst>
              <a:ext uri="{FF2B5EF4-FFF2-40B4-BE49-F238E27FC236}">
                <a16:creationId xmlns:a16="http://schemas.microsoft.com/office/drawing/2014/main" id="{BA0B7623-3C17-4AF1-9FEF-62149E4D7E84}"/>
              </a:ext>
            </a:extLst>
          </p:cNvPr>
          <p:cNvSpPr txBox="1"/>
          <p:nvPr/>
        </p:nvSpPr>
        <p:spPr bwMode="auto">
          <a:xfrm>
            <a:off x="5097972" y="5103700"/>
            <a:ext cx="199605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5 groups of 2</a:t>
            </a:r>
          </a:p>
        </p:txBody>
      </p:sp>
      <p:sp>
        <p:nvSpPr>
          <p:cNvPr id="5" name="TextBox 4">
            <a:extLst>
              <a:ext uri="{FF2B5EF4-FFF2-40B4-BE49-F238E27FC236}">
                <a16:creationId xmlns:a16="http://schemas.microsoft.com/office/drawing/2014/main" id="{1EB81AF0-DD50-4934-98C1-32D74682EA66}"/>
              </a:ext>
            </a:extLst>
          </p:cNvPr>
          <p:cNvSpPr txBox="1"/>
          <p:nvPr/>
        </p:nvSpPr>
        <p:spPr bwMode="auto">
          <a:xfrm>
            <a:off x="5195850" y="5698288"/>
            <a:ext cx="18003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2, five times</a:t>
            </a:r>
          </a:p>
        </p:txBody>
      </p:sp>
      <p:pic>
        <p:nvPicPr>
          <p:cNvPr id="6" name="Picture 5" descr="A picture containing brass knucks, weapon, wheel&#10;&#10;Description automatically generated">
            <a:extLst>
              <a:ext uri="{FF2B5EF4-FFF2-40B4-BE49-F238E27FC236}">
                <a16:creationId xmlns:a16="http://schemas.microsoft.com/office/drawing/2014/main" id="{AB8BB245-4F5E-415C-A588-34978A91ABC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619036" y="1316423"/>
            <a:ext cx="953931" cy="2737098"/>
          </a:xfrm>
          <a:prstGeom prst="rect">
            <a:avLst/>
          </a:prstGeom>
        </p:spPr>
      </p:pic>
      <p:grpSp>
        <p:nvGrpSpPr>
          <p:cNvPr id="7" name="Group 6">
            <a:extLst>
              <a:ext uri="{FF2B5EF4-FFF2-40B4-BE49-F238E27FC236}">
                <a16:creationId xmlns:a16="http://schemas.microsoft.com/office/drawing/2014/main" id="{A4A399CF-896B-4620-818F-866692780A26}"/>
              </a:ext>
            </a:extLst>
          </p:cNvPr>
          <p:cNvGrpSpPr/>
          <p:nvPr/>
        </p:nvGrpSpPr>
        <p:grpSpPr>
          <a:xfrm>
            <a:off x="5562921" y="1254074"/>
            <a:ext cx="1066158" cy="2859128"/>
            <a:chOff x="4038921" y="1254074"/>
            <a:chExt cx="1066158" cy="2859128"/>
          </a:xfrm>
        </p:grpSpPr>
        <p:pic>
          <p:nvPicPr>
            <p:cNvPr id="8" name="Picture 7">
              <a:extLst>
                <a:ext uri="{FF2B5EF4-FFF2-40B4-BE49-F238E27FC236}">
                  <a16:creationId xmlns:a16="http://schemas.microsoft.com/office/drawing/2014/main" id="{782F835F-6C99-4847-944C-5BE47C2E752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38921" y="1254074"/>
              <a:ext cx="1066158" cy="480083"/>
            </a:xfrm>
            <a:prstGeom prst="rect">
              <a:avLst/>
            </a:prstGeom>
          </p:spPr>
        </p:pic>
        <p:pic>
          <p:nvPicPr>
            <p:cNvPr id="9" name="Picture 8">
              <a:extLst>
                <a:ext uri="{FF2B5EF4-FFF2-40B4-BE49-F238E27FC236}">
                  <a16:creationId xmlns:a16="http://schemas.microsoft.com/office/drawing/2014/main" id="{6338F94F-D1ED-4C91-BA95-4F65E338946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38921" y="1847205"/>
              <a:ext cx="1066158" cy="480083"/>
            </a:xfrm>
            <a:prstGeom prst="rect">
              <a:avLst/>
            </a:prstGeom>
          </p:spPr>
        </p:pic>
        <p:pic>
          <p:nvPicPr>
            <p:cNvPr id="10" name="Picture 9">
              <a:extLst>
                <a:ext uri="{FF2B5EF4-FFF2-40B4-BE49-F238E27FC236}">
                  <a16:creationId xmlns:a16="http://schemas.microsoft.com/office/drawing/2014/main" id="{E5D98061-C470-4A70-96E8-4B264BE628A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38921" y="2445279"/>
              <a:ext cx="1066158" cy="480083"/>
            </a:xfrm>
            <a:prstGeom prst="rect">
              <a:avLst/>
            </a:prstGeom>
          </p:spPr>
        </p:pic>
        <p:pic>
          <p:nvPicPr>
            <p:cNvPr id="11" name="Picture 10">
              <a:extLst>
                <a:ext uri="{FF2B5EF4-FFF2-40B4-BE49-F238E27FC236}">
                  <a16:creationId xmlns:a16="http://schemas.microsoft.com/office/drawing/2014/main" id="{830581CE-2B94-4889-B77E-0642A6D139E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38921" y="3036739"/>
              <a:ext cx="1066158" cy="480083"/>
            </a:xfrm>
            <a:prstGeom prst="rect">
              <a:avLst/>
            </a:prstGeom>
          </p:spPr>
        </p:pic>
        <p:pic>
          <p:nvPicPr>
            <p:cNvPr id="12" name="Picture 11">
              <a:extLst>
                <a:ext uri="{FF2B5EF4-FFF2-40B4-BE49-F238E27FC236}">
                  <a16:creationId xmlns:a16="http://schemas.microsoft.com/office/drawing/2014/main" id="{6185DE71-7A12-4177-B154-1C47E984BA9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38921" y="3633119"/>
              <a:ext cx="1066158" cy="480083"/>
            </a:xfrm>
            <a:prstGeom prst="rect">
              <a:avLst/>
            </a:prstGeom>
          </p:spPr>
        </p:pic>
      </p:grpSp>
    </p:spTree>
    <p:extLst>
      <p:ext uri="{BB962C8B-B14F-4D97-AF65-F5344CB8AC3E}">
        <p14:creationId xmlns:p14="http://schemas.microsoft.com/office/powerpoint/2010/main" val="3849959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2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Group 26">
            <a:extLst>
              <a:ext uri="{FF2B5EF4-FFF2-40B4-BE49-F238E27FC236}">
                <a16:creationId xmlns:a16="http://schemas.microsoft.com/office/drawing/2014/main" id="{74AE99FB-EF21-4368-B8B9-FF01CC6BA22E}"/>
              </a:ext>
            </a:extLst>
          </p:cNvPr>
          <p:cNvGrpSpPr/>
          <p:nvPr/>
        </p:nvGrpSpPr>
        <p:grpSpPr>
          <a:xfrm>
            <a:off x="7591574" y="1254074"/>
            <a:ext cx="1078392" cy="3454104"/>
            <a:chOff x="5750933" y="1272778"/>
            <a:chExt cx="1078392" cy="3454104"/>
          </a:xfrm>
        </p:grpSpPr>
        <p:pic>
          <p:nvPicPr>
            <p:cNvPr id="23" name="Picture 22" descr="A close up of a logo&#10;&#10;Description automatically generated">
              <a:extLst>
                <a:ext uri="{FF2B5EF4-FFF2-40B4-BE49-F238E27FC236}">
                  <a16:creationId xmlns:a16="http://schemas.microsoft.com/office/drawing/2014/main" id="{607026F1-62E6-4880-B51E-3C97607DEC3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50933" y="1272778"/>
              <a:ext cx="480083" cy="3454104"/>
            </a:xfrm>
            <a:prstGeom prst="rect">
              <a:avLst/>
            </a:prstGeom>
          </p:spPr>
        </p:pic>
        <p:pic>
          <p:nvPicPr>
            <p:cNvPr id="25" name="Picture 24" descr="A close up of a logo&#10;&#10;Description automatically generated">
              <a:extLst>
                <a:ext uri="{FF2B5EF4-FFF2-40B4-BE49-F238E27FC236}">
                  <a16:creationId xmlns:a16="http://schemas.microsoft.com/office/drawing/2014/main" id="{ACBB1B00-D2F6-4FB9-930B-7F6721E86EE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349242" y="1272778"/>
              <a:ext cx="480083" cy="3454104"/>
            </a:xfrm>
            <a:prstGeom prst="rect">
              <a:avLst/>
            </a:prstGeom>
          </p:spPr>
        </p:pic>
      </p:grpSp>
      <p:sp>
        <p:nvSpPr>
          <p:cNvPr id="2" name="Text Placeholder 1"/>
          <p:cNvSpPr>
            <a:spLocks noGrp="1"/>
          </p:cNvSpPr>
          <p:nvPr>
            <p:ph type="body" sz="quarter" idx="11"/>
          </p:nvPr>
        </p:nvSpPr>
        <p:spPr/>
        <p:txBody>
          <a:bodyPr/>
          <a:lstStyle/>
          <a:p>
            <a:r>
              <a:rPr lang="en-US" dirty="0"/>
              <a:t>2.5 Commutativity, doubling and halving</a:t>
            </a:r>
            <a:r>
              <a:rPr lang="en-GB" dirty="0"/>
              <a:t>	  </a:t>
            </a:r>
            <a:r>
              <a:rPr lang="en-US" dirty="0">
                <a:solidFill>
                  <a:srgbClr val="00628C"/>
                </a:solidFill>
              </a:rPr>
              <a:t>Step 1:3</a:t>
            </a:r>
          </a:p>
        </p:txBody>
      </p:sp>
      <p:sp>
        <p:nvSpPr>
          <p:cNvPr id="3" name="TextBox 2">
            <a:extLst>
              <a:ext uri="{FF2B5EF4-FFF2-40B4-BE49-F238E27FC236}">
                <a16:creationId xmlns:a16="http://schemas.microsoft.com/office/drawing/2014/main" id="{CDE41C6D-A0BE-43FF-93DE-542DFFD187B3}"/>
              </a:ext>
            </a:extLst>
          </p:cNvPr>
          <p:cNvSpPr txBox="1"/>
          <p:nvPr/>
        </p:nvSpPr>
        <p:spPr bwMode="auto">
          <a:xfrm>
            <a:off x="5329884" y="5419543"/>
            <a:ext cx="161133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6 × 2 = 12</a:t>
            </a:r>
          </a:p>
        </p:txBody>
      </p:sp>
      <p:sp>
        <p:nvSpPr>
          <p:cNvPr id="4" name="TextBox 3">
            <a:extLst>
              <a:ext uri="{FF2B5EF4-FFF2-40B4-BE49-F238E27FC236}">
                <a16:creationId xmlns:a16="http://schemas.microsoft.com/office/drawing/2014/main" id="{75932BF6-4DD4-4BC7-8D67-B0DB887B4180}"/>
              </a:ext>
            </a:extLst>
          </p:cNvPr>
          <p:cNvSpPr txBox="1"/>
          <p:nvPr/>
        </p:nvSpPr>
        <p:spPr bwMode="auto">
          <a:xfrm>
            <a:off x="2978801" y="5419543"/>
            <a:ext cx="199605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6 groups of 2</a:t>
            </a:r>
          </a:p>
        </p:txBody>
      </p:sp>
      <p:sp>
        <p:nvSpPr>
          <p:cNvPr id="5" name="TextBox 4">
            <a:extLst>
              <a:ext uri="{FF2B5EF4-FFF2-40B4-BE49-F238E27FC236}">
                <a16:creationId xmlns:a16="http://schemas.microsoft.com/office/drawing/2014/main" id="{A412C29C-23BA-4EB5-BC62-C2E86EF0136F}"/>
              </a:ext>
            </a:extLst>
          </p:cNvPr>
          <p:cNvSpPr txBox="1"/>
          <p:nvPr/>
        </p:nvSpPr>
        <p:spPr bwMode="auto">
          <a:xfrm>
            <a:off x="7215743" y="5419543"/>
            <a:ext cx="183005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6, two times</a:t>
            </a:r>
          </a:p>
        </p:txBody>
      </p:sp>
      <p:pic>
        <p:nvPicPr>
          <p:cNvPr id="21" name="Picture 20" descr="A picture containing brass knucks, weapon, wheel&#10;&#10;Description automatically generated">
            <a:extLst>
              <a:ext uri="{FF2B5EF4-FFF2-40B4-BE49-F238E27FC236}">
                <a16:creationId xmlns:a16="http://schemas.microsoft.com/office/drawing/2014/main" id="{372801C8-0F63-4632-A751-B76ACB3C1F9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49552" y="1316423"/>
            <a:ext cx="953931" cy="3329408"/>
          </a:xfrm>
          <a:prstGeom prst="rect">
            <a:avLst/>
          </a:prstGeom>
        </p:spPr>
      </p:pic>
      <p:pic>
        <p:nvPicPr>
          <p:cNvPr id="24" name="Picture 23" descr="A picture containing brass knucks, weapon, wheel&#10;&#10;Description automatically generated">
            <a:extLst>
              <a:ext uri="{FF2B5EF4-FFF2-40B4-BE49-F238E27FC236}">
                <a16:creationId xmlns:a16="http://schemas.microsoft.com/office/drawing/2014/main" id="{535BB64A-850B-4450-95BD-365F6DA1397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99865" y="1316423"/>
            <a:ext cx="953931" cy="3329408"/>
          </a:xfrm>
          <a:prstGeom prst="rect">
            <a:avLst/>
          </a:prstGeom>
        </p:spPr>
      </p:pic>
      <p:grpSp>
        <p:nvGrpSpPr>
          <p:cNvPr id="45" name="Group 44">
            <a:extLst>
              <a:ext uri="{FF2B5EF4-FFF2-40B4-BE49-F238E27FC236}">
                <a16:creationId xmlns:a16="http://schemas.microsoft.com/office/drawing/2014/main" id="{B09C40AF-350F-46DB-9F34-EB0A3636F537}"/>
              </a:ext>
            </a:extLst>
          </p:cNvPr>
          <p:cNvGrpSpPr/>
          <p:nvPr/>
        </p:nvGrpSpPr>
        <p:grpSpPr>
          <a:xfrm>
            <a:off x="3443750" y="1254075"/>
            <a:ext cx="1066158" cy="3454105"/>
            <a:chOff x="1919750" y="1254074"/>
            <a:chExt cx="1066158" cy="3454105"/>
          </a:xfrm>
        </p:grpSpPr>
        <p:pic>
          <p:nvPicPr>
            <p:cNvPr id="15" name="Picture 14">
              <a:extLst>
                <a:ext uri="{FF2B5EF4-FFF2-40B4-BE49-F238E27FC236}">
                  <a16:creationId xmlns:a16="http://schemas.microsoft.com/office/drawing/2014/main" id="{983CC3F6-D028-4EFD-93FD-F18E7E99ABC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919750" y="1254074"/>
              <a:ext cx="1066158" cy="480083"/>
            </a:xfrm>
            <a:prstGeom prst="rect">
              <a:avLst/>
            </a:prstGeom>
          </p:spPr>
        </p:pic>
        <p:pic>
          <p:nvPicPr>
            <p:cNvPr id="16" name="Picture 15">
              <a:extLst>
                <a:ext uri="{FF2B5EF4-FFF2-40B4-BE49-F238E27FC236}">
                  <a16:creationId xmlns:a16="http://schemas.microsoft.com/office/drawing/2014/main" id="{D233A92B-3F89-4868-92FE-A5082756A31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919750" y="1847205"/>
              <a:ext cx="1066158" cy="480083"/>
            </a:xfrm>
            <a:prstGeom prst="rect">
              <a:avLst/>
            </a:prstGeom>
          </p:spPr>
        </p:pic>
        <p:pic>
          <p:nvPicPr>
            <p:cNvPr id="17" name="Picture 16">
              <a:extLst>
                <a:ext uri="{FF2B5EF4-FFF2-40B4-BE49-F238E27FC236}">
                  <a16:creationId xmlns:a16="http://schemas.microsoft.com/office/drawing/2014/main" id="{00F19901-135E-4CA7-B352-DBEBE0A19C3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919750" y="2445279"/>
              <a:ext cx="1066158" cy="480083"/>
            </a:xfrm>
            <a:prstGeom prst="rect">
              <a:avLst/>
            </a:prstGeom>
          </p:spPr>
        </p:pic>
        <p:pic>
          <p:nvPicPr>
            <p:cNvPr id="18" name="Picture 17">
              <a:extLst>
                <a:ext uri="{FF2B5EF4-FFF2-40B4-BE49-F238E27FC236}">
                  <a16:creationId xmlns:a16="http://schemas.microsoft.com/office/drawing/2014/main" id="{33548FE3-1266-4B82-8BF3-DB85DC608C1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919750" y="3036739"/>
              <a:ext cx="1066158" cy="480083"/>
            </a:xfrm>
            <a:prstGeom prst="rect">
              <a:avLst/>
            </a:prstGeom>
          </p:spPr>
        </p:pic>
        <p:pic>
          <p:nvPicPr>
            <p:cNvPr id="19" name="Picture 18">
              <a:extLst>
                <a:ext uri="{FF2B5EF4-FFF2-40B4-BE49-F238E27FC236}">
                  <a16:creationId xmlns:a16="http://schemas.microsoft.com/office/drawing/2014/main" id="{A763F950-8FFD-4C36-AE1B-A0624A1D983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919750" y="3633119"/>
              <a:ext cx="1066158" cy="480083"/>
            </a:xfrm>
            <a:prstGeom prst="rect">
              <a:avLst/>
            </a:prstGeom>
          </p:spPr>
        </p:pic>
        <p:pic>
          <p:nvPicPr>
            <p:cNvPr id="26" name="Picture 25">
              <a:extLst>
                <a:ext uri="{FF2B5EF4-FFF2-40B4-BE49-F238E27FC236}">
                  <a16:creationId xmlns:a16="http://schemas.microsoft.com/office/drawing/2014/main" id="{60D819D8-1B5A-4409-8C2A-6DA02F6624A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919750" y="4228096"/>
              <a:ext cx="1066158" cy="480083"/>
            </a:xfrm>
            <a:prstGeom prst="rect">
              <a:avLst/>
            </a:prstGeom>
          </p:spPr>
        </p:pic>
      </p:grpSp>
    </p:spTree>
    <p:extLst>
      <p:ext uri="{BB962C8B-B14F-4D97-AF65-F5344CB8AC3E}">
        <p14:creationId xmlns:p14="http://schemas.microsoft.com/office/powerpoint/2010/main" val="32861729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fade">
                                      <p:cBhvr>
                                        <p:cTn id="7" dur="500"/>
                                        <p:tgtEl>
                                          <p:spTgt spid="4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fade">
                                      <p:cBhvr>
                                        <p:cTn id="12" dur="500"/>
                                        <p:tgtEl>
                                          <p:spTgt spid="21"/>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fade">
                                      <p:cBhvr>
                                        <p:cTn id="17" dur="500"/>
                                        <p:tgtEl>
                                          <p:spTgt spid="2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fade">
                                      <p:cBhvr>
                                        <p:cTn id="22" dur="500"/>
                                        <p:tgtEl>
                                          <p:spTgt spid="3"/>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fade">
                                      <p:cBhvr>
                                        <p:cTn id="27" dur="500"/>
                                        <p:tgtEl>
                                          <p:spTgt spid="4"/>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fade">
                                      <p:cBhvr>
                                        <p:cTn id="3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ext Placeholder 1">
            <a:extLst>
              <a:ext uri="{FF2B5EF4-FFF2-40B4-BE49-F238E27FC236}">
                <a16:creationId xmlns:a16="http://schemas.microsoft.com/office/drawing/2014/main" id="{B496ECAD-D4B1-4378-B395-78D78F748453}"/>
              </a:ext>
            </a:extLst>
          </p:cNvPr>
          <p:cNvSpPr>
            <a:spLocks noGrp="1" noChangeArrowheads="1"/>
          </p:cNvSpPr>
          <p:nvPr>
            <p:ph type="body" sz="quarter" idx="11"/>
          </p:nvPr>
        </p:nvSpPr>
        <p:spPr>
          <a:xfrm>
            <a:off x="0" y="0"/>
            <a:ext cx="12192000" cy="630238"/>
          </a:xfrm>
        </p:spPr>
        <p:txBody>
          <a:bodyPr/>
          <a:lstStyle/>
          <a:p>
            <a:pPr marL="0" indent="0">
              <a:tabLst>
                <a:tab pos="2243138" algn="l"/>
              </a:tabLst>
            </a:pPr>
            <a:r>
              <a:rPr lang="en-GB" altLang="en-US">
                <a:latin typeface="Myriad Pro" panose="020B0503030403020204" pitchFamily="34" charset="0"/>
                <a:ea typeface="Myriad Pro" panose="020B0503030403020204" pitchFamily="34" charset="0"/>
                <a:cs typeface="Myriad Pro" panose="020B0503030403020204" pitchFamily="34" charset="0"/>
              </a:rPr>
              <a:t>2.2 Multiplication: equal groups</a:t>
            </a:r>
            <a:r>
              <a:rPr lang="en-US" altLang="en-US">
                <a:latin typeface="Myriad Pro" panose="020B0503030403020204" pitchFamily="34" charset="0"/>
                <a:ea typeface="Myriad Pro" panose="020B0503030403020204" pitchFamily="34" charset="0"/>
                <a:cs typeface="Myriad Pro" panose="020B0503030403020204" pitchFamily="34" charset="0"/>
              </a:rPr>
              <a:t>   </a:t>
            </a:r>
            <a:r>
              <a:rPr lang="en-US" altLang="en-US">
                <a:solidFill>
                  <a:srgbClr val="00628C"/>
                </a:solidFill>
                <a:latin typeface="Myriad Pro" panose="020B0503030403020204" pitchFamily="34" charset="0"/>
                <a:ea typeface="Myriad Pro" panose="020B0503030403020204" pitchFamily="34" charset="0"/>
                <a:cs typeface="Myriad Pro" panose="020B0503030403020204" pitchFamily="34" charset="0"/>
              </a:rPr>
              <a:t>Step 1:3</a:t>
            </a:r>
          </a:p>
        </p:txBody>
      </p:sp>
      <p:pic>
        <p:nvPicPr>
          <p:cNvPr id="33795" name="Picture 3">
            <a:extLst>
              <a:ext uri="{FF2B5EF4-FFF2-40B4-BE49-F238E27FC236}">
                <a16:creationId xmlns:a16="http://schemas.microsoft.com/office/drawing/2014/main" id="{891A45A8-BAFB-4ACC-8C84-015721AB525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76464" y="1517650"/>
            <a:ext cx="7839075" cy="3822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34706237-39CA-4629-84EA-2D888C38F28A}"/>
              </a:ext>
            </a:extLst>
          </p:cNvPr>
          <p:cNvGrpSpPr/>
          <p:nvPr/>
        </p:nvGrpSpPr>
        <p:grpSpPr>
          <a:xfrm>
            <a:off x="7574299" y="1254074"/>
            <a:ext cx="1113959" cy="3887720"/>
            <a:chOff x="6050298" y="1254074"/>
            <a:chExt cx="1113959" cy="3887720"/>
          </a:xfrm>
        </p:grpSpPr>
        <p:pic>
          <p:nvPicPr>
            <p:cNvPr id="36" name="Picture 35">
              <a:extLst>
                <a:ext uri="{FF2B5EF4-FFF2-40B4-BE49-F238E27FC236}">
                  <a16:creationId xmlns:a16="http://schemas.microsoft.com/office/drawing/2014/main" id="{547F0356-4592-451C-B47F-97D588A118F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50298" y="1254074"/>
              <a:ext cx="1113959" cy="320055"/>
            </a:xfrm>
            <a:prstGeom prst="rect">
              <a:avLst/>
            </a:prstGeom>
          </p:spPr>
        </p:pic>
        <p:pic>
          <p:nvPicPr>
            <p:cNvPr id="41" name="Picture 40">
              <a:extLst>
                <a:ext uri="{FF2B5EF4-FFF2-40B4-BE49-F238E27FC236}">
                  <a16:creationId xmlns:a16="http://schemas.microsoft.com/office/drawing/2014/main" id="{4D404177-F8A5-40D6-AB0D-9AA63C33BB8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50298" y="1650481"/>
              <a:ext cx="1113959" cy="320055"/>
            </a:xfrm>
            <a:prstGeom prst="rect">
              <a:avLst/>
            </a:prstGeom>
          </p:spPr>
        </p:pic>
        <p:pic>
          <p:nvPicPr>
            <p:cNvPr id="42" name="Picture 41">
              <a:extLst>
                <a:ext uri="{FF2B5EF4-FFF2-40B4-BE49-F238E27FC236}">
                  <a16:creationId xmlns:a16="http://schemas.microsoft.com/office/drawing/2014/main" id="{885B9C35-00A5-4E22-8958-269C4C97C44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50298" y="2046888"/>
              <a:ext cx="1113959" cy="320055"/>
            </a:xfrm>
            <a:prstGeom prst="rect">
              <a:avLst/>
            </a:prstGeom>
          </p:spPr>
        </p:pic>
        <p:pic>
          <p:nvPicPr>
            <p:cNvPr id="43" name="Picture 42">
              <a:extLst>
                <a:ext uri="{FF2B5EF4-FFF2-40B4-BE49-F238E27FC236}">
                  <a16:creationId xmlns:a16="http://schemas.microsoft.com/office/drawing/2014/main" id="{129C48E3-E546-4D17-9DC9-296079C8768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50298" y="2443295"/>
              <a:ext cx="1113959" cy="320055"/>
            </a:xfrm>
            <a:prstGeom prst="rect">
              <a:avLst/>
            </a:prstGeom>
          </p:spPr>
        </p:pic>
        <p:pic>
          <p:nvPicPr>
            <p:cNvPr id="44" name="Picture 43">
              <a:extLst>
                <a:ext uri="{FF2B5EF4-FFF2-40B4-BE49-F238E27FC236}">
                  <a16:creationId xmlns:a16="http://schemas.microsoft.com/office/drawing/2014/main" id="{FE48BCB2-5648-408C-973C-7F2C9EA0822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50298" y="2839702"/>
              <a:ext cx="1113959" cy="320055"/>
            </a:xfrm>
            <a:prstGeom prst="rect">
              <a:avLst/>
            </a:prstGeom>
          </p:spPr>
        </p:pic>
        <p:pic>
          <p:nvPicPr>
            <p:cNvPr id="45" name="Picture 44">
              <a:extLst>
                <a:ext uri="{FF2B5EF4-FFF2-40B4-BE49-F238E27FC236}">
                  <a16:creationId xmlns:a16="http://schemas.microsoft.com/office/drawing/2014/main" id="{8DAC33AB-FDAF-4245-A0D8-2069D8F5A7A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50298" y="3236109"/>
              <a:ext cx="1113959" cy="320055"/>
            </a:xfrm>
            <a:prstGeom prst="rect">
              <a:avLst/>
            </a:prstGeom>
          </p:spPr>
        </p:pic>
        <p:pic>
          <p:nvPicPr>
            <p:cNvPr id="46" name="Picture 45">
              <a:extLst>
                <a:ext uri="{FF2B5EF4-FFF2-40B4-BE49-F238E27FC236}">
                  <a16:creationId xmlns:a16="http://schemas.microsoft.com/office/drawing/2014/main" id="{A5936D17-FA13-4F6A-8B25-0391BD2D215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50298" y="3632516"/>
              <a:ext cx="1113959" cy="320055"/>
            </a:xfrm>
            <a:prstGeom prst="rect">
              <a:avLst/>
            </a:prstGeom>
          </p:spPr>
        </p:pic>
        <p:pic>
          <p:nvPicPr>
            <p:cNvPr id="47" name="Picture 46">
              <a:extLst>
                <a:ext uri="{FF2B5EF4-FFF2-40B4-BE49-F238E27FC236}">
                  <a16:creationId xmlns:a16="http://schemas.microsoft.com/office/drawing/2014/main" id="{8DB4035E-22EF-4C88-8D70-5C66618C85D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50298" y="4028923"/>
              <a:ext cx="1113959" cy="320055"/>
            </a:xfrm>
            <a:prstGeom prst="rect">
              <a:avLst/>
            </a:prstGeom>
          </p:spPr>
        </p:pic>
        <p:pic>
          <p:nvPicPr>
            <p:cNvPr id="48" name="Picture 47">
              <a:extLst>
                <a:ext uri="{FF2B5EF4-FFF2-40B4-BE49-F238E27FC236}">
                  <a16:creationId xmlns:a16="http://schemas.microsoft.com/office/drawing/2014/main" id="{2A85ABA8-7F34-4696-8586-3A2D3B5D013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50298" y="4821739"/>
              <a:ext cx="1113959" cy="320055"/>
            </a:xfrm>
            <a:prstGeom prst="rect">
              <a:avLst/>
            </a:prstGeom>
          </p:spPr>
        </p:pic>
        <p:pic>
          <p:nvPicPr>
            <p:cNvPr id="49" name="Picture 48">
              <a:extLst>
                <a:ext uri="{FF2B5EF4-FFF2-40B4-BE49-F238E27FC236}">
                  <a16:creationId xmlns:a16="http://schemas.microsoft.com/office/drawing/2014/main" id="{450085AF-2C49-4E43-8092-AB30D7AA517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50298" y="4425330"/>
              <a:ext cx="1113959" cy="320055"/>
            </a:xfrm>
            <a:prstGeom prst="rect">
              <a:avLst/>
            </a:prstGeom>
          </p:spPr>
        </p:pic>
      </p:grpSp>
      <p:grpSp>
        <p:nvGrpSpPr>
          <p:cNvPr id="50" name="Group 49">
            <a:extLst>
              <a:ext uri="{FF2B5EF4-FFF2-40B4-BE49-F238E27FC236}">
                <a16:creationId xmlns:a16="http://schemas.microsoft.com/office/drawing/2014/main" id="{C1F2A379-F446-4D06-BB75-C109C468F62B}"/>
              </a:ext>
            </a:extLst>
          </p:cNvPr>
          <p:cNvGrpSpPr/>
          <p:nvPr/>
        </p:nvGrpSpPr>
        <p:grpSpPr>
          <a:xfrm>
            <a:off x="3428662" y="1254074"/>
            <a:ext cx="1109608" cy="3890544"/>
            <a:chOff x="1904662" y="1254074"/>
            <a:chExt cx="1109608" cy="3890544"/>
          </a:xfrm>
        </p:grpSpPr>
        <p:pic>
          <p:nvPicPr>
            <p:cNvPr id="37" name="Picture 36">
              <a:extLst>
                <a:ext uri="{FF2B5EF4-FFF2-40B4-BE49-F238E27FC236}">
                  <a16:creationId xmlns:a16="http://schemas.microsoft.com/office/drawing/2014/main" id="{CC3F3958-1B86-4736-B54A-BB55D15572E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04662" y="1254074"/>
              <a:ext cx="320055" cy="3890544"/>
            </a:xfrm>
            <a:prstGeom prst="rect">
              <a:avLst/>
            </a:prstGeom>
          </p:spPr>
        </p:pic>
        <p:pic>
          <p:nvPicPr>
            <p:cNvPr id="38" name="Picture 37">
              <a:extLst>
                <a:ext uri="{FF2B5EF4-FFF2-40B4-BE49-F238E27FC236}">
                  <a16:creationId xmlns:a16="http://schemas.microsoft.com/office/drawing/2014/main" id="{2A8E1608-DF5D-41C4-9FC4-61182F1CDD9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99439" y="1254074"/>
              <a:ext cx="320055" cy="3890544"/>
            </a:xfrm>
            <a:prstGeom prst="rect">
              <a:avLst/>
            </a:prstGeom>
          </p:spPr>
        </p:pic>
        <p:pic>
          <p:nvPicPr>
            <p:cNvPr id="39" name="Picture 38">
              <a:extLst>
                <a:ext uri="{FF2B5EF4-FFF2-40B4-BE49-F238E27FC236}">
                  <a16:creationId xmlns:a16="http://schemas.microsoft.com/office/drawing/2014/main" id="{98B2A4B4-9EEC-4F30-B148-04957E03909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94215" y="1254074"/>
              <a:ext cx="320055" cy="3890544"/>
            </a:xfrm>
            <a:prstGeom prst="rect">
              <a:avLst/>
            </a:prstGeom>
          </p:spPr>
        </p:pic>
      </p:grpSp>
      <p:sp>
        <p:nvSpPr>
          <p:cNvPr id="2" name="Text Placeholder 1"/>
          <p:cNvSpPr>
            <a:spLocks noGrp="1"/>
          </p:cNvSpPr>
          <p:nvPr>
            <p:ph type="body" sz="quarter" idx="11"/>
          </p:nvPr>
        </p:nvSpPr>
        <p:spPr/>
        <p:txBody>
          <a:bodyPr/>
          <a:lstStyle/>
          <a:p>
            <a:r>
              <a:rPr lang="en-US" dirty="0"/>
              <a:t>2.5 Commutativity, doubling and halving</a:t>
            </a:r>
            <a:r>
              <a:rPr lang="en-GB" dirty="0"/>
              <a:t>	  </a:t>
            </a:r>
            <a:r>
              <a:rPr lang="en-US" dirty="0">
                <a:solidFill>
                  <a:srgbClr val="00628C"/>
                </a:solidFill>
              </a:rPr>
              <a:t>Step 1:3</a:t>
            </a:r>
          </a:p>
        </p:txBody>
      </p:sp>
      <p:sp>
        <p:nvSpPr>
          <p:cNvPr id="15" name="TextBox 14">
            <a:extLst>
              <a:ext uri="{FF2B5EF4-FFF2-40B4-BE49-F238E27FC236}">
                <a16:creationId xmlns:a16="http://schemas.microsoft.com/office/drawing/2014/main" id="{24F0F8CC-83ED-4C28-9665-2178D3FD3841}"/>
              </a:ext>
            </a:extLst>
          </p:cNvPr>
          <p:cNvSpPr txBox="1"/>
          <p:nvPr/>
        </p:nvSpPr>
        <p:spPr bwMode="auto">
          <a:xfrm>
            <a:off x="5246529" y="5419543"/>
            <a:ext cx="177805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3 × 10 = 30</a:t>
            </a:r>
          </a:p>
        </p:txBody>
      </p:sp>
      <p:sp>
        <p:nvSpPr>
          <p:cNvPr id="16" name="TextBox 15">
            <a:extLst>
              <a:ext uri="{FF2B5EF4-FFF2-40B4-BE49-F238E27FC236}">
                <a16:creationId xmlns:a16="http://schemas.microsoft.com/office/drawing/2014/main" id="{7953C395-1A89-47D4-AD98-7C80590A5543}"/>
              </a:ext>
            </a:extLst>
          </p:cNvPr>
          <p:cNvSpPr txBox="1"/>
          <p:nvPr/>
        </p:nvSpPr>
        <p:spPr bwMode="auto">
          <a:xfrm>
            <a:off x="2895444" y="5419543"/>
            <a:ext cx="21627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3 groups of 10</a:t>
            </a:r>
          </a:p>
        </p:txBody>
      </p:sp>
      <p:sp>
        <p:nvSpPr>
          <p:cNvPr id="17" name="TextBox 16">
            <a:extLst>
              <a:ext uri="{FF2B5EF4-FFF2-40B4-BE49-F238E27FC236}">
                <a16:creationId xmlns:a16="http://schemas.microsoft.com/office/drawing/2014/main" id="{119A4B59-5BB0-4E6A-964C-F6B8CCB7E177}"/>
              </a:ext>
            </a:extLst>
          </p:cNvPr>
          <p:cNvSpPr txBox="1"/>
          <p:nvPr/>
        </p:nvSpPr>
        <p:spPr bwMode="auto">
          <a:xfrm>
            <a:off x="7250978" y="5419543"/>
            <a:ext cx="175958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3, ten times</a:t>
            </a:r>
          </a:p>
        </p:txBody>
      </p:sp>
      <p:pic>
        <p:nvPicPr>
          <p:cNvPr id="32" name="Picture 31" descr="A picture containing weapon, brass knucks&#10;&#10;Description automatically generated">
            <a:extLst>
              <a:ext uri="{FF2B5EF4-FFF2-40B4-BE49-F238E27FC236}">
                <a16:creationId xmlns:a16="http://schemas.microsoft.com/office/drawing/2014/main" id="{B7CFE327-B619-4672-AD94-078ACFD0E3C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465266" y="1295641"/>
            <a:ext cx="1030828" cy="3807413"/>
          </a:xfrm>
          <a:prstGeom prst="rect">
            <a:avLst/>
          </a:prstGeom>
        </p:spPr>
      </p:pic>
      <p:pic>
        <p:nvPicPr>
          <p:cNvPr id="40" name="Picture 39" descr="A picture containing weapon, brass knucks&#10;&#10;Description automatically generated">
            <a:extLst>
              <a:ext uri="{FF2B5EF4-FFF2-40B4-BE49-F238E27FC236}">
                <a16:creationId xmlns:a16="http://schemas.microsoft.com/office/drawing/2014/main" id="{9668F752-06F9-4B5F-B49E-0740B532743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618245" y="1292367"/>
            <a:ext cx="1030828" cy="3807413"/>
          </a:xfrm>
          <a:prstGeom prst="rect">
            <a:avLst/>
          </a:prstGeom>
        </p:spPr>
      </p:pic>
    </p:spTree>
    <p:extLst>
      <p:ext uri="{BB962C8B-B14F-4D97-AF65-F5344CB8AC3E}">
        <p14:creationId xmlns:p14="http://schemas.microsoft.com/office/powerpoint/2010/main" val="13690197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fade">
                                      <p:cBhvr>
                                        <p:cTn id="7" dur="500"/>
                                        <p:tgtEl>
                                          <p:spTgt spid="5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0"/>
                                        </p:tgtEl>
                                        <p:attrNameLst>
                                          <p:attrName>style.visibility</p:attrName>
                                        </p:attrNameLst>
                                      </p:cBhvr>
                                      <p:to>
                                        <p:strVal val="visible"/>
                                      </p:to>
                                    </p:set>
                                    <p:animEffect transition="in" filter="fade">
                                      <p:cBhvr>
                                        <p:cTn id="12" dur="500"/>
                                        <p:tgtEl>
                                          <p:spTgt spid="4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5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fade">
                                      <p:cBhvr>
                                        <p:cTn id="22" dur="500"/>
                                        <p:tgtEl>
                                          <p:spTgt spid="15"/>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fade">
                                      <p:cBhvr>
                                        <p:cTn id="27" dur="500"/>
                                        <p:tgtEl>
                                          <p:spTgt spid="16"/>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fade">
                                      <p:cBhvr>
                                        <p:cTn id="3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Lst>
  </p:timing>
</p:sld>
</file>

<file path=ppt/slides/slide2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2.5 Commutativity, doubling and halving</a:t>
            </a:r>
            <a:r>
              <a:rPr lang="en-GB" dirty="0"/>
              <a:t>	  </a:t>
            </a:r>
            <a:r>
              <a:rPr lang="en-US" dirty="0">
                <a:solidFill>
                  <a:srgbClr val="00628C"/>
                </a:solidFill>
              </a:rPr>
              <a:t>Step 1:4</a:t>
            </a:r>
          </a:p>
        </p:txBody>
      </p:sp>
      <p:sp>
        <p:nvSpPr>
          <p:cNvPr id="9" name="TextBox 8">
            <a:extLst>
              <a:ext uri="{FF2B5EF4-FFF2-40B4-BE49-F238E27FC236}">
                <a16:creationId xmlns:a16="http://schemas.microsoft.com/office/drawing/2014/main" id="{514D9DF6-2421-47AB-BF02-B0394443FD8D}"/>
              </a:ext>
            </a:extLst>
          </p:cNvPr>
          <p:cNvSpPr txBox="1"/>
          <p:nvPr/>
        </p:nvSpPr>
        <p:spPr bwMode="auto">
          <a:xfrm>
            <a:off x="2486486" y="1069207"/>
            <a:ext cx="161133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7 × 2 = 14</a:t>
            </a:r>
          </a:p>
        </p:txBody>
      </p:sp>
      <p:pic>
        <p:nvPicPr>
          <p:cNvPr id="5" name="Picture 4">
            <a:extLst>
              <a:ext uri="{FF2B5EF4-FFF2-40B4-BE49-F238E27FC236}">
                <a16:creationId xmlns:a16="http://schemas.microsoft.com/office/drawing/2014/main" id="{EC26A60B-FDD1-4163-8FAB-F127D028B1F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41228" y="1964225"/>
            <a:ext cx="596951" cy="3259870"/>
          </a:xfrm>
          <a:prstGeom prst="rect">
            <a:avLst/>
          </a:prstGeom>
        </p:spPr>
      </p:pic>
      <p:pic>
        <p:nvPicPr>
          <p:cNvPr id="16" name="Picture 15">
            <a:extLst>
              <a:ext uri="{FF2B5EF4-FFF2-40B4-BE49-F238E27FC236}">
                <a16:creationId xmlns:a16="http://schemas.microsoft.com/office/drawing/2014/main" id="{4AC2EDA6-CF91-4EF7-89EB-C7DB0334289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662309" y="1908155"/>
            <a:ext cx="888465" cy="3372013"/>
          </a:xfrm>
          <a:prstGeom prst="rect">
            <a:avLst/>
          </a:prstGeom>
        </p:spPr>
      </p:pic>
      <p:pic>
        <p:nvPicPr>
          <p:cNvPr id="18" name="Picture 17" descr="A picture containing object&#10;&#10;Description automatically generated">
            <a:extLst>
              <a:ext uri="{FF2B5EF4-FFF2-40B4-BE49-F238E27FC236}">
                <a16:creationId xmlns:a16="http://schemas.microsoft.com/office/drawing/2014/main" id="{97682A48-A831-4241-ABF1-711B4D00618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924542" y="1939328"/>
            <a:ext cx="342916" cy="3309664"/>
          </a:xfrm>
          <a:prstGeom prst="rect">
            <a:avLst/>
          </a:prstGeom>
        </p:spPr>
      </p:pic>
      <p:sp>
        <p:nvSpPr>
          <p:cNvPr id="8" name="TextBox 7">
            <a:extLst>
              <a:ext uri="{FF2B5EF4-FFF2-40B4-BE49-F238E27FC236}">
                <a16:creationId xmlns:a16="http://schemas.microsoft.com/office/drawing/2014/main" id="{5D5F76F2-1583-48E4-BDE1-0684628299D1}"/>
              </a:ext>
            </a:extLst>
          </p:cNvPr>
          <p:cNvSpPr txBox="1"/>
          <p:nvPr/>
        </p:nvSpPr>
        <p:spPr bwMode="auto">
          <a:xfrm>
            <a:off x="5097972" y="1069207"/>
            <a:ext cx="199605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7 groups of 2</a:t>
            </a:r>
          </a:p>
        </p:txBody>
      </p:sp>
      <p:sp>
        <p:nvSpPr>
          <p:cNvPr id="11" name="TextBox 10">
            <a:extLst>
              <a:ext uri="{FF2B5EF4-FFF2-40B4-BE49-F238E27FC236}">
                <a16:creationId xmlns:a16="http://schemas.microsoft.com/office/drawing/2014/main" id="{AD52843B-FF0D-4B84-BD9F-C77B36DA139D}"/>
              </a:ext>
            </a:extLst>
          </p:cNvPr>
          <p:cNvSpPr txBox="1"/>
          <p:nvPr/>
        </p:nvSpPr>
        <p:spPr bwMode="auto">
          <a:xfrm>
            <a:off x="7743665" y="1069207"/>
            <a:ext cx="209365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2, seven times</a:t>
            </a:r>
          </a:p>
        </p:txBody>
      </p:sp>
    </p:spTree>
    <p:extLst>
      <p:ext uri="{BB962C8B-B14F-4D97-AF65-F5344CB8AC3E}">
        <p14:creationId xmlns:p14="http://schemas.microsoft.com/office/powerpoint/2010/main" val="24967269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500"/>
                                        <p:tgtEl>
                                          <p:spTgt spid="1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fade">
                                      <p:cBhvr>
                                        <p:cTn id="22" dur="500"/>
                                        <p:tgtEl>
                                          <p:spTgt spid="18"/>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fade">
                                      <p:cBhvr>
                                        <p:cTn id="2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Lst>
  </p:timing>
</p:sld>
</file>

<file path=ppt/slides/slide2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2.5 Commutativity, doubling and halving</a:t>
            </a:r>
            <a:r>
              <a:rPr lang="en-GB" dirty="0"/>
              <a:t>	  </a:t>
            </a:r>
            <a:r>
              <a:rPr lang="en-US" dirty="0">
                <a:solidFill>
                  <a:srgbClr val="00628C"/>
                </a:solidFill>
              </a:rPr>
              <a:t>Step 1:4</a:t>
            </a:r>
          </a:p>
        </p:txBody>
      </p:sp>
      <p:sp>
        <p:nvSpPr>
          <p:cNvPr id="3" name="TextBox 2">
            <a:extLst>
              <a:ext uri="{FF2B5EF4-FFF2-40B4-BE49-F238E27FC236}">
                <a16:creationId xmlns:a16="http://schemas.microsoft.com/office/drawing/2014/main" id="{C71FF32B-4C71-4BBA-8D96-7FD1A7158EC7}"/>
              </a:ext>
            </a:extLst>
          </p:cNvPr>
          <p:cNvSpPr txBox="1"/>
          <p:nvPr/>
        </p:nvSpPr>
        <p:spPr bwMode="auto">
          <a:xfrm>
            <a:off x="2486486" y="1069207"/>
            <a:ext cx="161133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7 × 2 = 14</a:t>
            </a:r>
          </a:p>
        </p:txBody>
      </p:sp>
      <p:sp>
        <p:nvSpPr>
          <p:cNvPr id="4" name="TextBox 3">
            <a:extLst>
              <a:ext uri="{FF2B5EF4-FFF2-40B4-BE49-F238E27FC236}">
                <a16:creationId xmlns:a16="http://schemas.microsoft.com/office/drawing/2014/main" id="{E1C1C045-39BD-4B63-A9E7-94AD193CD507}"/>
              </a:ext>
            </a:extLst>
          </p:cNvPr>
          <p:cNvSpPr txBox="1"/>
          <p:nvPr/>
        </p:nvSpPr>
        <p:spPr bwMode="auto">
          <a:xfrm>
            <a:off x="5097972" y="1069207"/>
            <a:ext cx="199605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2 groups of 7</a:t>
            </a:r>
          </a:p>
        </p:txBody>
      </p:sp>
      <p:sp>
        <p:nvSpPr>
          <p:cNvPr id="5" name="TextBox 4">
            <a:extLst>
              <a:ext uri="{FF2B5EF4-FFF2-40B4-BE49-F238E27FC236}">
                <a16:creationId xmlns:a16="http://schemas.microsoft.com/office/drawing/2014/main" id="{FC46B0B0-6E8F-47F7-8CF5-E2FF3EF2F03D}"/>
              </a:ext>
            </a:extLst>
          </p:cNvPr>
          <p:cNvSpPr txBox="1"/>
          <p:nvPr/>
        </p:nvSpPr>
        <p:spPr bwMode="auto">
          <a:xfrm>
            <a:off x="7875463" y="1069207"/>
            <a:ext cx="183005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7, two times</a:t>
            </a:r>
          </a:p>
        </p:txBody>
      </p:sp>
      <p:pic>
        <p:nvPicPr>
          <p:cNvPr id="8" name="Picture 7" descr="A close up of a light&#10;&#10;Description automatically generated">
            <a:extLst>
              <a:ext uri="{FF2B5EF4-FFF2-40B4-BE49-F238E27FC236}">
                <a16:creationId xmlns:a16="http://schemas.microsoft.com/office/drawing/2014/main" id="{639891D5-F50E-4E0E-A1DE-7DCCDC1A0083}"/>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5628668" y="1682462"/>
            <a:ext cx="934664" cy="3397991"/>
          </a:xfrm>
          <a:prstGeom prst="rect">
            <a:avLst/>
          </a:prstGeom>
        </p:spPr>
      </p:pic>
      <p:pic>
        <p:nvPicPr>
          <p:cNvPr id="10" name="Picture 9">
            <a:extLst>
              <a:ext uri="{FF2B5EF4-FFF2-40B4-BE49-F238E27FC236}">
                <a16:creationId xmlns:a16="http://schemas.microsoft.com/office/drawing/2014/main" id="{9439D3A5-E137-48A7-B878-8F8DE8DB07F5}"/>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5651506" y="5262865"/>
            <a:ext cx="888991" cy="384723"/>
          </a:xfrm>
          <a:prstGeom prst="rect">
            <a:avLst/>
          </a:prstGeom>
        </p:spPr>
      </p:pic>
      <p:pic>
        <p:nvPicPr>
          <p:cNvPr id="12" name="Picture 11" descr="A picture containing window, building&#10;&#10;Description automatically generated">
            <a:extLst>
              <a:ext uri="{FF2B5EF4-FFF2-40B4-BE49-F238E27FC236}">
                <a16:creationId xmlns:a16="http://schemas.microsoft.com/office/drawing/2014/main" id="{AB8C09EE-9794-40B6-9413-74F74C80D1C3}"/>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5471905" y="5830000"/>
            <a:ext cx="1248193" cy="414731"/>
          </a:xfrm>
          <a:prstGeom prst="rect">
            <a:avLst/>
          </a:prstGeom>
        </p:spPr>
      </p:pic>
    </p:spTree>
    <p:extLst>
      <p:ext uri="{BB962C8B-B14F-4D97-AF65-F5344CB8AC3E}">
        <p14:creationId xmlns:p14="http://schemas.microsoft.com/office/powerpoint/2010/main" val="1116952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fade">
                                      <p:cBhvr>
                                        <p:cTn id="2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2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2.5 Commutativity, doubling and halving</a:t>
            </a:r>
            <a:r>
              <a:rPr lang="en-GB" dirty="0"/>
              <a:t>	  </a:t>
            </a:r>
            <a:r>
              <a:rPr lang="en-US" dirty="0">
                <a:solidFill>
                  <a:srgbClr val="00628C"/>
                </a:solidFill>
              </a:rPr>
              <a:t>Step 1:4</a:t>
            </a:r>
          </a:p>
        </p:txBody>
      </p:sp>
      <p:sp>
        <p:nvSpPr>
          <p:cNvPr id="10" name="TextBox 9">
            <a:extLst>
              <a:ext uri="{FF2B5EF4-FFF2-40B4-BE49-F238E27FC236}">
                <a16:creationId xmlns:a16="http://schemas.microsoft.com/office/drawing/2014/main" id="{C5C2F846-722E-475B-8D93-6ADA3DE689DD}"/>
              </a:ext>
            </a:extLst>
          </p:cNvPr>
          <p:cNvSpPr txBox="1"/>
          <p:nvPr/>
        </p:nvSpPr>
        <p:spPr bwMode="auto">
          <a:xfrm>
            <a:off x="5290332" y="1069207"/>
            <a:ext cx="161133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7 × 2 = 14</a:t>
            </a:r>
          </a:p>
        </p:txBody>
      </p:sp>
      <p:grpSp>
        <p:nvGrpSpPr>
          <p:cNvPr id="7" name="Group 6">
            <a:extLst>
              <a:ext uri="{FF2B5EF4-FFF2-40B4-BE49-F238E27FC236}">
                <a16:creationId xmlns:a16="http://schemas.microsoft.com/office/drawing/2014/main" id="{CF94FE13-8F0C-434C-BF04-79F7F76DF63A}"/>
              </a:ext>
            </a:extLst>
          </p:cNvPr>
          <p:cNvGrpSpPr/>
          <p:nvPr/>
        </p:nvGrpSpPr>
        <p:grpSpPr>
          <a:xfrm>
            <a:off x="2498404" y="1707862"/>
            <a:ext cx="2623192" cy="3372013"/>
            <a:chOff x="801800" y="1707861"/>
            <a:chExt cx="2623192" cy="3372013"/>
          </a:xfrm>
        </p:grpSpPr>
        <p:pic>
          <p:nvPicPr>
            <p:cNvPr id="17" name="Picture 16">
              <a:extLst>
                <a:ext uri="{FF2B5EF4-FFF2-40B4-BE49-F238E27FC236}">
                  <a16:creationId xmlns:a16="http://schemas.microsoft.com/office/drawing/2014/main" id="{8D2BCF07-F191-4A76-BA7E-B1E3859FBB4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28041" y="1732758"/>
              <a:ext cx="596951" cy="3259870"/>
            </a:xfrm>
            <a:prstGeom prst="rect">
              <a:avLst/>
            </a:prstGeom>
          </p:spPr>
        </p:pic>
        <p:pic>
          <p:nvPicPr>
            <p:cNvPr id="18" name="Picture 17">
              <a:extLst>
                <a:ext uri="{FF2B5EF4-FFF2-40B4-BE49-F238E27FC236}">
                  <a16:creationId xmlns:a16="http://schemas.microsoft.com/office/drawing/2014/main" id="{E080AE71-6DC3-4A2D-AE88-525D2FCDE59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1800" y="1707861"/>
              <a:ext cx="888465" cy="3372013"/>
            </a:xfrm>
            <a:prstGeom prst="rect">
              <a:avLst/>
            </a:prstGeom>
          </p:spPr>
        </p:pic>
        <p:pic>
          <p:nvPicPr>
            <p:cNvPr id="19" name="Picture 18" descr="A picture containing object&#10;&#10;Description automatically generated">
              <a:extLst>
                <a:ext uri="{FF2B5EF4-FFF2-40B4-BE49-F238E27FC236}">
                  <a16:creationId xmlns:a16="http://schemas.microsoft.com/office/drawing/2014/main" id="{00C09204-2E87-4D9C-B315-38DCD3B80A3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087695" y="1707861"/>
              <a:ext cx="342916" cy="3309664"/>
            </a:xfrm>
            <a:prstGeom prst="rect">
              <a:avLst/>
            </a:prstGeom>
          </p:spPr>
        </p:pic>
      </p:grpSp>
      <p:grpSp>
        <p:nvGrpSpPr>
          <p:cNvPr id="8" name="Group 7">
            <a:extLst>
              <a:ext uri="{FF2B5EF4-FFF2-40B4-BE49-F238E27FC236}">
                <a16:creationId xmlns:a16="http://schemas.microsoft.com/office/drawing/2014/main" id="{91A5AD55-FF8F-4409-9FCE-C3E4CD375367}"/>
              </a:ext>
            </a:extLst>
          </p:cNvPr>
          <p:cNvGrpSpPr/>
          <p:nvPr/>
        </p:nvGrpSpPr>
        <p:grpSpPr>
          <a:xfrm>
            <a:off x="7757904" y="1707862"/>
            <a:ext cx="1248193" cy="4562269"/>
            <a:chOff x="6382970" y="1707861"/>
            <a:chExt cx="1248193" cy="4562269"/>
          </a:xfrm>
        </p:grpSpPr>
        <p:pic>
          <p:nvPicPr>
            <p:cNvPr id="20" name="Picture 19" descr="A close up of a light&#10;&#10;Description automatically generated">
              <a:extLst>
                <a:ext uri="{FF2B5EF4-FFF2-40B4-BE49-F238E27FC236}">
                  <a16:creationId xmlns:a16="http://schemas.microsoft.com/office/drawing/2014/main" id="{ACCA13BB-0F79-4998-A200-9B0E9CB16F1F}"/>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6539734" y="1707861"/>
              <a:ext cx="934664" cy="3397991"/>
            </a:xfrm>
            <a:prstGeom prst="rect">
              <a:avLst/>
            </a:prstGeom>
          </p:spPr>
        </p:pic>
        <p:pic>
          <p:nvPicPr>
            <p:cNvPr id="21" name="Picture 20">
              <a:extLst>
                <a:ext uri="{FF2B5EF4-FFF2-40B4-BE49-F238E27FC236}">
                  <a16:creationId xmlns:a16="http://schemas.microsoft.com/office/drawing/2014/main" id="{AA9FA4FC-4D40-4F3B-A121-51FCBA5FA94C}"/>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6562571" y="5288264"/>
              <a:ext cx="888991" cy="384723"/>
            </a:xfrm>
            <a:prstGeom prst="rect">
              <a:avLst/>
            </a:prstGeom>
          </p:spPr>
        </p:pic>
        <p:pic>
          <p:nvPicPr>
            <p:cNvPr id="22" name="Picture 21" descr="A picture containing window, building&#10;&#10;Description automatically generated">
              <a:extLst>
                <a:ext uri="{FF2B5EF4-FFF2-40B4-BE49-F238E27FC236}">
                  <a16:creationId xmlns:a16="http://schemas.microsoft.com/office/drawing/2014/main" id="{1B46076C-7426-484E-AA33-A458211B56AF}"/>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a:stretch/>
          </p:blipFill>
          <p:spPr>
            <a:xfrm>
              <a:off x="6382970" y="5855399"/>
              <a:ext cx="1248193" cy="414731"/>
            </a:xfrm>
            <a:prstGeom prst="rect">
              <a:avLst/>
            </a:prstGeom>
          </p:spPr>
        </p:pic>
      </p:grpSp>
      <p:cxnSp>
        <p:nvCxnSpPr>
          <p:cNvPr id="5" name="Straight Connector 4">
            <a:extLst>
              <a:ext uri="{FF2B5EF4-FFF2-40B4-BE49-F238E27FC236}">
                <a16:creationId xmlns:a16="http://schemas.microsoft.com/office/drawing/2014/main" id="{6F628112-5931-4D13-A692-8594A288968D}"/>
              </a:ext>
            </a:extLst>
          </p:cNvPr>
          <p:cNvCxnSpPr>
            <a:cxnSpLocks/>
          </p:cNvCxnSpPr>
          <p:nvPr/>
        </p:nvCxnSpPr>
        <p:spPr bwMode="auto">
          <a:xfrm>
            <a:off x="6096000" y="1707862"/>
            <a:ext cx="0" cy="4562269"/>
          </a:xfrm>
          <a:prstGeom prst="line">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1346660523"/>
      </p:ext>
    </p:extLst>
  </p:cSld>
  <p:clrMapOvr>
    <a:masterClrMapping/>
  </p:clrMapOvr>
</p:sld>
</file>

<file path=ppt/slides/slide2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2.5 Commutativity, doubling and halving</a:t>
            </a:r>
            <a:r>
              <a:rPr lang="en-GB" dirty="0"/>
              <a:t>	  </a:t>
            </a:r>
            <a:r>
              <a:rPr lang="en-US" dirty="0">
                <a:solidFill>
                  <a:srgbClr val="00628C"/>
                </a:solidFill>
              </a:rPr>
              <a:t>Step 1:4</a:t>
            </a:r>
          </a:p>
        </p:txBody>
      </p:sp>
      <p:sp>
        <p:nvSpPr>
          <p:cNvPr id="17" name="TextBox 16">
            <a:extLst>
              <a:ext uri="{FF2B5EF4-FFF2-40B4-BE49-F238E27FC236}">
                <a16:creationId xmlns:a16="http://schemas.microsoft.com/office/drawing/2014/main" id="{9A2143E5-EE3C-4C08-96CC-DE411C618290}"/>
              </a:ext>
            </a:extLst>
          </p:cNvPr>
          <p:cNvSpPr txBox="1"/>
          <p:nvPr/>
        </p:nvSpPr>
        <p:spPr bwMode="auto">
          <a:xfrm>
            <a:off x="2486486" y="1069207"/>
            <a:ext cx="161133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2 × 5 = 10</a:t>
            </a:r>
          </a:p>
        </p:txBody>
      </p:sp>
      <p:sp>
        <p:nvSpPr>
          <p:cNvPr id="18" name="TextBox 17">
            <a:extLst>
              <a:ext uri="{FF2B5EF4-FFF2-40B4-BE49-F238E27FC236}">
                <a16:creationId xmlns:a16="http://schemas.microsoft.com/office/drawing/2014/main" id="{EAB6ACE1-1008-4E70-B547-33405EC0DED4}"/>
              </a:ext>
            </a:extLst>
          </p:cNvPr>
          <p:cNvSpPr txBox="1"/>
          <p:nvPr/>
        </p:nvSpPr>
        <p:spPr bwMode="auto">
          <a:xfrm>
            <a:off x="5097972" y="1069207"/>
            <a:ext cx="199605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2 groups of 5</a:t>
            </a:r>
          </a:p>
        </p:txBody>
      </p:sp>
      <p:pic>
        <p:nvPicPr>
          <p:cNvPr id="19" name="Picture 18">
            <a:extLst>
              <a:ext uri="{FF2B5EF4-FFF2-40B4-BE49-F238E27FC236}">
                <a16:creationId xmlns:a16="http://schemas.microsoft.com/office/drawing/2014/main" id="{35B44AF5-9EDA-4161-A48A-8AFFC1F4FB02}"/>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5400676" y="1711924"/>
            <a:ext cx="1390651" cy="3434153"/>
          </a:xfrm>
          <a:prstGeom prst="rect">
            <a:avLst/>
          </a:prstGeom>
        </p:spPr>
      </p:pic>
      <p:grpSp>
        <p:nvGrpSpPr>
          <p:cNvPr id="24" name="Group 23">
            <a:extLst>
              <a:ext uri="{FF2B5EF4-FFF2-40B4-BE49-F238E27FC236}">
                <a16:creationId xmlns:a16="http://schemas.microsoft.com/office/drawing/2014/main" id="{25DC11B1-5248-42ED-BF05-C46F40154236}"/>
              </a:ext>
            </a:extLst>
          </p:cNvPr>
          <p:cNvGrpSpPr>
            <a:grpSpLocks noChangeAspect="1"/>
          </p:cNvGrpSpPr>
          <p:nvPr/>
        </p:nvGrpSpPr>
        <p:grpSpPr>
          <a:xfrm>
            <a:off x="5460318" y="5285582"/>
            <a:ext cx="1271365" cy="522000"/>
            <a:chOff x="5433507" y="3196978"/>
            <a:chExt cx="1578246" cy="648000"/>
          </a:xfrm>
        </p:grpSpPr>
        <p:pic>
          <p:nvPicPr>
            <p:cNvPr id="25" name="Picture 24" descr="A close up of a sign&#10;&#10;Description automatically generated">
              <a:extLst>
                <a:ext uri="{FF2B5EF4-FFF2-40B4-BE49-F238E27FC236}">
                  <a16:creationId xmlns:a16="http://schemas.microsoft.com/office/drawing/2014/main" id="{92592389-4D45-41DB-8CC6-47E0D0BC2B4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433507" y="3196978"/>
              <a:ext cx="653734" cy="648000"/>
            </a:xfrm>
            <a:prstGeom prst="rect">
              <a:avLst/>
            </a:prstGeom>
          </p:spPr>
        </p:pic>
        <p:pic>
          <p:nvPicPr>
            <p:cNvPr id="26" name="Picture 25" descr="A close up of a sign&#10;&#10;Description automatically generated">
              <a:extLst>
                <a:ext uri="{FF2B5EF4-FFF2-40B4-BE49-F238E27FC236}">
                  <a16:creationId xmlns:a16="http://schemas.microsoft.com/office/drawing/2014/main" id="{02E04E57-A55F-4012-A185-DF4F539BB92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358019" y="3196978"/>
              <a:ext cx="653734" cy="648000"/>
            </a:xfrm>
            <a:prstGeom prst="rect">
              <a:avLst/>
            </a:prstGeom>
          </p:spPr>
        </p:pic>
      </p:grpSp>
      <p:sp>
        <p:nvSpPr>
          <p:cNvPr id="9" name="TextBox 8">
            <a:extLst>
              <a:ext uri="{FF2B5EF4-FFF2-40B4-BE49-F238E27FC236}">
                <a16:creationId xmlns:a16="http://schemas.microsoft.com/office/drawing/2014/main" id="{A547F0F0-ADB5-4E40-8D04-826B994481EE}"/>
              </a:ext>
            </a:extLst>
          </p:cNvPr>
          <p:cNvSpPr txBox="1"/>
          <p:nvPr/>
        </p:nvSpPr>
        <p:spPr bwMode="auto">
          <a:xfrm>
            <a:off x="7875463" y="1069207"/>
            <a:ext cx="183005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5, two times</a:t>
            </a:r>
          </a:p>
        </p:txBody>
      </p:sp>
      <p:grpSp>
        <p:nvGrpSpPr>
          <p:cNvPr id="3" name="Group 2">
            <a:extLst>
              <a:ext uri="{FF2B5EF4-FFF2-40B4-BE49-F238E27FC236}">
                <a16:creationId xmlns:a16="http://schemas.microsoft.com/office/drawing/2014/main" id="{31BBD0DF-4628-48CF-9713-C4723DBB8565}"/>
              </a:ext>
            </a:extLst>
          </p:cNvPr>
          <p:cNvGrpSpPr/>
          <p:nvPr/>
        </p:nvGrpSpPr>
        <p:grpSpPr>
          <a:xfrm>
            <a:off x="5436529" y="5853242"/>
            <a:ext cx="1318941" cy="461665"/>
            <a:chOff x="3912528" y="5853241"/>
            <a:chExt cx="1318941" cy="461665"/>
          </a:xfrm>
        </p:grpSpPr>
        <p:sp>
          <p:nvSpPr>
            <p:cNvPr id="13" name="TextBox 12">
              <a:extLst>
                <a:ext uri="{FF2B5EF4-FFF2-40B4-BE49-F238E27FC236}">
                  <a16:creationId xmlns:a16="http://schemas.microsoft.com/office/drawing/2014/main" id="{2C6EDD00-2F81-4D22-BBD0-1FC54EB1A187}"/>
                </a:ext>
              </a:extLst>
            </p:cNvPr>
            <p:cNvSpPr txBox="1"/>
            <p:nvPr/>
          </p:nvSpPr>
          <p:spPr bwMode="auto">
            <a:xfrm>
              <a:off x="3912528" y="5853241"/>
              <a:ext cx="57419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5</a:t>
              </a:r>
              <a:r>
                <a:rPr lang="en-GB" sz="1200" dirty="0">
                  <a:solidFill>
                    <a:srgbClr val="000000"/>
                  </a:solidFill>
                  <a:latin typeface="Myriad Pro Semibold" charset="0"/>
                  <a:ea typeface="Myriad Pro Semibold" charset="0"/>
                  <a:cs typeface="Myriad Pro Semibold" charset="0"/>
                </a:rPr>
                <a:t> </a:t>
              </a:r>
              <a:r>
                <a:rPr lang="en-GB" sz="2400" dirty="0">
                  <a:solidFill>
                    <a:srgbClr val="000000"/>
                  </a:solidFill>
                  <a:latin typeface="Myriad Pro Semibold" charset="0"/>
                  <a:ea typeface="Myriad Pro Semibold" charset="0"/>
                  <a:cs typeface="Myriad Pro Semibold" charset="0"/>
                </a:rPr>
                <a:t>p</a:t>
              </a:r>
            </a:p>
          </p:txBody>
        </p:sp>
        <p:sp>
          <p:nvSpPr>
            <p:cNvPr id="14" name="TextBox 13">
              <a:extLst>
                <a:ext uri="{FF2B5EF4-FFF2-40B4-BE49-F238E27FC236}">
                  <a16:creationId xmlns:a16="http://schemas.microsoft.com/office/drawing/2014/main" id="{9CF74D82-2797-450D-9A7D-F2C006739547}"/>
                </a:ext>
              </a:extLst>
            </p:cNvPr>
            <p:cNvSpPr txBox="1"/>
            <p:nvPr/>
          </p:nvSpPr>
          <p:spPr bwMode="auto">
            <a:xfrm>
              <a:off x="4657274" y="5853241"/>
              <a:ext cx="57419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5</a:t>
              </a:r>
              <a:r>
                <a:rPr lang="en-GB" sz="1200" dirty="0">
                  <a:solidFill>
                    <a:srgbClr val="000000"/>
                  </a:solidFill>
                  <a:latin typeface="Myriad Pro Semibold" charset="0"/>
                  <a:ea typeface="Myriad Pro Semibold" charset="0"/>
                  <a:cs typeface="Myriad Pro Semibold" charset="0"/>
                </a:rPr>
                <a:t> </a:t>
              </a:r>
              <a:r>
                <a:rPr lang="en-GB" sz="2400" dirty="0">
                  <a:solidFill>
                    <a:srgbClr val="000000"/>
                  </a:solidFill>
                  <a:latin typeface="Myriad Pro Semibold" charset="0"/>
                  <a:ea typeface="Myriad Pro Semibold" charset="0"/>
                  <a:cs typeface="Myriad Pro Semibold" charset="0"/>
                </a:rPr>
                <a:t>p</a:t>
              </a:r>
            </a:p>
          </p:txBody>
        </p:sp>
      </p:grpSp>
    </p:spTree>
    <p:extLst>
      <p:ext uri="{BB962C8B-B14F-4D97-AF65-F5344CB8AC3E}">
        <p14:creationId xmlns:p14="http://schemas.microsoft.com/office/powerpoint/2010/main" val="2258215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fade">
                                      <p:cBhvr>
                                        <p:cTn id="17" dur="500"/>
                                        <p:tgtEl>
                                          <p:spTgt spid="19"/>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4"/>
                                        </p:tgtEl>
                                        <p:attrNameLst>
                                          <p:attrName>style.visibility</p:attrName>
                                        </p:attrNameLst>
                                      </p:cBhvr>
                                      <p:to>
                                        <p:strVal val="visible"/>
                                      </p:to>
                                    </p:set>
                                    <p:animEffect transition="in" filter="fade">
                                      <p:cBhvr>
                                        <p:cTn id="22" dur="500"/>
                                        <p:tgtEl>
                                          <p:spTgt spid="24"/>
                                        </p:tgtEl>
                                      </p:cBhvr>
                                    </p:animEffect>
                                  </p:childTnLst>
                                </p:cTn>
                              </p:par>
                              <p:par>
                                <p:cTn id="23" presetID="10" presetClass="entr" presetSubtype="0" fill="hold" nodeType="with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fade">
                                      <p:cBhvr>
                                        <p:cTn id="2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9" grpId="0"/>
    </p:bldLst>
  </p:timing>
</p:sld>
</file>

<file path=ppt/slides/slide2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CE4A768F-821A-4254-B719-CD2E50DB4B5B}"/>
              </a:ext>
            </a:extLst>
          </p:cNvPr>
          <p:cNvGrpSpPr/>
          <p:nvPr/>
        </p:nvGrpSpPr>
        <p:grpSpPr>
          <a:xfrm>
            <a:off x="6991129" y="1978481"/>
            <a:ext cx="756000" cy="3858258"/>
            <a:chOff x="5467129" y="1978481"/>
            <a:chExt cx="756000" cy="3858258"/>
          </a:xfrm>
        </p:grpSpPr>
        <p:pic>
          <p:nvPicPr>
            <p:cNvPr id="17" name="Picture 16" descr="A close up of a coin&#10;&#10;Description automatically generated">
              <a:extLst>
                <a:ext uri="{FF2B5EF4-FFF2-40B4-BE49-F238E27FC236}">
                  <a16:creationId xmlns:a16="http://schemas.microsoft.com/office/drawing/2014/main" id="{911EA56E-9E03-460E-8E35-B8D0AE174A7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67129" y="1978481"/>
              <a:ext cx="756000" cy="756000"/>
            </a:xfrm>
            <a:prstGeom prst="rect">
              <a:avLst/>
            </a:prstGeom>
          </p:spPr>
        </p:pic>
        <p:pic>
          <p:nvPicPr>
            <p:cNvPr id="18" name="Picture 17" descr="A close up of a coin&#10;&#10;Description automatically generated">
              <a:extLst>
                <a:ext uri="{FF2B5EF4-FFF2-40B4-BE49-F238E27FC236}">
                  <a16:creationId xmlns:a16="http://schemas.microsoft.com/office/drawing/2014/main" id="{BB425AE3-548E-477D-8EA3-D917F45F511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67129" y="2754046"/>
              <a:ext cx="756000" cy="756000"/>
            </a:xfrm>
            <a:prstGeom prst="rect">
              <a:avLst/>
            </a:prstGeom>
          </p:spPr>
        </p:pic>
        <p:pic>
          <p:nvPicPr>
            <p:cNvPr id="19" name="Picture 18" descr="A close up of a coin&#10;&#10;Description automatically generated">
              <a:extLst>
                <a:ext uri="{FF2B5EF4-FFF2-40B4-BE49-F238E27FC236}">
                  <a16:creationId xmlns:a16="http://schemas.microsoft.com/office/drawing/2014/main" id="{BAFB4F24-D3ED-453E-9720-E01D0B5F354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67129" y="3529611"/>
              <a:ext cx="756000" cy="756000"/>
            </a:xfrm>
            <a:prstGeom prst="rect">
              <a:avLst/>
            </a:prstGeom>
          </p:spPr>
        </p:pic>
        <p:pic>
          <p:nvPicPr>
            <p:cNvPr id="20" name="Picture 19" descr="A close up of a coin&#10;&#10;Description automatically generated">
              <a:extLst>
                <a:ext uri="{FF2B5EF4-FFF2-40B4-BE49-F238E27FC236}">
                  <a16:creationId xmlns:a16="http://schemas.microsoft.com/office/drawing/2014/main" id="{72E10E09-E3B8-4446-929C-C7DBBC8226D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67129" y="4305175"/>
              <a:ext cx="756000" cy="756000"/>
            </a:xfrm>
            <a:prstGeom prst="rect">
              <a:avLst/>
            </a:prstGeom>
          </p:spPr>
        </p:pic>
        <p:pic>
          <p:nvPicPr>
            <p:cNvPr id="21" name="Picture 20" descr="A close up of a coin&#10;&#10;Description automatically generated">
              <a:extLst>
                <a:ext uri="{FF2B5EF4-FFF2-40B4-BE49-F238E27FC236}">
                  <a16:creationId xmlns:a16="http://schemas.microsoft.com/office/drawing/2014/main" id="{1671E605-91DD-4734-9088-08D5A5CFCFE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67129" y="5080739"/>
              <a:ext cx="756000" cy="756000"/>
            </a:xfrm>
            <a:prstGeom prst="rect">
              <a:avLst/>
            </a:prstGeom>
          </p:spPr>
        </p:pic>
      </p:grpSp>
      <p:sp>
        <p:nvSpPr>
          <p:cNvPr id="2" name="Text Placeholder 1"/>
          <p:cNvSpPr>
            <a:spLocks noGrp="1"/>
          </p:cNvSpPr>
          <p:nvPr>
            <p:ph type="body" sz="quarter" idx="11"/>
          </p:nvPr>
        </p:nvSpPr>
        <p:spPr/>
        <p:txBody>
          <a:bodyPr/>
          <a:lstStyle/>
          <a:p>
            <a:r>
              <a:rPr lang="en-US" dirty="0"/>
              <a:t>2.5 Commutativity, doubling and halving</a:t>
            </a:r>
            <a:r>
              <a:rPr lang="en-GB" dirty="0"/>
              <a:t>	  </a:t>
            </a:r>
            <a:r>
              <a:rPr lang="en-US" dirty="0">
                <a:solidFill>
                  <a:srgbClr val="00628C"/>
                </a:solidFill>
              </a:rPr>
              <a:t>Step 1:4</a:t>
            </a:r>
          </a:p>
        </p:txBody>
      </p:sp>
      <p:sp>
        <p:nvSpPr>
          <p:cNvPr id="9" name="TextBox 8">
            <a:extLst>
              <a:ext uri="{FF2B5EF4-FFF2-40B4-BE49-F238E27FC236}">
                <a16:creationId xmlns:a16="http://schemas.microsoft.com/office/drawing/2014/main" id="{D2B10A85-1113-44C2-932A-0C6752FAA96D}"/>
              </a:ext>
            </a:extLst>
          </p:cNvPr>
          <p:cNvSpPr txBox="1"/>
          <p:nvPr/>
        </p:nvSpPr>
        <p:spPr bwMode="auto">
          <a:xfrm>
            <a:off x="2486486" y="1069207"/>
            <a:ext cx="161133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2 × 5 = 10</a:t>
            </a:r>
          </a:p>
        </p:txBody>
      </p:sp>
      <p:sp>
        <p:nvSpPr>
          <p:cNvPr id="10" name="TextBox 9">
            <a:extLst>
              <a:ext uri="{FF2B5EF4-FFF2-40B4-BE49-F238E27FC236}">
                <a16:creationId xmlns:a16="http://schemas.microsoft.com/office/drawing/2014/main" id="{AF9B3FA9-F45A-46D0-9C86-79D7EA351E57}"/>
              </a:ext>
            </a:extLst>
          </p:cNvPr>
          <p:cNvSpPr txBox="1"/>
          <p:nvPr/>
        </p:nvSpPr>
        <p:spPr bwMode="auto">
          <a:xfrm>
            <a:off x="5097972" y="1069207"/>
            <a:ext cx="199605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5 groups of 2</a:t>
            </a:r>
          </a:p>
        </p:txBody>
      </p:sp>
      <p:sp>
        <p:nvSpPr>
          <p:cNvPr id="11" name="TextBox 10">
            <a:extLst>
              <a:ext uri="{FF2B5EF4-FFF2-40B4-BE49-F238E27FC236}">
                <a16:creationId xmlns:a16="http://schemas.microsoft.com/office/drawing/2014/main" id="{92AB084C-2E44-4A92-8399-906822E337C2}"/>
              </a:ext>
            </a:extLst>
          </p:cNvPr>
          <p:cNvSpPr txBox="1"/>
          <p:nvPr/>
        </p:nvSpPr>
        <p:spPr bwMode="auto">
          <a:xfrm>
            <a:off x="7905215" y="1069207"/>
            <a:ext cx="180030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2, five times</a:t>
            </a:r>
          </a:p>
        </p:txBody>
      </p:sp>
      <p:pic>
        <p:nvPicPr>
          <p:cNvPr id="13" name="Picture 12" descr="A close up of a logo&#10;&#10;Description automatically generated">
            <a:extLst>
              <a:ext uri="{FF2B5EF4-FFF2-40B4-BE49-F238E27FC236}">
                <a16:creationId xmlns:a16="http://schemas.microsoft.com/office/drawing/2014/main" id="{C5BC2C27-575A-4DD2-9957-FD817D766384}"/>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3914280" y="2145642"/>
            <a:ext cx="1311626" cy="3523936"/>
          </a:xfrm>
          <a:prstGeom prst="rect">
            <a:avLst/>
          </a:prstGeom>
        </p:spPr>
      </p:pic>
      <p:grpSp>
        <p:nvGrpSpPr>
          <p:cNvPr id="3" name="Group 2">
            <a:extLst>
              <a:ext uri="{FF2B5EF4-FFF2-40B4-BE49-F238E27FC236}">
                <a16:creationId xmlns:a16="http://schemas.microsoft.com/office/drawing/2014/main" id="{89A14F3A-4995-41BB-BD26-16CE64C1EBAC}"/>
              </a:ext>
            </a:extLst>
          </p:cNvPr>
          <p:cNvGrpSpPr/>
          <p:nvPr/>
        </p:nvGrpSpPr>
        <p:grpSpPr>
          <a:xfrm>
            <a:off x="7867230" y="2093975"/>
            <a:ext cx="574196" cy="3595596"/>
            <a:chOff x="6343230" y="2093975"/>
            <a:chExt cx="574196" cy="3595596"/>
          </a:xfrm>
        </p:grpSpPr>
        <p:sp>
          <p:nvSpPr>
            <p:cNvPr id="23" name="TextBox 22">
              <a:extLst>
                <a:ext uri="{FF2B5EF4-FFF2-40B4-BE49-F238E27FC236}">
                  <a16:creationId xmlns:a16="http://schemas.microsoft.com/office/drawing/2014/main" id="{12FA79A2-0057-40FE-9A1B-C9F7B24E68FA}"/>
                </a:ext>
              </a:extLst>
            </p:cNvPr>
            <p:cNvSpPr txBox="1"/>
            <p:nvPr/>
          </p:nvSpPr>
          <p:spPr bwMode="auto">
            <a:xfrm>
              <a:off x="6343230" y="2093975"/>
              <a:ext cx="57419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2</a:t>
              </a:r>
              <a:r>
                <a:rPr lang="en-GB" sz="1200" dirty="0">
                  <a:solidFill>
                    <a:srgbClr val="000000"/>
                  </a:solidFill>
                  <a:latin typeface="Myriad Pro Semibold" charset="0"/>
                  <a:ea typeface="Myriad Pro Semibold" charset="0"/>
                  <a:cs typeface="Myriad Pro Semibold" charset="0"/>
                </a:rPr>
                <a:t> </a:t>
              </a:r>
              <a:r>
                <a:rPr lang="en-GB" sz="2400" dirty="0">
                  <a:solidFill>
                    <a:srgbClr val="000000"/>
                  </a:solidFill>
                  <a:latin typeface="Myriad Pro Semibold" charset="0"/>
                  <a:ea typeface="Myriad Pro Semibold" charset="0"/>
                  <a:cs typeface="Myriad Pro Semibold" charset="0"/>
                </a:rPr>
                <a:t>p</a:t>
              </a:r>
            </a:p>
          </p:txBody>
        </p:sp>
        <p:sp>
          <p:nvSpPr>
            <p:cNvPr id="25" name="TextBox 24">
              <a:extLst>
                <a:ext uri="{FF2B5EF4-FFF2-40B4-BE49-F238E27FC236}">
                  <a16:creationId xmlns:a16="http://schemas.microsoft.com/office/drawing/2014/main" id="{D23A81DD-EF00-4D8E-875F-A78582485E91}"/>
                </a:ext>
              </a:extLst>
            </p:cNvPr>
            <p:cNvSpPr txBox="1"/>
            <p:nvPr/>
          </p:nvSpPr>
          <p:spPr bwMode="auto">
            <a:xfrm>
              <a:off x="6343230" y="2877458"/>
              <a:ext cx="57419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2</a:t>
              </a:r>
              <a:r>
                <a:rPr lang="en-GB" sz="1200" dirty="0">
                  <a:solidFill>
                    <a:srgbClr val="000000"/>
                  </a:solidFill>
                  <a:latin typeface="Myriad Pro Semibold" charset="0"/>
                  <a:ea typeface="Myriad Pro Semibold" charset="0"/>
                  <a:cs typeface="Myriad Pro Semibold" charset="0"/>
                </a:rPr>
                <a:t> </a:t>
              </a:r>
              <a:r>
                <a:rPr lang="en-GB" sz="2400" dirty="0">
                  <a:solidFill>
                    <a:srgbClr val="000000"/>
                  </a:solidFill>
                  <a:latin typeface="Myriad Pro Semibold" charset="0"/>
                  <a:ea typeface="Myriad Pro Semibold" charset="0"/>
                  <a:cs typeface="Myriad Pro Semibold" charset="0"/>
                </a:rPr>
                <a:t>p</a:t>
              </a:r>
            </a:p>
          </p:txBody>
        </p:sp>
        <p:sp>
          <p:nvSpPr>
            <p:cNvPr id="26" name="TextBox 25">
              <a:extLst>
                <a:ext uri="{FF2B5EF4-FFF2-40B4-BE49-F238E27FC236}">
                  <a16:creationId xmlns:a16="http://schemas.microsoft.com/office/drawing/2014/main" id="{1E3AE49D-8AAB-45A3-8FD2-2B595F73A06D}"/>
                </a:ext>
              </a:extLst>
            </p:cNvPr>
            <p:cNvSpPr txBox="1"/>
            <p:nvPr/>
          </p:nvSpPr>
          <p:spPr bwMode="auto">
            <a:xfrm>
              <a:off x="6343230" y="3660941"/>
              <a:ext cx="57419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2</a:t>
              </a:r>
              <a:r>
                <a:rPr lang="en-GB" sz="1200" dirty="0">
                  <a:solidFill>
                    <a:srgbClr val="000000"/>
                  </a:solidFill>
                  <a:latin typeface="Myriad Pro Semibold" charset="0"/>
                  <a:ea typeface="Myriad Pro Semibold" charset="0"/>
                  <a:cs typeface="Myriad Pro Semibold" charset="0"/>
                </a:rPr>
                <a:t> </a:t>
              </a:r>
              <a:r>
                <a:rPr lang="en-GB" sz="2400" dirty="0">
                  <a:solidFill>
                    <a:srgbClr val="000000"/>
                  </a:solidFill>
                  <a:latin typeface="Myriad Pro Semibold" charset="0"/>
                  <a:ea typeface="Myriad Pro Semibold" charset="0"/>
                  <a:cs typeface="Myriad Pro Semibold" charset="0"/>
                </a:rPr>
                <a:t>p</a:t>
              </a:r>
            </a:p>
          </p:txBody>
        </p:sp>
        <p:sp>
          <p:nvSpPr>
            <p:cNvPr id="27" name="TextBox 26">
              <a:extLst>
                <a:ext uri="{FF2B5EF4-FFF2-40B4-BE49-F238E27FC236}">
                  <a16:creationId xmlns:a16="http://schemas.microsoft.com/office/drawing/2014/main" id="{F6176704-9496-40C1-89D5-DBBCE59FBE24}"/>
                </a:ext>
              </a:extLst>
            </p:cNvPr>
            <p:cNvSpPr txBox="1"/>
            <p:nvPr/>
          </p:nvSpPr>
          <p:spPr bwMode="auto">
            <a:xfrm>
              <a:off x="6343230" y="4444424"/>
              <a:ext cx="57419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2</a:t>
              </a:r>
              <a:r>
                <a:rPr lang="en-GB" sz="1200" dirty="0">
                  <a:solidFill>
                    <a:srgbClr val="000000"/>
                  </a:solidFill>
                  <a:latin typeface="Myriad Pro Semibold" charset="0"/>
                  <a:ea typeface="Myriad Pro Semibold" charset="0"/>
                  <a:cs typeface="Myriad Pro Semibold" charset="0"/>
                </a:rPr>
                <a:t> </a:t>
              </a:r>
              <a:r>
                <a:rPr lang="en-GB" sz="2400" dirty="0">
                  <a:solidFill>
                    <a:srgbClr val="000000"/>
                  </a:solidFill>
                  <a:latin typeface="Myriad Pro Semibold" charset="0"/>
                  <a:ea typeface="Myriad Pro Semibold" charset="0"/>
                  <a:cs typeface="Myriad Pro Semibold" charset="0"/>
                </a:rPr>
                <a:t>p</a:t>
              </a:r>
            </a:p>
          </p:txBody>
        </p:sp>
        <p:sp>
          <p:nvSpPr>
            <p:cNvPr id="28" name="TextBox 27">
              <a:extLst>
                <a:ext uri="{FF2B5EF4-FFF2-40B4-BE49-F238E27FC236}">
                  <a16:creationId xmlns:a16="http://schemas.microsoft.com/office/drawing/2014/main" id="{218D65EE-23AA-47CA-9CDD-E386435CBB7A}"/>
                </a:ext>
              </a:extLst>
            </p:cNvPr>
            <p:cNvSpPr txBox="1"/>
            <p:nvPr/>
          </p:nvSpPr>
          <p:spPr bwMode="auto">
            <a:xfrm>
              <a:off x="6343230" y="5227906"/>
              <a:ext cx="57419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2</a:t>
              </a:r>
              <a:r>
                <a:rPr lang="en-GB" sz="1200" dirty="0">
                  <a:solidFill>
                    <a:srgbClr val="000000"/>
                  </a:solidFill>
                  <a:latin typeface="Myriad Pro Semibold" charset="0"/>
                  <a:ea typeface="Myriad Pro Semibold" charset="0"/>
                  <a:cs typeface="Myriad Pro Semibold" charset="0"/>
                </a:rPr>
                <a:t> </a:t>
              </a:r>
              <a:r>
                <a:rPr lang="en-GB" sz="2400" dirty="0">
                  <a:solidFill>
                    <a:srgbClr val="000000"/>
                  </a:solidFill>
                  <a:latin typeface="Myriad Pro Semibold" charset="0"/>
                  <a:ea typeface="Myriad Pro Semibold" charset="0"/>
                  <a:cs typeface="Myriad Pro Semibold" charset="0"/>
                </a:rPr>
                <a:t>p</a:t>
              </a:r>
            </a:p>
          </p:txBody>
        </p:sp>
      </p:grpSp>
    </p:spTree>
    <p:extLst>
      <p:ext uri="{BB962C8B-B14F-4D97-AF65-F5344CB8AC3E}">
        <p14:creationId xmlns:p14="http://schemas.microsoft.com/office/powerpoint/2010/main" val="9366220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500"/>
                                        <p:tgtEl>
                                          <p:spTgt spid="13"/>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fade">
                                      <p:cBhvr>
                                        <p:cTn id="22" dur="500"/>
                                        <p:tgtEl>
                                          <p:spTgt spid="22"/>
                                        </p:tgtEl>
                                      </p:cBhvr>
                                    </p:animEffect>
                                  </p:childTnLst>
                                </p:cTn>
                              </p:par>
                              <p:par>
                                <p:cTn id="23" presetID="10" presetClass="entr" presetSubtype="0" fill="hold" nodeType="with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fade">
                                      <p:cBhvr>
                                        <p:cTn id="2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2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2.5 Commutativity, doubling and halving</a:t>
            </a:r>
            <a:r>
              <a:rPr lang="en-GB" dirty="0"/>
              <a:t>	  </a:t>
            </a:r>
            <a:r>
              <a:rPr lang="en-US" dirty="0">
                <a:solidFill>
                  <a:srgbClr val="00628C"/>
                </a:solidFill>
              </a:rPr>
              <a:t>Step 1:4</a:t>
            </a:r>
          </a:p>
        </p:txBody>
      </p:sp>
      <p:sp>
        <p:nvSpPr>
          <p:cNvPr id="3" name="TextBox 2">
            <a:extLst>
              <a:ext uri="{FF2B5EF4-FFF2-40B4-BE49-F238E27FC236}">
                <a16:creationId xmlns:a16="http://schemas.microsoft.com/office/drawing/2014/main" id="{4C837064-1631-470F-90DE-6C403D3D69F6}"/>
              </a:ext>
            </a:extLst>
          </p:cNvPr>
          <p:cNvSpPr txBox="1"/>
          <p:nvPr/>
        </p:nvSpPr>
        <p:spPr bwMode="auto">
          <a:xfrm>
            <a:off x="5290332" y="1069207"/>
            <a:ext cx="161133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2 × 5 = 10</a:t>
            </a:r>
          </a:p>
        </p:txBody>
      </p:sp>
      <p:grpSp>
        <p:nvGrpSpPr>
          <p:cNvPr id="9" name="Group 8">
            <a:extLst>
              <a:ext uri="{FF2B5EF4-FFF2-40B4-BE49-F238E27FC236}">
                <a16:creationId xmlns:a16="http://schemas.microsoft.com/office/drawing/2014/main" id="{7340F5B1-CE23-4B2E-B9E9-5E96CC7E44B2}"/>
              </a:ext>
            </a:extLst>
          </p:cNvPr>
          <p:cNvGrpSpPr/>
          <p:nvPr/>
        </p:nvGrpSpPr>
        <p:grpSpPr>
          <a:xfrm>
            <a:off x="3114676" y="1745377"/>
            <a:ext cx="1390651" cy="4602983"/>
            <a:chOff x="3876675" y="1711923"/>
            <a:chExt cx="1390651" cy="4602983"/>
          </a:xfrm>
        </p:grpSpPr>
        <p:pic>
          <p:nvPicPr>
            <p:cNvPr id="15" name="Picture 14">
              <a:extLst>
                <a:ext uri="{FF2B5EF4-FFF2-40B4-BE49-F238E27FC236}">
                  <a16:creationId xmlns:a16="http://schemas.microsoft.com/office/drawing/2014/main" id="{FAC561DB-ED89-438A-A7D5-84A6A4E8FBC1}"/>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3876675" y="1711923"/>
              <a:ext cx="1390651" cy="3434153"/>
            </a:xfrm>
            <a:prstGeom prst="rect">
              <a:avLst/>
            </a:prstGeom>
          </p:spPr>
        </p:pic>
        <p:grpSp>
          <p:nvGrpSpPr>
            <p:cNvPr id="22" name="Group 21">
              <a:extLst>
                <a:ext uri="{FF2B5EF4-FFF2-40B4-BE49-F238E27FC236}">
                  <a16:creationId xmlns:a16="http://schemas.microsoft.com/office/drawing/2014/main" id="{ED7F70B9-FF36-4D52-A900-1D0973684FAB}"/>
                </a:ext>
              </a:extLst>
            </p:cNvPr>
            <p:cNvGrpSpPr>
              <a:grpSpLocks noChangeAspect="1"/>
            </p:cNvGrpSpPr>
            <p:nvPr/>
          </p:nvGrpSpPr>
          <p:grpSpPr>
            <a:xfrm>
              <a:off x="3936317" y="5285582"/>
              <a:ext cx="1271365" cy="522000"/>
              <a:chOff x="5433507" y="3196978"/>
              <a:chExt cx="1578246" cy="648000"/>
            </a:xfrm>
          </p:grpSpPr>
          <p:pic>
            <p:nvPicPr>
              <p:cNvPr id="23" name="Picture 22" descr="A close up of a sign&#10;&#10;Description automatically generated">
                <a:extLst>
                  <a:ext uri="{FF2B5EF4-FFF2-40B4-BE49-F238E27FC236}">
                    <a16:creationId xmlns:a16="http://schemas.microsoft.com/office/drawing/2014/main" id="{70CF83D4-7394-46AC-86D7-6EE83808E71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433507" y="3196978"/>
                <a:ext cx="653734" cy="648000"/>
              </a:xfrm>
              <a:prstGeom prst="rect">
                <a:avLst/>
              </a:prstGeom>
            </p:spPr>
          </p:pic>
          <p:pic>
            <p:nvPicPr>
              <p:cNvPr id="24" name="Picture 23" descr="A close up of a sign&#10;&#10;Description automatically generated">
                <a:extLst>
                  <a:ext uri="{FF2B5EF4-FFF2-40B4-BE49-F238E27FC236}">
                    <a16:creationId xmlns:a16="http://schemas.microsoft.com/office/drawing/2014/main" id="{439A49D7-1D5E-4111-BCE2-32464141B7A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358019" y="3196978"/>
                <a:ext cx="653734" cy="648000"/>
              </a:xfrm>
              <a:prstGeom prst="rect">
                <a:avLst/>
              </a:prstGeom>
            </p:spPr>
          </p:pic>
        </p:grpSp>
        <p:grpSp>
          <p:nvGrpSpPr>
            <p:cNvPr id="25" name="Group 24">
              <a:extLst>
                <a:ext uri="{FF2B5EF4-FFF2-40B4-BE49-F238E27FC236}">
                  <a16:creationId xmlns:a16="http://schemas.microsoft.com/office/drawing/2014/main" id="{EA04F849-1470-406A-A038-7D0A3C2137F3}"/>
                </a:ext>
              </a:extLst>
            </p:cNvPr>
            <p:cNvGrpSpPr/>
            <p:nvPr/>
          </p:nvGrpSpPr>
          <p:grpSpPr>
            <a:xfrm>
              <a:off x="3912528" y="5853241"/>
              <a:ext cx="1318941" cy="461665"/>
              <a:chOff x="3912528" y="5853241"/>
              <a:chExt cx="1318941" cy="461665"/>
            </a:xfrm>
          </p:grpSpPr>
          <p:sp>
            <p:nvSpPr>
              <p:cNvPr id="26" name="TextBox 25">
                <a:extLst>
                  <a:ext uri="{FF2B5EF4-FFF2-40B4-BE49-F238E27FC236}">
                    <a16:creationId xmlns:a16="http://schemas.microsoft.com/office/drawing/2014/main" id="{14FD9D4D-D1E1-46D9-B277-3CE0C5F9B5A3}"/>
                  </a:ext>
                </a:extLst>
              </p:cNvPr>
              <p:cNvSpPr txBox="1"/>
              <p:nvPr/>
            </p:nvSpPr>
            <p:spPr bwMode="auto">
              <a:xfrm>
                <a:off x="3912528" y="5853241"/>
                <a:ext cx="57419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5</a:t>
                </a:r>
                <a:r>
                  <a:rPr lang="en-GB" sz="1200" dirty="0">
                    <a:solidFill>
                      <a:srgbClr val="000000"/>
                    </a:solidFill>
                    <a:latin typeface="Myriad Pro Semibold" charset="0"/>
                    <a:ea typeface="Myriad Pro Semibold" charset="0"/>
                    <a:cs typeface="Myriad Pro Semibold" charset="0"/>
                  </a:rPr>
                  <a:t> </a:t>
                </a:r>
                <a:r>
                  <a:rPr lang="en-GB" sz="2400" dirty="0">
                    <a:solidFill>
                      <a:srgbClr val="000000"/>
                    </a:solidFill>
                    <a:latin typeface="Myriad Pro Semibold" charset="0"/>
                    <a:ea typeface="Myriad Pro Semibold" charset="0"/>
                    <a:cs typeface="Myriad Pro Semibold" charset="0"/>
                  </a:rPr>
                  <a:t>p</a:t>
                </a:r>
              </a:p>
            </p:txBody>
          </p:sp>
          <p:sp>
            <p:nvSpPr>
              <p:cNvPr id="27" name="TextBox 26">
                <a:extLst>
                  <a:ext uri="{FF2B5EF4-FFF2-40B4-BE49-F238E27FC236}">
                    <a16:creationId xmlns:a16="http://schemas.microsoft.com/office/drawing/2014/main" id="{58A70740-DC4A-40BA-AB73-CF7A526BC2C3}"/>
                  </a:ext>
                </a:extLst>
              </p:cNvPr>
              <p:cNvSpPr txBox="1"/>
              <p:nvPr/>
            </p:nvSpPr>
            <p:spPr bwMode="auto">
              <a:xfrm>
                <a:off x="4657274" y="5853241"/>
                <a:ext cx="57419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5</a:t>
                </a:r>
                <a:r>
                  <a:rPr lang="en-GB" sz="1200" dirty="0">
                    <a:solidFill>
                      <a:srgbClr val="000000"/>
                    </a:solidFill>
                    <a:latin typeface="Myriad Pro Semibold" charset="0"/>
                    <a:ea typeface="Myriad Pro Semibold" charset="0"/>
                    <a:cs typeface="Myriad Pro Semibold" charset="0"/>
                  </a:rPr>
                  <a:t> </a:t>
                </a:r>
                <a:r>
                  <a:rPr lang="en-GB" sz="2400" dirty="0">
                    <a:solidFill>
                      <a:srgbClr val="000000"/>
                    </a:solidFill>
                    <a:latin typeface="Myriad Pro Semibold" charset="0"/>
                    <a:ea typeface="Myriad Pro Semibold" charset="0"/>
                    <a:cs typeface="Myriad Pro Semibold" charset="0"/>
                  </a:rPr>
                  <a:t>p</a:t>
                </a:r>
              </a:p>
            </p:txBody>
          </p:sp>
        </p:grpSp>
      </p:grpSp>
      <p:grpSp>
        <p:nvGrpSpPr>
          <p:cNvPr id="11" name="Group 10">
            <a:extLst>
              <a:ext uri="{FF2B5EF4-FFF2-40B4-BE49-F238E27FC236}">
                <a16:creationId xmlns:a16="http://schemas.microsoft.com/office/drawing/2014/main" id="{57F6D26B-E98E-43E1-8E1C-6F1273D5E9A7}"/>
              </a:ext>
            </a:extLst>
          </p:cNvPr>
          <p:cNvGrpSpPr/>
          <p:nvPr/>
        </p:nvGrpSpPr>
        <p:grpSpPr>
          <a:xfrm>
            <a:off x="6808395" y="1577024"/>
            <a:ext cx="3147210" cy="3858258"/>
            <a:chOff x="5377670" y="1978481"/>
            <a:chExt cx="3147210" cy="3858258"/>
          </a:xfrm>
        </p:grpSpPr>
        <p:pic>
          <p:nvPicPr>
            <p:cNvPr id="8" name="Picture 7" descr="A close up of a logo&#10;&#10;Description automatically generated">
              <a:extLst>
                <a:ext uri="{FF2B5EF4-FFF2-40B4-BE49-F238E27FC236}">
                  <a16:creationId xmlns:a16="http://schemas.microsoft.com/office/drawing/2014/main" id="{2E6DE81B-6001-450C-ACE2-98329DAE0F39}"/>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5377670" y="2145642"/>
              <a:ext cx="1311626" cy="3523936"/>
            </a:xfrm>
            <a:prstGeom prst="rect">
              <a:avLst/>
            </a:prstGeom>
          </p:spPr>
        </p:pic>
        <p:grpSp>
          <p:nvGrpSpPr>
            <p:cNvPr id="10" name="Group 9">
              <a:extLst>
                <a:ext uri="{FF2B5EF4-FFF2-40B4-BE49-F238E27FC236}">
                  <a16:creationId xmlns:a16="http://schemas.microsoft.com/office/drawing/2014/main" id="{FCF952AA-C008-497A-BF27-B76B2256F442}"/>
                </a:ext>
              </a:extLst>
            </p:cNvPr>
            <p:cNvGrpSpPr/>
            <p:nvPr/>
          </p:nvGrpSpPr>
          <p:grpSpPr>
            <a:xfrm>
              <a:off x="7074583" y="1978481"/>
              <a:ext cx="1450297" cy="3858258"/>
              <a:chOff x="7074583" y="1978481"/>
              <a:chExt cx="1450297" cy="3858258"/>
            </a:xfrm>
          </p:grpSpPr>
          <p:grpSp>
            <p:nvGrpSpPr>
              <p:cNvPr id="40" name="Group 39">
                <a:extLst>
                  <a:ext uri="{FF2B5EF4-FFF2-40B4-BE49-F238E27FC236}">
                    <a16:creationId xmlns:a16="http://schemas.microsoft.com/office/drawing/2014/main" id="{FBB9CFCA-D2DF-4EC6-87ED-B4DDEDBA9F7C}"/>
                  </a:ext>
                </a:extLst>
              </p:cNvPr>
              <p:cNvGrpSpPr/>
              <p:nvPr/>
            </p:nvGrpSpPr>
            <p:grpSpPr>
              <a:xfrm>
                <a:off x="7074583" y="1978481"/>
                <a:ext cx="756000" cy="3858258"/>
                <a:chOff x="5467129" y="1978481"/>
                <a:chExt cx="756000" cy="3858258"/>
              </a:xfrm>
            </p:grpSpPr>
            <p:pic>
              <p:nvPicPr>
                <p:cNvPr id="41" name="Picture 40" descr="A close up of a coin&#10;&#10;Description automatically generated">
                  <a:extLst>
                    <a:ext uri="{FF2B5EF4-FFF2-40B4-BE49-F238E27FC236}">
                      <a16:creationId xmlns:a16="http://schemas.microsoft.com/office/drawing/2014/main" id="{E5D0A715-367C-425A-8F63-B4CC6863BF3A}"/>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467129" y="1978481"/>
                  <a:ext cx="756000" cy="756000"/>
                </a:xfrm>
                <a:prstGeom prst="rect">
                  <a:avLst/>
                </a:prstGeom>
              </p:spPr>
            </p:pic>
            <p:pic>
              <p:nvPicPr>
                <p:cNvPr id="42" name="Picture 41" descr="A close up of a coin&#10;&#10;Description automatically generated">
                  <a:extLst>
                    <a:ext uri="{FF2B5EF4-FFF2-40B4-BE49-F238E27FC236}">
                      <a16:creationId xmlns:a16="http://schemas.microsoft.com/office/drawing/2014/main" id="{2FBF8577-344C-41C6-A512-00CA50D49706}"/>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467129" y="2754046"/>
                  <a:ext cx="756000" cy="756000"/>
                </a:xfrm>
                <a:prstGeom prst="rect">
                  <a:avLst/>
                </a:prstGeom>
              </p:spPr>
            </p:pic>
            <p:pic>
              <p:nvPicPr>
                <p:cNvPr id="43" name="Picture 42" descr="A close up of a coin&#10;&#10;Description automatically generated">
                  <a:extLst>
                    <a:ext uri="{FF2B5EF4-FFF2-40B4-BE49-F238E27FC236}">
                      <a16:creationId xmlns:a16="http://schemas.microsoft.com/office/drawing/2014/main" id="{6D185D17-57AF-43A8-9244-231FBFAC140B}"/>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467129" y="3529611"/>
                  <a:ext cx="756000" cy="756000"/>
                </a:xfrm>
                <a:prstGeom prst="rect">
                  <a:avLst/>
                </a:prstGeom>
              </p:spPr>
            </p:pic>
            <p:pic>
              <p:nvPicPr>
                <p:cNvPr id="44" name="Picture 43" descr="A close up of a coin&#10;&#10;Description automatically generated">
                  <a:extLst>
                    <a:ext uri="{FF2B5EF4-FFF2-40B4-BE49-F238E27FC236}">
                      <a16:creationId xmlns:a16="http://schemas.microsoft.com/office/drawing/2014/main" id="{1253BA36-95C6-4782-915B-F102B4F9B928}"/>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467129" y="4305175"/>
                  <a:ext cx="756000" cy="756000"/>
                </a:xfrm>
                <a:prstGeom prst="rect">
                  <a:avLst/>
                </a:prstGeom>
              </p:spPr>
            </p:pic>
            <p:pic>
              <p:nvPicPr>
                <p:cNvPr id="45" name="Picture 44" descr="A close up of a coin&#10;&#10;Description automatically generated">
                  <a:extLst>
                    <a:ext uri="{FF2B5EF4-FFF2-40B4-BE49-F238E27FC236}">
                      <a16:creationId xmlns:a16="http://schemas.microsoft.com/office/drawing/2014/main" id="{2D7AD8B0-F76A-4F8B-9C96-843E9927E14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467129" y="5080739"/>
                  <a:ext cx="756000" cy="756000"/>
                </a:xfrm>
                <a:prstGeom prst="rect">
                  <a:avLst/>
                </a:prstGeom>
              </p:spPr>
            </p:pic>
          </p:grpSp>
          <p:grpSp>
            <p:nvGrpSpPr>
              <p:cNvPr id="46" name="Group 45">
                <a:extLst>
                  <a:ext uri="{FF2B5EF4-FFF2-40B4-BE49-F238E27FC236}">
                    <a16:creationId xmlns:a16="http://schemas.microsoft.com/office/drawing/2014/main" id="{4510AAD1-F623-41A3-B563-523E303F24D6}"/>
                  </a:ext>
                </a:extLst>
              </p:cNvPr>
              <p:cNvGrpSpPr/>
              <p:nvPr/>
            </p:nvGrpSpPr>
            <p:grpSpPr>
              <a:xfrm>
                <a:off x="7950684" y="2093975"/>
                <a:ext cx="574196" cy="3595596"/>
                <a:chOff x="6343230" y="2093975"/>
                <a:chExt cx="574196" cy="3595596"/>
              </a:xfrm>
            </p:grpSpPr>
            <p:sp>
              <p:nvSpPr>
                <p:cNvPr id="47" name="TextBox 46">
                  <a:extLst>
                    <a:ext uri="{FF2B5EF4-FFF2-40B4-BE49-F238E27FC236}">
                      <a16:creationId xmlns:a16="http://schemas.microsoft.com/office/drawing/2014/main" id="{1DBC8ECB-3766-4CBD-8E6B-B955DD8DE84A}"/>
                    </a:ext>
                  </a:extLst>
                </p:cNvPr>
                <p:cNvSpPr txBox="1"/>
                <p:nvPr/>
              </p:nvSpPr>
              <p:spPr bwMode="auto">
                <a:xfrm>
                  <a:off x="6343230" y="2093975"/>
                  <a:ext cx="57419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2</a:t>
                  </a:r>
                  <a:r>
                    <a:rPr lang="en-GB" sz="1200" dirty="0">
                      <a:solidFill>
                        <a:srgbClr val="000000"/>
                      </a:solidFill>
                      <a:latin typeface="Myriad Pro Semibold" charset="0"/>
                      <a:ea typeface="Myriad Pro Semibold" charset="0"/>
                      <a:cs typeface="Myriad Pro Semibold" charset="0"/>
                    </a:rPr>
                    <a:t> </a:t>
                  </a:r>
                  <a:r>
                    <a:rPr lang="en-GB" sz="2400" dirty="0">
                      <a:solidFill>
                        <a:srgbClr val="000000"/>
                      </a:solidFill>
                      <a:latin typeface="Myriad Pro Semibold" charset="0"/>
                      <a:ea typeface="Myriad Pro Semibold" charset="0"/>
                      <a:cs typeface="Myriad Pro Semibold" charset="0"/>
                    </a:rPr>
                    <a:t>p</a:t>
                  </a:r>
                </a:p>
              </p:txBody>
            </p:sp>
            <p:sp>
              <p:nvSpPr>
                <p:cNvPr id="48" name="TextBox 47">
                  <a:extLst>
                    <a:ext uri="{FF2B5EF4-FFF2-40B4-BE49-F238E27FC236}">
                      <a16:creationId xmlns:a16="http://schemas.microsoft.com/office/drawing/2014/main" id="{7EB76F61-FD6D-4D16-BA4B-8952987BCE2A}"/>
                    </a:ext>
                  </a:extLst>
                </p:cNvPr>
                <p:cNvSpPr txBox="1"/>
                <p:nvPr/>
              </p:nvSpPr>
              <p:spPr bwMode="auto">
                <a:xfrm>
                  <a:off x="6343230" y="2877458"/>
                  <a:ext cx="57419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2</a:t>
                  </a:r>
                  <a:r>
                    <a:rPr lang="en-GB" sz="1200" dirty="0">
                      <a:solidFill>
                        <a:srgbClr val="000000"/>
                      </a:solidFill>
                      <a:latin typeface="Myriad Pro Semibold" charset="0"/>
                      <a:ea typeface="Myriad Pro Semibold" charset="0"/>
                      <a:cs typeface="Myriad Pro Semibold" charset="0"/>
                    </a:rPr>
                    <a:t> </a:t>
                  </a:r>
                  <a:r>
                    <a:rPr lang="en-GB" sz="2400" dirty="0">
                      <a:solidFill>
                        <a:srgbClr val="000000"/>
                      </a:solidFill>
                      <a:latin typeface="Myriad Pro Semibold" charset="0"/>
                      <a:ea typeface="Myriad Pro Semibold" charset="0"/>
                      <a:cs typeface="Myriad Pro Semibold" charset="0"/>
                    </a:rPr>
                    <a:t>p</a:t>
                  </a:r>
                </a:p>
              </p:txBody>
            </p:sp>
            <p:sp>
              <p:nvSpPr>
                <p:cNvPr id="49" name="TextBox 48">
                  <a:extLst>
                    <a:ext uri="{FF2B5EF4-FFF2-40B4-BE49-F238E27FC236}">
                      <a16:creationId xmlns:a16="http://schemas.microsoft.com/office/drawing/2014/main" id="{13CC0F7F-9B36-4481-B49A-67A9C7A8AE9B}"/>
                    </a:ext>
                  </a:extLst>
                </p:cNvPr>
                <p:cNvSpPr txBox="1"/>
                <p:nvPr/>
              </p:nvSpPr>
              <p:spPr bwMode="auto">
                <a:xfrm>
                  <a:off x="6343230" y="3660941"/>
                  <a:ext cx="57419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2</a:t>
                  </a:r>
                  <a:r>
                    <a:rPr lang="en-GB" sz="1200" dirty="0">
                      <a:solidFill>
                        <a:srgbClr val="000000"/>
                      </a:solidFill>
                      <a:latin typeface="Myriad Pro Semibold" charset="0"/>
                      <a:ea typeface="Myriad Pro Semibold" charset="0"/>
                      <a:cs typeface="Myriad Pro Semibold" charset="0"/>
                    </a:rPr>
                    <a:t> </a:t>
                  </a:r>
                  <a:r>
                    <a:rPr lang="en-GB" sz="2400" dirty="0">
                      <a:solidFill>
                        <a:srgbClr val="000000"/>
                      </a:solidFill>
                      <a:latin typeface="Myriad Pro Semibold" charset="0"/>
                      <a:ea typeface="Myriad Pro Semibold" charset="0"/>
                      <a:cs typeface="Myriad Pro Semibold" charset="0"/>
                    </a:rPr>
                    <a:t>p</a:t>
                  </a:r>
                </a:p>
              </p:txBody>
            </p:sp>
            <p:sp>
              <p:nvSpPr>
                <p:cNvPr id="50" name="TextBox 49">
                  <a:extLst>
                    <a:ext uri="{FF2B5EF4-FFF2-40B4-BE49-F238E27FC236}">
                      <a16:creationId xmlns:a16="http://schemas.microsoft.com/office/drawing/2014/main" id="{CE8399BF-0480-4505-8254-8D4F34B8780A}"/>
                    </a:ext>
                  </a:extLst>
                </p:cNvPr>
                <p:cNvSpPr txBox="1"/>
                <p:nvPr/>
              </p:nvSpPr>
              <p:spPr bwMode="auto">
                <a:xfrm>
                  <a:off x="6343230" y="4444424"/>
                  <a:ext cx="57419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2</a:t>
                  </a:r>
                  <a:r>
                    <a:rPr lang="en-GB" sz="1200" dirty="0">
                      <a:solidFill>
                        <a:srgbClr val="000000"/>
                      </a:solidFill>
                      <a:latin typeface="Myriad Pro Semibold" charset="0"/>
                      <a:ea typeface="Myriad Pro Semibold" charset="0"/>
                      <a:cs typeface="Myriad Pro Semibold" charset="0"/>
                    </a:rPr>
                    <a:t> </a:t>
                  </a:r>
                  <a:r>
                    <a:rPr lang="en-GB" sz="2400" dirty="0">
                      <a:solidFill>
                        <a:srgbClr val="000000"/>
                      </a:solidFill>
                      <a:latin typeface="Myriad Pro Semibold" charset="0"/>
                      <a:ea typeface="Myriad Pro Semibold" charset="0"/>
                      <a:cs typeface="Myriad Pro Semibold" charset="0"/>
                    </a:rPr>
                    <a:t>p</a:t>
                  </a:r>
                </a:p>
              </p:txBody>
            </p:sp>
            <p:sp>
              <p:nvSpPr>
                <p:cNvPr id="51" name="TextBox 50">
                  <a:extLst>
                    <a:ext uri="{FF2B5EF4-FFF2-40B4-BE49-F238E27FC236}">
                      <a16:creationId xmlns:a16="http://schemas.microsoft.com/office/drawing/2014/main" id="{AB1BF380-38B2-4769-8FDE-1F8169748B16}"/>
                    </a:ext>
                  </a:extLst>
                </p:cNvPr>
                <p:cNvSpPr txBox="1"/>
                <p:nvPr/>
              </p:nvSpPr>
              <p:spPr bwMode="auto">
                <a:xfrm>
                  <a:off x="6343230" y="5227906"/>
                  <a:ext cx="57419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2</a:t>
                  </a:r>
                  <a:r>
                    <a:rPr lang="en-GB" sz="1200" dirty="0">
                      <a:solidFill>
                        <a:srgbClr val="000000"/>
                      </a:solidFill>
                      <a:latin typeface="Myriad Pro Semibold" charset="0"/>
                      <a:ea typeface="Myriad Pro Semibold" charset="0"/>
                      <a:cs typeface="Myriad Pro Semibold" charset="0"/>
                    </a:rPr>
                    <a:t> </a:t>
                  </a:r>
                  <a:r>
                    <a:rPr lang="en-GB" sz="2400" dirty="0">
                      <a:solidFill>
                        <a:srgbClr val="000000"/>
                      </a:solidFill>
                      <a:latin typeface="Myriad Pro Semibold" charset="0"/>
                      <a:ea typeface="Myriad Pro Semibold" charset="0"/>
                      <a:cs typeface="Myriad Pro Semibold" charset="0"/>
                    </a:rPr>
                    <a:t>p</a:t>
                  </a:r>
                </a:p>
              </p:txBody>
            </p:sp>
          </p:grpSp>
        </p:grpSp>
      </p:grpSp>
      <p:cxnSp>
        <p:nvCxnSpPr>
          <p:cNvPr id="52" name="Straight Connector 51">
            <a:extLst>
              <a:ext uri="{FF2B5EF4-FFF2-40B4-BE49-F238E27FC236}">
                <a16:creationId xmlns:a16="http://schemas.microsoft.com/office/drawing/2014/main" id="{57834129-ADCF-4BB9-A567-E1EB271BEFAF}"/>
              </a:ext>
            </a:extLst>
          </p:cNvPr>
          <p:cNvCxnSpPr>
            <a:cxnSpLocks/>
          </p:cNvCxnSpPr>
          <p:nvPr/>
        </p:nvCxnSpPr>
        <p:spPr bwMode="auto">
          <a:xfrm>
            <a:off x="6096000" y="1707862"/>
            <a:ext cx="0" cy="4562269"/>
          </a:xfrm>
          <a:prstGeom prst="line">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2736808409"/>
      </p:ext>
    </p:extLst>
  </p:cSld>
  <p:clrMapOvr>
    <a:masterClrMapping/>
  </p:clrMapOvr>
</p:sld>
</file>

<file path=ppt/slides/slide2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a:t>
            </a:r>
            <a:r>
              <a:rPr lang="en-GB" sz="2400" b="1" dirty="0"/>
              <a:t>2</a:t>
            </a:r>
            <a:r>
              <a:rPr lang="en-GB" sz="2400" b="1" i="0" u="none" strike="noStrike" dirty="0">
                <a:effectLst/>
              </a:rPr>
              <a:t>, Unit </a:t>
            </a:r>
            <a:r>
              <a:rPr lang="en-GB" sz="2400" b="1" dirty="0"/>
              <a:t>5</a:t>
            </a:r>
            <a:r>
              <a:rPr lang="en-GB" sz="2400" b="1" i="0" u="none" strike="noStrike" dirty="0">
                <a:effectLst/>
              </a:rPr>
              <a:t>, Learning Outcome </a:t>
            </a:r>
            <a:r>
              <a:rPr lang="en-GB" sz="2400" b="1" dirty="0"/>
              <a:t>24</a:t>
            </a:r>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3950631814"/>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24</a:t>
                      </a:r>
                    </a:p>
                  </a:txBody>
                  <a:tcPr anchor="ctr">
                    <a:solidFill>
                      <a:srgbClr val="327473"/>
                    </a:solidFill>
                  </a:tcPr>
                </a:tc>
                <a:extLst>
                  <a:ext uri="{0D108BD9-81ED-4DB2-BD59-A6C34878D82A}">
                    <a16:rowId xmlns:a16="http://schemas.microsoft.com/office/drawing/2014/main" val="2928509842"/>
                  </a:ext>
                </a:extLst>
              </a:tr>
              <a:tr h="1607131">
                <a:tc>
                  <a:txBody>
                    <a:bodyPr/>
                    <a:lstStyle/>
                    <a:p>
                      <a:r>
                        <a:rPr lang="en-GB" sz="2400" b="1" dirty="0">
                          <a:solidFill>
                            <a:schemeClr val="tx1">
                              <a:lumMod val="65000"/>
                              <a:lumOff val="35000"/>
                            </a:schemeClr>
                          </a:solidFill>
                          <a:latin typeface="Arial" panose="020B0604020202020204" pitchFamily="34" charset="0"/>
                          <a:cs typeface="Arial" panose="020B0604020202020204" pitchFamily="34" charset="0"/>
                        </a:rPr>
                        <a:t>Pupils use knowledge of the two, five and ten times tables to solve problems (1)</a:t>
                      </a: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81551820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2, Unit 5, Learning Outcome 24</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a:lnSpc>
                <a:spcPct val="120000"/>
              </a:lnSpc>
              <a:buClr>
                <a:srgbClr val="585858"/>
              </a:buClr>
            </a:pPr>
            <a:r>
              <a:rPr lang="en-GB" sz="2000" dirty="0"/>
              <a:t>Additional teacher guidance for this outcome should be read first and can be found in this segment of the NCETM Primary Mastery Professional Development Materials:</a:t>
            </a:r>
          </a:p>
          <a:p>
            <a:pPr>
              <a:lnSpc>
                <a:spcPct val="120000"/>
              </a:lnSpc>
              <a:buClr>
                <a:srgbClr val="585858"/>
              </a:buClr>
            </a:pPr>
            <a:r>
              <a:rPr lang="en-GB" sz="2000" dirty="0">
                <a:hlinkClick r:id="rId3"/>
              </a:rPr>
              <a:t>2.5 Commutativity (part 2), doubling and halving</a:t>
            </a:r>
            <a:endParaRPr lang="en-GB" sz="2000" dirty="0"/>
          </a:p>
          <a:p>
            <a:pPr>
              <a:lnSpc>
                <a:spcPct val="120000"/>
              </a:lnSpc>
              <a:buClr>
                <a:srgbClr val="585858"/>
              </a:buClr>
            </a:pPr>
            <a:r>
              <a:rPr lang="en-GB" sz="2000" dirty="0"/>
              <a:t>The spine materials are divided into ‘teaching points’ and ‘steps in learning’.</a:t>
            </a:r>
          </a:p>
          <a:p>
            <a:pPr>
              <a:lnSpc>
                <a:spcPct val="120000"/>
              </a:lnSpc>
              <a:buClr>
                <a:srgbClr val="585858"/>
              </a:buClr>
            </a:pPr>
            <a:endParaRPr lang="en-GB" sz="2000"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3785922016"/>
              </p:ext>
            </p:extLst>
          </p:nvPr>
        </p:nvGraphicFramePr>
        <p:xfrm>
          <a:off x="4514850" y="4258491"/>
          <a:ext cx="6886575" cy="79248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319314">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319314">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1</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1:5 - 1:8</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10-13</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4"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pic>
        <p:nvPicPr>
          <p:cNvPr id="10" name="Picture Placeholder 9">
            <a:extLst>
              <a:ext uri="{FF2B5EF4-FFF2-40B4-BE49-F238E27FC236}">
                <a16:creationId xmlns:a16="http://schemas.microsoft.com/office/drawing/2014/main" id="{609C64A6-E99D-4745-B6C5-73830228CCBF}"/>
              </a:ext>
            </a:extLst>
          </p:cNvPr>
          <p:cNvPicPr>
            <a:picLocks noGrp="1" noChangeAspect="1"/>
          </p:cNvPicPr>
          <p:nvPr>
            <p:ph type="pic" sz="quarter" idx="12"/>
          </p:nvPr>
        </p:nvPicPr>
        <p:blipFill>
          <a:blip r:embed="rId5">
            <a:extLst>
              <a:ext uri="{28A0092B-C50C-407E-A947-70E740481C1C}">
                <a14:useLocalDpi xmlns:a14="http://schemas.microsoft.com/office/drawing/2010/main" val="0"/>
              </a:ext>
            </a:extLst>
          </a:blip>
          <a:srcRect t="222" b="222"/>
          <a:stretch>
            <a:fillRect/>
          </a:stretch>
        </p:blipFill>
        <p:spPr/>
      </p:pic>
    </p:spTree>
    <p:extLst>
      <p:ext uri="{BB962C8B-B14F-4D97-AF65-F5344CB8AC3E}">
        <p14:creationId xmlns:p14="http://schemas.microsoft.com/office/powerpoint/2010/main" val="173985866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Picture 27" descr="A picture containing brass knucks, weapon, wheel&#10;&#10;Description automatically generated">
            <a:extLst>
              <a:ext uri="{FF2B5EF4-FFF2-40B4-BE49-F238E27FC236}">
                <a16:creationId xmlns:a16="http://schemas.microsoft.com/office/drawing/2014/main" id="{53295FF4-CCD1-49A9-98F3-AC8E10D06F9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719661" y="1890070"/>
            <a:ext cx="953931" cy="2144787"/>
          </a:xfrm>
          <a:prstGeom prst="rect">
            <a:avLst/>
          </a:prstGeom>
        </p:spPr>
      </p:pic>
      <p:grpSp>
        <p:nvGrpSpPr>
          <p:cNvPr id="34" name="Group 33">
            <a:extLst>
              <a:ext uri="{FF2B5EF4-FFF2-40B4-BE49-F238E27FC236}">
                <a16:creationId xmlns:a16="http://schemas.microsoft.com/office/drawing/2014/main" id="{87E718AC-33F5-4AB0-92BD-1D5719346DF2}"/>
              </a:ext>
            </a:extLst>
          </p:cNvPr>
          <p:cNvGrpSpPr/>
          <p:nvPr/>
        </p:nvGrpSpPr>
        <p:grpSpPr>
          <a:xfrm>
            <a:off x="7670687" y="1828115"/>
            <a:ext cx="1051879" cy="2273273"/>
            <a:chOff x="6146686" y="1828114"/>
            <a:chExt cx="1051879" cy="2273273"/>
          </a:xfrm>
        </p:grpSpPr>
        <p:pic>
          <p:nvPicPr>
            <p:cNvPr id="30" name="Picture 29" descr="A close up of a logo&#10;&#10;Description automatically generated">
              <a:extLst>
                <a:ext uri="{FF2B5EF4-FFF2-40B4-BE49-F238E27FC236}">
                  <a16:creationId xmlns:a16="http://schemas.microsoft.com/office/drawing/2014/main" id="{77BD3725-4C14-4AD9-80D9-7A5E8487A55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46686" y="1831903"/>
              <a:ext cx="480083" cy="2269484"/>
            </a:xfrm>
            <a:prstGeom prst="rect">
              <a:avLst/>
            </a:prstGeom>
          </p:spPr>
        </p:pic>
        <p:pic>
          <p:nvPicPr>
            <p:cNvPr id="33" name="Picture 32" descr="A close up of a logo&#10;&#10;Description automatically generated">
              <a:extLst>
                <a:ext uri="{FF2B5EF4-FFF2-40B4-BE49-F238E27FC236}">
                  <a16:creationId xmlns:a16="http://schemas.microsoft.com/office/drawing/2014/main" id="{BB1DFA2B-2463-4C43-BCB0-FF59CE1CAD9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718482" y="1828114"/>
              <a:ext cx="480083" cy="2269484"/>
            </a:xfrm>
            <a:prstGeom prst="rect">
              <a:avLst/>
            </a:prstGeom>
          </p:spPr>
        </p:pic>
      </p:grpSp>
      <p:sp>
        <p:nvSpPr>
          <p:cNvPr id="2" name="Text Placeholder 1"/>
          <p:cNvSpPr>
            <a:spLocks noGrp="1"/>
          </p:cNvSpPr>
          <p:nvPr>
            <p:ph type="body" sz="quarter" idx="11"/>
          </p:nvPr>
        </p:nvSpPr>
        <p:spPr/>
        <p:txBody>
          <a:bodyPr/>
          <a:lstStyle/>
          <a:p>
            <a:r>
              <a:rPr lang="en-US" dirty="0"/>
              <a:t>2.5 Commutativity, doubling and halving</a:t>
            </a:r>
            <a:r>
              <a:rPr lang="en-GB" dirty="0"/>
              <a:t>	  </a:t>
            </a:r>
            <a:r>
              <a:rPr lang="en-US" dirty="0">
                <a:solidFill>
                  <a:srgbClr val="00628C"/>
                </a:solidFill>
              </a:rPr>
              <a:t>Step 1:5</a:t>
            </a:r>
          </a:p>
        </p:txBody>
      </p:sp>
      <p:sp>
        <p:nvSpPr>
          <p:cNvPr id="13" name="TextBox 12">
            <a:extLst>
              <a:ext uri="{FF2B5EF4-FFF2-40B4-BE49-F238E27FC236}">
                <a16:creationId xmlns:a16="http://schemas.microsoft.com/office/drawing/2014/main" id="{2F8F0FFA-7C41-4A5B-8A88-3CCF0D67773A}"/>
              </a:ext>
            </a:extLst>
          </p:cNvPr>
          <p:cNvSpPr txBox="1"/>
          <p:nvPr/>
        </p:nvSpPr>
        <p:spPr bwMode="auto">
          <a:xfrm>
            <a:off x="3105089" y="1069207"/>
            <a:ext cx="598183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2 boxes, 4 cakes in each. How many cakes?</a:t>
            </a:r>
          </a:p>
        </p:txBody>
      </p:sp>
      <p:sp>
        <p:nvSpPr>
          <p:cNvPr id="14" name="TextBox 13">
            <a:extLst>
              <a:ext uri="{FF2B5EF4-FFF2-40B4-BE49-F238E27FC236}">
                <a16:creationId xmlns:a16="http://schemas.microsoft.com/office/drawing/2014/main" id="{6EA27122-3F0C-4AB5-A147-A77EBC8D34E3}"/>
              </a:ext>
            </a:extLst>
          </p:cNvPr>
          <p:cNvSpPr txBox="1"/>
          <p:nvPr/>
        </p:nvSpPr>
        <p:spPr bwMode="auto">
          <a:xfrm>
            <a:off x="3712842" y="3650492"/>
            <a:ext cx="144783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2  ×  4  =</a:t>
            </a:r>
            <a:endParaRPr lang="en-GB" sz="2400" dirty="0">
              <a:solidFill>
                <a:srgbClr val="C00000"/>
              </a:solidFill>
              <a:latin typeface="Myriad Pro Semibold" charset="0"/>
              <a:ea typeface="Myriad Pro Semibold" charset="0"/>
              <a:cs typeface="Myriad Pro Semibold" charset="0"/>
            </a:endParaRPr>
          </a:p>
        </p:txBody>
      </p:sp>
      <p:sp>
        <p:nvSpPr>
          <p:cNvPr id="15" name="Rectangle 14">
            <a:extLst>
              <a:ext uri="{FF2B5EF4-FFF2-40B4-BE49-F238E27FC236}">
                <a16:creationId xmlns:a16="http://schemas.microsoft.com/office/drawing/2014/main" id="{977C102C-F2BA-4749-8528-AE64F1113C80}"/>
              </a:ext>
            </a:extLst>
          </p:cNvPr>
          <p:cNvSpPr/>
          <p:nvPr/>
        </p:nvSpPr>
        <p:spPr bwMode="auto">
          <a:xfrm>
            <a:off x="5253912" y="3650492"/>
            <a:ext cx="461665" cy="461665"/>
          </a:xfrm>
          <a:prstGeom prst="rect">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16" name="TextBox 15">
            <a:extLst>
              <a:ext uri="{FF2B5EF4-FFF2-40B4-BE49-F238E27FC236}">
                <a16:creationId xmlns:a16="http://schemas.microsoft.com/office/drawing/2014/main" id="{8D8A5590-2DBC-47E6-AA64-D7C5BF5412BE}"/>
              </a:ext>
            </a:extLst>
          </p:cNvPr>
          <p:cNvSpPr txBox="1"/>
          <p:nvPr/>
        </p:nvSpPr>
        <p:spPr bwMode="auto">
          <a:xfrm>
            <a:off x="5309055" y="3650491"/>
            <a:ext cx="3513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8</a:t>
            </a:r>
          </a:p>
        </p:txBody>
      </p:sp>
      <p:sp>
        <p:nvSpPr>
          <p:cNvPr id="21" name="TextBox 20">
            <a:extLst>
              <a:ext uri="{FF2B5EF4-FFF2-40B4-BE49-F238E27FC236}">
                <a16:creationId xmlns:a16="http://schemas.microsoft.com/office/drawing/2014/main" id="{CAEECF01-8FD0-4542-B95D-B65B35CBD998}"/>
              </a:ext>
            </a:extLst>
          </p:cNvPr>
          <p:cNvSpPr txBox="1"/>
          <p:nvPr/>
        </p:nvSpPr>
        <p:spPr bwMode="auto">
          <a:xfrm>
            <a:off x="3466579" y="4570573"/>
            <a:ext cx="527016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2 groups of 4 is equal to 2, four times</a:t>
            </a:r>
          </a:p>
        </p:txBody>
      </p:sp>
      <p:sp>
        <p:nvSpPr>
          <p:cNvPr id="22" name="TextBox 21">
            <a:extLst>
              <a:ext uri="{FF2B5EF4-FFF2-40B4-BE49-F238E27FC236}">
                <a16:creationId xmlns:a16="http://schemas.microsoft.com/office/drawing/2014/main" id="{789716AC-277F-4633-B556-9E6E23479298}"/>
              </a:ext>
            </a:extLst>
          </p:cNvPr>
          <p:cNvSpPr txBox="1"/>
          <p:nvPr/>
        </p:nvSpPr>
        <p:spPr bwMode="auto">
          <a:xfrm>
            <a:off x="3196475" y="5299689"/>
            <a:ext cx="5810373" cy="904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I know that 2, four times, is equal to 8,</a:t>
            </a:r>
          </a:p>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so I know that 2 groups of 4 is equal to 8.</a:t>
            </a:r>
          </a:p>
        </p:txBody>
      </p:sp>
      <p:grpSp>
        <p:nvGrpSpPr>
          <p:cNvPr id="38" name="Group 37">
            <a:extLst>
              <a:ext uri="{FF2B5EF4-FFF2-40B4-BE49-F238E27FC236}">
                <a16:creationId xmlns:a16="http://schemas.microsoft.com/office/drawing/2014/main" id="{B5F83977-2D56-4F6C-A741-C295311FD8D0}"/>
              </a:ext>
            </a:extLst>
          </p:cNvPr>
          <p:cNvGrpSpPr/>
          <p:nvPr/>
        </p:nvGrpSpPr>
        <p:grpSpPr>
          <a:xfrm>
            <a:off x="7663550" y="1828114"/>
            <a:ext cx="1066158" cy="2263250"/>
            <a:chOff x="7312821" y="1828114"/>
            <a:chExt cx="1066158" cy="2263250"/>
          </a:xfrm>
        </p:grpSpPr>
        <p:pic>
          <p:nvPicPr>
            <p:cNvPr id="32" name="Picture 31">
              <a:extLst>
                <a:ext uri="{FF2B5EF4-FFF2-40B4-BE49-F238E27FC236}">
                  <a16:creationId xmlns:a16="http://schemas.microsoft.com/office/drawing/2014/main" id="{A35EA5D3-0B19-497A-B2E4-729F25A1FD3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312821" y="1828114"/>
              <a:ext cx="1066158" cy="480083"/>
            </a:xfrm>
            <a:prstGeom prst="rect">
              <a:avLst/>
            </a:prstGeom>
          </p:spPr>
        </p:pic>
        <p:pic>
          <p:nvPicPr>
            <p:cNvPr id="35" name="Picture 34">
              <a:extLst>
                <a:ext uri="{FF2B5EF4-FFF2-40B4-BE49-F238E27FC236}">
                  <a16:creationId xmlns:a16="http://schemas.microsoft.com/office/drawing/2014/main" id="{1017C06B-482E-4D49-8473-EC8A51AB02C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312821" y="2422503"/>
              <a:ext cx="1066158" cy="480083"/>
            </a:xfrm>
            <a:prstGeom prst="rect">
              <a:avLst/>
            </a:prstGeom>
          </p:spPr>
        </p:pic>
        <p:pic>
          <p:nvPicPr>
            <p:cNvPr id="36" name="Picture 35">
              <a:extLst>
                <a:ext uri="{FF2B5EF4-FFF2-40B4-BE49-F238E27FC236}">
                  <a16:creationId xmlns:a16="http://schemas.microsoft.com/office/drawing/2014/main" id="{5557DD9B-6705-4FD2-AB47-E4347D59FE6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312821" y="3016892"/>
              <a:ext cx="1066158" cy="480083"/>
            </a:xfrm>
            <a:prstGeom prst="rect">
              <a:avLst/>
            </a:prstGeom>
          </p:spPr>
        </p:pic>
        <p:pic>
          <p:nvPicPr>
            <p:cNvPr id="37" name="Picture 36">
              <a:extLst>
                <a:ext uri="{FF2B5EF4-FFF2-40B4-BE49-F238E27FC236}">
                  <a16:creationId xmlns:a16="http://schemas.microsoft.com/office/drawing/2014/main" id="{ED567DEE-CC8F-4A99-AC99-61D552186FC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312821" y="3611281"/>
              <a:ext cx="1066158" cy="480083"/>
            </a:xfrm>
            <a:prstGeom prst="rect">
              <a:avLst/>
            </a:prstGeom>
          </p:spPr>
        </p:pic>
      </p:grpSp>
      <p:grpSp>
        <p:nvGrpSpPr>
          <p:cNvPr id="3" name="Group 2">
            <a:extLst>
              <a:ext uri="{FF2B5EF4-FFF2-40B4-BE49-F238E27FC236}">
                <a16:creationId xmlns:a16="http://schemas.microsoft.com/office/drawing/2014/main" id="{25C6C265-6181-44F6-8574-C2B8361F9850}"/>
              </a:ext>
            </a:extLst>
          </p:cNvPr>
          <p:cNvGrpSpPr/>
          <p:nvPr/>
        </p:nvGrpSpPr>
        <p:grpSpPr>
          <a:xfrm>
            <a:off x="3446892" y="1828116"/>
            <a:ext cx="2519362" cy="1582771"/>
            <a:chOff x="1922892" y="1828115"/>
            <a:chExt cx="2519362" cy="1582771"/>
          </a:xfrm>
        </p:grpSpPr>
        <p:pic>
          <p:nvPicPr>
            <p:cNvPr id="8" name="Picture 7" descr="A close up of a logo&#10;&#10;Description automatically generated">
              <a:extLst>
                <a:ext uri="{FF2B5EF4-FFF2-40B4-BE49-F238E27FC236}">
                  <a16:creationId xmlns:a16="http://schemas.microsoft.com/office/drawing/2014/main" id="{FC40A9C0-9ACD-4D02-BA71-931541425AAC}"/>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1922892" y="1828115"/>
              <a:ext cx="2519362" cy="1188778"/>
            </a:xfrm>
            <a:prstGeom prst="rect">
              <a:avLst/>
            </a:prstGeom>
          </p:spPr>
        </p:pic>
        <p:pic>
          <p:nvPicPr>
            <p:cNvPr id="19" name="Picture 18" descr="A close up of a logo&#10;&#10;Description automatically generated">
              <a:extLst>
                <a:ext uri="{FF2B5EF4-FFF2-40B4-BE49-F238E27FC236}">
                  <a16:creationId xmlns:a16="http://schemas.microsoft.com/office/drawing/2014/main" id="{745FBE33-F717-4E01-AAC2-EAF58C5E49EE}"/>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a:stretch/>
          </p:blipFill>
          <p:spPr>
            <a:xfrm>
              <a:off x="2331337" y="3058676"/>
              <a:ext cx="361715" cy="352210"/>
            </a:xfrm>
            <a:prstGeom prst="rect">
              <a:avLst/>
            </a:prstGeom>
          </p:spPr>
        </p:pic>
        <p:pic>
          <p:nvPicPr>
            <p:cNvPr id="20" name="Picture 19" descr="A close up of a logo&#10;&#10;Description automatically generated">
              <a:extLst>
                <a:ext uri="{FF2B5EF4-FFF2-40B4-BE49-F238E27FC236}">
                  <a16:creationId xmlns:a16="http://schemas.microsoft.com/office/drawing/2014/main" id="{DF0CF1A0-B9E7-4342-B776-787004C153ED}"/>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a:stretch/>
          </p:blipFill>
          <p:spPr>
            <a:xfrm>
              <a:off x="3662528" y="3058676"/>
              <a:ext cx="361715" cy="352210"/>
            </a:xfrm>
            <a:prstGeom prst="rect">
              <a:avLst/>
            </a:prstGeom>
          </p:spPr>
        </p:pic>
      </p:grpSp>
    </p:spTree>
    <p:extLst>
      <p:ext uri="{BB962C8B-B14F-4D97-AF65-F5344CB8AC3E}">
        <p14:creationId xmlns:p14="http://schemas.microsoft.com/office/powerpoint/2010/main" val="42026660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fade">
                                      <p:cBhvr>
                                        <p:cTn id="10" dur="500"/>
                                        <p:tgtEl>
                                          <p:spTgt spid="15"/>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28"/>
                                        </p:tgtEl>
                                        <p:attrNameLst>
                                          <p:attrName>style.visibility</p:attrName>
                                        </p:attrNameLst>
                                      </p:cBhvr>
                                      <p:to>
                                        <p:strVal val="visible"/>
                                      </p:to>
                                    </p:set>
                                    <p:animEffect transition="in" filter="fade">
                                      <p:cBhvr>
                                        <p:cTn id="15" dur="500"/>
                                        <p:tgtEl>
                                          <p:spTgt spid="28"/>
                                        </p:tgtEl>
                                      </p:cBhvr>
                                    </p:animEffect>
                                  </p:childTnLst>
                                </p:cTn>
                              </p:par>
                              <p:par>
                                <p:cTn id="16" presetID="10" presetClass="entr" presetSubtype="0" fill="hold" nodeType="withEffect">
                                  <p:stCondLst>
                                    <p:cond delay="0"/>
                                  </p:stCondLst>
                                  <p:childTnLst>
                                    <p:set>
                                      <p:cBhvr>
                                        <p:cTn id="17" dur="1" fill="hold">
                                          <p:stCondLst>
                                            <p:cond delay="0"/>
                                          </p:stCondLst>
                                        </p:cTn>
                                        <p:tgtEl>
                                          <p:spTgt spid="34"/>
                                        </p:tgtEl>
                                        <p:attrNameLst>
                                          <p:attrName>style.visibility</p:attrName>
                                        </p:attrNameLst>
                                      </p:cBhvr>
                                      <p:to>
                                        <p:strVal val="visible"/>
                                      </p:to>
                                    </p:set>
                                    <p:animEffect transition="in" filter="fade">
                                      <p:cBhvr>
                                        <p:cTn id="18" dur="500"/>
                                        <p:tgtEl>
                                          <p:spTgt spid="34"/>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nodeType="clickEffect">
                                  <p:stCondLst>
                                    <p:cond delay="0"/>
                                  </p:stCondLst>
                                  <p:childTnLst>
                                    <p:animEffect transition="out" filter="fade">
                                      <p:cBhvr>
                                        <p:cTn id="22" dur="500"/>
                                        <p:tgtEl>
                                          <p:spTgt spid="34"/>
                                        </p:tgtEl>
                                      </p:cBhvr>
                                    </p:animEffect>
                                    <p:set>
                                      <p:cBhvr>
                                        <p:cTn id="23" dur="1" fill="hold">
                                          <p:stCondLst>
                                            <p:cond delay="499"/>
                                          </p:stCondLst>
                                        </p:cTn>
                                        <p:tgtEl>
                                          <p:spTgt spid="34"/>
                                        </p:tgtEl>
                                        <p:attrNameLst>
                                          <p:attrName>style.visibility</p:attrName>
                                        </p:attrNameLst>
                                      </p:cBhvr>
                                      <p:to>
                                        <p:strVal val="hidden"/>
                                      </p:to>
                                    </p:set>
                                  </p:childTnLst>
                                </p:cTn>
                              </p:par>
                            </p:childTnLst>
                          </p:cTn>
                        </p:par>
                        <p:par>
                          <p:cTn id="24" fill="hold">
                            <p:stCondLst>
                              <p:cond delay="500"/>
                            </p:stCondLst>
                            <p:childTnLst>
                              <p:par>
                                <p:cTn id="25" presetID="10" presetClass="entr" presetSubtype="0" fill="hold" nodeType="afterEffect">
                                  <p:stCondLst>
                                    <p:cond delay="0"/>
                                  </p:stCondLst>
                                  <p:childTnLst>
                                    <p:set>
                                      <p:cBhvr>
                                        <p:cTn id="26" dur="1" fill="hold">
                                          <p:stCondLst>
                                            <p:cond delay="0"/>
                                          </p:stCondLst>
                                        </p:cTn>
                                        <p:tgtEl>
                                          <p:spTgt spid="38"/>
                                        </p:tgtEl>
                                        <p:attrNameLst>
                                          <p:attrName>style.visibility</p:attrName>
                                        </p:attrNameLst>
                                      </p:cBhvr>
                                      <p:to>
                                        <p:strVal val="visible"/>
                                      </p:to>
                                    </p:set>
                                    <p:animEffect transition="in" filter="fade">
                                      <p:cBhvr>
                                        <p:cTn id="27" dur="500"/>
                                        <p:tgtEl>
                                          <p:spTgt spid="38"/>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21"/>
                                        </p:tgtEl>
                                        <p:attrNameLst>
                                          <p:attrName>style.visibility</p:attrName>
                                        </p:attrNameLst>
                                      </p:cBhvr>
                                      <p:to>
                                        <p:strVal val="visible"/>
                                      </p:to>
                                    </p:set>
                                    <p:animEffect transition="in" filter="fade">
                                      <p:cBhvr>
                                        <p:cTn id="32" dur="500"/>
                                        <p:tgtEl>
                                          <p:spTgt spid="21"/>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22"/>
                                        </p:tgtEl>
                                        <p:attrNameLst>
                                          <p:attrName>style.visibility</p:attrName>
                                        </p:attrNameLst>
                                      </p:cBhvr>
                                      <p:to>
                                        <p:strVal val="visible"/>
                                      </p:to>
                                    </p:set>
                                    <p:animEffect transition="in" filter="fade">
                                      <p:cBhvr>
                                        <p:cTn id="37" dur="500"/>
                                        <p:tgtEl>
                                          <p:spTgt spid="22"/>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16"/>
                                        </p:tgtEl>
                                        <p:attrNameLst>
                                          <p:attrName>style.visibility</p:attrName>
                                        </p:attrNameLst>
                                      </p:cBhvr>
                                      <p:to>
                                        <p:strVal val="visible"/>
                                      </p:to>
                                    </p:set>
                                    <p:animEffect transition="in" filter="fade">
                                      <p:cBhvr>
                                        <p:cTn id="4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animBg="1"/>
      <p:bldP spid="16" grpId="0"/>
      <p:bldP spid="21" grpId="0"/>
      <p:bldP spid="2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ext Placeholder 1">
            <a:extLst>
              <a:ext uri="{FF2B5EF4-FFF2-40B4-BE49-F238E27FC236}">
                <a16:creationId xmlns:a16="http://schemas.microsoft.com/office/drawing/2014/main" id="{0F996E2F-2CAA-4AD4-914B-064384FC7639}"/>
              </a:ext>
            </a:extLst>
          </p:cNvPr>
          <p:cNvSpPr>
            <a:spLocks noGrp="1" noChangeArrowheads="1"/>
          </p:cNvSpPr>
          <p:nvPr>
            <p:ph type="body" sz="quarter" idx="11"/>
          </p:nvPr>
        </p:nvSpPr>
        <p:spPr>
          <a:xfrm>
            <a:off x="0" y="0"/>
            <a:ext cx="12192000" cy="630238"/>
          </a:xfrm>
        </p:spPr>
        <p:txBody>
          <a:bodyPr/>
          <a:lstStyle/>
          <a:p>
            <a:pPr marL="0" indent="0">
              <a:tabLst>
                <a:tab pos="2243138" algn="l"/>
              </a:tabLst>
            </a:pPr>
            <a:r>
              <a:rPr lang="en-GB" altLang="en-US">
                <a:latin typeface="Myriad Pro" panose="020B0503030403020204" pitchFamily="34" charset="0"/>
                <a:ea typeface="Myriad Pro" panose="020B0503030403020204" pitchFamily="34" charset="0"/>
                <a:cs typeface="Myriad Pro" panose="020B0503030403020204" pitchFamily="34" charset="0"/>
              </a:rPr>
              <a:t>2.2 Multiplication: equal groups</a:t>
            </a:r>
            <a:r>
              <a:rPr lang="en-US" altLang="en-US">
                <a:latin typeface="Myriad Pro" panose="020B0503030403020204" pitchFamily="34" charset="0"/>
                <a:ea typeface="Myriad Pro" panose="020B0503030403020204" pitchFamily="34" charset="0"/>
                <a:cs typeface="Myriad Pro" panose="020B0503030403020204" pitchFamily="34" charset="0"/>
              </a:rPr>
              <a:t>   </a:t>
            </a:r>
            <a:r>
              <a:rPr lang="en-US" altLang="en-US">
                <a:solidFill>
                  <a:srgbClr val="00628C"/>
                </a:solidFill>
                <a:latin typeface="Myriad Pro" panose="020B0503030403020204" pitchFamily="34" charset="0"/>
                <a:ea typeface="Myriad Pro" panose="020B0503030403020204" pitchFamily="34" charset="0"/>
                <a:cs typeface="Myriad Pro" panose="020B0503030403020204" pitchFamily="34" charset="0"/>
              </a:rPr>
              <a:t>Step 1:4</a:t>
            </a:r>
          </a:p>
        </p:txBody>
      </p:sp>
      <p:pic>
        <p:nvPicPr>
          <p:cNvPr id="35843" name="Picture 3">
            <a:extLst>
              <a:ext uri="{FF2B5EF4-FFF2-40B4-BE49-F238E27FC236}">
                <a16:creationId xmlns:a16="http://schemas.microsoft.com/office/drawing/2014/main" id="{F0FE28A8-22F7-49EA-A7BF-BD016BCD25E6}"/>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063751" y="1697038"/>
            <a:ext cx="8520113" cy="3733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11">
            <a:extLst>
              <a:ext uri="{FF2B5EF4-FFF2-40B4-BE49-F238E27FC236}">
                <a16:creationId xmlns:a16="http://schemas.microsoft.com/office/drawing/2014/main" id="{15E388F7-FBF5-42F6-8A2B-A85181CE932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43700" y="4365625"/>
            <a:ext cx="717550"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0" presetClass="path" presetSubtype="0" accel="50000" decel="50000" fill="hold" nodeType="clickEffect">
                                  <p:stCondLst>
                                    <p:cond delay="0"/>
                                  </p:stCondLst>
                                  <p:childTnLst>
                                    <p:animMotion origin="layout" path="M -2.08333E-6 3.33333E-6 L -0.05 3.33333E-6 C -0.07239 3.33333E-6 -0.10768 0.00625 -0.10768 -0.01412 C -0.10768 -0.02871 -0.11094 -0.1007 -0.11094 -0.11366 " pathEditMode="relative" rAng="0" ptsTypes="AAAA">
                                      <p:cBhvr>
                                        <p:cTn id="6" dur="2000" fill="hold"/>
                                        <p:tgtEl>
                                          <p:spTgt spid="12"/>
                                        </p:tgtEl>
                                        <p:attrNameLst>
                                          <p:attrName>ppt_x</p:attrName>
                                          <p:attrName>ppt_y</p:attrName>
                                        </p:attrNameLst>
                                      </p:cBhvr>
                                      <p:rCtr x="-5547" y="-5648"/>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2.5 Commutativity, doubling and halving</a:t>
            </a:r>
            <a:r>
              <a:rPr lang="en-GB" dirty="0"/>
              <a:t>	  </a:t>
            </a:r>
            <a:r>
              <a:rPr lang="en-US" dirty="0">
                <a:solidFill>
                  <a:srgbClr val="00628C"/>
                </a:solidFill>
              </a:rPr>
              <a:t>Step 1:6</a:t>
            </a:r>
          </a:p>
        </p:txBody>
      </p:sp>
      <p:sp>
        <p:nvSpPr>
          <p:cNvPr id="7" name="TextBox 6">
            <a:extLst>
              <a:ext uri="{FF2B5EF4-FFF2-40B4-BE49-F238E27FC236}">
                <a16:creationId xmlns:a16="http://schemas.microsoft.com/office/drawing/2014/main" id="{84226521-431B-4770-8565-B24D7D5D8E70}"/>
              </a:ext>
            </a:extLst>
          </p:cNvPr>
          <p:cNvSpPr txBox="1"/>
          <p:nvPr/>
        </p:nvSpPr>
        <p:spPr bwMode="auto">
          <a:xfrm>
            <a:off x="2034682" y="1069207"/>
            <a:ext cx="812267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5 sheets of stickers, 6 stickers on each. How many stickers?</a:t>
            </a:r>
          </a:p>
        </p:txBody>
      </p:sp>
      <p:sp>
        <p:nvSpPr>
          <p:cNvPr id="9" name="TextBox 8">
            <a:extLst>
              <a:ext uri="{FF2B5EF4-FFF2-40B4-BE49-F238E27FC236}">
                <a16:creationId xmlns:a16="http://schemas.microsoft.com/office/drawing/2014/main" id="{5B9CDBFA-A488-47F4-839D-25022E825B6C}"/>
              </a:ext>
            </a:extLst>
          </p:cNvPr>
          <p:cNvSpPr txBox="1"/>
          <p:nvPr/>
        </p:nvSpPr>
        <p:spPr bwMode="auto">
          <a:xfrm>
            <a:off x="3712842" y="3650492"/>
            <a:ext cx="144783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5  ×  6  =</a:t>
            </a:r>
            <a:endParaRPr lang="en-GB" sz="2400" dirty="0">
              <a:solidFill>
                <a:srgbClr val="C00000"/>
              </a:solidFill>
              <a:latin typeface="Myriad Pro Semibold" charset="0"/>
              <a:ea typeface="Myriad Pro Semibold" charset="0"/>
              <a:cs typeface="Myriad Pro Semibold" charset="0"/>
            </a:endParaRPr>
          </a:p>
        </p:txBody>
      </p:sp>
      <p:sp>
        <p:nvSpPr>
          <p:cNvPr id="10" name="Rectangle 9">
            <a:extLst>
              <a:ext uri="{FF2B5EF4-FFF2-40B4-BE49-F238E27FC236}">
                <a16:creationId xmlns:a16="http://schemas.microsoft.com/office/drawing/2014/main" id="{DB13B6D3-83C4-40DD-A819-0AAEBDE8613D}"/>
              </a:ext>
            </a:extLst>
          </p:cNvPr>
          <p:cNvSpPr/>
          <p:nvPr/>
        </p:nvSpPr>
        <p:spPr bwMode="auto">
          <a:xfrm>
            <a:off x="5253912" y="3650492"/>
            <a:ext cx="461665" cy="461665"/>
          </a:xfrm>
          <a:prstGeom prst="rect">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11" name="TextBox 10">
            <a:extLst>
              <a:ext uri="{FF2B5EF4-FFF2-40B4-BE49-F238E27FC236}">
                <a16:creationId xmlns:a16="http://schemas.microsoft.com/office/drawing/2014/main" id="{9C7A7115-B381-4844-AE75-DD32D4F0D0CD}"/>
              </a:ext>
            </a:extLst>
          </p:cNvPr>
          <p:cNvSpPr txBox="1"/>
          <p:nvPr/>
        </p:nvSpPr>
        <p:spPr bwMode="auto">
          <a:xfrm>
            <a:off x="5225698" y="3650491"/>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30</a:t>
            </a:r>
          </a:p>
        </p:txBody>
      </p:sp>
      <p:sp>
        <p:nvSpPr>
          <p:cNvPr id="12" name="TextBox 11">
            <a:extLst>
              <a:ext uri="{FF2B5EF4-FFF2-40B4-BE49-F238E27FC236}">
                <a16:creationId xmlns:a16="http://schemas.microsoft.com/office/drawing/2014/main" id="{E89BDD7C-52D6-4163-BA19-54F821653C92}"/>
              </a:ext>
            </a:extLst>
          </p:cNvPr>
          <p:cNvSpPr txBox="1"/>
          <p:nvPr/>
        </p:nvSpPr>
        <p:spPr bwMode="auto">
          <a:xfrm>
            <a:off x="3573179" y="4570573"/>
            <a:ext cx="505696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5 groups of 6 is equal to 5, six times</a:t>
            </a:r>
          </a:p>
        </p:txBody>
      </p:sp>
      <p:sp>
        <p:nvSpPr>
          <p:cNvPr id="13" name="TextBox 12">
            <a:extLst>
              <a:ext uri="{FF2B5EF4-FFF2-40B4-BE49-F238E27FC236}">
                <a16:creationId xmlns:a16="http://schemas.microsoft.com/office/drawing/2014/main" id="{22D27DBC-C947-4FEF-9924-E8319A00DB95}"/>
              </a:ext>
            </a:extLst>
          </p:cNvPr>
          <p:cNvSpPr txBox="1"/>
          <p:nvPr/>
        </p:nvSpPr>
        <p:spPr bwMode="auto">
          <a:xfrm>
            <a:off x="3113119" y="5299689"/>
            <a:ext cx="5977085" cy="904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I know that 5, six times, is equal to 30,</a:t>
            </a:r>
          </a:p>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so I know that 5 groups of 6 is equal to 30.</a:t>
            </a:r>
          </a:p>
        </p:txBody>
      </p:sp>
      <p:pic>
        <p:nvPicPr>
          <p:cNvPr id="23" name="Picture 22" descr="A picture containing kitchenware&#10;&#10;Description automatically generated">
            <a:extLst>
              <a:ext uri="{FF2B5EF4-FFF2-40B4-BE49-F238E27FC236}">
                <a16:creationId xmlns:a16="http://schemas.microsoft.com/office/drawing/2014/main" id="{B14940F9-3219-4FCD-9A6A-E6E470659E9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310117" y="1933418"/>
            <a:ext cx="1837201" cy="2219605"/>
          </a:xfrm>
          <a:prstGeom prst="rect">
            <a:avLst/>
          </a:prstGeom>
        </p:spPr>
      </p:pic>
      <p:grpSp>
        <p:nvGrpSpPr>
          <p:cNvPr id="32" name="Group 31">
            <a:extLst>
              <a:ext uri="{FF2B5EF4-FFF2-40B4-BE49-F238E27FC236}">
                <a16:creationId xmlns:a16="http://schemas.microsoft.com/office/drawing/2014/main" id="{09231CF6-3D05-4260-B0AA-940CB10FFB4F}"/>
              </a:ext>
            </a:extLst>
          </p:cNvPr>
          <p:cNvGrpSpPr/>
          <p:nvPr/>
        </p:nvGrpSpPr>
        <p:grpSpPr>
          <a:xfrm>
            <a:off x="7272900" y="1896008"/>
            <a:ext cx="1916719" cy="2299425"/>
            <a:chOff x="6251024" y="1668487"/>
            <a:chExt cx="1916719" cy="2299425"/>
          </a:xfrm>
        </p:grpSpPr>
        <p:pic>
          <p:nvPicPr>
            <p:cNvPr id="25" name="Picture 24" descr="A close up of a logo&#10;&#10;Description automatically generated">
              <a:extLst>
                <a:ext uri="{FF2B5EF4-FFF2-40B4-BE49-F238E27FC236}">
                  <a16:creationId xmlns:a16="http://schemas.microsoft.com/office/drawing/2014/main" id="{BAF51A7B-74A2-41AD-96DA-3ED91C4A6DB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51024" y="1673489"/>
              <a:ext cx="320055" cy="2294423"/>
            </a:xfrm>
            <a:prstGeom prst="rect">
              <a:avLst/>
            </a:prstGeom>
          </p:spPr>
        </p:pic>
        <p:pic>
          <p:nvPicPr>
            <p:cNvPr id="28" name="Picture 27" descr="A close up of a logo&#10;&#10;Description automatically generated">
              <a:extLst>
                <a:ext uri="{FF2B5EF4-FFF2-40B4-BE49-F238E27FC236}">
                  <a16:creationId xmlns:a16="http://schemas.microsoft.com/office/drawing/2014/main" id="{E6B8601C-4CFA-4495-A702-A82B28EA378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649389" y="1673489"/>
              <a:ext cx="320055" cy="2294423"/>
            </a:xfrm>
            <a:prstGeom prst="rect">
              <a:avLst/>
            </a:prstGeom>
          </p:spPr>
        </p:pic>
        <p:pic>
          <p:nvPicPr>
            <p:cNvPr id="29" name="Picture 28" descr="A close up of a logo&#10;&#10;Description automatically generated">
              <a:extLst>
                <a:ext uri="{FF2B5EF4-FFF2-40B4-BE49-F238E27FC236}">
                  <a16:creationId xmlns:a16="http://schemas.microsoft.com/office/drawing/2014/main" id="{DACE1470-4EE6-40AF-9971-BD5A3F0608E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047460" y="1673489"/>
              <a:ext cx="320055" cy="2294423"/>
            </a:xfrm>
            <a:prstGeom prst="rect">
              <a:avLst/>
            </a:prstGeom>
          </p:spPr>
        </p:pic>
        <p:pic>
          <p:nvPicPr>
            <p:cNvPr id="30" name="Picture 29" descr="A close up of a logo&#10;&#10;Description automatically generated">
              <a:extLst>
                <a:ext uri="{FF2B5EF4-FFF2-40B4-BE49-F238E27FC236}">
                  <a16:creationId xmlns:a16="http://schemas.microsoft.com/office/drawing/2014/main" id="{5935219B-69A2-44C4-8868-49AB6A6A162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449737" y="1673489"/>
              <a:ext cx="320055" cy="2294423"/>
            </a:xfrm>
            <a:prstGeom prst="rect">
              <a:avLst/>
            </a:prstGeom>
          </p:spPr>
        </p:pic>
        <p:pic>
          <p:nvPicPr>
            <p:cNvPr id="31" name="Picture 30" descr="A close up of a logo&#10;&#10;Description automatically generated">
              <a:extLst>
                <a:ext uri="{FF2B5EF4-FFF2-40B4-BE49-F238E27FC236}">
                  <a16:creationId xmlns:a16="http://schemas.microsoft.com/office/drawing/2014/main" id="{89B0036A-A8BE-4061-AD36-EA84B9F17B1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847688" y="1668487"/>
              <a:ext cx="320055" cy="2294423"/>
            </a:xfrm>
            <a:prstGeom prst="rect">
              <a:avLst/>
            </a:prstGeom>
          </p:spPr>
        </p:pic>
      </p:grpSp>
      <p:grpSp>
        <p:nvGrpSpPr>
          <p:cNvPr id="38" name="Group 37">
            <a:extLst>
              <a:ext uri="{FF2B5EF4-FFF2-40B4-BE49-F238E27FC236}">
                <a16:creationId xmlns:a16="http://schemas.microsoft.com/office/drawing/2014/main" id="{44EEE71C-E593-455D-A375-6B1A53672388}"/>
              </a:ext>
            </a:extLst>
          </p:cNvPr>
          <p:cNvGrpSpPr/>
          <p:nvPr/>
        </p:nvGrpSpPr>
        <p:grpSpPr>
          <a:xfrm>
            <a:off x="7276994" y="1901010"/>
            <a:ext cx="1907863" cy="2292111"/>
            <a:chOff x="6809416" y="1673489"/>
            <a:chExt cx="1907863" cy="2292111"/>
          </a:xfrm>
        </p:grpSpPr>
        <p:pic>
          <p:nvPicPr>
            <p:cNvPr id="27" name="Picture 26">
              <a:extLst>
                <a:ext uri="{FF2B5EF4-FFF2-40B4-BE49-F238E27FC236}">
                  <a16:creationId xmlns:a16="http://schemas.microsoft.com/office/drawing/2014/main" id="{AD2F2C83-75A1-4647-8AE3-B5BCD83C7DE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09416" y="1673489"/>
              <a:ext cx="1907863" cy="320055"/>
            </a:xfrm>
            <a:prstGeom prst="rect">
              <a:avLst/>
            </a:prstGeom>
          </p:spPr>
        </p:pic>
        <p:pic>
          <p:nvPicPr>
            <p:cNvPr id="33" name="Picture 32">
              <a:extLst>
                <a:ext uri="{FF2B5EF4-FFF2-40B4-BE49-F238E27FC236}">
                  <a16:creationId xmlns:a16="http://schemas.microsoft.com/office/drawing/2014/main" id="{348CEFBD-122D-442E-8A8D-98C957316FD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09416" y="2067900"/>
              <a:ext cx="1907863" cy="320055"/>
            </a:xfrm>
            <a:prstGeom prst="rect">
              <a:avLst/>
            </a:prstGeom>
          </p:spPr>
        </p:pic>
        <p:pic>
          <p:nvPicPr>
            <p:cNvPr id="34" name="Picture 33">
              <a:extLst>
                <a:ext uri="{FF2B5EF4-FFF2-40B4-BE49-F238E27FC236}">
                  <a16:creationId xmlns:a16="http://schemas.microsoft.com/office/drawing/2014/main" id="{9C56FBE0-4164-426B-B6A8-3695893CAC8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09416" y="2462311"/>
              <a:ext cx="1907863" cy="320055"/>
            </a:xfrm>
            <a:prstGeom prst="rect">
              <a:avLst/>
            </a:prstGeom>
          </p:spPr>
        </p:pic>
        <p:pic>
          <p:nvPicPr>
            <p:cNvPr id="35" name="Picture 34">
              <a:extLst>
                <a:ext uri="{FF2B5EF4-FFF2-40B4-BE49-F238E27FC236}">
                  <a16:creationId xmlns:a16="http://schemas.microsoft.com/office/drawing/2014/main" id="{3CAE17B6-FF74-491C-9203-DF4112838E5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09416" y="2856722"/>
              <a:ext cx="1907863" cy="320055"/>
            </a:xfrm>
            <a:prstGeom prst="rect">
              <a:avLst/>
            </a:prstGeom>
          </p:spPr>
        </p:pic>
        <p:pic>
          <p:nvPicPr>
            <p:cNvPr id="36" name="Picture 35">
              <a:extLst>
                <a:ext uri="{FF2B5EF4-FFF2-40B4-BE49-F238E27FC236}">
                  <a16:creationId xmlns:a16="http://schemas.microsoft.com/office/drawing/2014/main" id="{BA264446-5A65-45FD-9B67-9D259A684B4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09416" y="3251133"/>
              <a:ext cx="1907863" cy="320055"/>
            </a:xfrm>
            <a:prstGeom prst="rect">
              <a:avLst/>
            </a:prstGeom>
          </p:spPr>
        </p:pic>
        <p:pic>
          <p:nvPicPr>
            <p:cNvPr id="37" name="Picture 36">
              <a:extLst>
                <a:ext uri="{FF2B5EF4-FFF2-40B4-BE49-F238E27FC236}">
                  <a16:creationId xmlns:a16="http://schemas.microsoft.com/office/drawing/2014/main" id="{6F82016F-7C0E-455B-9BBF-CD13C264923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09416" y="3645545"/>
              <a:ext cx="1907863" cy="320055"/>
            </a:xfrm>
            <a:prstGeom prst="rect">
              <a:avLst/>
            </a:prstGeom>
          </p:spPr>
        </p:pic>
      </p:grpSp>
      <p:grpSp>
        <p:nvGrpSpPr>
          <p:cNvPr id="3" name="Group 2">
            <a:extLst>
              <a:ext uri="{FF2B5EF4-FFF2-40B4-BE49-F238E27FC236}">
                <a16:creationId xmlns:a16="http://schemas.microsoft.com/office/drawing/2014/main" id="{1B6A484F-10F0-4C4B-9FEB-88878B48C71A}"/>
              </a:ext>
            </a:extLst>
          </p:cNvPr>
          <p:cNvGrpSpPr/>
          <p:nvPr/>
        </p:nvGrpSpPr>
        <p:grpSpPr>
          <a:xfrm>
            <a:off x="3002382" y="2189737"/>
            <a:ext cx="3408382" cy="866887"/>
            <a:chOff x="1478382" y="2189736"/>
            <a:chExt cx="3408382" cy="866887"/>
          </a:xfrm>
        </p:grpSpPr>
        <p:pic>
          <p:nvPicPr>
            <p:cNvPr id="26" name="Picture 25">
              <a:extLst>
                <a:ext uri="{FF2B5EF4-FFF2-40B4-BE49-F238E27FC236}">
                  <a16:creationId xmlns:a16="http://schemas.microsoft.com/office/drawing/2014/main" id="{865DD21A-7B73-4237-B7C1-9E407A3183AB}"/>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1596554" y="2692212"/>
              <a:ext cx="400059" cy="364411"/>
            </a:xfrm>
            <a:prstGeom prst="rect">
              <a:avLst/>
            </a:prstGeom>
          </p:spPr>
        </p:pic>
        <p:pic>
          <p:nvPicPr>
            <p:cNvPr id="39" name="Picture 38">
              <a:extLst>
                <a:ext uri="{FF2B5EF4-FFF2-40B4-BE49-F238E27FC236}">
                  <a16:creationId xmlns:a16="http://schemas.microsoft.com/office/drawing/2014/main" id="{E7CCCDCF-A510-4340-A840-3664B37A1FDA}"/>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2291036" y="2692212"/>
              <a:ext cx="400059" cy="364411"/>
            </a:xfrm>
            <a:prstGeom prst="rect">
              <a:avLst/>
            </a:prstGeom>
          </p:spPr>
        </p:pic>
        <p:pic>
          <p:nvPicPr>
            <p:cNvPr id="40" name="Picture 39">
              <a:extLst>
                <a:ext uri="{FF2B5EF4-FFF2-40B4-BE49-F238E27FC236}">
                  <a16:creationId xmlns:a16="http://schemas.microsoft.com/office/drawing/2014/main" id="{438E8A52-D6FC-4E30-8961-3F4D8F550B7F}"/>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2987899" y="2692212"/>
              <a:ext cx="400059" cy="364411"/>
            </a:xfrm>
            <a:prstGeom prst="rect">
              <a:avLst/>
            </a:prstGeom>
          </p:spPr>
        </p:pic>
        <p:pic>
          <p:nvPicPr>
            <p:cNvPr id="41" name="Picture 40">
              <a:extLst>
                <a:ext uri="{FF2B5EF4-FFF2-40B4-BE49-F238E27FC236}">
                  <a16:creationId xmlns:a16="http://schemas.microsoft.com/office/drawing/2014/main" id="{03A17C90-EC59-4650-8EFF-E5A949EEE5FE}"/>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3684762" y="2692212"/>
              <a:ext cx="400059" cy="364411"/>
            </a:xfrm>
            <a:prstGeom prst="rect">
              <a:avLst/>
            </a:prstGeom>
          </p:spPr>
        </p:pic>
        <p:pic>
          <p:nvPicPr>
            <p:cNvPr id="42" name="Picture 41">
              <a:extLst>
                <a:ext uri="{FF2B5EF4-FFF2-40B4-BE49-F238E27FC236}">
                  <a16:creationId xmlns:a16="http://schemas.microsoft.com/office/drawing/2014/main" id="{B9AB90DB-7C4A-432B-8B03-42BA5D251FCF}"/>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4379244" y="2692212"/>
              <a:ext cx="400059" cy="364411"/>
            </a:xfrm>
            <a:prstGeom prst="rect">
              <a:avLst/>
            </a:prstGeom>
          </p:spPr>
        </p:pic>
        <p:pic>
          <p:nvPicPr>
            <p:cNvPr id="8" name="Picture 7">
              <a:extLst>
                <a:ext uri="{FF2B5EF4-FFF2-40B4-BE49-F238E27FC236}">
                  <a16:creationId xmlns:a16="http://schemas.microsoft.com/office/drawing/2014/main" id="{79A38B4F-1315-4E75-83AF-40115FA9DC68}"/>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a:stretch/>
          </p:blipFill>
          <p:spPr>
            <a:xfrm>
              <a:off x="1478382" y="2189736"/>
              <a:ext cx="3408382" cy="461666"/>
            </a:xfrm>
            <a:prstGeom prst="rect">
              <a:avLst/>
            </a:prstGeom>
          </p:spPr>
        </p:pic>
      </p:grpSp>
    </p:spTree>
    <p:extLst>
      <p:ext uri="{BB962C8B-B14F-4D97-AF65-F5344CB8AC3E}">
        <p14:creationId xmlns:p14="http://schemas.microsoft.com/office/powerpoint/2010/main" val="40867565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500"/>
                                        <p:tgtEl>
                                          <p:spTgt spid="10"/>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23"/>
                                        </p:tgtEl>
                                        <p:attrNameLst>
                                          <p:attrName>style.visibility</p:attrName>
                                        </p:attrNameLst>
                                      </p:cBhvr>
                                      <p:to>
                                        <p:strVal val="visible"/>
                                      </p:to>
                                    </p:set>
                                    <p:animEffect transition="in" filter="fade">
                                      <p:cBhvr>
                                        <p:cTn id="15" dur="500"/>
                                        <p:tgtEl>
                                          <p:spTgt spid="23"/>
                                        </p:tgtEl>
                                      </p:cBhvr>
                                    </p:animEffect>
                                  </p:childTnLst>
                                </p:cTn>
                              </p:par>
                              <p:par>
                                <p:cTn id="16" presetID="10" presetClass="entr" presetSubtype="0" fill="hold" nodeType="withEffect">
                                  <p:stCondLst>
                                    <p:cond delay="0"/>
                                  </p:stCondLst>
                                  <p:childTnLst>
                                    <p:set>
                                      <p:cBhvr>
                                        <p:cTn id="17" dur="1" fill="hold">
                                          <p:stCondLst>
                                            <p:cond delay="0"/>
                                          </p:stCondLst>
                                        </p:cTn>
                                        <p:tgtEl>
                                          <p:spTgt spid="32"/>
                                        </p:tgtEl>
                                        <p:attrNameLst>
                                          <p:attrName>style.visibility</p:attrName>
                                        </p:attrNameLst>
                                      </p:cBhvr>
                                      <p:to>
                                        <p:strVal val="visible"/>
                                      </p:to>
                                    </p:set>
                                    <p:animEffect transition="in" filter="fade">
                                      <p:cBhvr>
                                        <p:cTn id="18" dur="500"/>
                                        <p:tgtEl>
                                          <p:spTgt spid="32"/>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nodeType="clickEffect">
                                  <p:stCondLst>
                                    <p:cond delay="0"/>
                                  </p:stCondLst>
                                  <p:childTnLst>
                                    <p:animEffect transition="out" filter="fade">
                                      <p:cBhvr>
                                        <p:cTn id="22" dur="500"/>
                                        <p:tgtEl>
                                          <p:spTgt spid="32"/>
                                        </p:tgtEl>
                                      </p:cBhvr>
                                    </p:animEffect>
                                    <p:set>
                                      <p:cBhvr>
                                        <p:cTn id="23" dur="1" fill="hold">
                                          <p:stCondLst>
                                            <p:cond delay="499"/>
                                          </p:stCondLst>
                                        </p:cTn>
                                        <p:tgtEl>
                                          <p:spTgt spid="32"/>
                                        </p:tgtEl>
                                        <p:attrNameLst>
                                          <p:attrName>style.visibility</p:attrName>
                                        </p:attrNameLst>
                                      </p:cBhvr>
                                      <p:to>
                                        <p:strVal val="hidden"/>
                                      </p:to>
                                    </p:set>
                                  </p:childTnLst>
                                </p:cTn>
                              </p:par>
                            </p:childTnLst>
                          </p:cTn>
                        </p:par>
                        <p:par>
                          <p:cTn id="24" fill="hold">
                            <p:stCondLst>
                              <p:cond delay="500"/>
                            </p:stCondLst>
                            <p:childTnLst>
                              <p:par>
                                <p:cTn id="25" presetID="10" presetClass="entr" presetSubtype="0" fill="hold" nodeType="afterEffect">
                                  <p:stCondLst>
                                    <p:cond delay="0"/>
                                  </p:stCondLst>
                                  <p:childTnLst>
                                    <p:set>
                                      <p:cBhvr>
                                        <p:cTn id="26" dur="1" fill="hold">
                                          <p:stCondLst>
                                            <p:cond delay="0"/>
                                          </p:stCondLst>
                                        </p:cTn>
                                        <p:tgtEl>
                                          <p:spTgt spid="38"/>
                                        </p:tgtEl>
                                        <p:attrNameLst>
                                          <p:attrName>style.visibility</p:attrName>
                                        </p:attrNameLst>
                                      </p:cBhvr>
                                      <p:to>
                                        <p:strVal val="visible"/>
                                      </p:to>
                                    </p:set>
                                    <p:animEffect transition="in" filter="fade">
                                      <p:cBhvr>
                                        <p:cTn id="27" dur="500"/>
                                        <p:tgtEl>
                                          <p:spTgt spid="38"/>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fade">
                                      <p:cBhvr>
                                        <p:cTn id="32" dur="500"/>
                                        <p:tgtEl>
                                          <p:spTgt spid="12"/>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fade">
                                      <p:cBhvr>
                                        <p:cTn id="37" dur="500"/>
                                        <p:tgtEl>
                                          <p:spTgt spid="13"/>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fade">
                                      <p:cBhvr>
                                        <p:cTn id="4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animBg="1"/>
      <p:bldP spid="11" grpId="0"/>
      <p:bldP spid="12" grpId="0"/>
      <p:bldP spid="13" grpId="0"/>
    </p:bldLst>
  </p:timing>
</p:sld>
</file>

<file path=ppt/slides/slide2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2.5 Commutativity, doubling and halving</a:t>
            </a:r>
            <a:r>
              <a:rPr lang="en-GB" dirty="0"/>
              <a:t>	  </a:t>
            </a:r>
            <a:r>
              <a:rPr lang="en-US" dirty="0">
                <a:solidFill>
                  <a:srgbClr val="00628C"/>
                </a:solidFill>
              </a:rPr>
              <a:t>Step 1:7</a:t>
            </a:r>
          </a:p>
        </p:txBody>
      </p:sp>
      <p:sp>
        <p:nvSpPr>
          <p:cNvPr id="3" name="TextBox 2">
            <a:extLst>
              <a:ext uri="{FF2B5EF4-FFF2-40B4-BE49-F238E27FC236}">
                <a16:creationId xmlns:a16="http://schemas.microsoft.com/office/drawing/2014/main" id="{1E15A1BA-F08F-4A50-9B85-8D96F8E2962C}"/>
              </a:ext>
            </a:extLst>
          </p:cNvPr>
          <p:cNvSpPr txBox="1"/>
          <p:nvPr/>
        </p:nvSpPr>
        <p:spPr bwMode="auto">
          <a:xfrm>
            <a:off x="2280713" y="1069207"/>
            <a:ext cx="763061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10 bags of apples, 7 apples in each. How many apples?</a:t>
            </a:r>
          </a:p>
        </p:txBody>
      </p:sp>
      <p:pic>
        <p:nvPicPr>
          <p:cNvPr id="4" name="Picture 3">
            <a:extLst>
              <a:ext uri="{FF2B5EF4-FFF2-40B4-BE49-F238E27FC236}">
                <a16:creationId xmlns:a16="http://schemas.microsoft.com/office/drawing/2014/main" id="{3296912A-92BE-4B5A-8F97-7B852A9BED0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098037" y="2194235"/>
            <a:ext cx="4532733" cy="654659"/>
          </a:xfrm>
          <a:prstGeom prst="rect">
            <a:avLst/>
          </a:prstGeom>
        </p:spPr>
      </p:pic>
      <p:sp>
        <p:nvSpPr>
          <p:cNvPr id="5" name="TextBox 4">
            <a:extLst>
              <a:ext uri="{FF2B5EF4-FFF2-40B4-BE49-F238E27FC236}">
                <a16:creationId xmlns:a16="http://schemas.microsoft.com/office/drawing/2014/main" id="{C77A5122-CFC4-4D1A-8EEC-034454DE7E11}"/>
              </a:ext>
            </a:extLst>
          </p:cNvPr>
          <p:cNvSpPr txBox="1"/>
          <p:nvPr/>
        </p:nvSpPr>
        <p:spPr bwMode="auto">
          <a:xfrm>
            <a:off x="3305637" y="3650492"/>
            <a:ext cx="161454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10  ×  7  =</a:t>
            </a:r>
            <a:endParaRPr lang="en-GB" sz="2400" dirty="0">
              <a:solidFill>
                <a:srgbClr val="C00000"/>
              </a:solidFill>
              <a:latin typeface="Myriad Pro Semibold" charset="0"/>
              <a:ea typeface="Myriad Pro Semibold" charset="0"/>
              <a:cs typeface="Myriad Pro Semibold" charset="0"/>
            </a:endParaRPr>
          </a:p>
        </p:txBody>
      </p:sp>
      <p:sp>
        <p:nvSpPr>
          <p:cNvPr id="6" name="Rectangle 5">
            <a:extLst>
              <a:ext uri="{FF2B5EF4-FFF2-40B4-BE49-F238E27FC236}">
                <a16:creationId xmlns:a16="http://schemas.microsoft.com/office/drawing/2014/main" id="{0F870CB4-DC04-4022-BB1B-0FB1A7F7329B}"/>
              </a:ext>
            </a:extLst>
          </p:cNvPr>
          <p:cNvSpPr/>
          <p:nvPr/>
        </p:nvSpPr>
        <p:spPr bwMode="auto">
          <a:xfrm>
            <a:off x="4930062" y="3650492"/>
            <a:ext cx="461665" cy="461665"/>
          </a:xfrm>
          <a:prstGeom prst="rect">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7" name="TextBox 6">
            <a:extLst>
              <a:ext uri="{FF2B5EF4-FFF2-40B4-BE49-F238E27FC236}">
                <a16:creationId xmlns:a16="http://schemas.microsoft.com/office/drawing/2014/main" id="{174842B0-BE78-4DAC-99AD-3902833DED9F}"/>
              </a:ext>
            </a:extLst>
          </p:cNvPr>
          <p:cNvSpPr txBox="1"/>
          <p:nvPr/>
        </p:nvSpPr>
        <p:spPr bwMode="auto">
          <a:xfrm>
            <a:off x="4901848" y="3650491"/>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70</a:t>
            </a:r>
          </a:p>
        </p:txBody>
      </p:sp>
      <p:sp>
        <p:nvSpPr>
          <p:cNvPr id="8" name="TextBox 7">
            <a:extLst>
              <a:ext uri="{FF2B5EF4-FFF2-40B4-BE49-F238E27FC236}">
                <a16:creationId xmlns:a16="http://schemas.microsoft.com/office/drawing/2014/main" id="{1599AC1F-B732-48AC-A91D-198438FDC432}"/>
              </a:ext>
            </a:extLst>
          </p:cNvPr>
          <p:cNvSpPr txBox="1"/>
          <p:nvPr/>
        </p:nvSpPr>
        <p:spPr bwMode="auto">
          <a:xfrm>
            <a:off x="3194166" y="4570573"/>
            <a:ext cx="581499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10 groups of 7 is equal to 10, seven times</a:t>
            </a:r>
          </a:p>
        </p:txBody>
      </p:sp>
      <p:sp>
        <p:nvSpPr>
          <p:cNvPr id="9" name="TextBox 8">
            <a:extLst>
              <a:ext uri="{FF2B5EF4-FFF2-40B4-BE49-F238E27FC236}">
                <a16:creationId xmlns:a16="http://schemas.microsoft.com/office/drawing/2014/main" id="{0963B81D-2B5A-4B31-82B7-D535E4C42792}"/>
              </a:ext>
            </a:extLst>
          </p:cNvPr>
          <p:cNvSpPr txBox="1"/>
          <p:nvPr/>
        </p:nvSpPr>
        <p:spPr bwMode="auto">
          <a:xfrm>
            <a:off x="2894390" y="5299689"/>
            <a:ext cx="6403223" cy="904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I know that 10, seven times, is equal to 70,</a:t>
            </a:r>
          </a:p>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so I know that 10 groups of 7 is equal to 70.</a:t>
            </a:r>
          </a:p>
        </p:txBody>
      </p:sp>
      <p:pic>
        <p:nvPicPr>
          <p:cNvPr id="31" name="Picture 30" descr="A picture containing woman, kitchenware, person&#10;&#10;Description automatically generated">
            <a:extLst>
              <a:ext uri="{FF2B5EF4-FFF2-40B4-BE49-F238E27FC236}">
                <a16:creationId xmlns:a16="http://schemas.microsoft.com/office/drawing/2014/main" id="{9183FEC0-793E-470E-A4E6-8C39175F2A4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089550" y="2129130"/>
            <a:ext cx="2961552" cy="1963976"/>
          </a:xfrm>
          <a:prstGeom prst="rect">
            <a:avLst/>
          </a:prstGeom>
        </p:spPr>
      </p:pic>
      <p:grpSp>
        <p:nvGrpSpPr>
          <p:cNvPr id="45" name="Group 44">
            <a:extLst>
              <a:ext uri="{FF2B5EF4-FFF2-40B4-BE49-F238E27FC236}">
                <a16:creationId xmlns:a16="http://schemas.microsoft.com/office/drawing/2014/main" id="{F6385991-694F-4EF8-8644-14FD07E7DD8D}"/>
              </a:ext>
            </a:extLst>
          </p:cNvPr>
          <p:cNvGrpSpPr/>
          <p:nvPr/>
        </p:nvGrpSpPr>
        <p:grpSpPr>
          <a:xfrm>
            <a:off x="7060430" y="2090449"/>
            <a:ext cx="3025123" cy="2038795"/>
            <a:chOff x="5536429" y="1766596"/>
            <a:chExt cx="3025123" cy="2038795"/>
          </a:xfrm>
        </p:grpSpPr>
        <p:pic>
          <p:nvPicPr>
            <p:cNvPr id="33" name="Picture 32">
              <a:extLst>
                <a:ext uri="{FF2B5EF4-FFF2-40B4-BE49-F238E27FC236}">
                  <a16:creationId xmlns:a16="http://schemas.microsoft.com/office/drawing/2014/main" id="{81EF8F6D-3BBF-4A78-A55A-7EA2ED95E8E9}"/>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536429" y="1766596"/>
              <a:ext cx="240041" cy="2038795"/>
            </a:xfrm>
            <a:prstGeom prst="rect">
              <a:avLst/>
            </a:prstGeom>
          </p:spPr>
        </p:pic>
        <p:pic>
          <p:nvPicPr>
            <p:cNvPr id="36" name="Picture 35">
              <a:extLst>
                <a:ext uri="{FF2B5EF4-FFF2-40B4-BE49-F238E27FC236}">
                  <a16:creationId xmlns:a16="http://schemas.microsoft.com/office/drawing/2014/main" id="{ACEF8226-E6D3-4915-9E98-3B41749AC9DD}"/>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845883" y="1766596"/>
              <a:ext cx="240041" cy="2038795"/>
            </a:xfrm>
            <a:prstGeom prst="rect">
              <a:avLst/>
            </a:prstGeom>
          </p:spPr>
        </p:pic>
        <p:pic>
          <p:nvPicPr>
            <p:cNvPr id="37" name="Picture 36">
              <a:extLst>
                <a:ext uri="{FF2B5EF4-FFF2-40B4-BE49-F238E27FC236}">
                  <a16:creationId xmlns:a16="http://schemas.microsoft.com/office/drawing/2014/main" id="{E7A5CE6F-9EE0-4FD1-B9FE-A5BC920E765B}"/>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155337" y="1766596"/>
              <a:ext cx="240041" cy="2038795"/>
            </a:xfrm>
            <a:prstGeom prst="rect">
              <a:avLst/>
            </a:prstGeom>
          </p:spPr>
        </p:pic>
        <p:pic>
          <p:nvPicPr>
            <p:cNvPr id="38" name="Picture 37">
              <a:extLst>
                <a:ext uri="{FF2B5EF4-FFF2-40B4-BE49-F238E27FC236}">
                  <a16:creationId xmlns:a16="http://schemas.microsoft.com/office/drawing/2014/main" id="{1BD6D5DE-F693-46E9-8F2D-EB285A8D7720}"/>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464791" y="1766596"/>
              <a:ext cx="240041" cy="2038795"/>
            </a:xfrm>
            <a:prstGeom prst="rect">
              <a:avLst/>
            </a:prstGeom>
          </p:spPr>
        </p:pic>
        <p:pic>
          <p:nvPicPr>
            <p:cNvPr id="39" name="Picture 38">
              <a:extLst>
                <a:ext uri="{FF2B5EF4-FFF2-40B4-BE49-F238E27FC236}">
                  <a16:creationId xmlns:a16="http://schemas.microsoft.com/office/drawing/2014/main" id="{4BB210FC-AC94-4859-908A-1BB322290470}"/>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774245" y="1766596"/>
              <a:ext cx="240041" cy="2038795"/>
            </a:xfrm>
            <a:prstGeom prst="rect">
              <a:avLst/>
            </a:prstGeom>
          </p:spPr>
        </p:pic>
        <p:pic>
          <p:nvPicPr>
            <p:cNvPr id="40" name="Picture 39">
              <a:extLst>
                <a:ext uri="{FF2B5EF4-FFF2-40B4-BE49-F238E27FC236}">
                  <a16:creationId xmlns:a16="http://schemas.microsoft.com/office/drawing/2014/main" id="{990CAB8C-EA22-4855-ADEA-72DE6CEE806E}"/>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083699" y="1766596"/>
              <a:ext cx="240041" cy="2038795"/>
            </a:xfrm>
            <a:prstGeom prst="rect">
              <a:avLst/>
            </a:prstGeom>
          </p:spPr>
        </p:pic>
        <p:pic>
          <p:nvPicPr>
            <p:cNvPr id="41" name="Picture 40">
              <a:extLst>
                <a:ext uri="{FF2B5EF4-FFF2-40B4-BE49-F238E27FC236}">
                  <a16:creationId xmlns:a16="http://schemas.microsoft.com/office/drawing/2014/main" id="{A62A9578-C929-488A-952E-2E5EFEC2199C}"/>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393153" y="1766596"/>
              <a:ext cx="240041" cy="2038795"/>
            </a:xfrm>
            <a:prstGeom prst="rect">
              <a:avLst/>
            </a:prstGeom>
          </p:spPr>
        </p:pic>
        <p:pic>
          <p:nvPicPr>
            <p:cNvPr id="42" name="Picture 41">
              <a:extLst>
                <a:ext uri="{FF2B5EF4-FFF2-40B4-BE49-F238E27FC236}">
                  <a16:creationId xmlns:a16="http://schemas.microsoft.com/office/drawing/2014/main" id="{957A91A3-15E0-43A1-BFDD-5AC219E8327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702607" y="1766596"/>
              <a:ext cx="240041" cy="2038795"/>
            </a:xfrm>
            <a:prstGeom prst="rect">
              <a:avLst/>
            </a:prstGeom>
          </p:spPr>
        </p:pic>
        <p:pic>
          <p:nvPicPr>
            <p:cNvPr id="43" name="Picture 42">
              <a:extLst>
                <a:ext uri="{FF2B5EF4-FFF2-40B4-BE49-F238E27FC236}">
                  <a16:creationId xmlns:a16="http://schemas.microsoft.com/office/drawing/2014/main" id="{E3B2C53B-7739-49A8-A01A-2EC1959FE0BC}"/>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012061" y="1766596"/>
              <a:ext cx="240041" cy="2038795"/>
            </a:xfrm>
            <a:prstGeom prst="rect">
              <a:avLst/>
            </a:prstGeom>
          </p:spPr>
        </p:pic>
        <p:pic>
          <p:nvPicPr>
            <p:cNvPr id="44" name="Picture 43">
              <a:extLst>
                <a:ext uri="{FF2B5EF4-FFF2-40B4-BE49-F238E27FC236}">
                  <a16:creationId xmlns:a16="http://schemas.microsoft.com/office/drawing/2014/main" id="{9AD044EA-3655-4CEA-8204-D7A309D4F3AE}"/>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321511" y="1766596"/>
              <a:ext cx="240041" cy="2038795"/>
            </a:xfrm>
            <a:prstGeom prst="rect">
              <a:avLst/>
            </a:prstGeom>
          </p:spPr>
        </p:pic>
      </p:grpSp>
      <p:grpSp>
        <p:nvGrpSpPr>
          <p:cNvPr id="55" name="Group 54">
            <a:extLst>
              <a:ext uri="{FF2B5EF4-FFF2-40B4-BE49-F238E27FC236}">
                <a16:creationId xmlns:a16="http://schemas.microsoft.com/office/drawing/2014/main" id="{8D25F17A-2BCB-46C3-958E-D71C49F5C87D}"/>
              </a:ext>
            </a:extLst>
          </p:cNvPr>
          <p:cNvGrpSpPr/>
          <p:nvPr/>
        </p:nvGrpSpPr>
        <p:grpSpPr>
          <a:xfrm>
            <a:off x="7057209" y="2091729"/>
            <a:ext cx="3033253" cy="2033888"/>
            <a:chOff x="5133158" y="2091729"/>
            <a:chExt cx="3033253" cy="2033888"/>
          </a:xfrm>
        </p:grpSpPr>
        <p:pic>
          <p:nvPicPr>
            <p:cNvPr id="35" name="Picture 34">
              <a:extLst>
                <a:ext uri="{FF2B5EF4-FFF2-40B4-BE49-F238E27FC236}">
                  <a16:creationId xmlns:a16="http://schemas.microsoft.com/office/drawing/2014/main" id="{4126330E-A4FC-4C9D-869C-D81D0C8339BA}"/>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133158" y="2091729"/>
              <a:ext cx="3033253" cy="240041"/>
            </a:xfrm>
            <a:prstGeom prst="rect">
              <a:avLst/>
            </a:prstGeom>
          </p:spPr>
        </p:pic>
        <p:pic>
          <p:nvPicPr>
            <p:cNvPr id="47" name="Picture 46">
              <a:extLst>
                <a:ext uri="{FF2B5EF4-FFF2-40B4-BE49-F238E27FC236}">
                  <a16:creationId xmlns:a16="http://schemas.microsoft.com/office/drawing/2014/main" id="{0763A0A4-335C-4E74-964E-803CF0110531}"/>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133158" y="2390703"/>
              <a:ext cx="3033253" cy="240041"/>
            </a:xfrm>
            <a:prstGeom prst="rect">
              <a:avLst/>
            </a:prstGeom>
          </p:spPr>
        </p:pic>
        <p:pic>
          <p:nvPicPr>
            <p:cNvPr id="50" name="Picture 49">
              <a:extLst>
                <a:ext uri="{FF2B5EF4-FFF2-40B4-BE49-F238E27FC236}">
                  <a16:creationId xmlns:a16="http://schemas.microsoft.com/office/drawing/2014/main" id="{344C90E6-1FDA-4232-BB8D-147B84CD29A6}"/>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133158" y="2689678"/>
              <a:ext cx="3033253" cy="240041"/>
            </a:xfrm>
            <a:prstGeom prst="rect">
              <a:avLst/>
            </a:prstGeom>
          </p:spPr>
        </p:pic>
        <p:pic>
          <p:nvPicPr>
            <p:cNvPr id="51" name="Picture 50">
              <a:extLst>
                <a:ext uri="{FF2B5EF4-FFF2-40B4-BE49-F238E27FC236}">
                  <a16:creationId xmlns:a16="http://schemas.microsoft.com/office/drawing/2014/main" id="{72D95DDF-E0E8-4886-A86E-978EF59FB8C6}"/>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133158" y="2988653"/>
              <a:ext cx="3033253" cy="240041"/>
            </a:xfrm>
            <a:prstGeom prst="rect">
              <a:avLst/>
            </a:prstGeom>
          </p:spPr>
        </p:pic>
        <p:pic>
          <p:nvPicPr>
            <p:cNvPr id="52" name="Picture 51">
              <a:extLst>
                <a:ext uri="{FF2B5EF4-FFF2-40B4-BE49-F238E27FC236}">
                  <a16:creationId xmlns:a16="http://schemas.microsoft.com/office/drawing/2014/main" id="{826DAF6F-EDC0-41FB-B4DE-7BC49A0F5467}"/>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133158" y="3287628"/>
              <a:ext cx="3033253" cy="240041"/>
            </a:xfrm>
            <a:prstGeom prst="rect">
              <a:avLst/>
            </a:prstGeom>
          </p:spPr>
        </p:pic>
        <p:pic>
          <p:nvPicPr>
            <p:cNvPr id="53" name="Picture 52">
              <a:extLst>
                <a:ext uri="{FF2B5EF4-FFF2-40B4-BE49-F238E27FC236}">
                  <a16:creationId xmlns:a16="http://schemas.microsoft.com/office/drawing/2014/main" id="{64590F17-C211-4CB3-A2DA-B2234F3DF236}"/>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133158" y="3586603"/>
              <a:ext cx="3033253" cy="240041"/>
            </a:xfrm>
            <a:prstGeom prst="rect">
              <a:avLst/>
            </a:prstGeom>
          </p:spPr>
        </p:pic>
        <p:pic>
          <p:nvPicPr>
            <p:cNvPr id="54" name="Picture 53">
              <a:extLst>
                <a:ext uri="{FF2B5EF4-FFF2-40B4-BE49-F238E27FC236}">
                  <a16:creationId xmlns:a16="http://schemas.microsoft.com/office/drawing/2014/main" id="{BCBD8A64-92C9-4F00-825D-D608200B0345}"/>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133158" y="3885576"/>
              <a:ext cx="3033253" cy="240041"/>
            </a:xfrm>
            <a:prstGeom prst="rect">
              <a:avLst/>
            </a:prstGeom>
          </p:spPr>
        </p:pic>
      </p:grpSp>
    </p:spTree>
    <p:extLst>
      <p:ext uri="{BB962C8B-B14F-4D97-AF65-F5344CB8AC3E}">
        <p14:creationId xmlns:p14="http://schemas.microsoft.com/office/powerpoint/2010/main" val="13128436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1"/>
                                        </p:tgtEl>
                                        <p:attrNameLst>
                                          <p:attrName>style.visibility</p:attrName>
                                        </p:attrNameLst>
                                      </p:cBhvr>
                                      <p:to>
                                        <p:strVal val="visible"/>
                                      </p:to>
                                    </p:set>
                                    <p:animEffect transition="in" filter="fade">
                                      <p:cBhvr>
                                        <p:cTn id="15" dur="500"/>
                                        <p:tgtEl>
                                          <p:spTgt spid="31"/>
                                        </p:tgtEl>
                                      </p:cBhvr>
                                    </p:animEffect>
                                  </p:childTnLst>
                                </p:cTn>
                              </p:par>
                              <p:par>
                                <p:cTn id="16" presetID="10" presetClass="entr" presetSubtype="0" fill="hold" nodeType="withEffect">
                                  <p:stCondLst>
                                    <p:cond delay="0"/>
                                  </p:stCondLst>
                                  <p:childTnLst>
                                    <p:set>
                                      <p:cBhvr>
                                        <p:cTn id="17" dur="1" fill="hold">
                                          <p:stCondLst>
                                            <p:cond delay="0"/>
                                          </p:stCondLst>
                                        </p:cTn>
                                        <p:tgtEl>
                                          <p:spTgt spid="45"/>
                                        </p:tgtEl>
                                        <p:attrNameLst>
                                          <p:attrName>style.visibility</p:attrName>
                                        </p:attrNameLst>
                                      </p:cBhvr>
                                      <p:to>
                                        <p:strVal val="visible"/>
                                      </p:to>
                                    </p:set>
                                    <p:animEffect transition="in" filter="fade">
                                      <p:cBhvr>
                                        <p:cTn id="18" dur="500"/>
                                        <p:tgtEl>
                                          <p:spTgt spid="45"/>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nodeType="clickEffect">
                                  <p:stCondLst>
                                    <p:cond delay="0"/>
                                  </p:stCondLst>
                                  <p:childTnLst>
                                    <p:animEffect transition="out" filter="fade">
                                      <p:cBhvr>
                                        <p:cTn id="22" dur="500"/>
                                        <p:tgtEl>
                                          <p:spTgt spid="45"/>
                                        </p:tgtEl>
                                      </p:cBhvr>
                                    </p:animEffect>
                                    <p:set>
                                      <p:cBhvr>
                                        <p:cTn id="23" dur="1" fill="hold">
                                          <p:stCondLst>
                                            <p:cond delay="499"/>
                                          </p:stCondLst>
                                        </p:cTn>
                                        <p:tgtEl>
                                          <p:spTgt spid="45"/>
                                        </p:tgtEl>
                                        <p:attrNameLst>
                                          <p:attrName>style.visibility</p:attrName>
                                        </p:attrNameLst>
                                      </p:cBhvr>
                                      <p:to>
                                        <p:strVal val="hidden"/>
                                      </p:to>
                                    </p:set>
                                  </p:childTnLst>
                                </p:cTn>
                              </p:par>
                            </p:childTnLst>
                          </p:cTn>
                        </p:par>
                        <p:par>
                          <p:cTn id="24" fill="hold">
                            <p:stCondLst>
                              <p:cond delay="500"/>
                            </p:stCondLst>
                            <p:childTnLst>
                              <p:par>
                                <p:cTn id="25" presetID="10" presetClass="entr" presetSubtype="0" fill="hold" nodeType="afterEffect">
                                  <p:stCondLst>
                                    <p:cond delay="0"/>
                                  </p:stCondLst>
                                  <p:childTnLst>
                                    <p:set>
                                      <p:cBhvr>
                                        <p:cTn id="26" dur="1" fill="hold">
                                          <p:stCondLst>
                                            <p:cond delay="0"/>
                                          </p:stCondLst>
                                        </p:cTn>
                                        <p:tgtEl>
                                          <p:spTgt spid="55"/>
                                        </p:tgtEl>
                                        <p:attrNameLst>
                                          <p:attrName>style.visibility</p:attrName>
                                        </p:attrNameLst>
                                      </p:cBhvr>
                                      <p:to>
                                        <p:strVal val="visible"/>
                                      </p:to>
                                    </p:set>
                                    <p:animEffect transition="in" filter="fade">
                                      <p:cBhvr>
                                        <p:cTn id="27" dur="500"/>
                                        <p:tgtEl>
                                          <p:spTgt spid="55"/>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500"/>
                                        <p:tgtEl>
                                          <p:spTgt spid="8"/>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fade">
                                      <p:cBhvr>
                                        <p:cTn id="37" dur="500"/>
                                        <p:tgtEl>
                                          <p:spTgt spid="9"/>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7"/>
                                        </p:tgtEl>
                                        <p:attrNameLst>
                                          <p:attrName>style.visibility</p:attrName>
                                        </p:attrNameLst>
                                      </p:cBhvr>
                                      <p:to>
                                        <p:strVal val="visible"/>
                                      </p:to>
                                    </p:set>
                                    <p:animEffect transition="in" filter="fade">
                                      <p:cBhvr>
                                        <p:cTn id="4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7" grpId="0"/>
      <p:bldP spid="8" grpId="0"/>
      <p:bldP spid="9" grpId="0"/>
    </p:bldLst>
  </p:timing>
</p:sld>
</file>

<file path=ppt/slides/slide2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a:xfrm>
            <a:off x="0" y="0"/>
            <a:ext cx="12192000" cy="630000"/>
          </a:xfrm>
        </p:spPr>
        <p:txBody>
          <a:bodyPr/>
          <a:lstStyle/>
          <a:p>
            <a:r>
              <a:rPr lang="en-US" dirty="0"/>
              <a:t>2.5 Commutativity, doubling and halving</a:t>
            </a:r>
            <a:r>
              <a:rPr lang="en-GB" dirty="0"/>
              <a:t>	  </a:t>
            </a:r>
            <a:r>
              <a:rPr lang="en-US" dirty="0">
                <a:solidFill>
                  <a:srgbClr val="00628C"/>
                </a:solidFill>
              </a:rPr>
              <a:t>Step 1:8</a:t>
            </a:r>
          </a:p>
        </p:txBody>
      </p:sp>
      <p:graphicFrame>
        <p:nvGraphicFramePr>
          <p:cNvPr id="6" name="Table 5">
            <a:extLst>
              <a:ext uri="{FF2B5EF4-FFF2-40B4-BE49-F238E27FC236}">
                <a16:creationId xmlns:a16="http://schemas.microsoft.com/office/drawing/2014/main" id="{D0573B26-8D9F-4573-8504-3F21928FC450}"/>
              </a:ext>
            </a:extLst>
          </p:cNvPr>
          <p:cNvGraphicFramePr>
            <a:graphicFrameLocks noGrp="1"/>
          </p:cNvGraphicFramePr>
          <p:nvPr/>
        </p:nvGraphicFramePr>
        <p:xfrm>
          <a:off x="2209800" y="2192274"/>
          <a:ext cx="7772400" cy="2640726"/>
        </p:xfrm>
        <a:graphic>
          <a:graphicData uri="http://schemas.openxmlformats.org/drawingml/2006/table">
            <a:tbl>
              <a:tblPr firstRow="1" firstCol="1" bandRow="1">
                <a:tableStyleId>{5C22544A-7EE6-4342-B048-85BDC9FD1C3A}</a:tableStyleId>
              </a:tblPr>
              <a:tblGrid>
                <a:gridCol w="5308813">
                  <a:extLst>
                    <a:ext uri="{9D8B030D-6E8A-4147-A177-3AD203B41FA5}">
                      <a16:colId xmlns:a16="http://schemas.microsoft.com/office/drawing/2014/main" val="246730510"/>
                    </a:ext>
                  </a:extLst>
                </a:gridCol>
                <a:gridCol w="2463587">
                  <a:extLst>
                    <a:ext uri="{9D8B030D-6E8A-4147-A177-3AD203B41FA5}">
                      <a16:colId xmlns:a16="http://schemas.microsoft.com/office/drawing/2014/main" val="309540880"/>
                    </a:ext>
                  </a:extLst>
                </a:gridCol>
              </a:tblGrid>
              <a:tr h="0">
                <a:tc>
                  <a:txBody>
                    <a:bodyPr/>
                    <a:lstStyle/>
                    <a:p>
                      <a:pPr marL="0" indent="0">
                        <a:lnSpc>
                          <a:spcPct val="107000"/>
                        </a:lnSpc>
                        <a:spcAft>
                          <a:spcPts val="0"/>
                        </a:spcAft>
                      </a:pPr>
                      <a:r>
                        <a:rPr lang="en-GB" sz="2400" b="1" dirty="0">
                          <a:solidFill>
                            <a:schemeClr val="tx1"/>
                          </a:solidFill>
                          <a:effectLst/>
                          <a:latin typeface="Myriad Pro Semibold"/>
                        </a:rPr>
                        <a:t>Problem  </a:t>
                      </a:r>
                      <a:endParaRPr lang="en-GB" sz="2400" b="1" dirty="0">
                        <a:solidFill>
                          <a:schemeClr val="tx1"/>
                        </a:solidFill>
                        <a:effectLst/>
                        <a:latin typeface="Myriad Pro Semibold"/>
                        <a:ea typeface="Calibri" panose="020F0502020204030204" pitchFamily="34"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0">
                        <a:lnSpc>
                          <a:spcPct val="107000"/>
                        </a:lnSpc>
                        <a:spcAft>
                          <a:spcPts val="0"/>
                        </a:spcAft>
                      </a:pPr>
                      <a:r>
                        <a:rPr lang="en-GB" sz="2400" b="1" dirty="0">
                          <a:solidFill>
                            <a:schemeClr val="tx1"/>
                          </a:solidFill>
                          <a:effectLst/>
                          <a:latin typeface="Myriad Pro Semibold"/>
                        </a:rPr>
                        <a:t>Known times table I can use (2, 5 or 10)</a:t>
                      </a:r>
                      <a:endParaRPr lang="en-GB" sz="2400" b="1" dirty="0">
                        <a:solidFill>
                          <a:schemeClr val="tx1"/>
                        </a:solidFill>
                        <a:effectLst/>
                        <a:latin typeface="Myriad Pro Semibold"/>
                        <a:ea typeface="Calibri" panose="020F0502020204030204" pitchFamily="34"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967267824"/>
                  </a:ext>
                </a:extLst>
              </a:tr>
              <a:tr h="1404000">
                <a:tc>
                  <a:txBody>
                    <a:bodyPr/>
                    <a:lstStyle/>
                    <a:p>
                      <a:pPr marL="0" indent="0">
                        <a:lnSpc>
                          <a:spcPct val="107000"/>
                        </a:lnSpc>
                        <a:spcAft>
                          <a:spcPts val="0"/>
                        </a:spcAft>
                      </a:pPr>
                      <a:endParaRPr lang="en-GB" sz="2400" b="0" dirty="0">
                        <a:solidFill>
                          <a:srgbClr val="FF0000"/>
                        </a:solidFill>
                        <a:effectLst/>
                        <a:latin typeface="Myriad Pro Semibold"/>
                        <a:ea typeface="Calibri" panose="020F0502020204030204" pitchFamily="34"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0" algn="ctr">
                        <a:lnSpc>
                          <a:spcPct val="107000"/>
                        </a:lnSpc>
                        <a:spcAft>
                          <a:spcPts val="0"/>
                        </a:spcAft>
                      </a:pPr>
                      <a:endParaRPr lang="en-GB" sz="2400" b="0" dirty="0">
                        <a:solidFill>
                          <a:srgbClr val="FF0000"/>
                        </a:solidFill>
                        <a:effectLst/>
                        <a:latin typeface="Myriad Pro Semibold"/>
                        <a:ea typeface="Calibri" panose="020F0502020204030204" pitchFamily="34"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792848737"/>
                  </a:ext>
                </a:extLst>
              </a:tr>
            </a:tbl>
          </a:graphicData>
        </a:graphic>
      </p:graphicFrame>
      <p:sp>
        <p:nvSpPr>
          <p:cNvPr id="10" name="TextBox 9">
            <a:extLst>
              <a:ext uri="{FF2B5EF4-FFF2-40B4-BE49-F238E27FC236}">
                <a16:creationId xmlns:a16="http://schemas.microsoft.com/office/drawing/2014/main" id="{F0980263-872F-41A2-AE29-8A55F221C195}"/>
              </a:ext>
            </a:extLst>
          </p:cNvPr>
          <p:cNvSpPr txBox="1"/>
          <p:nvPr/>
        </p:nvSpPr>
        <p:spPr bwMode="auto">
          <a:xfrm>
            <a:off x="2209800" y="3512638"/>
            <a:ext cx="5270500"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There are 5 children. Each child has 4 conkers. How many conkers are there altogether?</a:t>
            </a:r>
          </a:p>
        </p:txBody>
      </p:sp>
      <p:sp>
        <p:nvSpPr>
          <p:cNvPr id="11" name="TextBox 10">
            <a:extLst>
              <a:ext uri="{FF2B5EF4-FFF2-40B4-BE49-F238E27FC236}">
                <a16:creationId xmlns:a16="http://schemas.microsoft.com/office/drawing/2014/main" id="{DA9C2D2D-9ED5-4FFD-B0CA-67CE6E52C4DE}"/>
              </a:ext>
            </a:extLst>
          </p:cNvPr>
          <p:cNvSpPr txBox="1"/>
          <p:nvPr/>
        </p:nvSpPr>
        <p:spPr bwMode="auto">
          <a:xfrm>
            <a:off x="2209800" y="3512638"/>
            <a:ext cx="5270500"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There are 2 teams. Each team has</a:t>
            </a:r>
            <a:br>
              <a:rPr lang="en-GB" sz="2400" dirty="0">
                <a:solidFill>
                  <a:srgbClr val="000000"/>
                </a:solidFill>
                <a:latin typeface="Myriad Pro Semibold" charset="0"/>
                <a:ea typeface="Myriad Pro Semibold" charset="0"/>
                <a:cs typeface="Myriad Pro Semibold" charset="0"/>
              </a:rPr>
            </a:br>
            <a:r>
              <a:rPr lang="en-GB" sz="2400" dirty="0">
                <a:solidFill>
                  <a:srgbClr val="000000"/>
                </a:solidFill>
                <a:latin typeface="Myriad Pro Semibold" charset="0"/>
                <a:ea typeface="Myriad Pro Semibold" charset="0"/>
                <a:cs typeface="Myriad Pro Semibold" charset="0"/>
              </a:rPr>
              <a:t>12 bean bags. How many bean bags</a:t>
            </a:r>
            <a:br>
              <a:rPr lang="en-GB" sz="2400" dirty="0">
                <a:solidFill>
                  <a:srgbClr val="000000"/>
                </a:solidFill>
                <a:latin typeface="Myriad Pro Semibold" charset="0"/>
                <a:ea typeface="Myriad Pro Semibold" charset="0"/>
                <a:cs typeface="Myriad Pro Semibold" charset="0"/>
              </a:rPr>
            </a:br>
            <a:r>
              <a:rPr lang="en-GB" sz="2400" dirty="0">
                <a:solidFill>
                  <a:srgbClr val="000000"/>
                </a:solidFill>
                <a:latin typeface="Myriad Pro Semibold" charset="0"/>
                <a:ea typeface="Myriad Pro Semibold" charset="0"/>
                <a:cs typeface="Myriad Pro Semibold" charset="0"/>
              </a:rPr>
              <a:t>are there altogether?</a:t>
            </a:r>
          </a:p>
        </p:txBody>
      </p:sp>
      <p:sp>
        <p:nvSpPr>
          <p:cNvPr id="12" name="TextBox 11">
            <a:extLst>
              <a:ext uri="{FF2B5EF4-FFF2-40B4-BE49-F238E27FC236}">
                <a16:creationId xmlns:a16="http://schemas.microsoft.com/office/drawing/2014/main" id="{0A3F1398-961A-4CA3-A655-7AC8405BFC34}"/>
              </a:ext>
            </a:extLst>
          </p:cNvPr>
          <p:cNvSpPr txBox="1"/>
          <p:nvPr/>
        </p:nvSpPr>
        <p:spPr bwMode="auto">
          <a:xfrm>
            <a:off x="2209801" y="3512638"/>
            <a:ext cx="4522135"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5 children each have 3 balloons.</a:t>
            </a:r>
            <a:br>
              <a:rPr lang="en-GB" sz="2400" dirty="0">
                <a:solidFill>
                  <a:srgbClr val="000000"/>
                </a:solidFill>
                <a:latin typeface="Myriad Pro Semibold" charset="0"/>
                <a:ea typeface="Myriad Pro Semibold" charset="0"/>
                <a:cs typeface="Myriad Pro Semibold" charset="0"/>
              </a:rPr>
            </a:br>
            <a:r>
              <a:rPr lang="en-GB" sz="2400" dirty="0">
                <a:solidFill>
                  <a:srgbClr val="000000"/>
                </a:solidFill>
                <a:latin typeface="Myriad Pro Semibold" charset="0"/>
                <a:ea typeface="Myriad Pro Semibold" charset="0"/>
                <a:cs typeface="Myriad Pro Semibold" charset="0"/>
              </a:rPr>
              <a:t>How many balloons is this</a:t>
            </a:r>
            <a:br>
              <a:rPr lang="en-GB" sz="2400" dirty="0">
                <a:solidFill>
                  <a:srgbClr val="000000"/>
                </a:solidFill>
                <a:latin typeface="Myriad Pro Semibold" charset="0"/>
                <a:ea typeface="Myriad Pro Semibold" charset="0"/>
                <a:cs typeface="Myriad Pro Semibold" charset="0"/>
              </a:rPr>
            </a:br>
            <a:r>
              <a:rPr lang="en-GB" sz="2400" dirty="0">
                <a:solidFill>
                  <a:srgbClr val="000000"/>
                </a:solidFill>
                <a:latin typeface="Myriad Pro Semibold" charset="0"/>
                <a:ea typeface="Myriad Pro Semibold" charset="0"/>
                <a:cs typeface="Myriad Pro Semibold" charset="0"/>
              </a:rPr>
              <a:t>altogether?</a:t>
            </a:r>
          </a:p>
        </p:txBody>
      </p:sp>
      <p:sp>
        <p:nvSpPr>
          <p:cNvPr id="13" name="TextBox 12">
            <a:extLst>
              <a:ext uri="{FF2B5EF4-FFF2-40B4-BE49-F238E27FC236}">
                <a16:creationId xmlns:a16="http://schemas.microsoft.com/office/drawing/2014/main" id="{DE828CDA-2095-45D3-9703-5D0C14834285}"/>
              </a:ext>
            </a:extLst>
          </p:cNvPr>
          <p:cNvSpPr txBox="1"/>
          <p:nvPr/>
        </p:nvSpPr>
        <p:spPr bwMode="auto">
          <a:xfrm>
            <a:off x="2209800" y="3512638"/>
            <a:ext cx="4998420"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10 children each have 3 meatballs</a:t>
            </a:r>
            <a:br>
              <a:rPr lang="en-GB" sz="2400" dirty="0">
                <a:solidFill>
                  <a:srgbClr val="000000"/>
                </a:solidFill>
                <a:latin typeface="Myriad Pro Semibold" charset="0"/>
                <a:ea typeface="Myriad Pro Semibold" charset="0"/>
                <a:cs typeface="Myriad Pro Semibold" charset="0"/>
              </a:rPr>
            </a:br>
            <a:r>
              <a:rPr lang="en-GB" sz="2400" dirty="0">
                <a:solidFill>
                  <a:srgbClr val="000000"/>
                </a:solidFill>
                <a:latin typeface="Myriad Pro Semibold" charset="0"/>
                <a:ea typeface="Myriad Pro Semibold" charset="0"/>
                <a:cs typeface="Myriad Pro Semibold" charset="0"/>
              </a:rPr>
              <a:t>on their plate. How many meatballs</a:t>
            </a:r>
            <a:br>
              <a:rPr lang="en-GB" sz="2400" dirty="0">
                <a:solidFill>
                  <a:srgbClr val="000000"/>
                </a:solidFill>
                <a:latin typeface="Myriad Pro Semibold" charset="0"/>
                <a:ea typeface="Myriad Pro Semibold" charset="0"/>
                <a:cs typeface="Myriad Pro Semibold" charset="0"/>
              </a:rPr>
            </a:br>
            <a:r>
              <a:rPr lang="en-GB" sz="2400" dirty="0">
                <a:solidFill>
                  <a:srgbClr val="000000"/>
                </a:solidFill>
                <a:latin typeface="Myriad Pro Semibold" charset="0"/>
                <a:ea typeface="Myriad Pro Semibold" charset="0"/>
                <a:cs typeface="Myriad Pro Semibold" charset="0"/>
              </a:rPr>
              <a:t>are there altogether?</a:t>
            </a:r>
          </a:p>
        </p:txBody>
      </p:sp>
      <p:sp>
        <p:nvSpPr>
          <p:cNvPr id="14" name="TextBox 13">
            <a:extLst>
              <a:ext uri="{FF2B5EF4-FFF2-40B4-BE49-F238E27FC236}">
                <a16:creationId xmlns:a16="http://schemas.microsoft.com/office/drawing/2014/main" id="{2DE74978-9B76-442B-ADEA-43897F0CA1F2}"/>
              </a:ext>
            </a:extLst>
          </p:cNvPr>
          <p:cNvSpPr txBox="1"/>
          <p:nvPr/>
        </p:nvSpPr>
        <p:spPr bwMode="auto">
          <a:xfrm>
            <a:off x="7777699" y="3900803"/>
            <a:ext cx="193354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fontAlgn="base">
              <a:spcBef>
                <a:spcPct val="20000"/>
              </a:spcBef>
              <a:spcAft>
                <a:spcPct val="0"/>
              </a:spcAft>
              <a:buClr>
                <a:srgbClr val="82CBDD"/>
              </a:buClr>
            </a:pPr>
            <a:r>
              <a:rPr lang="en-GB" sz="2400" b="1" dirty="0">
                <a:solidFill>
                  <a:srgbClr val="000000"/>
                </a:solidFill>
                <a:latin typeface="Myriad Pro Semibold" charset="0"/>
                <a:ea typeface="Myriad Pro Semibold" charset="0"/>
                <a:cs typeface="Myriad Pro Semibold" charset="0"/>
              </a:rPr>
              <a:t>5</a:t>
            </a:r>
            <a:r>
              <a:rPr lang="en-GB" sz="2400" dirty="0">
                <a:solidFill>
                  <a:srgbClr val="000000"/>
                </a:solidFill>
                <a:latin typeface="Myriad Pro Semibold" charset="0"/>
                <a:ea typeface="Myriad Pro Semibold" charset="0"/>
                <a:cs typeface="Myriad Pro Semibold" charset="0"/>
              </a:rPr>
              <a:t> times table</a:t>
            </a:r>
          </a:p>
        </p:txBody>
      </p:sp>
      <p:sp>
        <p:nvSpPr>
          <p:cNvPr id="15" name="TextBox 14">
            <a:extLst>
              <a:ext uri="{FF2B5EF4-FFF2-40B4-BE49-F238E27FC236}">
                <a16:creationId xmlns:a16="http://schemas.microsoft.com/office/drawing/2014/main" id="{CDB55A2B-4E05-4F4A-823F-2F6469FB756E}"/>
              </a:ext>
            </a:extLst>
          </p:cNvPr>
          <p:cNvSpPr txBox="1"/>
          <p:nvPr/>
        </p:nvSpPr>
        <p:spPr bwMode="auto">
          <a:xfrm>
            <a:off x="7777699" y="3900803"/>
            <a:ext cx="193354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fontAlgn="base">
              <a:spcBef>
                <a:spcPct val="20000"/>
              </a:spcBef>
              <a:spcAft>
                <a:spcPct val="0"/>
              </a:spcAft>
              <a:buClr>
                <a:srgbClr val="82CBDD"/>
              </a:buClr>
            </a:pPr>
            <a:r>
              <a:rPr lang="en-GB" sz="2400" b="1" dirty="0">
                <a:solidFill>
                  <a:srgbClr val="000000"/>
                </a:solidFill>
                <a:latin typeface="Myriad Pro Semibold" charset="0"/>
                <a:ea typeface="Myriad Pro Semibold" charset="0"/>
                <a:cs typeface="Myriad Pro Semibold" charset="0"/>
              </a:rPr>
              <a:t>2</a:t>
            </a:r>
            <a:r>
              <a:rPr lang="en-GB" sz="2400" dirty="0">
                <a:solidFill>
                  <a:srgbClr val="000000"/>
                </a:solidFill>
                <a:latin typeface="Myriad Pro Semibold" charset="0"/>
                <a:ea typeface="Myriad Pro Semibold" charset="0"/>
                <a:cs typeface="Myriad Pro Semibold" charset="0"/>
              </a:rPr>
              <a:t> times table</a:t>
            </a:r>
          </a:p>
        </p:txBody>
      </p:sp>
      <p:sp>
        <p:nvSpPr>
          <p:cNvPr id="16" name="TextBox 15">
            <a:extLst>
              <a:ext uri="{FF2B5EF4-FFF2-40B4-BE49-F238E27FC236}">
                <a16:creationId xmlns:a16="http://schemas.microsoft.com/office/drawing/2014/main" id="{59726237-F529-4C1F-A793-54427424DB97}"/>
              </a:ext>
            </a:extLst>
          </p:cNvPr>
          <p:cNvSpPr txBox="1"/>
          <p:nvPr/>
        </p:nvSpPr>
        <p:spPr bwMode="auto">
          <a:xfrm>
            <a:off x="7694343" y="3900803"/>
            <a:ext cx="210025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fontAlgn="base">
              <a:spcBef>
                <a:spcPct val="20000"/>
              </a:spcBef>
              <a:spcAft>
                <a:spcPct val="0"/>
              </a:spcAft>
              <a:buClr>
                <a:srgbClr val="82CBDD"/>
              </a:buClr>
            </a:pPr>
            <a:r>
              <a:rPr lang="en-GB" sz="2400" b="1" dirty="0">
                <a:solidFill>
                  <a:srgbClr val="000000"/>
                </a:solidFill>
                <a:latin typeface="Myriad Pro Semibold" charset="0"/>
                <a:ea typeface="Myriad Pro Semibold" charset="0"/>
                <a:cs typeface="Myriad Pro Semibold" charset="0"/>
              </a:rPr>
              <a:t>10</a:t>
            </a:r>
            <a:r>
              <a:rPr lang="en-GB" sz="2400" dirty="0">
                <a:solidFill>
                  <a:srgbClr val="000000"/>
                </a:solidFill>
                <a:latin typeface="Myriad Pro Semibold" charset="0"/>
                <a:ea typeface="Myriad Pro Semibold" charset="0"/>
                <a:cs typeface="Myriad Pro Semibold" charset="0"/>
              </a:rPr>
              <a:t> times table</a:t>
            </a:r>
          </a:p>
        </p:txBody>
      </p:sp>
    </p:spTree>
    <p:extLst>
      <p:ext uri="{BB962C8B-B14F-4D97-AF65-F5344CB8AC3E}">
        <p14:creationId xmlns:p14="http://schemas.microsoft.com/office/powerpoint/2010/main" val="39188562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14"/>
                                        </p:tgtEl>
                                      </p:cBhvr>
                                    </p:animEffect>
                                    <p:set>
                                      <p:cBhvr>
                                        <p:cTn id="12" dur="1" fill="hold">
                                          <p:stCondLst>
                                            <p:cond delay="499"/>
                                          </p:stCondLst>
                                        </p:cTn>
                                        <p:tgtEl>
                                          <p:spTgt spid="14"/>
                                        </p:tgtEl>
                                        <p:attrNameLst>
                                          <p:attrName>style.visibility</p:attrName>
                                        </p:attrNameLst>
                                      </p:cBhvr>
                                      <p:to>
                                        <p:strVal val="hidden"/>
                                      </p:to>
                                    </p:set>
                                  </p:childTnLst>
                                </p:cTn>
                              </p:par>
                              <p:par>
                                <p:cTn id="13" presetID="10" presetClass="exit" presetSubtype="0" fill="hold" grpId="0" nodeType="withEffect">
                                  <p:stCondLst>
                                    <p:cond delay="0"/>
                                  </p:stCondLst>
                                  <p:childTnLst>
                                    <p:animEffect transition="out" filter="fade">
                                      <p:cBhvr>
                                        <p:cTn id="14" dur="500"/>
                                        <p:tgtEl>
                                          <p:spTgt spid="10"/>
                                        </p:tgtEl>
                                      </p:cBhvr>
                                    </p:animEffect>
                                    <p:set>
                                      <p:cBhvr>
                                        <p:cTn id="15" dur="1" fill="hold">
                                          <p:stCondLst>
                                            <p:cond delay="499"/>
                                          </p:stCondLst>
                                        </p:cTn>
                                        <p:tgtEl>
                                          <p:spTgt spid="10"/>
                                        </p:tgtEl>
                                        <p:attrNameLst>
                                          <p:attrName>style.visibility</p:attrName>
                                        </p:attrNameLst>
                                      </p:cBhvr>
                                      <p:to>
                                        <p:strVal val="hidden"/>
                                      </p:to>
                                    </p:set>
                                  </p:childTnLst>
                                </p:cTn>
                              </p:par>
                            </p:childTnLst>
                          </p:cTn>
                        </p:par>
                        <p:par>
                          <p:cTn id="16" fill="hold">
                            <p:stCondLst>
                              <p:cond delay="500"/>
                            </p:stCondLst>
                            <p:childTnLst>
                              <p:par>
                                <p:cTn id="17" presetID="10" presetClass="entr" presetSubtype="0"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500"/>
                                        <p:tgtEl>
                                          <p:spTgt spid="11"/>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fade">
                                      <p:cBhvr>
                                        <p:cTn id="24" dur="500"/>
                                        <p:tgtEl>
                                          <p:spTgt spid="15"/>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xit" presetSubtype="0" fill="hold" grpId="1" nodeType="clickEffect">
                                  <p:stCondLst>
                                    <p:cond delay="0"/>
                                  </p:stCondLst>
                                  <p:childTnLst>
                                    <p:animEffect transition="out" filter="fade">
                                      <p:cBhvr>
                                        <p:cTn id="28" dur="500"/>
                                        <p:tgtEl>
                                          <p:spTgt spid="11"/>
                                        </p:tgtEl>
                                      </p:cBhvr>
                                    </p:animEffect>
                                    <p:set>
                                      <p:cBhvr>
                                        <p:cTn id="29" dur="1" fill="hold">
                                          <p:stCondLst>
                                            <p:cond delay="499"/>
                                          </p:stCondLst>
                                        </p:cTn>
                                        <p:tgtEl>
                                          <p:spTgt spid="11"/>
                                        </p:tgtEl>
                                        <p:attrNameLst>
                                          <p:attrName>style.visibility</p:attrName>
                                        </p:attrNameLst>
                                      </p:cBhvr>
                                      <p:to>
                                        <p:strVal val="hidden"/>
                                      </p:to>
                                    </p:set>
                                  </p:childTnLst>
                                </p:cTn>
                              </p:par>
                              <p:par>
                                <p:cTn id="30" presetID="10" presetClass="exit" presetSubtype="0" fill="hold" grpId="1" nodeType="withEffect">
                                  <p:stCondLst>
                                    <p:cond delay="0"/>
                                  </p:stCondLst>
                                  <p:childTnLst>
                                    <p:animEffect transition="out" filter="fade">
                                      <p:cBhvr>
                                        <p:cTn id="31" dur="500"/>
                                        <p:tgtEl>
                                          <p:spTgt spid="15"/>
                                        </p:tgtEl>
                                      </p:cBhvr>
                                    </p:animEffect>
                                    <p:set>
                                      <p:cBhvr>
                                        <p:cTn id="32" dur="1" fill="hold">
                                          <p:stCondLst>
                                            <p:cond delay="499"/>
                                          </p:stCondLst>
                                        </p:cTn>
                                        <p:tgtEl>
                                          <p:spTgt spid="15"/>
                                        </p:tgtEl>
                                        <p:attrNameLst>
                                          <p:attrName>style.visibility</p:attrName>
                                        </p:attrNameLst>
                                      </p:cBhvr>
                                      <p:to>
                                        <p:strVal val="hidden"/>
                                      </p:to>
                                    </p:set>
                                  </p:childTnLst>
                                </p:cTn>
                              </p:par>
                            </p:childTnLst>
                          </p:cTn>
                        </p:par>
                        <p:par>
                          <p:cTn id="33" fill="hold">
                            <p:stCondLst>
                              <p:cond delay="500"/>
                            </p:stCondLst>
                            <p:childTnLst>
                              <p:par>
                                <p:cTn id="34" presetID="10" presetClass="entr" presetSubtype="0" fill="hold" grpId="0" nodeType="after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fade">
                                      <p:cBhvr>
                                        <p:cTn id="36" dur="500"/>
                                        <p:tgtEl>
                                          <p:spTgt spid="12"/>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grpId="2" nodeType="clickEffect">
                                  <p:stCondLst>
                                    <p:cond delay="0"/>
                                  </p:stCondLst>
                                  <p:childTnLst>
                                    <p:set>
                                      <p:cBhvr>
                                        <p:cTn id="40" dur="1" fill="hold">
                                          <p:stCondLst>
                                            <p:cond delay="0"/>
                                          </p:stCondLst>
                                        </p:cTn>
                                        <p:tgtEl>
                                          <p:spTgt spid="14"/>
                                        </p:tgtEl>
                                        <p:attrNameLst>
                                          <p:attrName>style.visibility</p:attrName>
                                        </p:attrNameLst>
                                      </p:cBhvr>
                                      <p:to>
                                        <p:strVal val="visible"/>
                                      </p:to>
                                    </p:set>
                                    <p:animEffect transition="in" filter="fade">
                                      <p:cBhvr>
                                        <p:cTn id="41" dur="500"/>
                                        <p:tgtEl>
                                          <p:spTgt spid="14"/>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xit" presetSubtype="0" fill="hold" grpId="3" nodeType="clickEffect">
                                  <p:stCondLst>
                                    <p:cond delay="0"/>
                                  </p:stCondLst>
                                  <p:childTnLst>
                                    <p:animEffect transition="out" filter="fade">
                                      <p:cBhvr>
                                        <p:cTn id="45" dur="500"/>
                                        <p:tgtEl>
                                          <p:spTgt spid="14"/>
                                        </p:tgtEl>
                                      </p:cBhvr>
                                    </p:animEffect>
                                    <p:set>
                                      <p:cBhvr>
                                        <p:cTn id="46" dur="1" fill="hold">
                                          <p:stCondLst>
                                            <p:cond delay="499"/>
                                          </p:stCondLst>
                                        </p:cTn>
                                        <p:tgtEl>
                                          <p:spTgt spid="14"/>
                                        </p:tgtEl>
                                        <p:attrNameLst>
                                          <p:attrName>style.visibility</p:attrName>
                                        </p:attrNameLst>
                                      </p:cBhvr>
                                      <p:to>
                                        <p:strVal val="hidden"/>
                                      </p:to>
                                    </p:set>
                                  </p:childTnLst>
                                </p:cTn>
                              </p:par>
                              <p:par>
                                <p:cTn id="47" presetID="10" presetClass="exit" presetSubtype="0" fill="hold" grpId="1" nodeType="withEffect">
                                  <p:stCondLst>
                                    <p:cond delay="0"/>
                                  </p:stCondLst>
                                  <p:childTnLst>
                                    <p:animEffect transition="out" filter="fade">
                                      <p:cBhvr>
                                        <p:cTn id="48" dur="500"/>
                                        <p:tgtEl>
                                          <p:spTgt spid="12"/>
                                        </p:tgtEl>
                                      </p:cBhvr>
                                    </p:animEffect>
                                    <p:set>
                                      <p:cBhvr>
                                        <p:cTn id="49" dur="1" fill="hold">
                                          <p:stCondLst>
                                            <p:cond delay="499"/>
                                          </p:stCondLst>
                                        </p:cTn>
                                        <p:tgtEl>
                                          <p:spTgt spid="12"/>
                                        </p:tgtEl>
                                        <p:attrNameLst>
                                          <p:attrName>style.visibility</p:attrName>
                                        </p:attrNameLst>
                                      </p:cBhvr>
                                      <p:to>
                                        <p:strVal val="hidden"/>
                                      </p:to>
                                    </p:set>
                                  </p:childTnLst>
                                </p:cTn>
                              </p:par>
                            </p:childTnLst>
                          </p:cTn>
                        </p:par>
                        <p:par>
                          <p:cTn id="50" fill="hold">
                            <p:stCondLst>
                              <p:cond delay="500"/>
                            </p:stCondLst>
                            <p:childTnLst>
                              <p:par>
                                <p:cTn id="51" presetID="10" presetClass="entr" presetSubtype="0" fill="hold" grpId="0" nodeType="afterEffect">
                                  <p:stCondLst>
                                    <p:cond delay="0"/>
                                  </p:stCondLst>
                                  <p:childTnLst>
                                    <p:set>
                                      <p:cBhvr>
                                        <p:cTn id="52" dur="1" fill="hold">
                                          <p:stCondLst>
                                            <p:cond delay="0"/>
                                          </p:stCondLst>
                                        </p:cTn>
                                        <p:tgtEl>
                                          <p:spTgt spid="13"/>
                                        </p:tgtEl>
                                        <p:attrNameLst>
                                          <p:attrName>style.visibility</p:attrName>
                                        </p:attrNameLst>
                                      </p:cBhvr>
                                      <p:to>
                                        <p:strVal val="visible"/>
                                      </p:to>
                                    </p:set>
                                    <p:animEffect transition="in" filter="fade">
                                      <p:cBhvr>
                                        <p:cTn id="53" dur="500"/>
                                        <p:tgtEl>
                                          <p:spTgt spid="13"/>
                                        </p:tgtEl>
                                      </p:cBhvr>
                                    </p:animEffect>
                                  </p:childTnLst>
                                </p:cTn>
                              </p:par>
                            </p:childTnLst>
                          </p:cTn>
                        </p:par>
                      </p:childTnLst>
                    </p:cTn>
                  </p:par>
                  <p:par>
                    <p:cTn id="54" fill="hold">
                      <p:stCondLst>
                        <p:cond delay="indefinite"/>
                      </p:stCondLst>
                      <p:childTnLst>
                        <p:par>
                          <p:cTn id="55" fill="hold">
                            <p:stCondLst>
                              <p:cond delay="0"/>
                            </p:stCondLst>
                            <p:childTnLst>
                              <p:par>
                                <p:cTn id="56" presetID="10" presetClass="entr" presetSubtype="0" fill="hold" grpId="0" nodeType="clickEffect">
                                  <p:stCondLst>
                                    <p:cond delay="0"/>
                                  </p:stCondLst>
                                  <p:childTnLst>
                                    <p:set>
                                      <p:cBhvr>
                                        <p:cTn id="57" dur="1" fill="hold">
                                          <p:stCondLst>
                                            <p:cond delay="0"/>
                                          </p:stCondLst>
                                        </p:cTn>
                                        <p:tgtEl>
                                          <p:spTgt spid="16"/>
                                        </p:tgtEl>
                                        <p:attrNameLst>
                                          <p:attrName>style.visibility</p:attrName>
                                        </p:attrNameLst>
                                      </p:cBhvr>
                                      <p:to>
                                        <p:strVal val="visible"/>
                                      </p:to>
                                    </p:set>
                                    <p:animEffect transition="in" filter="fade">
                                      <p:cBhvr>
                                        <p:cTn id="58"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1" grpId="1"/>
      <p:bldP spid="12" grpId="0"/>
      <p:bldP spid="12" grpId="1"/>
      <p:bldP spid="13" grpId="0"/>
      <p:bldP spid="14" grpId="0"/>
      <p:bldP spid="14" grpId="1"/>
      <p:bldP spid="14" grpId="2"/>
      <p:bldP spid="14" grpId="3"/>
      <p:bldP spid="15" grpId="0"/>
      <p:bldP spid="15" grpId="1"/>
      <p:bldP spid="16" grpId="0"/>
    </p:bldLst>
  </p:timing>
</p:sld>
</file>

<file path=ppt/slides/slide2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2.5 Commutativity, doubling and halving</a:t>
            </a:r>
            <a:r>
              <a:rPr lang="en-GB" dirty="0"/>
              <a:t>	  </a:t>
            </a:r>
            <a:r>
              <a:rPr lang="en-US" dirty="0">
                <a:solidFill>
                  <a:srgbClr val="00628C"/>
                </a:solidFill>
              </a:rPr>
              <a:t>Step 1:8</a:t>
            </a:r>
          </a:p>
        </p:txBody>
      </p:sp>
      <p:sp>
        <p:nvSpPr>
          <p:cNvPr id="3" name="TextBox 2">
            <a:extLst>
              <a:ext uri="{FF2B5EF4-FFF2-40B4-BE49-F238E27FC236}">
                <a16:creationId xmlns:a16="http://schemas.microsoft.com/office/drawing/2014/main" id="{D48EC97B-E35A-4EF2-8A2E-774F54F3921A}"/>
              </a:ext>
            </a:extLst>
          </p:cNvPr>
          <p:cNvSpPr txBox="1"/>
          <p:nvPr/>
        </p:nvSpPr>
        <p:spPr bwMode="auto">
          <a:xfrm>
            <a:off x="3153160" y="1069207"/>
            <a:ext cx="588571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Put each calculation in the correct column</a:t>
            </a:r>
          </a:p>
        </p:txBody>
      </p:sp>
      <p:graphicFrame>
        <p:nvGraphicFramePr>
          <p:cNvPr id="4" name="Table 3">
            <a:extLst>
              <a:ext uri="{FF2B5EF4-FFF2-40B4-BE49-F238E27FC236}">
                <a16:creationId xmlns:a16="http://schemas.microsoft.com/office/drawing/2014/main" id="{520BC49B-9EF9-40D7-8413-E74CF763A67F}"/>
              </a:ext>
            </a:extLst>
          </p:cNvPr>
          <p:cNvGraphicFramePr>
            <a:graphicFrameLocks noGrp="1"/>
          </p:cNvGraphicFramePr>
          <p:nvPr/>
        </p:nvGraphicFramePr>
        <p:xfrm>
          <a:off x="2127252" y="3310153"/>
          <a:ext cx="7937499" cy="2628000"/>
        </p:xfrm>
        <a:graphic>
          <a:graphicData uri="http://schemas.openxmlformats.org/drawingml/2006/table">
            <a:tbl>
              <a:tblPr firstRow="1" firstCol="1" bandRow="1">
                <a:tableStyleId>{5C22544A-7EE6-4342-B048-85BDC9FD1C3A}</a:tableStyleId>
              </a:tblPr>
              <a:tblGrid>
                <a:gridCol w="2645833">
                  <a:extLst>
                    <a:ext uri="{9D8B030D-6E8A-4147-A177-3AD203B41FA5}">
                      <a16:colId xmlns:a16="http://schemas.microsoft.com/office/drawing/2014/main" val="3650386507"/>
                    </a:ext>
                  </a:extLst>
                </a:gridCol>
                <a:gridCol w="2645833">
                  <a:extLst>
                    <a:ext uri="{9D8B030D-6E8A-4147-A177-3AD203B41FA5}">
                      <a16:colId xmlns:a16="http://schemas.microsoft.com/office/drawing/2014/main" val="2389224208"/>
                    </a:ext>
                  </a:extLst>
                </a:gridCol>
                <a:gridCol w="2645833">
                  <a:extLst>
                    <a:ext uri="{9D8B030D-6E8A-4147-A177-3AD203B41FA5}">
                      <a16:colId xmlns:a16="http://schemas.microsoft.com/office/drawing/2014/main" val="2791175408"/>
                    </a:ext>
                  </a:extLst>
                </a:gridCol>
              </a:tblGrid>
              <a:tr h="900000">
                <a:tc>
                  <a:txBody>
                    <a:bodyPr/>
                    <a:lstStyle/>
                    <a:p>
                      <a:pPr marL="0" indent="0" algn="ctr">
                        <a:lnSpc>
                          <a:spcPct val="107000"/>
                        </a:lnSpc>
                        <a:spcAft>
                          <a:spcPts val="0"/>
                        </a:spcAft>
                      </a:pPr>
                      <a:r>
                        <a:rPr lang="en-GB" sz="2400" dirty="0">
                          <a:solidFill>
                            <a:schemeClr val="tx1"/>
                          </a:solidFill>
                          <a:effectLst/>
                          <a:latin typeface="Myriad Pro Semibold"/>
                        </a:rPr>
                        <a:t>Can use 2 times table </a:t>
                      </a:r>
                      <a:endParaRPr lang="en-GB" sz="2400" dirty="0">
                        <a:solidFill>
                          <a:schemeClr val="tx1"/>
                        </a:solidFill>
                        <a:effectLst/>
                        <a:latin typeface="Myriad Pro Semibold"/>
                        <a:ea typeface="Calibri" panose="020F0502020204030204" pitchFamily="34"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marL="0" indent="0" algn="ctr">
                        <a:lnSpc>
                          <a:spcPct val="107000"/>
                        </a:lnSpc>
                        <a:spcAft>
                          <a:spcPts val="0"/>
                        </a:spcAft>
                      </a:pPr>
                      <a:r>
                        <a:rPr lang="en-GB" sz="2400" dirty="0">
                          <a:solidFill>
                            <a:schemeClr val="tx1"/>
                          </a:solidFill>
                          <a:effectLst/>
                          <a:latin typeface="Myriad Pro Semibold"/>
                        </a:rPr>
                        <a:t>Can use 5 times table</a:t>
                      </a:r>
                      <a:endParaRPr lang="en-GB" sz="2400" dirty="0">
                        <a:solidFill>
                          <a:schemeClr val="tx1"/>
                        </a:solidFill>
                        <a:effectLst/>
                        <a:latin typeface="Myriad Pro Semibold"/>
                        <a:ea typeface="Calibri" panose="020F0502020204030204" pitchFamily="34"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marL="0" indent="0" algn="ctr">
                        <a:lnSpc>
                          <a:spcPct val="107000"/>
                        </a:lnSpc>
                        <a:spcAft>
                          <a:spcPts val="0"/>
                        </a:spcAft>
                      </a:pPr>
                      <a:r>
                        <a:rPr lang="en-GB" sz="2400" dirty="0">
                          <a:solidFill>
                            <a:schemeClr val="tx1"/>
                          </a:solidFill>
                          <a:effectLst/>
                          <a:latin typeface="Myriad Pro Semibold"/>
                        </a:rPr>
                        <a:t>Can use 10 times table</a:t>
                      </a:r>
                      <a:endParaRPr lang="en-GB" sz="2400" dirty="0">
                        <a:solidFill>
                          <a:schemeClr val="tx1"/>
                        </a:solidFill>
                        <a:effectLst/>
                        <a:latin typeface="Myriad Pro Semibold"/>
                        <a:ea typeface="Calibri" panose="020F0502020204030204" pitchFamily="34"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extLst>
                  <a:ext uri="{0D108BD9-81ED-4DB2-BD59-A6C34878D82A}">
                    <a16:rowId xmlns:a16="http://schemas.microsoft.com/office/drawing/2014/main" val="2209911941"/>
                  </a:ext>
                </a:extLst>
              </a:tr>
              <a:tr h="1728000">
                <a:tc>
                  <a:txBody>
                    <a:bodyPr/>
                    <a:lstStyle/>
                    <a:p>
                      <a:pPr marL="0" indent="0">
                        <a:lnSpc>
                          <a:spcPct val="107000"/>
                        </a:lnSpc>
                        <a:spcAft>
                          <a:spcPts val="0"/>
                        </a:spcAft>
                      </a:pPr>
                      <a:endParaRPr lang="en-GB" sz="2400" b="0" dirty="0">
                        <a:solidFill>
                          <a:srgbClr val="FF0000"/>
                        </a:solidFill>
                        <a:effectLst/>
                        <a:latin typeface="Myriad Pro Semibold"/>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0">
                        <a:lnSpc>
                          <a:spcPct val="107000"/>
                        </a:lnSpc>
                        <a:spcAft>
                          <a:spcPts val="0"/>
                        </a:spcAft>
                      </a:pPr>
                      <a:endParaRPr lang="en-GB" sz="2400" b="0" dirty="0">
                        <a:solidFill>
                          <a:srgbClr val="FF0000"/>
                        </a:solidFill>
                        <a:effectLst/>
                        <a:latin typeface="Myriad Pro Semibold"/>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0">
                        <a:lnSpc>
                          <a:spcPct val="107000"/>
                        </a:lnSpc>
                        <a:spcAft>
                          <a:spcPts val="0"/>
                        </a:spcAft>
                      </a:pPr>
                      <a:endParaRPr lang="en-GB" sz="2400" b="0" dirty="0">
                        <a:solidFill>
                          <a:srgbClr val="FF0000"/>
                        </a:solidFill>
                        <a:effectLst/>
                        <a:latin typeface="Myriad Pro Semibold"/>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856771295"/>
                  </a:ext>
                </a:extLst>
              </a:tr>
            </a:tbl>
          </a:graphicData>
        </a:graphic>
      </p:graphicFrame>
      <p:sp>
        <p:nvSpPr>
          <p:cNvPr id="8" name="TextBox 7">
            <a:extLst>
              <a:ext uri="{FF2B5EF4-FFF2-40B4-BE49-F238E27FC236}">
                <a16:creationId xmlns:a16="http://schemas.microsoft.com/office/drawing/2014/main" id="{9AB018AE-C245-440C-9244-7B8ABD351D9F}"/>
              </a:ext>
            </a:extLst>
          </p:cNvPr>
          <p:cNvSpPr txBox="1"/>
          <p:nvPr/>
        </p:nvSpPr>
        <p:spPr bwMode="auto">
          <a:xfrm>
            <a:off x="3928804" y="1746651"/>
            <a:ext cx="89800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2 × 9</a:t>
            </a:r>
            <a:endParaRPr lang="en-GB" sz="2400" dirty="0">
              <a:solidFill>
                <a:srgbClr val="C00000"/>
              </a:solidFill>
              <a:latin typeface="Myriad Pro Semibold" charset="0"/>
              <a:ea typeface="Myriad Pro Semibold" charset="0"/>
              <a:cs typeface="Myriad Pro Semibold" charset="0"/>
            </a:endParaRPr>
          </a:p>
        </p:txBody>
      </p:sp>
      <p:sp>
        <p:nvSpPr>
          <p:cNvPr id="12" name="TextBox 11">
            <a:extLst>
              <a:ext uri="{FF2B5EF4-FFF2-40B4-BE49-F238E27FC236}">
                <a16:creationId xmlns:a16="http://schemas.microsoft.com/office/drawing/2014/main" id="{6B375A09-B273-4827-A6F8-098D81A78EF0}"/>
              </a:ext>
            </a:extLst>
          </p:cNvPr>
          <p:cNvSpPr txBox="1"/>
          <p:nvPr/>
        </p:nvSpPr>
        <p:spPr bwMode="auto">
          <a:xfrm>
            <a:off x="3845448" y="2487060"/>
            <a:ext cx="106471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12 × 5</a:t>
            </a:r>
            <a:endParaRPr lang="en-GB" sz="2400" dirty="0">
              <a:solidFill>
                <a:srgbClr val="C00000"/>
              </a:solidFill>
              <a:latin typeface="Myriad Pro Semibold" charset="0"/>
              <a:ea typeface="Myriad Pro Semibold" charset="0"/>
              <a:cs typeface="Myriad Pro Semibold" charset="0"/>
            </a:endParaRPr>
          </a:p>
        </p:txBody>
      </p:sp>
      <p:sp>
        <p:nvSpPr>
          <p:cNvPr id="7" name="TextBox 6">
            <a:extLst>
              <a:ext uri="{FF2B5EF4-FFF2-40B4-BE49-F238E27FC236}">
                <a16:creationId xmlns:a16="http://schemas.microsoft.com/office/drawing/2014/main" id="{88CBE272-7127-4AC6-96AF-1435DCEBCC72}"/>
              </a:ext>
            </a:extLst>
          </p:cNvPr>
          <p:cNvSpPr txBox="1"/>
          <p:nvPr/>
        </p:nvSpPr>
        <p:spPr bwMode="auto">
          <a:xfrm>
            <a:off x="2210608" y="1746651"/>
            <a:ext cx="89800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5 × 4</a:t>
            </a:r>
            <a:endParaRPr lang="en-GB" sz="2400" dirty="0">
              <a:solidFill>
                <a:srgbClr val="C00000"/>
              </a:solidFill>
              <a:latin typeface="Myriad Pro Semibold" charset="0"/>
              <a:ea typeface="Myriad Pro Semibold" charset="0"/>
              <a:cs typeface="Myriad Pro Semibold" charset="0"/>
            </a:endParaRPr>
          </a:p>
        </p:txBody>
      </p:sp>
      <p:sp>
        <p:nvSpPr>
          <p:cNvPr id="13" name="TextBox 12">
            <a:extLst>
              <a:ext uri="{FF2B5EF4-FFF2-40B4-BE49-F238E27FC236}">
                <a16:creationId xmlns:a16="http://schemas.microsoft.com/office/drawing/2014/main" id="{268521ED-7638-491E-96E0-BF3E43328962}"/>
              </a:ext>
            </a:extLst>
          </p:cNvPr>
          <p:cNvSpPr txBox="1"/>
          <p:nvPr/>
        </p:nvSpPr>
        <p:spPr bwMode="auto">
          <a:xfrm>
            <a:off x="2127252" y="2487060"/>
            <a:ext cx="106471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10 × 8</a:t>
            </a:r>
            <a:endParaRPr lang="en-GB" sz="2400" dirty="0">
              <a:solidFill>
                <a:srgbClr val="C00000"/>
              </a:solidFill>
              <a:latin typeface="Myriad Pro Semibold" charset="0"/>
              <a:ea typeface="Myriad Pro Semibold" charset="0"/>
              <a:cs typeface="Myriad Pro Semibold" charset="0"/>
            </a:endParaRPr>
          </a:p>
        </p:txBody>
      </p:sp>
      <p:sp>
        <p:nvSpPr>
          <p:cNvPr id="9" name="TextBox 8">
            <a:extLst>
              <a:ext uri="{FF2B5EF4-FFF2-40B4-BE49-F238E27FC236}">
                <a16:creationId xmlns:a16="http://schemas.microsoft.com/office/drawing/2014/main" id="{BE27FC53-9A93-4CE9-BB9B-A43BFB0A8E96}"/>
              </a:ext>
            </a:extLst>
          </p:cNvPr>
          <p:cNvSpPr txBox="1"/>
          <p:nvPr/>
        </p:nvSpPr>
        <p:spPr bwMode="auto">
          <a:xfrm>
            <a:off x="5563644" y="1746651"/>
            <a:ext cx="89800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7 × 5</a:t>
            </a:r>
            <a:endParaRPr lang="en-GB" sz="2400" dirty="0">
              <a:solidFill>
                <a:srgbClr val="C00000"/>
              </a:solidFill>
              <a:latin typeface="Myriad Pro Semibold" charset="0"/>
              <a:ea typeface="Myriad Pro Semibold" charset="0"/>
              <a:cs typeface="Myriad Pro Semibold" charset="0"/>
            </a:endParaRPr>
          </a:p>
        </p:txBody>
      </p:sp>
      <p:sp>
        <p:nvSpPr>
          <p:cNvPr id="14" name="TextBox 13">
            <a:extLst>
              <a:ext uri="{FF2B5EF4-FFF2-40B4-BE49-F238E27FC236}">
                <a16:creationId xmlns:a16="http://schemas.microsoft.com/office/drawing/2014/main" id="{085AAE44-1D7E-4694-9736-39A341E911D0}"/>
              </a:ext>
            </a:extLst>
          </p:cNvPr>
          <p:cNvSpPr txBox="1"/>
          <p:nvPr/>
        </p:nvSpPr>
        <p:spPr bwMode="auto">
          <a:xfrm>
            <a:off x="5563644" y="2487060"/>
            <a:ext cx="89800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2 × 7</a:t>
            </a:r>
            <a:endParaRPr lang="en-GB" sz="2400" dirty="0">
              <a:solidFill>
                <a:srgbClr val="C00000"/>
              </a:solidFill>
              <a:latin typeface="Myriad Pro Semibold" charset="0"/>
              <a:ea typeface="Myriad Pro Semibold" charset="0"/>
              <a:cs typeface="Myriad Pro Semibold" charset="0"/>
            </a:endParaRPr>
          </a:p>
        </p:txBody>
      </p:sp>
      <p:sp>
        <p:nvSpPr>
          <p:cNvPr id="10" name="TextBox 9">
            <a:extLst>
              <a:ext uri="{FF2B5EF4-FFF2-40B4-BE49-F238E27FC236}">
                <a16:creationId xmlns:a16="http://schemas.microsoft.com/office/drawing/2014/main" id="{8FBBC066-BA66-4DA6-929E-4A0C93601268}"/>
              </a:ext>
            </a:extLst>
          </p:cNvPr>
          <p:cNvSpPr txBox="1"/>
          <p:nvPr/>
        </p:nvSpPr>
        <p:spPr bwMode="auto">
          <a:xfrm>
            <a:off x="7115128" y="1746651"/>
            <a:ext cx="123142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10 × 12</a:t>
            </a:r>
            <a:endParaRPr lang="en-GB" sz="2400" dirty="0">
              <a:solidFill>
                <a:srgbClr val="C00000"/>
              </a:solidFill>
              <a:latin typeface="Myriad Pro Semibold" charset="0"/>
              <a:ea typeface="Myriad Pro Semibold" charset="0"/>
              <a:cs typeface="Myriad Pro Semibold" charset="0"/>
            </a:endParaRPr>
          </a:p>
        </p:txBody>
      </p:sp>
      <p:sp>
        <p:nvSpPr>
          <p:cNvPr id="15" name="TextBox 14">
            <a:extLst>
              <a:ext uri="{FF2B5EF4-FFF2-40B4-BE49-F238E27FC236}">
                <a16:creationId xmlns:a16="http://schemas.microsoft.com/office/drawing/2014/main" id="{DC1A5020-D44C-4BE0-8B09-AEBA543FAE41}"/>
              </a:ext>
            </a:extLst>
          </p:cNvPr>
          <p:cNvSpPr txBox="1"/>
          <p:nvPr/>
        </p:nvSpPr>
        <p:spPr bwMode="auto">
          <a:xfrm>
            <a:off x="7198484" y="2487060"/>
            <a:ext cx="106471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3 × 10</a:t>
            </a:r>
            <a:endParaRPr lang="en-GB" sz="2400" dirty="0">
              <a:solidFill>
                <a:srgbClr val="C00000"/>
              </a:solidFill>
              <a:latin typeface="Myriad Pro Semibold" charset="0"/>
              <a:ea typeface="Myriad Pro Semibold" charset="0"/>
              <a:cs typeface="Myriad Pro Semibold" charset="0"/>
            </a:endParaRPr>
          </a:p>
        </p:txBody>
      </p:sp>
      <p:sp>
        <p:nvSpPr>
          <p:cNvPr id="11" name="TextBox 10">
            <a:extLst>
              <a:ext uri="{FF2B5EF4-FFF2-40B4-BE49-F238E27FC236}">
                <a16:creationId xmlns:a16="http://schemas.microsoft.com/office/drawing/2014/main" id="{82BF8B92-C638-4647-84F3-B138CAE2CA69}"/>
              </a:ext>
            </a:extLst>
          </p:cNvPr>
          <p:cNvSpPr txBox="1"/>
          <p:nvPr/>
        </p:nvSpPr>
        <p:spPr bwMode="auto">
          <a:xfrm>
            <a:off x="9083392" y="1746651"/>
            <a:ext cx="89800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6 × 2</a:t>
            </a:r>
            <a:endParaRPr lang="en-GB" sz="2400" dirty="0">
              <a:solidFill>
                <a:srgbClr val="C00000"/>
              </a:solidFill>
              <a:latin typeface="Myriad Pro Semibold" charset="0"/>
              <a:ea typeface="Myriad Pro Semibold" charset="0"/>
              <a:cs typeface="Myriad Pro Semibold" charset="0"/>
            </a:endParaRPr>
          </a:p>
        </p:txBody>
      </p:sp>
      <p:sp>
        <p:nvSpPr>
          <p:cNvPr id="16" name="TextBox 15">
            <a:extLst>
              <a:ext uri="{FF2B5EF4-FFF2-40B4-BE49-F238E27FC236}">
                <a16:creationId xmlns:a16="http://schemas.microsoft.com/office/drawing/2014/main" id="{552A5F3A-43DD-44F4-AE4B-2FCC66228B53}"/>
              </a:ext>
            </a:extLst>
          </p:cNvPr>
          <p:cNvSpPr txBox="1"/>
          <p:nvPr/>
        </p:nvSpPr>
        <p:spPr bwMode="auto">
          <a:xfrm>
            <a:off x="9000036" y="2487060"/>
            <a:ext cx="106471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5 × 11</a:t>
            </a:r>
            <a:endParaRPr lang="en-GB" sz="2400" dirty="0">
              <a:solidFill>
                <a:srgbClr val="C00000"/>
              </a:solidFill>
              <a:latin typeface="Myriad Pro Semibold" charset="0"/>
              <a:ea typeface="Myriad Pro Semibold" charset="0"/>
              <a:cs typeface="Myriad Pro Semibold" charset="0"/>
            </a:endParaRPr>
          </a:p>
        </p:txBody>
      </p:sp>
    </p:spTree>
    <p:extLst>
      <p:ext uri="{BB962C8B-B14F-4D97-AF65-F5344CB8AC3E}">
        <p14:creationId xmlns:p14="http://schemas.microsoft.com/office/powerpoint/2010/main" val="11692591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grpId="0" nodeType="clickEffect">
                                  <p:stCondLst>
                                    <p:cond delay="0"/>
                                  </p:stCondLst>
                                  <p:childTnLst>
                                    <p:animMotion origin="layout" path="M 2.91667E-6 -4.07407E-6 L 0.28737 0.35903 " pathEditMode="relative" rAng="0" ptsTypes="AA">
                                      <p:cBhvr>
                                        <p:cTn id="6" dur="2000" fill="hold"/>
                                        <p:tgtEl>
                                          <p:spTgt spid="7"/>
                                        </p:tgtEl>
                                        <p:attrNameLst>
                                          <p:attrName>ppt_x</p:attrName>
                                          <p:attrName>ppt_y</p:attrName>
                                        </p:attrNameLst>
                                      </p:cBhvr>
                                      <p:rCtr x="14115" y="18032"/>
                                    </p:animMotion>
                                  </p:childTnLst>
                                </p:cTn>
                              </p:par>
                            </p:childTnLst>
                          </p:cTn>
                        </p:par>
                      </p:childTnLst>
                    </p:cTn>
                  </p:par>
                  <p:par>
                    <p:cTn id="7" fill="hold">
                      <p:stCondLst>
                        <p:cond delay="indefinite"/>
                      </p:stCondLst>
                      <p:childTnLst>
                        <p:par>
                          <p:cTn id="8" fill="hold">
                            <p:stCondLst>
                              <p:cond delay="0"/>
                            </p:stCondLst>
                            <p:childTnLst>
                              <p:par>
                                <p:cTn id="9" presetID="42" presetClass="path" presetSubtype="0" accel="50000" decel="50000" fill="hold" grpId="0" nodeType="clickEffect">
                                  <p:stCondLst>
                                    <p:cond delay="0"/>
                                  </p:stCondLst>
                                  <p:childTnLst>
                                    <p:animMotion origin="layout" path="M -2.08333E-6 1.48148E-6 L -0.11705 0.35811 " pathEditMode="relative" rAng="0" ptsTypes="AA">
                                      <p:cBhvr>
                                        <p:cTn id="10" dur="2000" fill="hold"/>
                                        <p:tgtEl>
                                          <p:spTgt spid="8"/>
                                        </p:tgtEl>
                                        <p:attrNameLst>
                                          <p:attrName>ppt_x</p:attrName>
                                          <p:attrName>ppt_y</p:attrName>
                                        </p:attrNameLst>
                                      </p:cBhvr>
                                      <p:rCtr x="-6094" y="17940"/>
                                    </p:animMotion>
                                  </p:childTnLst>
                                </p:cTn>
                              </p:par>
                            </p:childTnLst>
                          </p:cTn>
                        </p:par>
                      </p:childTnLst>
                    </p:cTn>
                  </p:par>
                  <p:par>
                    <p:cTn id="11" fill="hold">
                      <p:stCondLst>
                        <p:cond delay="indefinite"/>
                      </p:stCondLst>
                      <p:childTnLst>
                        <p:par>
                          <p:cTn id="12" fill="hold">
                            <p:stCondLst>
                              <p:cond delay="0"/>
                            </p:stCondLst>
                            <p:childTnLst>
                              <p:par>
                                <p:cTn id="13" presetID="42" presetClass="path" presetSubtype="0" accel="50000" decel="50000" fill="hold" grpId="0" nodeType="clickEffect">
                                  <p:stCondLst>
                                    <p:cond delay="0"/>
                                  </p:stCondLst>
                                  <p:childTnLst>
                                    <p:animMotion origin="layout" path="M 2.91667E-6 1.48148E-6 L -0.0418 0.44885 " pathEditMode="relative" rAng="0" ptsTypes="AA">
                                      <p:cBhvr>
                                        <p:cTn id="14" dur="2000" fill="hold"/>
                                        <p:tgtEl>
                                          <p:spTgt spid="9"/>
                                        </p:tgtEl>
                                        <p:attrNameLst>
                                          <p:attrName>ppt_x</p:attrName>
                                          <p:attrName>ppt_y</p:attrName>
                                        </p:attrNameLst>
                                      </p:cBhvr>
                                      <p:rCtr x="-1719" y="22477"/>
                                    </p:animMotion>
                                  </p:childTnLst>
                                </p:cTn>
                              </p:par>
                            </p:childTnLst>
                          </p:cTn>
                        </p:par>
                      </p:childTnLst>
                    </p:cTn>
                  </p:par>
                  <p:par>
                    <p:cTn id="15" fill="hold">
                      <p:stCondLst>
                        <p:cond delay="indefinite"/>
                      </p:stCondLst>
                      <p:childTnLst>
                        <p:par>
                          <p:cTn id="16" fill="hold">
                            <p:stCondLst>
                              <p:cond delay="0"/>
                            </p:stCondLst>
                            <p:childTnLst>
                              <p:par>
                                <p:cTn id="17" presetID="42" presetClass="path" presetSubtype="0" accel="50000" decel="50000" fill="hold" grpId="0" nodeType="clickEffect">
                                  <p:stCondLst>
                                    <p:cond delay="0"/>
                                  </p:stCondLst>
                                  <p:childTnLst>
                                    <p:animMotion origin="layout" path="M 5.55556E-7 -4.44444E-6 L 0.03229 0.35903 " pathEditMode="relative" rAng="0" ptsTypes="AA">
                                      <p:cBhvr>
                                        <p:cTn id="18" dur="2000" fill="hold"/>
                                        <p:tgtEl>
                                          <p:spTgt spid="10"/>
                                        </p:tgtEl>
                                        <p:attrNameLst>
                                          <p:attrName>ppt_x</p:attrName>
                                          <p:attrName>ppt_y</p:attrName>
                                        </p:attrNameLst>
                                      </p:cBhvr>
                                      <p:rCtr x="1615" y="17940"/>
                                    </p:animMotion>
                                  </p:childTnLst>
                                </p:cTn>
                              </p:par>
                            </p:childTnLst>
                          </p:cTn>
                        </p:par>
                      </p:childTnLst>
                    </p:cTn>
                  </p:par>
                  <p:par>
                    <p:cTn id="19" fill="hold">
                      <p:stCondLst>
                        <p:cond delay="indefinite"/>
                      </p:stCondLst>
                      <p:childTnLst>
                        <p:par>
                          <p:cTn id="20" fill="hold">
                            <p:stCondLst>
                              <p:cond delay="0"/>
                            </p:stCondLst>
                            <p:childTnLst>
                              <p:par>
                                <p:cTn id="21" presetID="42" presetClass="path" presetSubtype="0" accel="50000" decel="50000" fill="hold" grpId="0" nodeType="clickEffect">
                                  <p:stCondLst>
                                    <p:cond delay="0"/>
                                  </p:stCondLst>
                                  <p:childTnLst>
                                    <p:animMotion origin="layout" path="M -1.04167E-6 1.48148E-6 L -0.4526 0.41598 " pathEditMode="relative" rAng="0" ptsTypes="AA">
                                      <p:cBhvr>
                                        <p:cTn id="22" dur="2000" fill="hold"/>
                                        <p:tgtEl>
                                          <p:spTgt spid="11"/>
                                        </p:tgtEl>
                                        <p:attrNameLst>
                                          <p:attrName>ppt_x</p:attrName>
                                          <p:attrName>ppt_y</p:attrName>
                                        </p:attrNameLst>
                                      </p:cBhvr>
                                      <p:rCtr x="-22643" y="20833"/>
                                    </p:animMotion>
                                  </p:childTnLst>
                                </p:cTn>
                              </p:par>
                            </p:childTnLst>
                          </p:cTn>
                        </p:par>
                      </p:childTnLst>
                    </p:cTn>
                  </p:par>
                  <p:par>
                    <p:cTn id="23" fill="hold">
                      <p:stCondLst>
                        <p:cond delay="indefinite"/>
                      </p:stCondLst>
                      <p:childTnLst>
                        <p:par>
                          <p:cTn id="24" fill="hold">
                            <p:stCondLst>
                              <p:cond delay="0"/>
                            </p:stCondLst>
                            <p:childTnLst>
                              <p:par>
                                <p:cTn id="25" presetID="42" presetClass="path" presetSubtype="0" accel="50000" decel="50000" fill="hold" grpId="0" nodeType="clickEffect">
                                  <p:stCondLst>
                                    <p:cond delay="0"/>
                                  </p:stCondLst>
                                  <p:childTnLst>
                                    <p:animMotion origin="layout" path="M 2.91667E-6 -1.11111E-6 L 0.55247 0.31435 " pathEditMode="relative" rAng="0" ptsTypes="AA">
                                      <p:cBhvr>
                                        <p:cTn id="26" dur="2000" fill="hold"/>
                                        <p:tgtEl>
                                          <p:spTgt spid="13"/>
                                        </p:tgtEl>
                                        <p:attrNameLst>
                                          <p:attrName>ppt_x</p:attrName>
                                          <p:attrName>ppt_y</p:attrName>
                                        </p:attrNameLst>
                                      </p:cBhvr>
                                      <p:rCtr x="27370" y="16227"/>
                                    </p:animMotion>
                                  </p:childTnLst>
                                </p:cTn>
                              </p:par>
                            </p:childTnLst>
                          </p:cTn>
                        </p:par>
                      </p:childTnLst>
                    </p:cTn>
                  </p:par>
                  <p:par>
                    <p:cTn id="27" fill="hold">
                      <p:stCondLst>
                        <p:cond delay="indefinite"/>
                      </p:stCondLst>
                      <p:childTnLst>
                        <p:par>
                          <p:cTn id="28" fill="hold">
                            <p:stCondLst>
                              <p:cond delay="0"/>
                            </p:stCondLst>
                            <p:childTnLst>
                              <p:par>
                                <p:cTn id="29" presetID="42" presetClass="path" presetSubtype="0" accel="50000" decel="50000" fill="hold" grpId="0" nodeType="clickEffect">
                                  <p:stCondLst>
                                    <p:cond delay="0"/>
                                  </p:stCondLst>
                                  <p:childTnLst>
                                    <p:animMotion origin="layout" path="M 3.95833E-6 3.7037E-6 L 0.20183 0.34907 " pathEditMode="relative" rAng="0" ptsTypes="AA">
                                      <p:cBhvr>
                                        <p:cTn id="30" dur="2000" fill="hold"/>
                                        <p:tgtEl>
                                          <p:spTgt spid="12"/>
                                        </p:tgtEl>
                                        <p:attrNameLst>
                                          <p:attrName>ppt_x</p:attrName>
                                          <p:attrName>ppt_y</p:attrName>
                                        </p:attrNameLst>
                                      </p:cBhvr>
                                      <p:rCtr x="10039" y="18079"/>
                                    </p:animMotion>
                                  </p:childTnLst>
                                </p:cTn>
                              </p:par>
                            </p:childTnLst>
                          </p:cTn>
                        </p:par>
                      </p:childTnLst>
                    </p:cTn>
                  </p:par>
                  <p:par>
                    <p:cTn id="31" fill="hold">
                      <p:stCondLst>
                        <p:cond delay="indefinite"/>
                      </p:stCondLst>
                      <p:childTnLst>
                        <p:par>
                          <p:cTn id="32" fill="hold">
                            <p:stCondLst>
                              <p:cond delay="0"/>
                            </p:stCondLst>
                            <p:childTnLst>
                              <p:par>
                                <p:cTn id="33" presetID="42" presetClass="path" presetSubtype="0" accel="50000" decel="50000" fill="hold" grpId="0" nodeType="clickEffect">
                                  <p:stCondLst>
                                    <p:cond delay="0"/>
                                  </p:stCondLst>
                                  <p:childTnLst>
                                    <p:animMotion origin="layout" path="M -3.46945E-18 -1.11111E-6 L -0.24766 0.4074 " pathEditMode="relative" rAng="0" ptsTypes="AA">
                                      <p:cBhvr>
                                        <p:cTn id="34" dur="2000" fill="hold"/>
                                        <p:tgtEl>
                                          <p:spTgt spid="14"/>
                                        </p:tgtEl>
                                        <p:attrNameLst>
                                          <p:attrName>ppt_x</p:attrName>
                                          <p:attrName>ppt_y</p:attrName>
                                        </p:attrNameLst>
                                      </p:cBhvr>
                                      <p:rCtr x="-12734" y="20880"/>
                                    </p:animMotion>
                                  </p:childTnLst>
                                </p:cTn>
                              </p:par>
                            </p:childTnLst>
                          </p:cTn>
                        </p:par>
                      </p:childTnLst>
                    </p:cTn>
                  </p:par>
                  <p:par>
                    <p:cTn id="35" fill="hold">
                      <p:stCondLst>
                        <p:cond delay="indefinite"/>
                      </p:stCondLst>
                      <p:childTnLst>
                        <p:par>
                          <p:cTn id="36" fill="hold">
                            <p:stCondLst>
                              <p:cond delay="0"/>
                            </p:stCondLst>
                            <p:childTnLst>
                              <p:par>
                                <p:cTn id="37" presetID="42" presetClass="path" presetSubtype="0" accel="50000" decel="50000" fill="hold" grpId="0" nodeType="clickEffect">
                                  <p:stCondLst>
                                    <p:cond delay="0"/>
                                  </p:stCondLst>
                                  <p:childTnLst>
                                    <p:animMotion origin="layout" path="M 4.16667E-6 3.7037E-6 L 0.02413 0.36574 " pathEditMode="relative" rAng="0" ptsTypes="AA">
                                      <p:cBhvr>
                                        <p:cTn id="38" dur="2000" fill="hold"/>
                                        <p:tgtEl>
                                          <p:spTgt spid="15"/>
                                        </p:tgtEl>
                                        <p:attrNameLst>
                                          <p:attrName>ppt_x</p:attrName>
                                          <p:attrName>ppt_y</p:attrName>
                                        </p:attrNameLst>
                                      </p:cBhvr>
                                      <p:rCtr x="1198" y="18287"/>
                                    </p:animMotion>
                                  </p:childTnLst>
                                </p:cTn>
                              </p:par>
                            </p:childTnLst>
                          </p:cTn>
                        </p:par>
                      </p:childTnLst>
                    </p:cTn>
                  </p:par>
                  <p:par>
                    <p:cTn id="39" fill="hold">
                      <p:stCondLst>
                        <p:cond delay="indefinite"/>
                      </p:stCondLst>
                      <p:childTnLst>
                        <p:par>
                          <p:cTn id="40" fill="hold">
                            <p:stCondLst>
                              <p:cond delay="0"/>
                            </p:stCondLst>
                            <p:childTnLst>
                              <p:par>
                                <p:cTn id="41" presetID="42" presetClass="path" presetSubtype="0" accel="50000" decel="50000" fill="hold" grpId="0" nodeType="clickEffect">
                                  <p:stCondLst>
                                    <p:cond delay="0"/>
                                  </p:stCondLst>
                                  <p:childTnLst>
                                    <p:animMotion origin="layout" path="M 5E-6 -1.11111E-6 L -0.34167 0.42176 " pathEditMode="relative" rAng="0" ptsTypes="AA">
                                      <p:cBhvr>
                                        <p:cTn id="42" dur="2000" fill="hold"/>
                                        <p:tgtEl>
                                          <p:spTgt spid="16"/>
                                        </p:tgtEl>
                                        <p:attrNameLst>
                                          <p:attrName>ppt_x</p:attrName>
                                          <p:attrName>ppt_y</p:attrName>
                                        </p:attrNameLst>
                                      </p:cBhvr>
                                      <p:rCtr x="-16901" y="21597"/>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2" grpId="0"/>
      <p:bldP spid="7" grpId="0"/>
      <p:bldP spid="13" grpId="0"/>
      <p:bldP spid="9" grpId="0"/>
      <p:bldP spid="14" grpId="0"/>
      <p:bldP spid="10" grpId="0"/>
      <p:bldP spid="15" grpId="0"/>
      <p:bldP spid="11" grpId="0"/>
      <p:bldP spid="16" grpId="0"/>
    </p:bldLst>
  </p:timing>
</p:sld>
</file>

<file path=ppt/slides/slide2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a:t>
            </a:r>
            <a:r>
              <a:rPr lang="en-GB" sz="2400" b="1" dirty="0"/>
              <a:t>2</a:t>
            </a:r>
            <a:r>
              <a:rPr lang="en-GB" sz="2400" b="1" i="0" u="none" strike="noStrike" dirty="0">
                <a:effectLst/>
              </a:rPr>
              <a:t>, Unit </a:t>
            </a:r>
            <a:r>
              <a:rPr lang="en-GB" sz="2400" b="1" dirty="0"/>
              <a:t>5</a:t>
            </a:r>
            <a:r>
              <a:rPr lang="en-GB" sz="2400" b="1" i="0" u="none" strike="noStrike" dirty="0">
                <a:effectLst/>
              </a:rPr>
              <a:t>, Learning Outcome </a:t>
            </a:r>
            <a:r>
              <a:rPr lang="en-GB" sz="2400" b="1" dirty="0"/>
              <a:t>25</a:t>
            </a:r>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324391035"/>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25</a:t>
                      </a:r>
                    </a:p>
                  </a:txBody>
                  <a:tcPr anchor="ctr">
                    <a:solidFill>
                      <a:srgbClr val="327473"/>
                    </a:solidFill>
                  </a:tcPr>
                </a:tc>
                <a:extLst>
                  <a:ext uri="{0D108BD9-81ED-4DB2-BD59-A6C34878D82A}">
                    <a16:rowId xmlns:a16="http://schemas.microsoft.com/office/drawing/2014/main" val="2928509842"/>
                  </a:ext>
                </a:extLst>
              </a:tr>
              <a:tr h="1607131">
                <a:tc>
                  <a:txBody>
                    <a:bodyPr/>
                    <a:lstStyle/>
                    <a:p>
                      <a:r>
                        <a:rPr lang="en-GB" sz="2400" b="1" dirty="0">
                          <a:solidFill>
                            <a:schemeClr val="tx1">
                              <a:lumMod val="65000"/>
                              <a:lumOff val="35000"/>
                            </a:schemeClr>
                          </a:solidFill>
                          <a:latin typeface="Arial" panose="020B0604020202020204" pitchFamily="34" charset="0"/>
                          <a:cs typeface="Arial" panose="020B0604020202020204" pitchFamily="34" charset="0"/>
                        </a:rPr>
                        <a:t>Pupils use knowledge of the two, five and ten times tables to solve problems (2)</a:t>
                      </a: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13441170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2, Unit 5, Learning Outcome 25</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a:lnSpc>
                <a:spcPct val="120000"/>
              </a:lnSpc>
              <a:buClr>
                <a:srgbClr val="585858"/>
              </a:buClr>
            </a:pPr>
            <a:r>
              <a:rPr lang="en-GB" sz="2000" dirty="0"/>
              <a:t>Additional teacher guidance for this outcome should be read first and can be found in this segment of the NCETM Primary Mastery Professional Development Materials:</a:t>
            </a:r>
          </a:p>
          <a:p>
            <a:pPr>
              <a:lnSpc>
                <a:spcPct val="120000"/>
              </a:lnSpc>
              <a:buClr>
                <a:srgbClr val="585858"/>
              </a:buClr>
            </a:pPr>
            <a:r>
              <a:rPr lang="en-GB" sz="2000" dirty="0">
                <a:hlinkClick r:id="rId3"/>
              </a:rPr>
              <a:t>2.5 Commutativity (part 2), doubling and halving</a:t>
            </a:r>
            <a:endParaRPr lang="en-GB" sz="2000" dirty="0"/>
          </a:p>
          <a:p>
            <a:pPr>
              <a:lnSpc>
                <a:spcPct val="120000"/>
              </a:lnSpc>
              <a:buClr>
                <a:srgbClr val="585858"/>
              </a:buClr>
            </a:pPr>
            <a:r>
              <a:rPr lang="en-GB" sz="2000" dirty="0"/>
              <a:t>The spine materials are divided into ‘teaching points’ and ‘steps in learning’.</a:t>
            </a:r>
          </a:p>
          <a:p>
            <a:pPr>
              <a:lnSpc>
                <a:spcPct val="120000"/>
              </a:lnSpc>
              <a:buClr>
                <a:srgbClr val="585858"/>
              </a:buClr>
            </a:pPr>
            <a:endParaRPr lang="en-GB" sz="2000"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3994290990"/>
              </p:ext>
            </p:extLst>
          </p:nvPr>
        </p:nvGraphicFramePr>
        <p:xfrm>
          <a:off x="4514850" y="4258491"/>
          <a:ext cx="6886575" cy="79248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319314">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319314">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1</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1:9</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14-15</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4"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pic>
        <p:nvPicPr>
          <p:cNvPr id="10" name="Picture Placeholder 9">
            <a:extLst>
              <a:ext uri="{FF2B5EF4-FFF2-40B4-BE49-F238E27FC236}">
                <a16:creationId xmlns:a16="http://schemas.microsoft.com/office/drawing/2014/main" id="{609C64A6-E99D-4745-B6C5-73830228CCBF}"/>
              </a:ext>
            </a:extLst>
          </p:cNvPr>
          <p:cNvPicPr>
            <a:picLocks noGrp="1" noChangeAspect="1"/>
          </p:cNvPicPr>
          <p:nvPr>
            <p:ph type="pic" sz="quarter" idx="12"/>
          </p:nvPr>
        </p:nvPicPr>
        <p:blipFill>
          <a:blip r:embed="rId5">
            <a:extLst>
              <a:ext uri="{28A0092B-C50C-407E-A947-70E740481C1C}">
                <a14:useLocalDpi xmlns:a14="http://schemas.microsoft.com/office/drawing/2010/main" val="0"/>
              </a:ext>
            </a:extLst>
          </a:blip>
          <a:srcRect t="222" b="222"/>
          <a:stretch>
            <a:fillRect/>
          </a:stretch>
        </p:blipFill>
        <p:spPr/>
      </p:pic>
    </p:spTree>
    <p:extLst>
      <p:ext uri="{BB962C8B-B14F-4D97-AF65-F5344CB8AC3E}">
        <p14:creationId xmlns:p14="http://schemas.microsoft.com/office/powerpoint/2010/main" val="364991377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2.5 Commutativity, doubling and halving</a:t>
            </a:r>
            <a:r>
              <a:rPr lang="en-GB" dirty="0"/>
              <a:t>	  </a:t>
            </a:r>
            <a:r>
              <a:rPr lang="en-US" dirty="0">
                <a:solidFill>
                  <a:srgbClr val="00628C"/>
                </a:solidFill>
              </a:rPr>
              <a:t>Step 1:9</a:t>
            </a:r>
          </a:p>
        </p:txBody>
      </p:sp>
      <p:sp>
        <p:nvSpPr>
          <p:cNvPr id="5" name="TextBox 4">
            <a:extLst>
              <a:ext uri="{FF2B5EF4-FFF2-40B4-BE49-F238E27FC236}">
                <a16:creationId xmlns:a16="http://schemas.microsoft.com/office/drawing/2014/main" id="{12D9FF64-76F0-4968-9ED4-603A2607618D}"/>
              </a:ext>
            </a:extLst>
          </p:cNvPr>
          <p:cNvSpPr txBox="1"/>
          <p:nvPr/>
        </p:nvSpPr>
        <p:spPr bwMode="auto">
          <a:xfrm>
            <a:off x="5329884" y="5419543"/>
            <a:ext cx="161133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5 × 3 = 15</a:t>
            </a:r>
          </a:p>
        </p:txBody>
      </p:sp>
      <p:pic>
        <p:nvPicPr>
          <p:cNvPr id="4" name="Picture 3" descr="A close up of a logo&#10;&#10;Description automatically generated">
            <a:extLst>
              <a:ext uri="{FF2B5EF4-FFF2-40B4-BE49-F238E27FC236}">
                <a16:creationId xmlns:a16="http://schemas.microsoft.com/office/drawing/2014/main" id="{0E4E5CFA-F86C-4E67-B120-71B9D47F700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28456" y="1970046"/>
            <a:ext cx="6135088" cy="2917908"/>
          </a:xfrm>
          <a:prstGeom prst="rect">
            <a:avLst/>
          </a:prstGeom>
        </p:spPr>
      </p:pic>
      <p:sp>
        <p:nvSpPr>
          <p:cNvPr id="6" name="TextBox 5">
            <a:extLst>
              <a:ext uri="{FF2B5EF4-FFF2-40B4-BE49-F238E27FC236}">
                <a16:creationId xmlns:a16="http://schemas.microsoft.com/office/drawing/2014/main" id="{542F1CCC-C49C-4E4A-BF3E-EADFDE91643A}"/>
              </a:ext>
            </a:extLst>
          </p:cNvPr>
          <p:cNvSpPr txBox="1"/>
          <p:nvPr/>
        </p:nvSpPr>
        <p:spPr bwMode="auto">
          <a:xfrm>
            <a:off x="2850241" y="1058933"/>
            <a:ext cx="649152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Write one equation to represent both pictures.</a:t>
            </a:r>
          </a:p>
        </p:txBody>
      </p:sp>
    </p:spTree>
    <p:extLst>
      <p:ext uri="{BB962C8B-B14F-4D97-AF65-F5344CB8AC3E}">
        <p14:creationId xmlns:p14="http://schemas.microsoft.com/office/powerpoint/2010/main" val="7062859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2.5 Commutativity, doubling and halving</a:t>
            </a:r>
            <a:r>
              <a:rPr lang="en-GB" dirty="0"/>
              <a:t>	  </a:t>
            </a:r>
            <a:r>
              <a:rPr lang="en-US" dirty="0">
                <a:solidFill>
                  <a:srgbClr val="00628C"/>
                </a:solidFill>
              </a:rPr>
              <a:t>Step 1:9</a:t>
            </a:r>
          </a:p>
        </p:txBody>
      </p:sp>
      <p:sp>
        <p:nvSpPr>
          <p:cNvPr id="3" name="TextBox 2">
            <a:extLst>
              <a:ext uri="{FF2B5EF4-FFF2-40B4-BE49-F238E27FC236}">
                <a16:creationId xmlns:a16="http://schemas.microsoft.com/office/drawing/2014/main" id="{0186AC07-9381-47FD-B983-987E553F79E4}"/>
              </a:ext>
            </a:extLst>
          </p:cNvPr>
          <p:cNvSpPr txBox="1"/>
          <p:nvPr/>
        </p:nvSpPr>
        <p:spPr bwMode="auto">
          <a:xfrm>
            <a:off x="5329884" y="5419543"/>
            <a:ext cx="161133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3 × 5 = 15</a:t>
            </a:r>
          </a:p>
        </p:txBody>
      </p:sp>
      <p:pic>
        <p:nvPicPr>
          <p:cNvPr id="4" name="Picture 3" descr="A close up of a logo&#10;&#10;Description automatically generated">
            <a:extLst>
              <a:ext uri="{FF2B5EF4-FFF2-40B4-BE49-F238E27FC236}">
                <a16:creationId xmlns:a16="http://schemas.microsoft.com/office/drawing/2014/main" id="{C92672A5-A7C3-4DD1-BBC4-304606D93AA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28456" y="1970046"/>
            <a:ext cx="6135088" cy="2917908"/>
          </a:xfrm>
          <a:prstGeom prst="rect">
            <a:avLst/>
          </a:prstGeom>
        </p:spPr>
      </p:pic>
      <p:sp>
        <p:nvSpPr>
          <p:cNvPr id="5" name="TextBox 4">
            <a:extLst>
              <a:ext uri="{FF2B5EF4-FFF2-40B4-BE49-F238E27FC236}">
                <a16:creationId xmlns:a16="http://schemas.microsoft.com/office/drawing/2014/main" id="{D81EA291-516F-4246-B56A-91AB2AD45EBC}"/>
              </a:ext>
            </a:extLst>
          </p:cNvPr>
          <p:cNvSpPr txBox="1"/>
          <p:nvPr/>
        </p:nvSpPr>
        <p:spPr bwMode="auto">
          <a:xfrm>
            <a:off x="2850241" y="1058933"/>
            <a:ext cx="649152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Write one equation to represent both pictures.</a:t>
            </a:r>
          </a:p>
        </p:txBody>
      </p:sp>
    </p:spTree>
    <p:extLst>
      <p:ext uri="{BB962C8B-B14F-4D97-AF65-F5344CB8AC3E}">
        <p14:creationId xmlns:p14="http://schemas.microsoft.com/office/powerpoint/2010/main" val="34476582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2.5 Commutativity, doubling and halving</a:t>
            </a:r>
            <a:r>
              <a:rPr lang="en-GB" dirty="0"/>
              <a:t>	  </a:t>
            </a:r>
            <a:r>
              <a:rPr lang="en-US" dirty="0">
                <a:solidFill>
                  <a:srgbClr val="00628C"/>
                </a:solidFill>
              </a:rPr>
              <a:t>Step 1:9</a:t>
            </a:r>
          </a:p>
        </p:txBody>
      </p:sp>
      <p:sp>
        <p:nvSpPr>
          <p:cNvPr id="3" name="TextBox 2">
            <a:extLst>
              <a:ext uri="{FF2B5EF4-FFF2-40B4-BE49-F238E27FC236}">
                <a16:creationId xmlns:a16="http://schemas.microsoft.com/office/drawing/2014/main" id="{ECD66E28-9C75-4D6A-9F63-9D8115F8872F}"/>
              </a:ext>
            </a:extLst>
          </p:cNvPr>
          <p:cNvSpPr txBox="1"/>
          <p:nvPr/>
        </p:nvSpPr>
        <p:spPr bwMode="auto">
          <a:xfrm>
            <a:off x="5373698" y="1069207"/>
            <a:ext cx="144462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3 × 2 = 6</a:t>
            </a:r>
          </a:p>
        </p:txBody>
      </p:sp>
      <p:sp>
        <p:nvSpPr>
          <p:cNvPr id="4" name="TextBox 3">
            <a:extLst>
              <a:ext uri="{FF2B5EF4-FFF2-40B4-BE49-F238E27FC236}">
                <a16:creationId xmlns:a16="http://schemas.microsoft.com/office/drawing/2014/main" id="{BB96099A-9A1B-4860-A818-E9ADB41992E0}"/>
              </a:ext>
            </a:extLst>
          </p:cNvPr>
          <p:cNvSpPr txBox="1"/>
          <p:nvPr/>
        </p:nvSpPr>
        <p:spPr bwMode="auto">
          <a:xfrm>
            <a:off x="3473368" y="1970078"/>
            <a:ext cx="524528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Draw an array to match the equation.</a:t>
            </a:r>
          </a:p>
        </p:txBody>
      </p:sp>
      <p:pic>
        <p:nvPicPr>
          <p:cNvPr id="5" name="Picture 4" descr="A picture containing brass knucks, weapon, wheel&#10;&#10;Description automatically generated">
            <a:extLst>
              <a:ext uri="{FF2B5EF4-FFF2-40B4-BE49-F238E27FC236}">
                <a16:creationId xmlns:a16="http://schemas.microsoft.com/office/drawing/2014/main" id="{585B7078-635D-4D80-97CF-E490CEFA131D}"/>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5523642" y="3013191"/>
            <a:ext cx="1144717" cy="1872307"/>
          </a:xfrm>
          <a:prstGeom prst="rect">
            <a:avLst/>
          </a:prstGeom>
        </p:spPr>
      </p:pic>
    </p:spTree>
    <p:extLst>
      <p:ext uri="{BB962C8B-B14F-4D97-AF65-F5344CB8AC3E}">
        <p14:creationId xmlns:p14="http://schemas.microsoft.com/office/powerpoint/2010/main" val="3179088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2.5 Commutativity, doubling and halving</a:t>
            </a:r>
            <a:r>
              <a:rPr lang="en-GB" dirty="0"/>
              <a:t>	  </a:t>
            </a:r>
            <a:r>
              <a:rPr lang="en-US" dirty="0">
                <a:solidFill>
                  <a:srgbClr val="00628C"/>
                </a:solidFill>
              </a:rPr>
              <a:t>Step 1:9</a:t>
            </a:r>
          </a:p>
        </p:txBody>
      </p:sp>
      <p:sp>
        <p:nvSpPr>
          <p:cNvPr id="3" name="TextBox 2">
            <a:extLst>
              <a:ext uri="{FF2B5EF4-FFF2-40B4-BE49-F238E27FC236}">
                <a16:creationId xmlns:a16="http://schemas.microsoft.com/office/drawing/2014/main" id="{314102F4-AE27-4805-9E77-9AFD546B651F}"/>
              </a:ext>
            </a:extLst>
          </p:cNvPr>
          <p:cNvSpPr txBox="1"/>
          <p:nvPr/>
        </p:nvSpPr>
        <p:spPr bwMode="auto">
          <a:xfrm>
            <a:off x="5373698" y="1069207"/>
            <a:ext cx="144462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3 × 2 = 6</a:t>
            </a:r>
          </a:p>
        </p:txBody>
      </p:sp>
      <p:sp>
        <p:nvSpPr>
          <p:cNvPr id="4" name="TextBox 3">
            <a:extLst>
              <a:ext uri="{FF2B5EF4-FFF2-40B4-BE49-F238E27FC236}">
                <a16:creationId xmlns:a16="http://schemas.microsoft.com/office/drawing/2014/main" id="{6DA53ED7-F48E-40F6-B550-32A468012FB3}"/>
              </a:ext>
            </a:extLst>
          </p:cNvPr>
          <p:cNvSpPr txBox="1"/>
          <p:nvPr/>
        </p:nvSpPr>
        <p:spPr bwMode="auto">
          <a:xfrm>
            <a:off x="2594611" y="1970078"/>
            <a:ext cx="700281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Complete the two pictures to match the equation.</a:t>
            </a:r>
          </a:p>
        </p:txBody>
      </p:sp>
      <p:pic>
        <p:nvPicPr>
          <p:cNvPr id="6" name="Picture 5" descr="A drawing of a person&#10;&#10;Description automatically generated">
            <a:extLst>
              <a:ext uri="{FF2B5EF4-FFF2-40B4-BE49-F238E27FC236}">
                <a16:creationId xmlns:a16="http://schemas.microsoft.com/office/drawing/2014/main" id="{77375831-7C97-40C6-A557-43AEBAF41E8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39714" y="2960401"/>
            <a:ext cx="5112573" cy="2724627"/>
          </a:xfrm>
          <a:prstGeom prst="rect">
            <a:avLst/>
          </a:prstGeom>
        </p:spPr>
      </p:pic>
      <p:pic>
        <p:nvPicPr>
          <p:cNvPr id="10" name="Picture 9">
            <a:extLst>
              <a:ext uri="{FF2B5EF4-FFF2-40B4-BE49-F238E27FC236}">
                <a16:creationId xmlns:a16="http://schemas.microsoft.com/office/drawing/2014/main" id="{CBC234E4-A832-4DB4-86C9-68CF3E948A7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97845" y="4492822"/>
            <a:ext cx="1147212" cy="1097333"/>
          </a:xfrm>
          <a:prstGeom prst="rect">
            <a:avLst/>
          </a:prstGeom>
        </p:spPr>
      </p:pic>
      <p:pic>
        <p:nvPicPr>
          <p:cNvPr id="11" name="Picture 10" descr="A close up of a logo&#10;&#10;Description automatically generated">
            <a:extLst>
              <a:ext uri="{FF2B5EF4-FFF2-40B4-BE49-F238E27FC236}">
                <a16:creationId xmlns:a16="http://schemas.microsoft.com/office/drawing/2014/main" id="{A7A7333D-7332-4057-BCFA-C34812F5367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446224" y="3215289"/>
            <a:ext cx="953931" cy="779355"/>
          </a:xfrm>
          <a:prstGeom prst="rect">
            <a:avLst/>
          </a:prstGeom>
        </p:spPr>
      </p:pic>
      <p:pic>
        <p:nvPicPr>
          <p:cNvPr id="12" name="Picture 11" descr="A close up of a logo&#10;&#10;Description automatically generated">
            <a:extLst>
              <a:ext uri="{FF2B5EF4-FFF2-40B4-BE49-F238E27FC236}">
                <a16:creationId xmlns:a16="http://schemas.microsoft.com/office/drawing/2014/main" id="{DF6D4555-4CCE-49CB-B225-17094A42D8B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594487" y="3215289"/>
            <a:ext cx="953931" cy="779355"/>
          </a:xfrm>
          <a:prstGeom prst="rect">
            <a:avLst/>
          </a:prstGeom>
        </p:spPr>
      </p:pic>
    </p:spTree>
    <p:extLst>
      <p:ext uri="{BB962C8B-B14F-4D97-AF65-F5344CB8AC3E}">
        <p14:creationId xmlns:p14="http://schemas.microsoft.com/office/powerpoint/2010/main" val="35323728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500"/>
                                        <p:tgtEl>
                                          <p:spTgt spid="12"/>
                                        </p:tgtEl>
                                      </p:cBhvr>
                                    </p:animEffect>
                                  </p:childTnLst>
                                </p:cTn>
                              </p:par>
                              <p:par>
                                <p:cTn id="18" presetID="10" presetClass="entr" presetSubtype="0" fill="hold" nodeType="with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500"/>
                                        <p:tgtEl>
                                          <p:spTgt spid="11"/>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fade">
                                      <p:cBhvr>
                                        <p:cTn id="2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ext Placeholder 1">
            <a:extLst>
              <a:ext uri="{FF2B5EF4-FFF2-40B4-BE49-F238E27FC236}">
                <a16:creationId xmlns:a16="http://schemas.microsoft.com/office/drawing/2014/main" id="{F5A3CD69-11C7-4A66-8B66-E898B3401D77}"/>
              </a:ext>
            </a:extLst>
          </p:cNvPr>
          <p:cNvSpPr>
            <a:spLocks noGrp="1" noChangeArrowheads="1"/>
          </p:cNvSpPr>
          <p:nvPr>
            <p:ph type="body" sz="quarter" idx="11"/>
          </p:nvPr>
        </p:nvSpPr>
        <p:spPr>
          <a:xfrm>
            <a:off x="0" y="0"/>
            <a:ext cx="12192000" cy="630238"/>
          </a:xfrm>
        </p:spPr>
        <p:txBody>
          <a:bodyPr/>
          <a:lstStyle/>
          <a:p>
            <a:pPr marL="0" indent="0">
              <a:tabLst>
                <a:tab pos="2243138" algn="l"/>
              </a:tabLst>
            </a:pPr>
            <a:r>
              <a:rPr lang="en-GB" altLang="en-US">
                <a:latin typeface="Myriad Pro" panose="020B0503030403020204" pitchFamily="34" charset="0"/>
                <a:ea typeface="Myriad Pro" panose="020B0503030403020204" pitchFamily="34" charset="0"/>
                <a:cs typeface="Myriad Pro" panose="020B0503030403020204" pitchFamily="34" charset="0"/>
              </a:rPr>
              <a:t>2.2 Multiplication: equal groups</a:t>
            </a:r>
            <a:r>
              <a:rPr lang="en-US" altLang="en-US">
                <a:latin typeface="Myriad Pro" panose="020B0503030403020204" pitchFamily="34" charset="0"/>
                <a:ea typeface="Myriad Pro" panose="020B0503030403020204" pitchFamily="34" charset="0"/>
                <a:cs typeface="Myriad Pro" panose="020B0503030403020204" pitchFamily="34" charset="0"/>
              </a:rPr>
              <a:t>   </a:t>
            </a:r>
            <a:r>
              <a:rPr lang="en-US" altLang="en-US">
                <a:solidFill>
                  <a:srgbClr val="00628C"/>
                </a:solidFill>
                <a:latin typeface="Myriad Pro" panose="020B0503030403020204" pitchFamily="34" charset="0"/>
                <a:ea typeface="Myriad Pro" panose="020B0503030403020204" pitchFamily="34" charset="0"/>
                <a:cs typeface="Myriad Pro" panose="020B0503030403020204" pitchFamily="34" charset="0"/>
              </a:rPr>
              <a:t>Step 1:4</a:t>
            </a:r>
          </a:p>
        </p:txBody>
      </p:sp>
      <p:pic>
        <p:nvPicPr>
          <p:cNvPr id="37891" name="Picture 5">
            <a:extLst>
              <a:ext uri="{FF2B5EF4-FFF2-40B4-BE49-F238E27FC236}">
                <a16:creationId xmlns:a16="http://schemas.microsoft.com/office/drawing/2014/main" id="{56349949-EE84-4FA1-B360-20BFB2A2428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71700" y="2492375"/>
            <a:ext cx="7848600" cy="1931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7">
            <a:extLst>
              <a:ext uri="{FF2B5EF4-FFF2-40B4-BE49-F238E27FC236}">
                <a16:creationId xmlns:a16="http://schemas.microsoft.com/office/drawing/2014/main" id="{17A9CA76-DCF5-41D2-A6D3-BCB48C42F67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55914" y="3741739"/>
            <a:ext cx="611187" cy="534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0" presetClass="path" presetSubtype="0" accel="50000" decel="50000" fill="hold" nodeType="clickEffect">
                                  <p:stCondLst>
                                    <p:cond delay="0"/>
                                  </p:stCondLst>
                                  <p:childTnLst>
                                    <p:animMotion origin="layout" path="M -4.79167E-6 0.00023 C 0.04167 0.00023 0.07396 0.00116 0.12709 0.00116 C 0.18047 0.00116 0.31941 0.01736 0.31941 0.0007 C 0.31941 -0.01111 0.3224 -0.0706 0.3224 -0.08449 " pathEditMode="relative" rAng="0" ptsTypes="AAAA">
                                      <p:cBhvr>
                                        <p:cTn id="6" dur="2000" fill="hold"/>
                                        <p:tgtEl>
                                          <p:spTgt spid="8"/>
                                        </p:tgtEl>
                                        <p:attrNameLst>
                                          <p:attrName>ppt_x</p:attrName>
                                          <p:attrName>ppt_y</p:attrName>
                                        </p:attrNameLst>
                                      </p:cBhvr>
                                      <p:rCtr x="16120" y="-3843"/>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close up of a logo&#10;&#10;Description automatically generated">
            <a:extLst>
              <a:ext uri="{FF2B5EF4-FFF2-40B4-BE49-F238E27FC236}">
                <a16:creationId xmlns:a16="http://schemas.microsoft.com/office/drawing/2014/main" id="{7ED62845-7DD0-4185-A86B-3639609B694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90095" y="2395053"/>
            <a:ext cx="8419306" cy="3974937"/>
          </a:xfrm>
          <a:prstGeom prst="rect">
            <a:avLst/>
          </a:prstGeom>
        </p:spPr>
      </p:pic>
      <p:sp>
        <p:nvSpPr>
          <p:cNvPr id="2" name="Text Placeholder 1"/>
          <p:cNvSpPr>
            <a:spLocks noGrp="1"/>
          </p:cNvSpPr>
          <p:nvPr>
            <p:ph type="body" sz="quarter" idx="11"/>
          </p:nvPr>
        </p:nvSpPr>
        <p:spPr/>
        <p:txBody>
          <a:bodyPr/>
          <a:lstStyle/>
          <a:p>
            <a:r>
              <a:rPr lang="en-US" dirty="0"/>
              <a:t>2.5 Commutativity, doubling and halving</a:t>
            </a:r>
            <a:r>
              <a:rPr lang="en-GB" dirty="0"/>
              <a:t>	  </a:t>
            </a:r>
            <a:r>
              <a:rPr lang="en-US" dirty="0">
                <a:solidFill>
                  <a:srgbClr val="00628C"/>
                </a:solidFill>
              </a:rPr>
              <a:t>Step 1:9</a:t>
            </a:r>
          </a:p>
        </p:txBody>
      </p:sp>
      <p:pic>
        <p:nvPicPr>
          <p:cNvPr id="4" name="Picture 3">
            <a:extLst>
              <a:ext uri="{FF2B5EF4-FFF2-40B4-BE49-F238E27FC236}">
                <a16:creationId xmlns:a16="http://schemas.microsoft.com/office/drawing/2014/main" id="{AEE8545E-BCDB-484F-81CA-C669E18D672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28456" y="1174743"/>
            <a:ext cx="6135088" cy="875372"/>
          </a:xfrm>
          <a:prstGeom prst="rect">
            <a:avLst/>
          </a:prstGeom>
        </p:spPr>
      </p:pic>
      <p:sp>
        <p:nvSpPr>
          <p:cNvPr id="3" name="Oval 2">
            <a:extLst>
              <a:ext uri="{FF2B5EF4-FFF2-40B4-BE49-F238E27FC236}">
                <a16:creationId xmlns:a16="http://schemas.microsoft.com/office/drawing/2014/main" id="{D15CBF88-E35A-4460-8380-29E91A57C14E}"/>
              </a:ext>
            </a:extLst>
          </p:cNvPr>
          <p:cNvSpPr/>
          <p:nvPr/>
        </p:nvSpPr>
        <p:spPr bwMode="auto">
          <a:xfrm>
            <a:off x="2905169" y="912658"/>
            <a:ext cx="1433953" cy="1433953"/>
          </a:xfrm>
          <a:prstGeom prst="ellipse">
            <a:avLst/>
          </a:prstGeom>
          <a:noFill/>
          <a:ln w="28575" cap="flat" cmpd="sng" algn="ctr">
            <a:solidFill>
              <a:srgbClr val="FF3B3B"/>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17" name="Oval 16">
            <a:extLst>
              <a:ext uri="{FF2B5EF4-FFF2-40B4-BE49-F238E27FC236}">
                <a16:creationId xmlns:a16="http://schemas.microsoft.com/office/drawing/2014/main" id="{C0EE796E-4CE4-4144-896F-1EDDFCAAD5C4}"/>
              </a:ext>
            </a:extLst>
          </p:cNvPr>
          <p:cNvSpPr/>
          <p:nvPr/>
        </p:nvSpPr>
        <p:spPr bwMode="auto">
          <a:xfrm>
            <a:off x="4752806" y="892110"/>
            <a:ext cx="1433953" cy="1433953"/>
          </a:xfrm>
          <a:prstGeom prst="ellipse">
            <a:avLst/>
          </a:prstGeom>
          <a:noFill/>
          <a:ln w="28575" cap="flat" cmpd="sng" algn="ctr">
            <a:solidFill>
              <a:srgbClr val="FF3B3B"/>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18" name="Oval 17">
            <a:extLst>
              <a:ext uri="{FF2B5EF4-FFF2-40B4-BE49-F238E27FC236}">
                <a16:creationId xmlns:a16="http://schemas.microsoft.com/office/drawing/2014/main" id="{9D4E5342-AF4E-421F-8C4B-3C3FFC5B612C}"/>
              </a:ext>
            </a:extLst>
          </p:cNvPr>
          <p:cNvSpPr/>
          <p:nvPr/>
        </p:nvSpPr>
        <p:spPr bwMode="auto">
          <a:xfrm>
            <a:off x="6607589" y="892110"/>
            <a:ext cx="1433953" cy="1433953"/>
          </a:xfrm>
          <a:prstGeom prst="ellipse">
            <a:avLst/>
          </a:prstGeom>
          <a:noFill/>
          <a:ln w="28575" cap="flat" cmpd="sng" algn="ctr">
            <a:solidFill>
              <a:srgbClr val="FF3B3B"/>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pic>
        <p:nvPicPr>
          <p:cNvPr id="12" name="Picture 11">
            <a:extLst>
              <a:ext uri="{FF2B5EF4-FFF2-40B4-BE49-F238E27FC236}">
                <a16:creationId xmlns:a16="http://schemas.microsoft.com/office/drawing/2014/main" id="{DE323E87-4B90-4835-BEE1-8758B4F9F46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653803" y="3371177"/>
            <a:ext cx="658425" cy="755970"/>
          </a:xfrm>
          <a:prstGeom prst="rect">
            <a:avLst/>
          </a:prstGeom>
        </p:spPr>
      </p:pic>
      <p:pic>
        <p:nvPicPr>
          <p:cNvPr id="19" name="Picture 18" descr="A picture containing object&#10;&#10;Description automatically generated">
            <a:extLst>
              <a:ext uri="{FF2B5EF4-FFF2-40B4-BE49-F238E27FC236}">
                <a16:creationId xmlns:a16="http://schemas.microsoft.com/office/drawing/2014/main" id="{0E4A276E-D586-46B2-99F0-A307E231F06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626367" y="4395031"/>
            <a:ext cx="713294" cy="749873"/>
          </a:xfrm>
          <a:prstGeom prst="rect">
            <a:avLst/>
          </a:prstGeom>
        </p:spPr>
      </p:pic>
      <p:pic>
        <p:nvPicPr>
          <p:cNvPr id="20" name="Picture 19">
            <a:extLst>
              <a:ext uri="{FF2B5EF4-FFF2-40B4-BE49-F238E27FC236}">
                <a16:creationId xmlns:a16="http://schemas.microsoft.com/office/drawing/2014/main" id="{7F75921A-8B97-4DF6-B0A2-F88D2DC8D6F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653803" y="3709286"/>
            <a:ext cx="658425" cy="755970"/>
          </a:xfrm>
          <a:prstGeom prst="rect">
            <a:avLst/>
          </a:prstGeom>
        </p:spPr>
      </p:pic>
      <p:pic>
        <p:nvPicPr>
          <p:cNvPr id="21" name="Picture 20">
            <a:extLst>
              <a:ext uri="{FF2B5EF4-FFF2-40B4-BE49-F238E27FC236}">
                <a16:creationId xmlns:a16="http://schemas.microsoft.com/office/drawing/2014/main" id="{D48F0549-4E78-409E-B206-3D2526CE117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653803" y="4040251"/>
            <a:ext cx="658425" cy="755970"/>
          </a:xfrm>
          <a:prstGeom prst="rect">
            <a:avLst/>
          </a:prstGeom>
        </p:spPr>
      </p:pic>
      <p:pic>
        <p:nvPicPr>
          <p:cNvPr id="22" name="Picture 21">
            <a:extLst>
              <a:ext uri="{FF2B5EF4-FFF2-40B4-BE49-F238E27FC236}">
                <a16:creationId xmlns:a16="http://schemas.microsoft.com/office/drawing/2014/main" id="{15D3DABA-8C92-4770-9084-7EFE6E1DE86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653803" y="4698464"/>
            <a:ext cx="658425" cy="755970"/>
          </a:xfrm>
          <a:prstGeom prst="rect">
            <a:avLst/>
          </a:prstGeom>
        </p:spPr>
      </p:pic>
      <p:pic>
        <p:nvPicPr>
          <p:cNvPr id="23" name="Picture 22">
            <a:extLst>
              <a:ext uri="{FF2B5EF4-FFF2-40B4-BE49-F238E27FC236}">
                <a16:creationId xmlns:a16="http://schemas.microsoft.com/office/drawing/2014/main" id="{106F50DA-24FF-47F4-8047-68B204B3C8F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653803" y="5034194"/>
            <a:ext cx="658425" cy="755970"/>
          </a:xfrm>
          <a:prstGeom prst="rect">
            <a:avLst/>
          </a:prstGeom>
        </p:spPr>
      </p:pic>
      <p:pic>
        <p:nvPicPr>
          <p:cNvPr id="24" name="Picture 23" descr="A picture containing object&#10;&#10;Description automatically generated">
            <a:extLst>
              <a:ext uri="{FF2B5EF4-FFF2-40B4-BE49-F238E27FC236}">
                <a16:creationId xmlns:a16="http://schemas.microsoft.com/office/drawing/2014/main" id="{500E09DB-FE9E-4937-B1EE-80BE52257A4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626367" y="5393735"/>
            <a:ext cx="713294" cy="749873"/>
          </a:xfrm>
          <a:prstGeom prst="rect">
            <a:avLst/>
          </a:prstGeom>
        </p:spPr>
      </p:pic>
      <p:pic>
        <p:nvPicPr>
          <p:cNvPr id="25" name="Picture 24" descr="A picture containing object&#10;&#10;Description automatically generated">
            <a:extLst>
              <a:ext uri="{FF2B5EF4-FFF2-40B4-BE49-F238E27FC236}">
                <a16:creationId xmlns:a16="http://schemas.microsoft.com/office/drawing/2014/main" id="{0FBD6538-2AF9-4BC5-A10A-B75A2F7C435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626367" y="5725746"/>
            <a:ext cx="713294" cy="749873"/>
          </a:xfrm>
          <a:prstGeom prst="rect">
            <a:avLst/>
          </a:prstGeom>
        </p:spPr>
      </p:pic>
    </p:spTree>
    <p:extLst>
      <p:ext uri="{BB962C8B-B14F-4D97-AF65-F5344CB8AC3E}">
        <p14:creationId xmlns:p14="http://schemas.microsoft.com/office/powerpoint/2010/main" val="31085363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fade">
                                      <p:cBhvr>
                                        <p:cTn id="11" dur="500"/>
                                        <p:tgtEl>
                                          <p:spTgt spid="17"/>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fade">
                                      <p:cBhvr>
                                        <p:cTn id="15" dur="500"/>
                                        <p:tgtEl>
                                          <p:spTgt spid="18"/>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fade">
                                      <p:cBhvr>
                                        <p:cTn id="20" dur="500"/>
                                        <p:tgtEl>
                                          <p:spTgt spid="12"/>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20"/>
                                        </p:tgtEl>
                                        <p:attrNameLst>
                                          <p:attrName>style.visibility</p:attrName>
                                        </p:attrNameLst>
                                      </p:cBhvr>
                                      <p:to>
                                        <p:strVal val="visible"/>
                                      </p:to>
                                    </p:set>
                                    <p:animEffect transition="in" filter="fade">
                                      <p:cBhvr>
                                        <p:cTn id="25" dur="500"/>
                                        <p:tgtEl>
                                          <p:spTgt spid="20"/>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21"/>
                                        </p:tgtEl>
                                        <p:attrNameLst>
                                          <p:attrName>style.visibility</p:attrName>
                                        </p:attrNameLst>
                                      </p:cBhvr>
                                      <p:to>
                                        <p:strVal val="visible"/>
                                      </p:to>
                                    </p:set>
                                    <p:animEffect transition="in" filter="fade">
                                      <p:cBhvr>
                                        <p:cTn id="30" dur="500"/>
                                        <p:tgtEl>
                                          <p:spTgt spid="21"/>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nodeType="clickEffect">
                                  <p:stCondLst>
                                    <p:cond delay="0"/>
                                  </p:stCondLst>
                                  <p:childTnLst>
                                    <p:set>
                                      <p:cBhvr>
                                        <p:cTn id="34" dur="1" fill="hold">
                                          <p:stCondLst>
                                            <p:cond delay="0"/>
                                          </p:stCondLst>
                                        </p:cTn>
                                        <p:tgtEl>
                                          <p:spTgt spid="19"/>
                                        </p:tgtEl>
                                        <p:attrNameLst>
                                          <p:attrName>style.visibility</p:attrName>
                                        </p:attrNameLst>
                                      </p:cBhvr>
                                      <p:to>
                                        <p:strVal val="visible"/>
                                      </p:to>
                                    </p:set>
                                    <p:animEffect transition="in" filter="fade">
                                      <p:cBhvr>
                                        <p:cTn id="35" dur="500"/>
                                        <p:tgtEl>
                                          <p:spTgt spid="19"/>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nodeType="clickEffect">
                                  <p:stCondLst>
                                    <p:cond delay="0"/>
                                  </p:stCondLst>
                                  <p:childTnLst>
                                    <p:set>
                                      <p:cBhvr>
                                        <p:cTn id="39" dur="1" fill="hold">
                                          <p:stCondLst>
                                            <p:cond delay="0"/>
                                          </p:stCondLst>
                                        </p:cTn>
                                        <p:tgtEl>
                                          <p:spTgt spid="22"/>
                                        </p:tgtEl>
                                        <p:attrNameLst>
                                          <p:attrName>style.visibility</p:attrName>
                                        </p:attrNameLst>
                                      </p:cBhvr>
                                      <p:to>
                                        <p:strVal val="visible"/>
                                      </p:to>
                                    </p:set>
                                    <p:animEffect transition="in" filter="fade">
                                      <p:cBhvr>
                                        <p:cTn id="40" dur="500"/>
                                        <p:tgtEl>
                                          <p:spTgt spid="22"/>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nodeType="clickEffect">
                                  <p:stCondLst>
                                    <p:cond delay="0"/>
                                  </p:stCondLst>
                                  <p:childTnLst>
                                    <p:set>
                                      <p:cBhvr>
                                        <p:cTn id="44" dur="1" fill="hold">
                                          <p:stCondLst>
                                            <p:cond delay="0"/>
                                          </p:stCondLst>
                                        </p:cTn>
                                        <p:tgtEl>
                                          <p:spTgt spid="23"/>
                                        </p:tgtEl>
                                        <p:attrNameLst>
                                          <p:attrName>style.visibility</p:attrName>
                                        </p:attrNameLst>
                                      </p:cBhvr>
                                      <p:to>
                                        <p:strVal val="visible"/>
                                      </p:to>
                                    </p:set>
                                    <p:animEffect transition="in" filter="fade">
                                      <p:cBhvr>
                                        <p:cTn id="45" dur="500"/>
                                        <p:tgtEl>
                                          <p:spTgt spid="23"/>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nodeType="clickEffect">
                                  <p:stCondLst>
                                    <p:cond delay="0"/>
                                  </p:stCondLst>
                                  <p:childTnLst>
                                    <p:set>
                                      <p:cBhvr>
                                        <p:cTn id="49" dur="1" fill="hold">
                                          <p:stCondLst>
                                            <p:cond delay="0"/>
                                          </p:stCondLst>
                                        </p:cTn>
                                        <p:tgtEl>
                                          <p:spTgt spid="24"/>
                                        </p:tgtEl>
                                        <p:attrNameLst>
                                          <p:attrName>style.visibility</p:attrName>
                                        </p:attrNameLst>
                                      </p:cBhvr>
                                      <p:to>
                                        <p:strVal val="visible"/>
                                      </p:to>
                                    </p:set>
                                    <p:animEffect transition="in" filter="fade">
                                      <p:cBhvr>
                                        <p:cTn id="50" dur="500"/>
                                        <p:tgtEl>
                                          <p:spTgt spid="24"/>
                                        </p:tgtEl>
                                      </p:cBhvr>
                                    </p:animEffect>
                                  </p:childTnLst>
                                </p:cTn>
                              </p:par>
                            </p:childTnLst>
                          </p:cTn>
                        </p:par>
                      </p:childTnLst>
                    </p:cTn>
                  </p:par>
                  <p:par>
                    <p:cTn id="51" fill="hold">
                      <p:stCondLst>
                        <p:cond delay="indefinite"/>
                      </p:stCondLst>
                      <p:childTnLst>
                        <p:par>
                          <p:cTn id="52" fill="hold">
                            <p:stCondLst>
                              <p:cond delay="0"/>
                            </p:stCondLst>
                            <p:childTnLst>
                              <p:par>
                                <p:cTn id="53" presetID="10" presetClass="entr" presetSubtype="0" fill="hold" nodeType="clickEffect">
                                  <p:stCondLst>
                                    <p:cond delay="0"/>
                                  </p:stCondLst>
                                  <p:childTnLst>
                                    <p:set>
                                      <p:cBhvr>
                                        <p:cTn id="54" dur="1" fill="hold">
                                          <p:stCondLst>
                                            <p:cond delay="0"/>
                                          </p:stCondLst>
                                        </p:cTn>
                                        <p:tgtEl>
                                          <p:spTgt spid="25"/>
                                        </p:tgtEl>
                                        <p:attrNameLst>
                                          <p:attrName>style.visibility</p:attrName>
                                        </p:attrNameLst>
                                      </p:cBhvr>
                                      <p:to>
                                        <p:strVal val="visible"/>
                                      </p:to>
                                    </p:set>
                                    <p:animEffect transition="in" filter="fade">
                                      <p:cBhvr>
                                        <p:cTn id="55"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7" grpId="0" animBg="1"/>
      <p:bldP spid="18" grpId="0" animBg="1"/>
    </p:bldLst>
  </p:timing>
</p:sld>
</file>

<file path=ppt/slides/slide2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a:t>
            </a:r>
            <a:r>
              <a:rPr lang="en-GB" sz="2400" b="1" dirty="0"/>
              <a:t>2</a:t>
            </a:r>
            <a:r>
              <a:rPr lang="en-GB" sz="2400" b="1" i="0" u="none" strike="noStrike" dirty="0">
                <a:effectLst/>
              </a:rPr>
              <a:t>, Unit </a:t>
            </a:r>
            <a:r>
              <a:rPr lang="en-GB" sz="2400" b="1" dirty="0"/>
              <a:t>5</a:t>
            </a:r>
            <a:r>
              <a:rPr lang="en-GB" sz="2400" b="1" i="0" u="none" strike="noStrike" dirty="0">
                <a:effectLst/>
              </a:rPr>
              <a:t>, Learning Outcome </a:t>
            </a:r>
            <a:r>
              <a:rPr lang="en-GB" sz="2400" b="1" dirty="0"/>
              <a:t>26</a:t>
            </a:r>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3132302578"/>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26</a:t>
                      </a:r>
                    </a:p>
                  </a:txBody>
                  <a:tcPr anchor="ctr">
                    <a:solidFill>
                      <a:srgbClr val="327473"/>
                    </a:solidFill>
                  </a:tcPr>
                </a:tc>
                <a:extLst>
                  <a:ext uri="{0D108BD9-81ED-4DB2-BD59-A6C34878D82A}">
                    <a16:rowId xmlns:a16="http://schemas.microsoft.com/office/drawing/2014/main" val="2928509842"/>
                  </a:ext>
                </a:extLst>
              </a:tr>
              <a:tr h="1607131">
                <a:tc>
                  <a:txBody>
                    <a:bodyPr/>
                    <a:lstStyle/>
                    <a:p>
                      <a:r>
                        <a:rPr lang="en-GB" sz="2400" b="1" dirty="0">
                          <a:solidFill>
                            <a:schemeClr val="tx1">
                              <a:lumMod val="65000"/>
                              <a:lumOff val="35000"/>
                            </a:schemeClr>
                          </a:solidFill>
                          <a:latin typeface="Arial" panose="020B0604020202020204" pitchFamily="34" charset="0"/>
                          <a:cs typeface="Arial" panose="020B0604020202020204" pitchFamily="34" charset="0"/>
                        </a:rPr>
                        <a:t>Pupils explain what each factor represents in a multiplication story</a:t>
                      </a: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63348661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2, Unit 5, Learning Outcome 26</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a:lnSpc>
                <a:spcPct val="120000"/>
              </a:lnSpc>
              <a:buClr>
                <a:srgbClr val="585858"/>
              </a:buClr>
            </a:pPr>
            <a:r>
              <a:rPr lang="en-GB" sz="2000" dirty="0"/>
              <a:t>Additional teacher guidance for this outcome should be read first and can be found in this segment of the NCETM Primary Mastery Professional Development Materials:</a:t>
            </a:r>
          </a:p>
          <a:p>
            <a:pPr>
              <a:lnSpc>
                <a:spcPct val="120000"/>
              </a:lnSpc>
              <a:buClr>
                <a:srgbClr val="585858"/>
              </a:buClr>
            </a:pPr>
            <a:r>
              <a:rPr lang="en-GB" sz="2000" dirty="0">
                <a:hlinkClick r:id="rId3"/>
              </a:rPr>
              <a:t>2.5 Commutativity (part 2), doubling and halving</a:t>
            </a:r>
            <a:endParaRPr lang="en-GB" sz="2000" dirty="0"/>
          </a:p>
          <a:p>
            <a:pPr>
              <a:lnSpc>
                <a:spcPct val="120000"/>
              </a:lnSpc>
              <a:buClr>
                <a:srgbClr val="585858"/>
              </a:buClr>
            </a:pPr>
            <a:r>
              <a:rPr lang="en-GB" sz="2000" dirty="0"/>
              <a:t>The spine materials are divided into ‘teaching points’ and ‘steps in learning’.</a:t>
            </a:r>
          </a:p>
          <a:p>
            <a:pPr>
              <a:lnSpc>
                <a:spcPct val="120000"/>
              </a:lnSpc>
              <a:buClr>
                <a:srgbClr val="585858"/>
              </a:buClr>
            </a:pPr>
            <a:endParaRPr lang="en-GB" sz="2000"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294718998"/>
              </p:ext>
            </p:extLst>
          </p:nvPr>
        </p:nvGraphicFramePr>
        <p:xfrm>
          <a:off x="4514850" y="4258491"/>
          <a:ext cx="6886575" cy="79248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319314">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319314">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1</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1:10 - 1:12</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16-18</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4"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pic>
        <p:nvPicPr>
          <p:cNvPr id="10" name="Picture Placeholder 9">
            <a:extLst>
              <a:ext uri="{FF2B5EF4-FFF2-40B4-BE49-F238E27FC236}">
                <a16:creationId xmlns:a16="http://schemas.microsoft.com/office/drawing/2014/main" id="{609C64A6-E99D-4745-B6C5-73830228CCBF}"/>
              </a:ext>
            </a:extLst>
          </p:cNvPr>
          <p:cNvPicPr>
            <a:picLocks noGrp="1" noChangeAspect="1"/>
          </p:cNvPicPr>
          <p:nvPr>
            <p:ph type="pic" sz="quarter" idx="12"/>
          </p:nvPr>
        </p:nvPicPr>
        <p:blipFill>
          <a:blip r:embed="rId5">
            <a:extLst>
              <a:ext uri="{28A0092B-C50C-407E-A947-70E740481C1C}">
                <a14:useLocalDpi xmlns:a14="http://schemas.microsoft.com/office/drawing/2010/main" val="0"/>
              </a:ext>
            </a:extLst>
          </a:blip>
          <a:srcRect t="222" b="222"/>
          <a:stretch>
            <a:fillRect/>
          </a:stretch>
        </p:blipFill>
        <p:spPr/>
      </p:pic>
    </p:spTree>
    <p:extLst>
      <p:ext uri="{BB962C8B-B14F-4D97-AF65-F5344CB8AC3E}">
        <p14:creationId xmlns:p14="http://schemas.microsoft.com/office/powerpoint/2010/main" val="411889754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2.5 Commutativity, doubling and halving</a:t>
            </a:r>
            <a:r>
              <a:rPr lang="en-GB" dirty="0"/>
              <a:t>	  </a:t>
            </a:r>
            <a:r>
              <a:rPr lang="en-US" dirty="0">
                <a:solidFill>
                  <a:srgbClr val="00628C"/>
                </a:solidFill>
              </a:rPr>
              <a:t>Step 1:10</a:t>
            </a:r>
          </a:p>
        </p:txBody>
      </p:sp>
      <p:pic>
        <p:nvPicPr>
          <p:cNvPr id="4" name="Picture 3" descr="A close up of a logo&#10;&#10;Description automatically generated">
            <a:extLst>
              <a:ext uri="{FF2B5EF4-FFF2-40B4-BE49-F238E27FC236}">
                <a16:creationId xmlns:a16="http://schemas.microsoft.com/office/drawing/2014/main" id="{30E0CF24-382A-42E3-A884-201B05E6A0A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28456" y="1430125"/>
            <a:ext cx="6135088" cy="1900381"/>
          </a:xfrm>
          <a:prstGeom prst="rect">
            <a:avLst/>
          </a:prstGeom>
        </p:spPr>
      </p:pic>
      <p:sp>
        <p:nvSpPr>
          <p:cNvPr id="5" name="TextBox 4">
            <a:extLst>
              <a:ext uri="{FF2B5EF4-FFF2-40B4-BE49-F238E27FC236}">
                <a16:creationId xmlns:a16="http://schemas.microsoft.com/office/drawing/2014/main" id="{4DEF5B72-D44E-4830-8F8C-F49929705CC1}"/>
              </a:ext>
            </a:extLst>
          </p:cNvPr>
          <p:cNvSpPr txBox="1"/>
          <p:nvPr/>
        </p:nvSpPr>
        <p:spPr bwMode="auto">
          <a:xfrm>
            <a:off x="5097985" y="3640572"/>
            <a:ext cx="199605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4 groups of 3</a:t>
            </a:r>
          </a:p>
        </p:txBody>
      </p:sp>
      <p:sp>
        <p:nvSpPr>
          <p:cNvPr id="6" name="TextBox 5">
            <a:extLst>
              <a:ext uri="{FF2B5EF4-FFF2-40B4-BE49-F238E27FC236}">
                <a16:creationId xmlns:a16="http://schemas.microsoft.com/office/drawing/2014/main" id="{6CE02479-2EDE-4912-9963-C63388DC6F39}"/>
              </a:ext>
            </a:extLst>
          </p:cNvPr>
          <p:cNvSpPr txBox="1"/>
          <p:nvPr/>
        </p:nvSpPr>
        <p:spPr bwMode="auto">
          <a:xfrm>
            <a:off x="4743711" y="4181262"/>
            <a:ext cx="270458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3 + 3 + 3 + 3 = 12</a:t>
            </a:r>
          </a:p>
        </p:txBody>
      </p:sp>
      <p:sp>
        <p:nvSpPr>
          <p:cNvPr id="7" name="TextBox 6">
            <a:extLst>
              <a:ext uri="{FF2B5EF4-FFF2-40B4-BE49-F238E27FC236}">
                <a16:creationId xmlns:a16="http://schemas.microsoft.com/office/drawing/2014/main" id="{F01331C9-BC12-4FEE-9EF7-F6F41E846917}"/>
              </a:ext>
            </a:extLst>
          </p:cNvPr>
          <p:cNvSpPr txBox="1"/>
          <p:nvPr/>
        </p:nvSpPr>
        <p:spPr bwMode="auto">
          <a:xfrm>
            <a:off x="5290332" y="4721952"/>
            <a:ext cx="161133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4 × 3 = 12</a:t>
            </a:r>
          </a:p>
        </p:txBody>
      </p:sp>
      <p:sp>
        <p:nvSpPr>
          <p:cNvPr id="8" name="TextBox 7">
            <a:extLst>
              <a:ext uri="{FF2B5EF4-FFF2-40B4-BE49-F238E27FC236}">
                <a16:creationId xmlns:a16="http://schemas.microsoft.com/office/drawing/2014/main" id="{FBA2D423-2949-497C-AEBD-7460EDF56C43}"/>
              </a:ext>
            </a:extLst>
          </p:cNvPr>
          <p:cNvSpPr txBox="1"/>
          <p:nvPr/>
        </p:nvSpPr>
        <p:spPr bwMode="auto">
          <a:xfrm>
            <a:off x="5154879" y="5262642"/>
            <a:ext cx="188224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3, four times</a:t>
            </a:r>
          </a:p>
        </p:txBody>
      </p:sp>
      <p:sp>
        <p:nvSpPr>
          <p:cNvPr id="9" name="TextBox 8">
            <a:extLst>
              <a:ext uri="{FF2B5EF4-FFF2-40B4-BE49-F238E27FC236}">
                <a16:creationId xmlns:a16="http://schemas.microsoft.com/office/drawing/2014/main" id="{3A94E62E-DFBA-479C-9058-024717C48F85}"/>
              </a:ext>
            </a:extLst>
          </p:cNvPr>
          <p:cNvSpPr txBox="1"/>
          <p:nvPr/>
        </p:nvSpPr>
        <p:spPr bwMode="auto">
          <a:xfrm>
            <a:off x="5290332" y="5803331"/>
            <a:ext cx="161133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3 × 4 = 12</a:t>
            </a:r>
          </a:p>
        </p:txBody>
      </p:sp>
    </p:spTree>
    <p:extLst>
      <p:ext uri="{BB962C8B-B14F-4D97-AF65-F5344CB8AC3E}">
        <p14:creationId xmlns:p14="http://schemas.microsoft.com/office/powerpoint/2010/main" val="5053720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Lst>
  </p:timing>
</p:sld>
</file>

<file path=ppt/slides/slide2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2.5 Commutativity, doubling and halving</a:t>
            </a:r>
            <a:r>
              <a:rPr lang="en-GB" dirty="0"/>
              <a:t>	  </a:t>
            </a:r>
            <a:r>
              <a:rPr lang="en-US" dirty="0">
                <a:solidFill>
                  <a:srgbClr val="00628C"/>
                </a:solidFill>
              </a:rPr>
              <a:t>Step 1:11</a:t>
            </a:r>
          </a:p>
        </p:txBody>
      </p:sp>
      <p:sp>
        <p:nvSpPr>
          <p:cNvPr id="3" name="TextBox 2">
            <a:extLst>
              <a:ext uri="{FF2B5EF4-FFF2-40B4-BE49-F238E27FC236}">
                <a16:creationId xmlns:a16="http://schemas.microsoft.com/office/drawing/2014/main" id="{771622D9-6D11-45FD-A414-A77FFEE2971A}"/>
              </a:ext>
            </a:extLst>
          </p:cNvPr>
          <p:cNvSpPr txBox="1"/>
          <p:nvPr/>
        </p:nvSpPr>
        <p:spPr bwMode="auto">
          <a:xfrm>
            <a:off x="5290343" y="1069207"/>
            <a:ext cx="161133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6 × 3 = 18</a:t>
            </a:r>
          </a:p>
        </p:txBody>
      </p:sp>
      <p:pic>
        <p:nvPicPr>
          <p:cNvPr id="5" name="Picture 4" descr="A close up of a logo&#10;&#10;Description automatically generated">
            <a:extLst>
              <a:ext uri="{FF2B5EF4-FFF2-40B4-BE49-F238E27FC236}">
                <a16:creationId xmlns:a16="http://schemas.microsoft.com/office/drawing/2014/main" id="{030E81B5-115C-4C8D-B7A3-6FDD65AE2C01}"/>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4058519" y="2132643"/>
            <a:ext cx="1659466" cy="3311119"/>
          </a:xfrm>
          <a:prstGeom prst="rect">
            <a:avLst/>
          </a:prstGeom>
        </p:spPr>
      </p:pic>
      <p:pic>
        <p:nvPicPr>
          <p:cNvPr id="7" name="Picture 6">
            <a:extLst>
              <a:ext uri="{FF2B5EF4-FFF2-40B4-BE49-F238E27FC236}">
                <a16:creationId xmlns:a16="http://schemas.microsoft.com/office/drawing/2014/main" id="{3A82DB71-90AA-4A58-A4F7-AA2982F7662B}"/>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6248539" y="2160698"/>
            <a:ext cx="574616" cy="3258746"/>
          </a:xfrm>
          <a:prstGeom prst="rect">
            <a:avLst/>
          </a:prstGeom>
        </p:spPr>
      </p:pic>
      <p:pic>
        <p:nvPicPr>
          <p:cNvPr id="6" name="Picture 5">
            <a:extLst>
              <a:ext uri="{FF2B5EF4-FFF2-40B4-BE49-F238E27FC236}">
                <a16:creationId xmlns:a16="http://schemas.microsoft.com/office/drawing/2014/main" id="{530E0C1D-167A-452A-9459-AEE95172C3D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353709" y="2132642"/>
            <a:ext cx="779772" cy="3223830"/>
          </a:xfrm>
          <a:prstGeom prst="rect">
            <a:avLst/>
          </a:prstGeom>
        </p:spPr>
      </p:pic>
    </p:spTree>
    <p:extLst>
      <p:ext uri="{BB962C8B-B14F-4D97-AF65-F5344CB8AC3E}">
        <p14:creationId xmlns:p14="http://schemas.microsoft.com/office/powerpoint/2010/main" val="19645691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3EEF2266-693D-4CEA-BE0B-5D8D2F746AA9}"/>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5125724" y="1708183"/>
            <a:ext cx="1811208" cy="3212192"/>
          </a:xfrm>
          <a:prstGeom prst="rect">
            <a:avLst/>
          </a:prstGeom>
        </p:spPr>
      </p:pic>
      <p:sp>
        <p:nvSpPr>
          <p:cNvPr id="2" name="Text Placeholder 1"/>
          <p:cNvSpPr>
            <a:spLocks noGrp="1"/>
          </p:cNvSpPr>
          <p:nvPr>
            <p:ph type="body" sz="quarter" idx="11"/>
          </p:nvPr>
        </p:nvSpPr>
        <p:spPr/>
        <p:txBody>
          <a:bodyPr/>
          <a:lstStyle/>
          <a:p>
            <a:r>
              <a:rPr lang="en-US" dirty="0"/>
              <a:t>2.5 Commutativity, doubling and halving</a:t>
            </a:r>
            <a:r>
              <a:rPr lang="en-GB" dirty="0"/>
              <a:t>	  </a:t>
            </a:r>
            <a:r>
              <a:rPr lang="en-US" dirty="0">
                <a:solidFill>
                  <a:srgbClr val="00628C"/>
                </a:solidFill>
              </a:rPr>
              <a:t>Step 1:11</a:t>
            </a:r>
          </a:p>
        </p:txBody>
      </p:sp>
      <p:pic>
        <p:nvPicPr>
          <p:cNvPr id="6" name="Picture 5">
            <a:extLst>
              <a:ext uri="{FF2B5EF4-FFF2-40B4-BE49-F238E27FC236}">
                <a16:creationId xmlns:a16="http://schemas.microsoft.com/office/drawing/2014/main" id="{22A8823B-8224-4BAB-9DE4-8C40BD33A41F}"/>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5191125" y="5097687"/>
            <a:ext cx="1624014" cy="430620"/>
          </a:xfrm>
          <a:prstGeom prst="rect">
            <a:avLst/>
          </a:prstGeom>
        </p:spPr>
      </p:pic>
      <p:sp>
        <p:nvSpPr>
          <p:cNvPr id="9" name="TextBox 8">
            <a:extLst>
              <a:ext uri="{FF2B5EF4-FFF2-40B4-BE49-F238E27FC236}">
                <a16:creationId xmlns:a16="http://schemas.microsoft.com/office/drawing/2014/main" id="{1768F244-34E1-42A8-AFE9-97FE498D93A8}"/>
              </a:ext>
            </a:extLst>
          </p:cNvPr>
          <p:cNvSpPr txBox="1"/>
          <p:nvPr/>
        </p:nvSpPr>
        <p:spPr bwMode="auto">
          <a:xfrm>
            <a:off x="5290343" y="1069207"/>
            <a:ext cx="161133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6 × 3 = 18</a:t>
            </a:r>
          </a:p>
        </p:txBody>
      </p:sp>
      <p:pic>
        <p:nvPicPr>
          <p:cNvPr id="10" name="Picture 9" descr="A close up of a logo&#10;&#10;Description automatically generated">
            <a:extLst>
              <a:ext uri="{FF2B5EF4-FFF2-40B4-BE49-F238E27FC236}">
                <a16:creationId xmlns:a16="http://schemas.microsoft.com/office/drawing/2014/main" id="{E54B17C3-3AF2-4FFE-97F7-DDBFA2BFF93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738461" y="5701431"/>
            <a:ext cx="2534935" cy="479164"/>
          </a:xfrm>
          <a:prstGeom prst="rect">
            <a:avLst/>
          </a:prstGeom>
        </p:spPr>
      </p:pic>
    </p:spTree>
    <p:extLst>
      <p:ext uri="{BB962C8B-B14F-4D97-AF65-F5344CB8AC3E}">
        <p14:creationId xmlns:p14="http://schemas.microsoft.com/office/powerpoint/2010/main" val="27107791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2.5 Commutativity, doubling and halving</a:t>
            </a:r>
            <a:r>
              <a:rPr lang="en-GB" dirty="0"/>
              <a:t>	  </a:t>
            </a:r>
            <a:r>
              <a:rPr lang="en-US" dirty="0">
                <a:solidFill>
                  <a:srgbClr val="00628C"/>
                </a:solidFill>
              </a:rPr>
              <a:t>Step 1:11</a:t>
            </a:r>
          </a:p>
        </p:txBody>
      </p:sp>
      <p:sp>
        <p:nvSpPr>
          <p:cNvPr id="3" name="TextBox 2">
            <a:extLst>
              <a:ext uri="{FF2B5EF4-FFF2-40B4-BE49-F238E27FC236}">
                <a16:creationId xmlns:a16="http://schemas.microsoft.com/office/drawing/2014/main" id="{0B0E1537-FEFE-4776-B84D-4E15251B3367}"/>
              </a:ext>
            </a:extLst>
          </p:cNvPr>
          <p:cNvSpPr txBox="1"/>
          <p:nvPr/>
        </p:nvSpPr>
        <p:spPr bwMode="auto">
          <a:xfrm>
            <a:off x="5290343" y="1069207"/>
            <a:ext cx="161133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6 × 3 = 18</a:t>
            </a:r>
          </a:p>
        </p:txBody>
      </p:sp>
      <p:grpSp>
        <p:nvGrpSpPr>
          <p:cNvPr id="19" name="Group 18">
            <a:extLst>
              <a:ext uri="{FF2B5EF4-FFF2-40B4-BE49-F238E27FC236}">
                <a16:creationId xmlns:a16="http://schemas.microsoft.com/office/drawing/2014/main" id="{0413C45E-6797-4C3D-9DAA-DAA687034E37}"/>
              </a:ext>
            </a:extLst>
          </p:cNvPr>
          <p:cNvGrpSpPr>
            <a:grpSpLocks noChangeAspect="1"/>
          </p:cNvGrpSpPr>
          <p:nvPr/>
        </p:nvGrpSpPr>
        <p:grpSpPr>
          <a:xfrm>
            <a:off x="7244094" y="1977374"/>
            <a:ext cx="2275813" cy="4015240"/>
            <a:chOff x="5625574" y="1708183"/>
            <a:chExt cx="2534935" cy="4472412"/>
          </a:xfrm>
        </p:grpSpPr>
        <p:pic>
          <p:nvPicPr>
            <p:cNvPr id="16" name="Picture 15">
              <a:extLst>
                <a:ext uri="{FF2B5EF4-FFF2-40B4-BE49-F238E27FC236}">
                  <a16:creationId xmlns:a16="http://schemas.microsoft.com/office/drawing/2014/main" id="{6865D1A3-2494-4E13-AB61-F2D8C0E978C3}"/>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6012838" y="1708183"/>
              <a:ext cx="1811208" cy="3212192"/>
            </a:xfrm>
            <a:prstGeom prst="rect">
              <a:avLst/>
            </a:prstGeom>
          </p:spPr>
        </p:pic>
        <p:pic>
          <p:nvPicPr>
            <p:cNvPr id="17" name="Picture 16">
              <a:extLst>
                <a:ext uri="{FF2B5EF4-FFF2-40B4-BE49-F238E27FC236}">
                  <a16:creationId xmlns:a16="http://schemas.microsoft.com/office/drawing/2014/main" id="{589983DC-CFC9-4E03-A434-44826C59D0B5}"/>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6078239" y="5097687"/>
              <a:ext cx="1624014" cy="430620"/>
            </a:xfrm>
            <a:prstGeom prst="rect">
              <a:avLst/>
            </a:prstGeom>
          </p:spPr>
        </p:pic>
        <p:pic>
          <p:nvPicPr>
            <p:cNvPr id="18" name="Picture 17" descr="A close up of a logo&#10;&#10;Description automatically generated">
              <a:extLst>
                <a:ext uri="{FF2B5EF4-FFF2-40B4-BE49-F238E27FC236}">
                  <a16:creationId xmlns:a16="http://schemas.microsoft.com/office/drawing/2014/main" id="{7A5E5B40-6551-4845-A0C8-C0CA6B82106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625574" y="5701431"/>
              <a:ext cx="2534935" cy="479164"/>
            </a:xfrm>
            <a:prstGeom prst="rect">
              <a:avLst/>
            </a:prstGeom>
          </p:spPr>
        </p:pic>
      </p:grpSp>
      <p:cxnSp>
        <p:nvCxnSpPr>
          <p:cNvPr id="20" name="Straight Connector 19">
            <a:extLst>
              <a:ext uri="{FF2B5EF4-FFF2-40B4-BE49-F238E27FC236}">
                <a16:creationId xmlns:a16="http://schemas.microsoft.com/office/drawing/2014/main" id="{5949BB41-37DA-489F-8971-4D3FF23F3B83}"/>
              </a:ext>
            </a:extLst>
          </p:cNvPr>
          <p:cNvCxnSpPr>
            <a:cxnSpLocks/>
          </p:cNvCxnSpPr>
          <p:nvPr/>
        </p:nvCxnSpPr>
        <p:spPr bwMode="auto">
          <a:xfrm>
            <a:off x="6096000" y="1707862"/>
            <a:ext cx="0" cy="4562269"/>
          </a:xfrm>
          <a:prstGeom prst="line">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27" name="Group 26">
            <a:extLst>
              <a:ext uri="{FF2B5EF4-FFF2-40B4-BE49-F238E27FC236}">
                <a16:creationId xmlns:a16="http://schemas.microsoft.com/office/drawing/2014/main" id="{7A1586A9-0FE1-4EBD-AB55-C041DB79F618}"/>
              </a:ext>
            </a:extLst>
          </p:cNvPr>
          <p:cNvGrpSpPr>
            <a:grpSpLocks noChangeAspect="1"/>
          </p:cNvGrpSpPr>
          <p:nvPr/>
        </p:nvGrpSpPr>
        <p:grpSpPr>
          <a:xfrm>
            <a:off x="2284075" y="1977212"/>
            <a:ext cx="3064041" cy="2947502"/>
            <a:chOff x="127168" y="1970077"/>
            <a:chExt cx="3442035" cy="3311119"/>
          </a:xfrm>
        </p:grpSpPr>
        <p:pic>
          <p:nvPicPr>
            <p:cNvPr id="23" name="Picture 22" descr="A close up of a logo&#10;&#10;Description automatically generated">
              <a:extLst>
                <a:ext uri="{FF2B5EF4-FFF2-40B4-BE49-F238E27FC236}">
                  <a16:creationId xmlns:a16="http://schemas.microsoft.com/office/drawing/2014/main" id="{A20A99CE-40FF-4DE2-B6E2-122F1AAA1F91}"/>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127168" y="1970077"/>
              <a:ext cx="1659466" cy="3311119"/>
            </a:xfrm>
            <a:prstGeom prst="rect">
              <a:avLst/>
            </a:prstGeom>
          </p:spPr>
        </p:pic>
        <p:pic>
          <p:nvPicPr>
            <p:cNvPr id="24" name="Picture 23">
              <a:extLst>
                <a:ext uri="{FF2B5EF4-FFF2-40B4-BE49-F238E27FC236}">
                  <a16:creationId xmlns:a16="http://schemas.microsoft.com/office/drawing/2014/main" id="{29AA7EF0-CBE1-499F-BC46-89EF56EF68EE}"/>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1949538" y="1998133"/>
              <a:ext cx="574616" cy="3258746"/>
            </a:xfrm>
            <a:prstGeom prst="rect">
              <a:avLst/>
            </a:prstGeom>
          </p:spPr>
        </p:pic>
        <p:pic>
          <p:nvPicPr>
            <p:cNvPr id="25" name="Picture 24">
              <a:extLst>
                <a:ext uri="{FF2B5EF4-FFF2-40B4-BE49-F238E27FC236}">
                  <a16:creationId xmlns:a16="http://schemas.microsoft.com/office/drawing/2014/main" id="{00080A02-6D6A-40CC-B71E-33A667153E7B}"/>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789431" y="1970077"/>
              <a:ext cx="779772" cy="3223830"/>
            </a:xfrm>
            <a:prstGeom prst="rect">
              <a:avLst/>
            </a:prstGeom>
          </p:spPr>
        </p:pic>
      </p:grpSp>
    </p:spTree>
    <p:extLst>
      <p:ext uri="{BB962C8B-B14F-4D97-AF65-F5344CB8AC3E}">
        <p14:creationId xmlns:p14="http://schemas.microsoft.com/office/powerpoint/2010/main" val="1814558697"/>
      </p:ext>
    </p:extLst>
  </p:cSld>
  <p:clrMapOvr>
    <a:masterClrMapping/>
  </p:clrMapOvr>
</p:sld>
</file>

<file path=ppt/slides/slide2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2.5 Commutativity, doubling and halving</a:t>
            </a:r>
            <a:r>
              <a:rPr lang="en-GB" dirty="0"/>
              <a:t>	  </a:t>
            </a:r>
            <a:r>
              <a:rPr lang="en-US" dirty="0">
                <a:solidFill>
                  <a:srgbClr val="00628C"/>
                </a:solidFill>
              </a:rPr>
              <a:t>Step 1:12</a:t>
            </a:r>
          </a:p>
        </p:txBody>
      </p:sp>
      <p:grpSp>
        <p:nvGrpSpPr>
          <p:cNvPr id="10" name="Group 9">
            <a:extLst>
              <a:ext uri="{FF2B5EF4-FFF2-40B4-BE49-F238E27FC236}">
                <a16:creationId xmlns:a16="http://schemas.microsoft.com/office/drawing/2014/main" id="{79AA8C04-4830-45E2-BC80-3B32508992CB}"/>
              </a:ext>
            </a:extLst>
          </p:cNvPr>
          <p:cNvGrpSpPr/>
          <p:nvPr/>
        </p:nvGrpSpPr>
        <p:grpSpPr>
          <a:xfrm>
            <a:off x="5242028" y="4259949"/>
            <a:ext cx="1707944" cy="461665"/>
            <a:chOff x="3416511" y="4467042"/>
            <a:chExt cx="1707944" cy="461665"/>
          </a:xfrm>
        </p:grpSpPr>
        <p:sp>
          <p:nvSpPr>
            <p:cNvPr id="3" name="TextBox 2">
              <a:extLst>
                <a:ext uri="{FF2B5EF4-FFF2-40B4-BE49-F238E27FC236}">
                  <a16:creationId xmlns:a16="http://schemas.microsoft.com/office/drawing/2014/main" id="{6C58ED42-0196-42EA-96C4-31F44A0C4515}"/>
                </a:ext>
              </a:extLst>
            </p:cNvPr>
            <p:cNvSpPr txBox="1"/>
            <p:nvPr/>
          </p:nvSpPr>
          <p:spPr bwMode="auto">
            <a:xfrm>
              <a:off x="3416511" y="4467042"/>
              <a:ext cx="87235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Sally:</a:t>
              </a:r>
            </a:p>
          </p:txBody>
        </p:sp>
        <p:sp>
          <p:nvSpPr>
            <p:cNvPr id="7" name="TextBox 6">
              <a:extLst>
                <a:ext uri="{FF2B5EF4-FFF2-40B4-BE49-F238E27FC236}">
                  <a16:creationId xmlns:a16="http://schemas.microsoft.com/office/drawing/2014/main" id="{29F4F0ED-6C76-44DE-B635-66F9948E65D8}"/>
                </a:ext>
              </a:extLst>
            </p:cNvPr>
            <p:cNvSpPr txBox="1"/>
            <p:nvPr/>
          </p:nvSpPr>
          <p:spPr bwMode="auto">
            <a:xfrm>
              <a:off x="4171950" y="4467042"/>
              <a:ext cx="95250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959595"/>
                  </a:solidFill>
                  <a:latin typeface="Comic Sans MS" panose="030F0702030302020204" pitchFamily="66" charset="0"/>
                  <a:ea typeface="Myriad Pro Semibold" charset="0"/>
                  <a:cs typeface="Myriad Pro Semibold" charset="0"/>
                </a:rPr>
                <a:t>3 × 4</a:t>
              </a:r>
            </a:p>
          </p:txBody>
        </p:sp>
      </p:grpSp>
      <p:grpSp>
        <p:nvGrpSpPr>
          <p:cNvPr id="11" name="Group 10">
            <a:extLst>
              <a:ext uri="{FF2B5EF4-FFF2-40B4-BE49-F238E27FC236}">
                <a16:creationId xmlns:a16="http://schemas.microsoft.com/office/drawing/2014/main" id="{A3B6C95B-66B7-4C5F-A8DB-2134B367968B}"/>
              </a:ext>
            </a:extLst>
          </p:cNvPr>
          <p:cNvGrpSpPr/>
          <p:nvPr/>
        </p:nvGrpSpPr>
        <p:grpSpPr>
          <a:xfrm>
            <a:off x="5061834" y="4800639"/>
            <a:ext cx="2068335" cy="461665"/>
            <a:chOff x="3160776" y="5105217"/>
            <a:chExt cx="2068335" cy="461665"/>
          </a:xfrm>
        </p:grpSpPr>
        <p:sp>
          <p:nvSpPr>
            <p:cNvPr id="4" name="TextBox 3">
              <a:extLst>
                <a:ext uri="{FF2B5EF4-FFF2-40B4-BE49-F238E27FC236}">
                  <a16:creationId xmlns:a16="http://schemas.microsoft.com/office/drawing/2014/main" id="{BAF46D83-5D5E-4087-A1CC-FA449A3BCCA3}"/>
                </a:ext>
              </a:extLst>
            </p:cNvPr>
            <p:cNvSpPr txBox="1"/>
            <p:nvPr/>
          </p:nvSpPr>
          <p:spPr bwMode="auto">
            <a:xfrm>
              <a:off x="3160776" y="5105217"/>
              <a:ext cx="123142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Ahmed:</a:t>
              </a:r>
            </a:p>
          </p:txBody>
        </p:sp>
        <p:sp>
          <p:nvSpPr>
            <p:cNvPr id="8" name="TextBox 7">
              <a:extLst>
                <a:ext uri="{FF2B5EF4-FFF2-40B4-BE49-F238E27FC236}">
                  <a16:creationId xmlns:a16="http://schemas.microsoft.com/office/drawing/2014/main" id="{D92B9CB0-CDEC-441D-A99B-088646750282}"/>
                </a:ext>
              </a:extLst>
            </p:cNvPr>
            <p:cNvSpPr txBox="1"/>
            <p:nvPr/>
          </p:nvSpPr>
          <p:spPr bwMode="auto">
            <a:xfrm>
              <a:off x="4276606" y="5105217"/>
              <a:ext cx="95250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959595"/>
                  </a:solidFill>
                  <a:latin typeface="Comic Sans MS" panose="030F0702030302020204" pitchFamily="66" charset="0"/>
                  <a:ea typeface="Myriad Pro Semibold" charset="0"/>
                  <a:cs typeface="Myriad Pro Semibold" charset="0"/>
                </a:rPr>
                <a:t>4 × 3</a:t>
              </a:r>
            </a:p>
          </p:txBody>
        </p:sp>
      </p:grpSp>
      <p:grpSp>
        <p:nvGrpSpPr>
          <p:cNvPr id="12" name="Group 11">
            <a:extLst>
              <a:ext uri="{FF2B5EF4-FFF2-40B4-BE49-F238E27FC236}">
                <a16:creationId xmlns:a16="http://schemas.microsoft.com/office/drawing/2014/main" id="{C192E0C6-07F1-4845-A6B3-34FD48775854}"/>
              </a:ext>
            </a:extLst>
          </p:cNvPr>
          <p:cNvGrpSpPr/>
          <p:nvPr/>
        </p:nvGrpSpPr>
        <p:grpSpPr>
          <a:xfrm>
            <a:off x="4815340" y="5341328"/>
            <a:ext cx="2561323" cy="461665"/>
            <a:chOff x="3134946" y="5743209"/>
            <a:chExt cx="2561323" cy="461665"/>
          </a:xfrm>
        </p:grpSpPr>
        <p:sp>
          <p:nvSpPr>
            <p:cNvPr id="5" name="TextBox 4">
              <a:extLst>
                <a:ext uri="{FF2B5EF4-FFF2-40B4-BE49-F238E27FC236}">
                  <a16:creationId xmlns:a16="http://schemas.microsoft.com/office/drawing/2014/main" id="{F080F4AC-3532-4665-9632-38026EFE4C06}"/>
                </a:ext>
              </a:extLst>
            </p:cNvPr>
            <p:cNvSpPr txBox="1"/>
            <p:nvPr/>
          </p:nvSpPr>
          <p:spPr bwMode="auto">
            <a:xfrm>
              <a:off x="3134946" y="5743209"/>
              <a:ext cx="127175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Kumiko:</a:t>
              </a:r>
            </a:p>
          </p:txBody>
        </p:sp>
        <p:sp>
          <p:nvSpPr>
            <p:cNvPr id="9" name="TextBox 8">
              <a:extLst>
                <a:ext uri="{FF2B5EF4-FFF2-40B4-BE49-F238E27FC236}">
                  <a16:creationId xmlns:a16="http://schemas.microsoft.com/office/drawing/2014/main" id="{0DDFC0AA-1A3B-445A-8D5D-28C554069F0E}"/>
                </a:ext>
              </a:extLst>
            </p:cNvPr>
            <p:cNvSpPr txBox="1"/>
            <p:nvPr/>
          </p:nvSpPr>
          <p:spPr bwMode="auto">
            <a:xfrm>
              <a:off x="4288511" y="5743209"/>
              <a:ext cx="140775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959595"/>
                  </a:solidFill>
                  <a:latin typeface="Comic Sans MS" panose="030F0702030302020204" pitchFamily="66" charset="0"/>
                  <a:ea typeface="Myriad Pro Semibold" charset="0"/>
                  <a:cs typeface="Myriad Pro Semibold" charset="0"/>
                </a:rPr>
                <a:t>4 + 4 + 4</a:t>
              </a:r>
            </a:p>
          </p:txBody>
        </p:sp>
      </p:grpSp>
      <p:sp>
        <p:nvSpPr>
          <p:cNvPr id="16" name="TextBox 15">
            <a:extLst>
              <a:ext uri="{FF2B5EF4-FFF2-40B4-BE49-F238E27FC236}">
                <a16:creationId xmlns:a16="http://schemas.microsoft.com/office/drawing/2014/main" id="{3A1C3A10-3894-45C8-B562-463809B53DB1}"/>
              </a:ext>
            </a:extLst>
          </p:cNvPr>
          <p:cNvSpPr txBox="1"/>
          <p:nvPr/>
        </p:nvSpPr>
        <p:spPr bwMode="auto">
          <a:xfrm>
            <a:off x="7376662" y="5311738"/>
            <a:ext cx="412292" cy="523220"/>
          </a:xfrm>
          <a:prstGeom prst="rect">
            <a:avLst/>
          </a:prstGeom>
          <a:noFill/>
          <a:ln>
            <a:noFill/>
          </a:ln>
          <a:extLs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800" dirty="0">
                <a:solidFill>
                  <a:srgbClr val="FF0000"/>
                </a:solidFill>
                <a:latin typeface="Comic Sans MS" panose="030F0702030302020204" pitchFamily="66" charset="0"/>
                <a:ea typeface="Myriad Pro Semibold" charset="0"/>
                <a:cs typeface="Myriad Pro Semibold" charset="0"/>
                <a:sym typeface="Wingdings" panose="05000000000000000000" pitchFamily="2" charset="2"/>
              </a:rPr>
              <a:t></a:t>
            </a:r>
            <a:endParaRPr lang="en-GB" sz="2800" dirty="0">
              <a:solidFill>
                <a:srgbClr val="FF0000"/>
              </a:solidFill>
              <a:latin typeface="Comic Sans MS" panose="030F0702030302020204" pitchFamily="66" charset="0"/>
              <a:ea typeface="Myriad Pro Semibold" charset="0"/>
              <a:cs typeface="Myriad Pro Semibold" charset="0"/>
            </a:endParaRPr>
          </a:p>
        </p:txBody>
      </p:sp>
      <p:sp>
        <p:nvSpPr>
          <p:cNvPr id="17" name="TextBox 16">
            <a:extLst>
              <a:ext uri="{FF2B5EF4-FFF2-40B4-BE49-F238E27FC236}">
                <a16:creationId xmlns:a16="http://schemas.microsoft.com/office/drawing/2014/main" id="{AC71901E-DF10-40A9-B5AB-C417DF299086}"/>
              </a:ext>
            </a:extLst>
          </p:cNvPr>
          <p:cNvSpPr txBox="1"/>
          <p:nvPr/>
        </p:nvSpPr>
        <p:spPr bwMode="auto">
          <a:xfrm>
            <a:off x="7126313" y="4769860"/>
            <a:ext cx="466794" cy="523220"/>
          </a:xfrm>
          <a:prstGeom prst="rect">
            <a:avLst/>
          </a:prstGeom>
          <a:noFill/>
          <a:ln>
            <a:noFill/>
          </a:ln>
          <a:extLs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800" dirty="0">
                <a:solidFill>
                  <a:srgbClr val="00B050"/>
                </a:solidFill>
                <a:latin typeface="Comic Sans MS" panose="030F0702030302020204" pitchFamily="66" charset="0"/>
                <a:ea typeface="Myriad Pro Semibold" charset="0"/>
                <a:cs typeface="Myriad Pro Semibold" charset="0"/>
                <a:sym typeface="Wingdings" panose="05000000000000000000" pitchFamily="2" charset="2"/>
              </a:rPr>
              <a:t></a:t>
            </a:r>
            <a:endParaRPr lang="en-GB" sz="2800" dirty="0">
              <a:solidFill>
                <a:srgbClr val="00B050"/>
              </a:solidFill>
              <a:latin typeface="Comic Sans MS" panose="030F0702030302020204" pitchFamily="66" charset="0"/>
              <a:ea typeface="Myriad Pro Semibold" charset="0"/>
              <a:cs typeface="Myriad Pro Semibold" charset="0"/>
            </a:endParaRPr>
          </a:p>
        </p:txBody>
      </p:sp>
      <p:sp>
        <p:nvSpPr>
          <p:cNvPr id="18" name="TextBox 17">
            <a:extLst>
              <a:ext uri="{FF2B5EF4-FFF2-40B4-BE49-F238E27FC236}">
                <a16:creationId xmlns:a16="http://schemas.microsoft.com/office/drawing/2014/main" id="{972BFD6A-CDC1-483F-8005-A1B9FAD31E18}"/>
              </a:ext>
            </a:extLst>
          </p:cNvPr>
          <p:cNvSpPr txBox="1"/>
          <p:nvPr/>
        </p:nvSpPr>
        <p:spPr bwMode="auto">
          <a:xfrm>
            <a:off x="6949972" y="4229170"/>
            <a:ext cx="466794" cy="523220"/>
          </a:xfrm>
          <a:prstGeom prst="rect">
            <a:avLst/>
          </a:prstGeom>
          <a:noFill/>
          <a:ln>
            <a:noFill/>
          </a:ln>
          <a:extLs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800" dirty="0">
                <a:solidFill>
                  <a:srgbClr val="00B050"/>
                </a:solidFill>
                <a:latin typeface="Comic Sans MS" panose="030F0702030302020204" pitchFamily="66" charset="0"/>
                <a:ea typeface="Myriad Pro Semibold" charset="0"/>
                <a:cs typeface="Myriad Pro Semibold" charset="0"/>
                <a:sym typeface="Wingdings" panose="05000000000000000000" pitchFamily="2" charset="2"/>
              </a:rPr>
              <a:t></a:t>
            </a:r>
            <a:endParaRPr lang="en-GB" sz="2800" dirty="0">
              <a:solidFill>
                <a:srgbClr val="00B050"/>
              </a:solidFill>
              <a:latin typeface="Comic Sans MS" panose="030F0702030302020204" pitchFamily="66" charset="0"/>
              <a:ea typeface="Myriad Pro Semibold" charset="0"/>
              <a:cs typeface="Myriad Pro Semibold" charset="0"/>
            </a:endParaRPr>
          </a:p>
        </p:txBody>
      </p:sp>
      <p:pic>
        <p:nvPicPr>
          <p:cNvPr id="13" name="Picture 12">
            <a:extLst>
              <a:ext uri="{FF2B5EF4-FFF2-40B4-BE49-F238E27FC236}">
                <a16:creationId xmlns:a16="http://schemas.microsoft.com/office/drawing/2014/main" id="{E47B5DC6-D90D-45DB-A362-B7476659C9A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77782" y="2506107"/>
            <a:ext cx="4036439" cy="921783"/>
          </a:xfrm>
          <a:prstGeom prst="rect">
            <a:avLst/>
          </a:prstGeom>
        </p:spPr>
      </p:pic>
      <p:sp>
        <p:nvSpPr>
          <p:cNvPr id="6" name="TextBox 5"/>
          <p:cNvSpPr txBox="1"/>
          <p:nvPr/>
        </p:nvSpPr>
        <p:spPr bwMode="auto">
          <a:xfrm>
            <a:off x="3059752" y="863944"/>
            <a:ext cx="607249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Arial" charset="0"/>
              </a:rPr>
              <a:t>Who has represented the picture correctly?</a:t>
            </a:r>
          </a:p>
        </p:txBody>
      </p:sp>
    </p:spTree>
    <p:extLst>
      <p:ext uri="{BB962C8B-B14F-4D97-AF65-F5344CB8AC3E}">
        <p14:creationId xmlns:p14="http://schemas.microsoft.com/office/powerpoint/2010/main" val="34643416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500"/>
                                        <p:tgtEl>
                                          <p:spTgt spid="1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Lst>
  </p:timing>
</p:sld>
</file>

<file path=ppt/slides/slide2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a:t>
            </a:r>
            <a:r>
              <a:rPr lang="en-GB" sz="2400" b="1" dirty="0"/>
              <a:t>2</a:t>
            </a:r>
            <a:r>
              <a:rPr lang="en-GB" sz="2400" b="1" i="0" u="none" strike="noStrike" dirty="0">
                <a:effectLst/>
              </a:rPr>
              <a:t>, Unit </a:t>
            </a:r>
            <a:r>
              <a:rPr lang="en-GB" sz="2400" b="1" dirty="0"/>
              <a:t>5</a:t>
            </a:r>
            <a:r>
              <a:rPr lang="en-GB" sz="2400" b="1" i="0" u="none" strike="noStrike" dirty="0">
                <a:effectLst/>
              </a:rPr>
              <a:t>, Learning Outcome </a:t>
            </a:r>
            <a:r>
              <a:rPr lang="en-GB" sz="2400" b="1" dirty="0"/>
              <a:t>27</a:t>
            </a:r>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856995553"/>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27</a:t>
                      </a:r>
                    </a:p>
                  </a:txBody>
                  <a:tcPr anchor="ctr">
                    <a:solidFill>
                      <a:srgbClr val="327473"/>
                    </a:solidFill>
                  </a:tcPr>
                </a:tc>
                <a:extLst>
                  <a:ext uri="{0D108BD9-81ED-4DB2-BD59-A6C34878D82A}">
                    <a16:rowId xmlns:a16="http://schemas.microsoft.com/office/drawing/2014/main" val="2928509842"/>
                  </a:ext>
                </a:extLst>
              </a:tr>
              <a:tr h="1607131">
                <a:tc>
                  <a:txBody>
                    <a:bodyPr/>
                    <a:lstStyle/>
                    <a:p>
                      <a:r>
                        <a:rPr lang="en-GB" sz="2400" b="1" dirty="0">
                          <a:solidFill>
                            <a:schemeClr val="tx1">
                              <a:lumMod val="65000"/>
                              <a:lumOff val="35000"/>
                            </a:schemeClr>
                          </a:solidFill>
                          <a:latin typeface="Arial" panose="020B0604020202020204" pitchFamily="34" charset="0"/>
                          <a:cs typeface="Arial" panose="020B0604020202020204" pitchFamily="34" charset="0"/>
                        </a:rPr>
                        <a:t>Pupils explain what each factor represents in a multiplication story when one of the factors is one</a:t>
                      </a: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61933267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2, Unit 5, Learning Outcome 27</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a:lnSpc>
                <a:spcPct val="120000"/>
              </a:lnSpc>
              <a:buClr>
                <a:srgbClr val="585858"/>
              </a:buClr>
            </a:pPr>
            <a:r>
              <a:rPr lang="en-GB" sz="2000" dirty="0"/>
              <a:t>Additional teacher guidance for this outcome should be read first and can be found in this segment of the NCETM Primary Mastery Professional Development Materials:</a:t>
            </a:r>
          </a:p>
          <a:p>
            <a:pPr>
              <a:lnSpc>
                <a:spcPct val="120000"/>
              </a:lnSpc>
              <a:buClr>
                <a:srgbClr val="585858"/>
              </a:buClr>
            </a:pPr>
            <a:r>
              <a:rPr lang="en-GB" sz="2000" dirty="0">
                <a:hlinkClick r:id="rId3"/>
              </a:rPr>
              <a:t>2.5 Commutativity (part 2), doubling and halving</a:t>
            </a:r>
            <a:endParaRPr lang="en-GB" sz="2000" dirty="0"/>
          </a:p>
          <a:p>
            <a:pPr>
              <a:lnSpc>
                <a:spcPct val="120000"/>
              </a:lnSpc>
              <a:buClr>
                <a:srgbClr val="585858"/>
              </a:buClr>
            </a:pPr>
            <a:r>
              <a:rPr lang="en-GB" sz="2000" dirty="0"/>
              <a:t>The spine materials are divided into ‘teaching points’ and ‘steps in learning’.</a:t>
            </a:r>
          </a:p>
          <a:p>
            <a:pPr>
              <a:lnSpc>
                <a:spcPct val="120000"/>
              </a:lnSpc>
              <a:buClr>
                <a:srgbClr val="585858"/>
              </a:buClr>
            </a:pPr>
            <a:endParaRPr lang="en-GB" sz="2000"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2868554584"/>
              </p:ext>
            </p:extLst>
          </p:nvPr>
        </p:nvGraphicFramePr>
        <p:xfrm>
          <a:off x="4514850" y="4258491"/>
          <a:ext cx="6886575" cy="79248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319314">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319314">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1</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1:13</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19-21</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4"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pic>
        <p:nvPicPr>
          <p:cNvPr id="10" name="Picture Placeholder 9">
            <a:extLst>
              <a:ext uri="{FF2B5EF4-FFF2-40B4-BE49-F238E27FC236}">
                <a16:creationId xmlns:a16="http://schemas.microsoft.com/office/drawing/2014/main" id="{609C64A6-E99D-4745-B6C5-73830228CCBF}"/>
              </a:ext>
            </a:extLst>
          </p:cNvPr>
          <p:cNvPicPr>
            <a:picLocks noGrp="1" noChangeAspect="1"/>
          </p:cNvPicPr>
          <p:nvPr>
            <p:ph type="pic" sz="quarter" idx="12"/>
          </p:nvPr>
        </p:nvPicPr>
        <p:blipFill>
          <a:blip r:embed="rId5">
            <a:extLst>
              <a:ext uri="{28A0092B-C50C-407E-A947-70E740481C1C}">
                <a14:useLocalDpi xmlns:a14="http://schemas.microsoft.com/office/drawing/2010/main" val="0"/>
              </a:ext>
            </a:extLst>
          </a:blip>
          <a:srcRect t="222" b="222"/>
          <a:stretch>
            <a:fillRect/>
          </a:stretch>
        </p:blipFill>
        <p:spPr/>
      </p:pic>
    </p:spTree>
    <p:extLst>
      <p:ext uri="{BB962C8B-B14F-4D97-AF65-F5344CB8AC3E}">
        <p14:creationId xmlns:p14="http://schemas.microsoft.com/office/powerpoint/2010/main" val="307114052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11">
            <a:extLst>
              <a:ext uri="{FF2B5EF4-FFF2-40B4-BE49-F238E27FC236}">
                <a16:creationId xmlns:a16="http://schemas.microsoft.com/office/drawing/2014/main" id="{80F53374-4969-44A8-882E-104533122F8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3888" y="3633790"/>
            <a:ext cx="5325028" cy="1698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itle 2">
            <a:extLst>
              <a:ext uri="{FF2B5EF4-FFF2-40B4-BE49-F238E27FC236}">
                <a16:creationId xmlns:a16="http://schemas.microsoft.com/office/drawing/2014/main" id="{4E7C8C7B-ADD4-4119-877D-19A71A1CD616}"/>
              </a:ext>
            </a:extLst>
          </p:cNvPr>
          <p:cNvSpPr>
            <a:spLocks noGrp="1"/>
          </p:cNvSpPr>
          <p:nvPr>
            <p:ph type="title"/>
          </p:nvPr>
        </p:nvSpPr>
        <p:spPr/>
        <p:txBody>
          <a:bodyPr/>
          <a:lstStyle/>
          <a:p>
            <a:r>
              <a:rPr lang="en-GB" dirty="0"/>
              <a:t>2MD-1 Multiplication as repeated addition</a:t>
            </a:r>
          </a:p>
        </p:txBody>
      </p:sp>
      <p:pic>
        <p:nvPicPr>
          <p:cNvPr id="4" name="Picture 3">
            <a:extLst>
              <a:ext uri="{FF2B5EF4-FFF2-40B4-BE49-F238E27FC236}">
                <a16:creationId xmlns:a16="http://schemas.microsoft.com/office/drawing/2014/main" id="{86AE4C41-1B48-4CA5-9828-BC60A628F00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80441" y="1557338"/>
            <a:ext cx="414671" cy="1296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5">
            <a:extLst>
              <a:ext uri="{FF2B5EF4-FFF2-40B4-BE49-F238E27FC236}">
                <a16:creationId xmlns:a16="http://schemas.microsoft.com/office/drawing/2014/main" id="{2D077BB5-6C5E-456C-8A04-29A3EB9CEBE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907651" y="1565276"/>
            <a:ext cx="551459" cy="1296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7">
            <a:extLst>
              <a:ext uri="{FF2B5EF4-FFF2-40B4-BE49-F238E27FC236}">
                <a16:creationId xmlns:a16="http://schemas.microsoft.com/office/drawing/2014/main" id="{374E5F46-E4C9-4086-966E-87130117444D}"/>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756715" y="1557340"/>
            <a:ext cx="727022" cy="13032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 name="Group 9">
            <a:extLst>
              <a:ext uri="{FF2B5EF4-FFF2-40B4-BE49-F238E27FC236}">
                <a16:creationId xmlns:a16="http://schemas.microsoft.com/office/drawing/2014/main" id="{45B75879-A7BB-4B18-AB88-36315303E112}"/>
              </a:ext>
            </a:extLst>
          </p:cNvPr>
          <p:cNvGrpSpPr>
            <a:grpSpLocks noChangeAspect="1"/>
          </p:cNvGrpSpPr>
          <p:nvPr/>
        </p:nvGrpSpPr>
        <p:grpSpPr bwMode="auto">
          <a:xfrm>
            <a:off x="1656576" y="1687511"/>
            <a:ext cx="1310905" cy="1117262"/>
            <a:chOff x="3159599" y="1493928"/>
            <a:chExt cx="1182956" cy="1008112"/>
          </a:xfrm>
        </p:grpSpPr>
        <p:pic>
          <p:nvPicPr>
            <p:cNvPr id="11" name="Picture 16">
              <a:extLst>
                <a:ext uri="{FF2B5EF4-FFF2-40B4-BE49-F238E27FC236}">
                  <a16:creationId xmlns:a16="http://schemas.microsoft.com/office/drawing/2014/main" id="{EFD4A213-544E-4880-B50F-2D9E2E11C20B}"/>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159599" y="1925941"/>
              <a:ext cx="568618" cy="5760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17">
              <a:extLst>
                <a:ext uri="{FF2B5EF4-FFF2-40B4-BE49-F238E27FC236}">
                  <a16:creationId xmlns:a16="http://schemas.microsoft.com/office/drawing/2014/main" id="{F28AFBDA-7899-4EEF-A354-D40B50BBA1FE}"/>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773937" y="1493928"/>
              <a:ext cx="568618" cy="5760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3" name="Group 12">
            <a:extLst>
              <a:ext uri="{FF2B5EF4-FFF2-40B4-BE49-F238E27FC236}">
                <a16:creationId xmlns:a16="http://schemas.microsoft.com/office/drawing/2014/main" id="{73CC02F6-277D-489F-8BC0-861E2306032E}"/>
              </a:ext>
            </a:extLst>
          </p:cNvPr>
          <p:cNvGrpSpPr>
            <a:grpSpLocks noChangeAspect="1"/>
          </p:cNvGrpSpPr>
          <p:nvPr/>
        </p:nvGrpSpPr>
        <p:grpSpPr bwMode="auto">
          <a:xfrm>
            <a:off x="3969563" y="1557338"/>
            <a:ext cx="1313253" cy="1715796"/>
            <a:chOff x="4800601" y="1349842"/>
            <a:chExt cx="1184645" cy="1547698"/>
          </a:xfrm>
        </p:grpSpPr>
        <p:pic>
          <p:nvPicPr>
            <p:cNvPr id="14" name="Picture 19">
              <a:extLst>
                <a:ext uri="{FF2B5EF4-FFF2-40B4-BE49-F238E27FC236}">
                  <a16:creationId xmlns:a16="http://schemas.microsoft.com/office/drawing/2014/main" id="{D6AE504D-BCF4-4335-A80B-D1074386351C}"/>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800601" y="1349842"/>
              <a:ext cx="568618" cy="5760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23">
              <a:extLst>
                <a:ext uri="{FF2B5EF4-FFF2-40B4-BE49-F238E27FC236}">
                  <a16:creationId xmlns:a16="http://schemas.microsoft.com/office/drawing/2014/main" id="{7A0FB42D-1FD9-4FF8-B3E7-A62A6C2F3011}"/>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416628" y="1691652"/>
              <a:ext cx="568618" cy="5760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Picture 25">
              <a:extLst>
                <a:ext uri="{FF2B5EF4-FFF2-40B4-BE49-F238E27FC236}">
                  <a16:creationId xmlns:a16="http://schemas.microsoft.com/office/drawing/2014/main" id="{57735051-237B-4BB0-BD95-85280874C1AC}"/>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056326" y="2321441"/>
              <a:ext cx="568618" cy="5760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7" name="Group 16">
            <a:extLst>
              <a:ext uri="{FF2B5EF4-FFF2-40B4-BE49-F238E27FC236}">
                <a16:creationId xmlns:a16="http://schemas.microsoft.com/office/drawing/2014/main" id="{15FE31BB-1B4D-4A15-A57F-7AC139095080}"/>
              </a:ext>
            </a:extLst>
          </p:cNvPr>
          <p:cNvGrpSpPr>
            <a:grpSpLocks noChangeAspect="1"/>
          </p:cNvGrpSpPr>
          <p:nvPr/>
        </p:nvGrpSpPr>
        <p:grpSpPr bwMode="auto">
          <a:xfrm rot="235989">
            <a:off x="2692117" y="2482047"/>
            <a:ext cx="1230711" cy="1105869"/>
            <a:chOff x="3855879" y="2047156"/>
            <a:chExt cx="1109922" cy="998035"/>
          </a:xfrm>
        </p:grpSpPr>
        <p:pic>
          <p:nvPicPr>
            <p:cNvPr id="18" name="Picture 29">
              <a:extLst>
                <a:ext uri="{FF2B5EF4-FFF2-40B4-BE49-F238E27FC236}">
                  <a16:creationId xmlns:a16="http://schemas.microsoft.com/office/drawing/2014/main" id="{45441844-611E-469E-A9E5-2504F1BA7B08}"/>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397183" y="2047156"/>
              <a:ext cx="568618" cy="5760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Picture 30">
              <a:extLst>
                <a:ext uri="{FF2B5EF4-FFF2-40B4-BE49-F238E27FC236}">
                  <a16:creationId xmlns:a16="http://schemas.microsoft.com/office/drawing/2014/main" id="{5CD8FD0C-2706-47D6-AF96-D1E80CA73E18}"/>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855879" y="2469092"/>
              <a:ext cx="568618" cy="5760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20" name="Picture 19">
            <a:extLst>
              <a:ext uri="{FF2B5EF4-FFF2-40B4-BE49-F238E27FC236}">
                <a16:creationId xmlns:a16="http://schemas.microsoft.com/office/drawing/2014/main" id="{71B71628-6F87-4831-B32C-F08A572F13B6}"/>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95500" y="3996141"/>
            <a:ext cx="1522152" cy="12956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Picture 20">
            <a:extLst>
              <a:ext uri="{FF2B5EF4-FFF2-40B4-BE49-F238E27FC236}">
                <a16:creationId xmlns:a16="http://schemas.microsoft.com/office/drawing/2014/main" id="{DAB022ED-34AE-4161-B562-84B527ABF53C}"/>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417652" y="4493287"/>
            <a:ext cx="1504548" cy="12569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 name="Picture 21">
            <a:extLst>
              <a:ext uri="{FF2B5EF4-FFF2-40B4-BE49-F238E27FC236}">
                <a16:creationId xmlns:a16="http://schemas.microsoft.com/office/drawing/2014/main" id="{F7B56D2E-8AD9-4D56-8A9E-25D3D33B1A9B}"/>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143767" y="3898651"/>
            <a:ext cx="1513937" cy="1916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 name="Picture 3">
            <a:extLst>
              <a:ext uri="{FF2B5EF4-FFF2-40B4-BE49-F238E27FC236}">
                <a16:creationId xmlns:a16="http://schemas.microsoft.com/office/drawing/2014/main" id="{6833ACED-985C-44B8-8933-C1AEA914A11D}"/>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975611" y="2656738"/>
            <a:ext cx="4679950" cy="147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 name="Picture 3">
            <a:extLst>
              <a:ext uri="{FF2B5EF4-FFF2-40B4-BE49-F238E27FC236}">
                <a16:creationId xmlns:a16="http://schemas.microsoft.com/office/drawing/2014/main" id="{8B18271B-7A9C-44B4-AD1D-BEC36854A3CE}"/>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030287" y="3059728"/>
            <a:ext cx="4657725" cy="987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 name="Picture 2">
            <a:extLst>
              <a:ext uri="{FF2B5EF4-FFF2-40B4-BE49-F238E27FC236}">
                <a16:creationId xmlns:a16="http://schemas.microsoft.com/office/drawing/2014/main" id="{B63C3C90-2C5B-4619-B247-13D990BFD51C}"/>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082418" y="3014589"/>
            <a:ext cx="4657725" cy="1065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 name="Picture 3">
            <a:extLst>
              <a:ext uri="{FF2B5EF4-FFF2-40B4-BE49-F238E27FC236}">
                <a16:creationId xmlns:a16="http://schemas.microsoft.com/office/drawing/2014/main" id="{683408D0-3365-4CB7-BCD4-B54ADCCA6767}"/>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547812" y="2386974"/>
            <a:ext cx="3622675" cy="2478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 name="Picture 3">
            <a:extLst>
              <a:ext uri="{FF2B5EF4-FFF2-40B4-BE49-F238E27FC236}">
                <a16:creationId xmlns:a16="http://schemas.microsoft.com/office/drawing/2014/main" id="{D40993C8-0D0F-40F4-97EF-B444F92E08E3}"/>
              </a:ext>
            </a:extLst>
          </p:cNvPr>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1031081" y="2731313"/>
            <a:ext cx="4656137" cy="147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19">
            <a:extLst>
              <a:ext uri="{FF2B5EF4-FFF2-40B4-BE49-F238E27FC236}">
                <a16:creationId xmlns:a16="http://schemas.microsoft.com/office/drawing/2014/main" id="{DB99BFCD-B4B4-456E-88C1-AECEF0D73862}"/>
              </a:ext>
            </a:extLst>
          </p:cNvPr>
          <p:cNvSpPr txBox="1"/>
          <p:nvPr/>
        </p:nvSpPr>
        <p:spPr>
          <a:xfrm>
            <a:off x="6243086" y="5009161"/>
            <a:ext cx="4737084" cy="646331"/>
          </a:xfrm>
          <a:prstGeom prst="rect">
            <a:avLst/>
          </a:prstGeom>
          <a:solidFill>
            <a:schemeClr val="accent2"/>
          </a:solidFill>
          <a:ln w="12700">
            <a:noFill/>
          </a:ln>
        </p:spPr>
        <p:txBody>
          <a:bodyPr wrap="square" rtlCol="0">
            <a:spAutoFit/>
          </a:bodyPr>
          <a:lstStyle>
            <a:defPPr>
              <a:defRPr lang="en-GB"/>
            </a:defPPr>
            <a:lvl1pPr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4572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9144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3pPr>
            <a:lvl4pPr marL="13716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4pPr>
            <a:lvl5pPr marL="18288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5pPr>
            <a:lvl6pPr marL="2286000" algn="l" defTabSz="914400" rtl="0" eaLnBrk="1" latinLnBrk="0" hangingPunct="1">
              <a:defRPr sz="2800" kern="1200">
                <a:solidFill>
                  <a:schemeClr val="tx1"/>
                </a:solidFill>
                <a:latin typeface="Arial" panose="020B0604020202020204" pitchFamily="34" charset="0"/>
                <a:ea typeface="+mn-ea"/>
                <a:cs typeface="+mn-cs"/>
              </a:defRPr>
            </a:lvl6pPr>
            <a:lvl7pPr marL="2743200" algn="l" defTabSz="914400" rtl="0" eaLnBrk="1" latinLnBrk="0" hangingPunct="1">
              <a:defRPr sz="2800" kern="1200">
                <a:solidFill>
                  <a:schemeClr val="tx1"/>
                </a:solidFill>
                <a:latin typeface="Arial" panose="020B0604020202020204" pitchFamily="34" charset="0"/>
                <a:ea typeface="+mn-ea"/>
                <a:cs typeface="+mn-cs"/>
              </a:defRPr>
            </a:lvl7pPr>
            <a:lvl8pPr marL="3200400" algn="l" defTabSz="914400" rtl="0" eaLnBrk="1" latinLnBrk="0" hangingPunct="1">
              <a:defRPr sz="2800" kern="1200">
                <a:solidFill>
                  <a:schemeClr val="tx1"/>
                </a:solidFill>
                <a:latin typeface="Arial" panose="020B0604020202020204" pitchFamily="34" charset="0"/>
                <a:ea typeface="+mn-ea"/>
                <a:cs typeface="+mn-cs"/>
              </a:defRPr>
            </a:lvl8pPr>
            <a:lvl9pPr marL="3657600" algn="l" defTabSz="914400" rtl="0" eaLnBrk="1" latinLnBrk="0" hangingPunct="1">
              <a:defRPr sz="2800" kern="1200">
                <a:solidFill>
                  <a:schemeClr val="tx1"/>
                </a:solidFill>
                <a:latin typeface="Arial" panose="020B0604020202020204" pitchFamily="34" charset="0"/>
                <a:ea typeface="+mn-ea"/>
                <a:cs typeface="+mn-cs"/>
              </a:defRPr>
            </a:lvl9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US" sz="18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Equal groups have the same number of objects in each group.</a:t>
            </a:r>
            <a:endPar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endParaRPr>
          </a:p>
        </p:txBody>
      </p:sp>
      <p:sp>
        <p:nvSpPr>
          <p:cNvPr id="7" name="Content Placeholder 2">
            <a:extLst>
              <a:ext uri="{FF2B5EF4-FFF2-40B4-BE49-F238E27FC236}">
                <a16:creationId xmlns:a16="http://schemas.microsoft.com/office/drawing/2014/main" id="{BADA19F6-5A69-407F-BD3A-AAFBBDF09686}"/>
              </a:ext>
            </a:extLst>
          </p:cNvPr>
          <p:cNvSpPr txBox="1">
            <a:spLocks/>
          </p:cNvSpPr>
          <p:nvPr/>
        </p:nvSpPr>
        <p:spPr>
          <a:xfrm>
            <a:off x="6111083" y="1786150"/>
            <a:ext cx="5457029" cy="2478087"/>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Watch the pictures and see if you can spot some </a:t>
            </a:r>
            <a:r>
              <a:rPr kumimoji="0" lang="en-GB" sz="2000" b="0" i="1" u="none" strike="noStrike" kern="1200" cap="none" spc="0" normalizeH="0" baseline="0" noProof="0" dirty="0">
                <a:ln>
                  <a:noFill/>
                </a:ln>
                <a:solidFill>
                  <a:srgbClr val="585858"/>
                </a:solidFill>
                <a:effectLst/>
                <a:uLnTx/>
                <a:uFillTx/>
                <a:latin typeface="Arial"/>
                <a:ea typeface="+mn-ea"/>
                <a:cs typeface="+mn-cs"/>
              </a:rPr>
              <a:t>equal groups. </a:t>
            </a:r>
            <a:r>
              <a:rPr kumimoji="0" lang="en-GB" sz="2000" b="0" i="0" u="none" strike="noStrike" kern="1200" cap="none" spc="0" normalizeH="0" baseline="0" noProof="0" dirty="0">
                <a:ln>
                  <a:noFill/>
                </a:ln>
                <a:solidFill>
                  <a:srgbClr val="585858"/>
                </a:solidFill>
                <a:effectLst/>
                <a:uLnTx/>
                <a:uFillTx/>
                <a:latin typeface="Arial"/>
                <a:ea typeface="+mn-ea"/>
                <a:cs typeface="+mn-cs"/>
              </a:rPr>
              <a:t>Can you explain what we mean by an </a:t>
            </a:r>
            <a:r>
              <a:rPr kumimoji="0" lang="en-GB" sz="2000" b="0" i="1" u="none" strike="noStrike" kern="1200" cap="none" spc="0" normalizeH="0" baseline="0" noProof="0" dirty="0">
                <a:ln>
                  <a:noFill/>
                </a:ln>
                <a:solidFill>
                  <a:srgbClr val="585858"/>
                </a:solidFill>
                <a:effectLst/>
                <a:uLnTx/>
                <a:uFillTx/>
                <a:latin typeface="Arial"/>
                <a:ea typeface="+mn-ea"/>
                <a:cs typeface="+mn-cs"/>
              </a:rPr>
              <a:t>equal group</a:t>
            </a:r>
            <a:r>
              <a:rPr kumimoji="0" lang="en-GB" sz="2000" b="0" i="0" u="none" strike="noStrike" kern="1200" cap="none" spc="0" normalizeH="0" baseline="0" noProof="0" dirty="0">
                <a:ln>
                  <a:noFill/>
                </a:ln>
                <a:solidFill>
                  <a:srgbClr val="585858"/>
                </a:solidFill>
                <a:effectLst/>
                <a:uLnTx/>
                <a:uFillTx/>
                <a:latin typeface="Arial"/>
                <a:ea typeface="+mn-ea"/>
                <a:cs typeface="+mn-cs"/>
              </a:rPr>
              <a:t>? Which groups are equal and which groups are </a:t>
            </a:r>
            <a:r>
              <a:rPr kumimoji="0" lang="en-GB" sz="2000" b="0" i="1" u="none" strike="noStrike" kern="1200" cap="none" spc="0" normalizeH="0" baseline="0" noProof="0" dirty="0">
                <a:ln>
                  <a:noFill/>
                </a:ln>
                <a:solidFill>
                  <a:srgbClr val="585858"/>
                </a:solidFill>
                <a:effectLst/>
                <a:uLnTx/>
                <a:uFillTx/>
                <a:latin typeface="Arial"/>
                <a:ea typeface="+mn-ea"/>
                <a:cs typeface="+mn-cs"/>
              </a:rPr>
              <a:t>not </a:t>
            </a:r>
            <a:r>
              <a:rPr kumimoji="0" lang="en-GB" sz="2000" b="0" i="0" u="none" strike="noStrike" kern="1200" cap="none" spc="0" normalizeH="0" baseline="0" noProof="0" dirty="0">
                <a:ln>
                  <a:noFill/>
                </a:ln>
                <a:solidFill>
                  <a:srgbClr val="585858"/>
                </a:solidFill>
                <a:effectLst/>
                <a:uLnTx/>
                <a:uFillTx/>
                <a:latin typeface="Arial"/>
                <a:ea typeface="+mn-ea"/>
                <a:cs typeface="+mn-cs"/>
              </a:rPr>
              <a:t>equal?</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Can you say how many items there are in </a:t>
            </a:r>
            <a:r>
              <a:rPr kumimoji="0" lang="en-GB" sz="2000" b="0" i="1" u="none" strike="noStrike" kern="1200" cap="none" spc="0" normalizeH="0" baseline="0" noProof="0" dirty="0">
                <a:ln>
                  <a:noFill/>
                </a:ln>
                <a:solidFill>
                  <a:srgbClr val="585858"/>
                </a:solidFill>
                <a:effectLst/>
                <a:uLnTx/>
                <a:uFillTx/>
                <a:latin typeface="Arial"/>
                <a:ea typeface="+mn-ea"/>
                <a:cs typeface="+mn-cs"/>
              </a:rPr>
              <a:t>each of the equal groups? </a:t>
            </a: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Can you say </a:t>
            </a:r>
            <a:r>
              <a:rPr kumimoji="0" lang="en-GB" sz="2000" b="0" i="1" u="none" strike="noStrike" kern="1200" cap="none" spc="0" normalizeH="0" baseline="0" noProof="0" dirty="0">
                <a:ln>
                  <a:noFill/>
                </a:ln>
                <a:solidFill>
                  <a:srgbClr val="585858"/>
                </a:solidFill>
                <a:effectLst/>
                <a:uLnTx/>
                <a:uFillTx/>
                <a:latin typeface="Arial"/>
                <a:ea typeface="+mn-ea"/>
                <a:cs typeface="+mn-cs"/>
              </a:rPr>
              <a:t>how many groups </a:t>
            </a:r>
            <a:r>
              <a:rPr kumimoji="0" lang="en-GB" sz="2000" b="0" i="0" u="none" strike="noStrike" kern="1200" cap="none" spc="0" normalizeH="0" baseline="0" noProof="0" dirty="0">
                <a:ln>
                  <a:noFill/>
                </a:ln>
                <a:solidFill>
                  <a:srgbClr val="585858"/>
                </a:solidFill>
                <a:effectLst/>
                <a:uLnTx/>
                <a:uFillTx/>
                <a:latin typeface="Arial"/>
                <a:ea typeface="+mn-ea"/>
                <a:cs typeface="+mn-cs"/>
              </a:rPr>
              <a:t>there are?</a:t>
            </a: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path" presetSubtype="0" accel="50000" decel="50000" fill="hold" nodeType="clickEffect">
                                  <p:stCondLst>
                                    <p:cond delay="0"/>
                                  </p:stCondLst>
                                  <p:childTnLst>
                                    <p:animMotion origin="layout" path="M -2.08333E-7 2.22222E-6 L -0.06602 0.33819 " pathEditMode="relative" rAng="0" ptsTypes="AA">
                                      <p:cBhvr>
                                        <p:cTn id="6" dur="2000" fill="hold"/>
                                        <p:tgtEl>
                                          <p:spTgt spid="4"/>
                                        </p:tgtEl>
                                        <p:attrNameLst>
                                          <p:attrName>ppt_x</p:attrName>
                                          <p:attrName>ppt_y</p:attrName>
                                        </p:attrNameLst>
                                      </p:cBhvr>
                                      <p:rCtr x="-3307" y="16898"/>
                                    </p:animMotion>
                                  </p:childTnLst>
                                </p:cTn>
                              </p:par>
                            </p:childTnLst>
                          </p:cTn>
                        </p:par>
                      </p:childTnLst>
                    </p:cTn>
                  </p:par>
                  <p:par>
                    <p:cTn id="7" fill="hold" nodeType="clickPar">
                      <p:stCondLst>
                        <p:cond delay="indefinite"/>
                      </p:stCondLst>
                      <p:childTnLst>
                        <p:par>
                          <p:cTn id="8" fill="hold" nodeType="withGroup">
                            <p:stCondLst>
                              <p:cond delay="0"/>
                            </p:stCondLst>
                            <p:childTnLst>
                              <p:par>
                                <p:cTn id="9" presetID="42" presetClass="path" presetSubtype="0" accel="50000" decel="50000" fill="hold" nodeType="clickEffect">
                                  <p:stCondLst>
                                    <p:cond delay="0"/>
                                  </p:stCondLst>
                                  <p:childTnLst>
                                    <p:animMotion origin="layout" path="M 6.25E-7 -7.40741E-7 L 0.01276 0.3338 " pathEditMode="relative" rAng="0" ptsTypes="AA">
                                      <p:cBhvr>
                                        <p:cTn id="10" dur="2000" fill="hold"/>
                                        <p:tgtEl>
                                          <p:spTgt spid="8"/>
                                        </p:tgtEl>
                                        <p:attrNameLst>
                                          <p:attrName>ppt_x</p:attrName>
                                          <p:attrName>ppt_y</p:attrName>
                                        </p:attrNameLst>
                                      </p:cBhvr>
                                      <p:rCtr x="638" y="16690"/>
                                    </p:animMotion>
                                  </p:childTnLst>
                                </p:cTn>
                              </p:par>
                            </p:childTnLst>
                          </p:cTn>
                        </p:par>
                      </p:childTnLst>
                    </p:cTn>
                  </p:par>
                  <p:par>
                    <p:cTn id="11" fill="hold" nodeType="clickPar">
                      <p:stCondLst>
                        <p:cond delay="indefinite"/>
                      </p:stCondLst>
                      <p:childTnLst>
                        <p:par>
                          <p:cTn id="12" fill="hold" nodeType="withGroup">
                            <p:stCondLst>
                              <p:cond delay="0"/>
                            </p:stCondLst>
                            <p:childTnLst>
                              <p:par>
                                <p:cTn id="13" presetID="42" presetClass="path" presetSubtype="0" accel="50000" decel="50000" fill="hold" nodeType="clickEffect">
                                  <p:stCondLst>
                                    <p:cond delay="0"/>
                                  </p:stCondLst>
                                  <p:childTnLst>
                                    <p:animMotion origin="layout" path="M 1.04167E-6 4.81481E-6 L 0.07513 0.32777 " pathEditMode="relative" rAng="0" ptsTypes="AA">
                                      <p:cBhvr>
                                        <p:cTn id="14" dur="2000" fill="hold"/>
                                        <p:tgtEl>
                                          <p:spTgt spid="6"/>
                                        </p:tgtEl>
                                        <p:attrNameLst>
                                          <p:attrName>ppt_x</p:attrName>
                                          <p:attrName>ppt_y</p:attrName>
                                        </p:attrNameLst>
                                      </p:cBhvr>
                                      <p:rCtr x="3750" y="16389"/>
                                    </p:animMotion>
                                  </p:childTnLst>
                                </p:cTn>
                              </p:par>
                            </p:childTnLst>
                          </p:cTn>
                        </p:par>
                      </p:childTnLst>
                    </p:cTn>
                  </p:par>
                  <p:par>
                    <p:cTn id="15" fill="hold">
                      <p:stCondLst>
                        <p:cond delay="indefinite"/>
                      </p:stCondLst>
                      <p:childTnLst>
                        <p:par>
                          <p:cTn id="16" fill="hold">
                            <p:stCondLst>
                              <p:cond delay="0"/>
                            </p:stCondLst>
                            <p:childTnLst>
                              <p:par>
                                <p:cTn id="17" presetID="10" presetClass="exit" presetSubtype="0" fill="hold" nodeType="clickEffect">
                                  <p:stCondLst>
                                    <p:cond delay="0"/>
                                  </p:stCondLst>
                                  <p:childTnLst>
                                    <p:animEffect transition="out" filter="fade">
                                      <p:cBhvr>
                                        <p:cTn id="18" dur="500"/>
                                        <p:tgtEl>
                                          <p:spTgt spid="4"/>
                                        </p:tgtEl>
                                      </p:cBhvr>
                                    </p:animEffect>
                                    <p:set>
                                      <p:cBhvr>
                                        <p:cTn id="19" dur="1" fill="hold">
                                          <p:stCondLst>
                                            <p:cond delay="499"/>
                                          </p:stCondLst>
                                        </p:cTn>
                                        <p:tgtEl>
                                          <p:spTgt spid="4"/>
                                        </p:tgtEl>
                                        <p:attrNameLst>
                                          <p:attrName>style.visibility</p:attrName>
                                        </p:attrNameLst>
                                      </p:cBhvr>
                                      <p:to>
                                        <p:strVal val="hidden"/>
                                      </p:to>
                                    </p:set>
                                  </p:childTnLst>
                                </p:cTn>
                              </p:par>
                              <p:par>
                                <p:cTn id="20" presetID="10" presetClass="exit" presetSubtype="0" fill="hold" nodeType="withEffect">
                                  <p:stCondLst>
                                    <p:cond delay="0"/>
                                  </p:stCondLst>
                                  <p:childTnLst>
                                    <p:animEffect transition="out" filter="fade">
                                      <p:cBhvr>
                                        <p:cTn id="21" dur="500"/>
                                        <p:tgtEl>
                                          <p:spTgt spid="8"/>
                                        </p:tgtEl>
                                      </p:cBhvr>
                                    </p:animEffect>
                                    <p:set>
                                      <p:cBhvr>
                                        <p:cTn id="22" dur="1" fill="hold">
                                          <p:stCondLst>
                                            <p:cond delay="499"/>
                                          </p:stCondLst>
                                        </p:cTn>
                                        <p:tgtEl>
                                          <p:spTgt spid="8"/>
                                        </p:tgtEl>
                                        <p:attrNameLst>
                                          <p:attrName>style.visibility</p:attrName>
                                        </p:attrNameLst>
                                      </p:cBhvr>
                                      <p:to>
                                        <p:strVal val="hidden"/>
                                      </p:to>
                                    </p:set>
                                  </p:childTnLst>
                                </p:cTn>
                              </p:par>
                              <p:par>
                                <p:cTn id="23" presetID="10" presetClass="exit" presetSubtype="0" fill="hold" nodeType="withEffect">
                                  <p:stCondLst>
                                    <p:cond delay="0"/>
                                  </p:stCondLst>
                                  <p:childTnLst>
                                    <p:animEffect transition="out" filter="fade">
                                      <p:cBhvr>
                                        <p:cTn id="24" dur="500"/>
                                        <p:tgtEl>
                                          <p:spTgt spid="6"/>
                                        </p:tgtEl>
                                      </p:cBhvr>
                                    </p:animEffect>
                                    <p:set>
                                      <p:cBhvr>
                                        <p:cTn id="25" dur="1" fill="hold">
                                          <p:stCondLst>
                                            <p:cond delay="499"/>
                                          </p:stCondLst>
                                        </p:cTn>
                                        <p:tgtEl>
                                          <p:spTgt spid="6"/>
                                        </p:tgtEl>
                                        <p:attrNameLst>
                                          <p:attrName>style.visibility</p:attrName>
                                        </p:attrNameLst>
                                      </p:cBhvr>
                                      <p:to>
                                        <p:strVal val="hidden"/>
                                      </p:to>
                                    </p:set>
                                  </p:childTnLst>
                                </p:cTn>
                              </p:par>
                              <p:par>
                                <p:cTn id="26" presetID="10" presetClass="exit" presetSubtype="0" fill="hold" nodeType="withEffect">
                                  <p:stCondLst>
                                    <p:cond delay="0"/>
                                  </p:stCondLst>
                                  <p:childTnLst>
                                    <p:animEffect transition="out" filter="fade">
                                      <p:cBhvr>
                                        <p:cTn id="27" dur="500"/>
                                        <p:tgtEl>
                                          <p:spTgt spid="11266"/>
                                        </p:tgtEl>
                                      </p:cBhvr>
                                    </p:animEffect>
                                    <p:set>
                                      <p:cBhvr>
                                        <p:cTn id="28" dur="1" fill="hold">
                                          <p:stCondLst>
                                            <p:cond delay="499"/>
                                          </p:stCondLst>
                                        </p:cTn>
                                        <p:tgtEl>
                                          <p:spTgt spid="11266"/>
                                        </p:tgtEl>
                                        <p:attrNameLst>
                                          <p:attrName>style.visibility</p:attrName>
                                        </p:attrNameLst>
                                      </p:cBhvr>
                                      <p:to>
                                        <p:strVal val="hidden"/>
                                      </p:to>
                                    </p:se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fade">
                                      <p:cBhvr>
                                        <p:cTn id="33" dur="500"/>
                                        <p:tgtEl>
                                          <p:spTgt spid="10"/>
                                        </p:tgtEl>
                                      </p:cBhvr>
                                    </p:animEffect>
                                  </p:childTnLst>
                                </p:cTn>
                              </p:par>
                              <p:par>
                                <p:cTn id="34" presetID="10" presetClass="entr" presetSubtype="0" fill="hold" nodeType="withEffect">
                                  <p:stCondLst>
                                    <p:cond delay="0"/>
                                  </p:stCondLst>
                                  <p:childTnLst>
                                    <p:set>
                                      <p:cBhvr>
                                        <p:cTn id="35" dur="1" fill="hold">
                                          <p:stCondLst>
                                            <p:cond delay="0"/>
                                          </p:stCondLst>
                                        </p:cTn>
                                        <p:tgtEl>
                                          <p:spTgt spid="20"/>
                                        </p:tgtEl>
                                        <p:attrNameLst>
                                          <p:attrName>style.visibility</p:attrName>
                                        </p:attrNameLst>
                                      </p:cBhvr>
                                      <p:to>
                                        <p:strVal val="visible"/>
                                      </p:to>
                                    </p:set>
                                    <p:animEffect transition="in" filter="fade">
                                      <p:cBhvr>
                                        <p:cTn id="36" dur="500"/>
                                        <p:tgtEl>
                                          <p:spTgt spid="20"/>
                                        </p:tgtEl>
                                      </p:cBhvr>
                                    </p:animEffect>
                                  </p:childTnLst>
                                </p:cTn>
                              </p:par>
                              <p:par>
                                <p:cTn id="37" presetID="10" presetClass="entr" presetSubtype="0" fill="hold" nodeType="withEffect">
                                  <p:stCondLst>
                                    <p:cond delay="0"/>
                                  </p:stCondLst>
                                  <p:childTnLst>
                                    <p:set>
                                      <p:cBhvr>
                                        <p:cTn id="38" dur="1" fill="hold">
                                          <p:stCondLst>
                                            <p:cond delay="0"/>
                                          </p:stCondLst>
                                        </p:cTn>
                                        <p:tgtEl>
                                          <p:spTgt spid="17"/>
                                        </p:tgtEl>
                                        <p:attrNameLst>
                                          <p:attrName>style.visibility</p:attrName>
                                        </p:attrNameLst>
                                      </p:cBhvr>
                                      <p:to>
                                        <p:strVal val="visible"/>
                                      </p:to>
                                    </p:set>
                                    <p:animEffect transition="in" filter="fade">
                                      <p:cBhvr>
                                        <p:cTn id="39" dur="500"/>
                                        <p:tgtEl>
                                          <p:spTgt spid="17"/>
                                        </p:tgtEl>
                                      </p:cBhvr>
                                    </p:animEffect>
                                  </p:childTnLst>
                                </p:cTn>
                              </p:par>
                              <p:par>
                                <p:cTn id="40" presetID="10" presetClass="entr" presetSubtype="0" fill="hold" nodeType="withEffect">
                                  <p:stCondLst>
                                    <p:cond delay="0"/>
                                  </p:stCondLst>
                                  <p:childTnLst>
                                    <p:set>
                                      <p:cBhvr>
                                        <p:cTn id="41" dur="1" fill="hold">
                                          <p:stCondLst>
                                            <p:cond delay="0"/>
                                          </p:stCondLst>
                                        </p:cTn>
                                        <p:tgtEl>
                                          <p:spTgt spid="21"/>
                                        </p:tgtEl>
                                        <p:attrNameLst>
                                          <p:attrName>style.visibility</p:attrName>
                                        </p:attrNameLst>
                                      </p:cBhvr>
                                      <p:to>
                                        <p:strVal val="visible"/>
                                      </p:to>
                                    </p:set>
                                    <p:animEffect transition="in" filter="fade">
                                      <p:cBhvr>
                                        <p:cTn id="42" dur="500"/>
                                        <p:tgtEl>
                                          <p:spTgt spid="21"/>
                                        </p:tgtEl>
                                      </p:cBhvr>
                                    </p:animEffect>
                                  </p:childTnLst>
                                </p:cTn>
                              </p:par>
                              <p:par>
                                <p:cTn id="43" presetID="10" presetClass="entr" presetSubtype="0" fill="hold" nodeType="withEffect">
                                  <p:stCondLst>
                                    <p:cond delay="0"/>
                                  </p:stCondLst>
                                  <p:childTnLst>
                                    <p:set>
                                      <p:cBhvr>
                                        <p:cTn id="44" dur="1" fill="hold">
                                          <p:stCondLst>
                                            <p:cond delay="0"/>
                                          </p:stCondLst>
                                        </p:cTn>
                                        <p:tgtEl>
                                          <p:spTgt spid="13"/>
                                        </p:tgtEl>
                                        <p:attrNameLst>
                                          <p:attrName>style.visibility</p:attrName>
                                        </p:attrNameLst>
                                      </p:cBhvr>
                                      <p:to>
                                        <p:strVal val="visible"/>
                                      </p:to>
                                    </p:set>
                                    <p:animEffect transition="in" filter="fade">
                                      <p:cBhvr>
                                        <p:cTn id="45" dur="500"/>
                                        <p:tgtEl>
                                          <p:spTgt spid="13"/>
                                        </p:tgtEl>
                                      </p:cBhvr>
                                    </p:animEffect>
                                  </p:childTnLst>
                                </p:cTn>
                              </p:par>
                              <p:par>
                                <p:cTn id="46" presetID="10" presetClass="entr" presetSubtype="0" fill="hold" nodeType="withEffect">
                                  <p:stCondLst>
                                    <p:cond delay="0"/>
                                  </p:stCondLst>
                                  <p:childTnLst>
                                    <p:set>
                                      <p:cBhvr>
                                        <p:cTn id="47" dur="1" fill="hold">
                                          <p:stCondLst>
                                            <p:cond delay="0"/>
                                          </p:stCondLst>
                                        </p:cTn>
                                        <p:tgtEl>
                                          <p:spTgt spid="22"/>
                                        </p:tgtEl>
                                        <p:attrNameLst>
                                          <p:attrName>style.visibility</p:attrName>
                                        </p:attrNameLst>
                                      </p:cBhvr>
                                      <p:to>
                                        <p:strVal val="visible"/>
                                      </p:to>
                                    </p:set>
                                    <p:animEffect transition="in" filter="fade">
                                      <p:cBhvr>
                                        <p:cTn id="48" dur="500"/>
                                        <p:tgtEl>
                                          <p:spTgt spid="22"/>
                                        </p:tgtEl>
                                      </p:cBhvr>
                                    </p:animEffect>
                                  </p:childTnLst>
                                </p:cTn>
                              </p:par>
                            </p:childTnLst>
                          </p:cTn>
                        </p:par>
                      </p:childTnLst>
                    </p:cTn>
                  </p:par>
                  <p:par>
                    <p:cTn id="49" fill="hold">
                      <p:stCondLst>
                        <p:cond delay="indefinite"/>
                      </p:stCondLst>
                      <p:childTnLst>
                        <p:par>
                          <p:cTn id="50" fill="hold">
                            <p:stCondLst>
                              <p:cond delay="0"/>
                            </p:stCondLst>
                            <p:childTnLst>
                              <p:par>
                                <p:cTn id="51" presetID="42" presetClass="path" presetSubtype="0" accel="50000" decel="50000" fill="hold" nodeType="clickEffect">
                                  <p:stCondLst>
                                    <p:cond delay="0"/>
                                  </p:stCondLst>
                                  <p:childTnLst>
                                    <p:animMotion origin="layout" path="M -3.33333E-6 3.7037E-6 L -0.0552 0.35092 " pathEditMode="relative" rAng="0" ptsTypes="AA">
                                      <p:cBhvr>
                                        <p:cTn id="52" dur="2000" fill="hold"/>
                                        <p:tgtEl>
                                          <p:spTgt spid="10"/>
                                        </p:tgtEl>
                                        <p:attrNameLst>
                                          <p:attrName>ppt_x</p:attrName>
                                          <p:attrName>ppt_y</p:attrName>
                                        </p:attrNameLst>
                                      </p:cBhvr>
                                      <p:rCtr x="-2760" y="17546"/>
                                    </p:animMotion>
                                  </p:childTnLst>
                                </p:cTn>
                              </p:par>
                            </p:childTnLst>
                          </p:cTn>
                        </p:par>
                        <p:par>
                          <p:cTn id="53" fill="hold">
                            <p:stCondLst>
                              <p:cond delay="2000"/>
                            </p:stCondLst>
                            <p:childTnLst>
                              <p:par>
                                <p:cTn id="54" presetID="10" presetClass="entr" presetSubtype="0" fill="hold" nodeType="afterEffect">
                                  <p:stCondLst>
                                    <p:cond delay="250"/>
                                  </p:stCondLst>
                                  <p:childTnLst>
                                    <p:set>
                                      <p:cBhvr>
                                        <p:cTn id="55" dur="1" fill="hold">
                                          <p:stCondLst>
                                            <p:cond delay="0"/>
                                          </p:stCondLst>
                                        </p:cTn>
                                        <p:tgtEl>
                                          <p:spTgt spid="20"/>
                                        </p:tgtEl>
                                        <p:attrNameLst>
                                          <p:attrName>style.visibility</p:attrName>
                                        </p:attrNameLst>
                                      </p:cBhvr>
                                      <p:to>
                                        <p:strVal val="visible"/>
                                      </p:to>
                                    </p:set>
                                    <p:animEffect transition="in" filter="fade">
                                      <p:cBhvr>
                                        <p:cTn id="56" dur="500"/>
                                        <p:tgtEl>
                                          <p:spTgt spid="20"/>
                                        </p:tgtEl>
                                      </p:cBhvr>
                                    </p:animEffect>
                                  </p:childTnLst>
                                </p:cTn>
                              </p:par>
                            </p:childTnLst>
                          </p:cTn>
                        </p:par>
                      </p:childTnLst>
                    </p:cTn>
                  </p:par>
                  <p:par>
                    <p:cTn id="57" fill="hold">
                      <p:stCondLst>
                        <p:cond delay="indefinite"/>
                      </p:stCondLst>
                      <p:childTnLst>
                        <p:par>
                          <p:cTn id="58" fill="hold">
                            <p:stCondLst>
                              <p:cond delay="0"/>
                            </p:stCondLst>
                            <p:childTnLst>
                              <p:par>
                                <p:cTn id="59" presetID="42" presetClass="path" presetSubtype="0" accel="50000" decel="50000" fill="hold" nodeType="clickEffect">
                                  <p:stCondLst>
                                    <p:cond delay="0"/>
                                  </p:stCondLst>
                                  <p:childTnLst>
                                    <p:animMotion origin="layout" path="M -3.95833E-6 -1.11111E-6 L -0.00924 0.30278 " pathEditMode="relative" rAng="0" ptsTypes="AA">
                                      <p:cBhvr>
                                        <p:cTn id="60" dur="2000" fill="hold"/>
                                        <p:tgtEl>
                                          <p:spTgt spid="17"/>
                                        </p:tgtEl>
                                        <p:attrNameLst>
                                          <p:attrName>ppt_x</p:attrName>
                                          <p:attrName>ppt_y</p:attrName>
                                        </p:attrNameLst>
                                      </p:cBhvr>
                                      <p:rCtr x="-469" y="15139"/>
                                    </p:animMotion>
                                  </p:childTnLst>
                                </p:cTn>
                              </p:par>
                            </p:childTnLst>
                          </p:cTn>
                        </p:par>
                        <p:par>
                          <p:cTn id="61" fill="hold">
                            <p:stCondLst>
                              <p:cond delay="2000"/>
                            </p:stCondLst>
                            <p:childTnLst>
                              <p:par>
                                <p:cTn id="62" presetID="10" presetClass="entr" presetSubtype="0" fill="hold" nodeType="afterEffect">
                                  <p:stCondLst>
                                    <p:cond delay="250"/>
                                  </p:stCondLst>
                                  <p:childTnLst>
                                    <p:set>
                                      <p:cBhvr>
                                        <p:cTn id="63" dur="1" fill="hold">
                                          <p:stCondLst>
                                            <p:cond delay="0"/>
                                          </p:stCondLst>
                                        </p:cTn>
                                        <p:tgtEl>
                                          <p:spTgt spid="21"/>
                                        </p:tgtEl>
                                        <p:attrNameLst>
                                          <p:attrName>style.visibility</p:attrName>
                                        </p:attrNameLst>
                                      </p:cBhvr>
                                      <p:to>
                                        <p:strVal val="visible"/>
                                      </p:to>
                                    </p:set>
                                    <p:animEffect transition="in" filter="fade">
                                      <p:cBhvr>
                                        <p:cTn id="64" dur="500"/>
                                        <p:tgtEl>
                                          <p:spTgt spid="21"/>
                                        </p:tgtEl>
                                      </p:cBhvr>
                                    </p:animEffect>
                                  </p:childTnLst>
                                </p:cTn>
                              </p:par>
                            </p:childTnLst>
                          </p:cTn>
                        </p:par>
                      </p:childTnLst>
                    </p:cTn>
                  </p:par>
                  <p:par>
                    <p:cTn id="65" fill="hold">
                      <p:stCondLst>
                        <p:cond delay="indefinite"/>
                      </p:stCondLst>
                      <p:childTnLst>
                        <p:par>
                          <p:cTn id="66" fill="hold">
                            <p:stCondLst>
                              <p:cond delay="0"/>
                            </p:stCondLst>
                            <p:childTnLst>
                              <p:par>
                                <p:cTn id="67" presetID="42" presetClass="path" presetSubtype="0" accel="50000" decel="50000" fill="hold" nodeType="clickEffect">
                                  <p:stCondLst>
                                    <p:cond delay="0"/>
                                  </p:stCondLst>
                                  <p:childTnLst>
                                    <p:animMotion origin="layout" path="M 2.91667E-6 -3.33333E-6 L 0.02435 0.35741 " pathEditMode="relative" rAng="0" ptsTypes="AA">
                                      <p:cBhvr>
                                        <p:cTn id="68" dur="2000" fill="hold"/>
                                        <p:tgtEl>
                                          <p:spTgt spid="13"/>
                                        </p:tgtEl>
                                        <p:attrNameLst>
                                          <p:attrName>ppt_x</p:attrName>
                                          <p:attrName>ppt_y</p:attrName>
                                        </p:attrNameLst>
                                      </p:cBhvr>
                                      <p:rCtr x="1211" y="17870"/>
                                    </p:animMotion>
                                  </p:childTnLst>
                                </p:cTn>
                              </p:par>
                            </p:childTnLst>
                          </p:cTn>
                        </p:par>
                        <p:par>
                          <p:cTn id="69" fill="hold">
                            <p:stCondLst>
                              <p:cond delay="2000"/>
                            </p:stCondLst>
                            <p:childTnLst>
                              <p:par>
                                <p:cTn id="70" presetID="10" presetClass="entr" presetSubtype="0" fill="hold" nodeType="afterEffect">
                                  <p:stCondLst>
                                    <p:cond delay="250"/>
                                  </p:stCondLst>
                                  <p:childTnLst>
                                    <p:set>
                                      <p:cBhvr>
                                        <p:cTn id="71" dur="1" fill="hold">
                                          <p:stCondLst>
                                            <p:cond delay="0"/>
                                          </p:stCondLst>
                                        </p:cTn>
                                        <p:tgtEl>
                                          <p:spTgt spid="22"/>
                                        </p:tgtEl>
                                        <p:attrNameLst>
                                          <p:attrName>style.visibility</p:attrName>
                                        </p:attrNameLst>
                                      </p:cBhvr>
                                      <p:to>
                                        <p:strVal val="visible"/>
                                      </p:to>
                                    </p:set>
                                    <p:animEffect transition="in" filter="fade">
                                      <p:cBhvr>
                                        <p:cTn id="72" dur="500"/>
                                        <p:tgtEl>
                                          <p:spTgt spid="22"/>
                                        </p:tgtEl>
                                      </p:cBhvr>
                                    </p:animEffect>
                                  </p:childTnLst>
                                </p:cTn>
                              </p:par>
                            </p:childTnLst>
                          </p:cTn>
                        </p:par>
                      </p:childTnLst>
                    </p:cTn>
                  </p:par>
                  <p:par>
                    <p:cTn id="73" fill="hold">
                      <p:stCondLst>
                        <p:cond delay="indefinite"/>
                      </p:stCondLst>
                      <p:childTnLst>
                        <p:par>
                          <p:cTn id="74" fill="hold">
                            <p:stCondLst>
                              <p:cond delay="0"/>
                            </p:stCondLst>
                            <p:childTnLst>
                              <p:par>
                                <p:cTn id="75" presetID="10" presetClass="exit" presetSubtype="0" fill="hold" nodeType="clickEffect">
                                  <p:stCondLst>
                                    <p:cond delay="0"/>
                                  </p:stCondLst>
                                  <p:childTnLst>
                                    <p:animEffect transition="out" filter="fade">
                                      <p:cBhvr>
                                        <p:cTn id="76" dur="500"/>
                                        <p:tgtEl>
                                          <p:spTgt spid="10"/>
                                        </p:tgtEl>
                                      </p:cBhvr>
                                    </p:animEffect>
                                    <p:set>
                                      <p:cBhvr>
                                        <p:cTn id="77" dur="1" fill="hold">
                                          <p:stCondLst>
                                            <p:cond delay="499"/>
                                          </p:stCondLst>
                                        </p:cTn>
                                        <p:tgtEl>
                                          <p:spTgt spid="10"/>
                                        </p:tgtEl>
                                        <p:attrNameLst>
                                          <p:attrName>style.visibility</p:attrName>
                                        </p:attrNameLst>
                                      </p:cBhvr>
                                      <p:to>
                                        <p:strVal val="hidden"/>
                                      </p:to>
                                    </p:set>
                                  </p:childTnLst>
                                </p:cTn>
                              </p:par>
                              <p:par>
                                <p:cTn id="78" presetID="10" presetClass="exit" presetSubtype="0" fill="hold" nodeType="withEffect">
                                  <p:stCondLst>
                                    <p:cond delay="0"/>
                                  </p:stCondLst>
                                  <p:childTnLst>
                                    <p:animEffect transition="out" filter="fade">
                                      <p:cBhvr>
                                        <p:cTn id="79" dur="500"/>
                                        <p:tgtEl>
                                          <p:spTgt spid="20"/>
                                        </p:tgtEl>
                                      </p:cBhvr>
                                    </p:animEffect>
                                    <p:set>
                                      <p:cBhvr>
                                        <p:cTn id="80" dur="1" fill="hold">
                                          <p:stCondLst>
                                            <p:cond delay="499"/>
                                          </p:stCondLst>
                                        </p:cTn>
                                        <p:tgtEl>
                                          <p:spTgt spid="20"/>
                                        </p:tgtEl>
                                        <p:attrNameLst>
                                          <p:attrName>style.visibility</p:attrName>
                                        </p:attrNameLst>
                                      </p:cBhvr>
                                      <p:to>
                                        <p:strVal val="hidden"/>
                                      </p:to>
                                    </p:set>
                                  </p:childTnLst>
                                </p:cTn>
                              </p:par>
                              <p:par>
                                <p:cTn id="81" presetID="10" presetClass="exit" presetSubtype="0" fill="hold" nodeType="withEffect">
                                  <p:stCondLst>
                                    <p:cond delay="0"/>
                                  </p:stCondLst>
                                  <p:childTnLst>
                                    <p:animEffect transition="out" filter="fade">
                                      <p:cBhvr>
                                        <p:cTn id="82" dur="500"/>
                                        <p:tgtEl>
                                          <p:spTgt spid="17"/>
                                        </p:tgtEl>
                                      </p:cBhvr>
                                    </p:animEffect>
                                    <p:set>
                                      <p:cBhvr>
                                        <p:cTn id="83" dur="1" fill="hold">
                                          <p:stCondLst>
                                            <p:cond delay="499"/>
                                          </p:stCondLst>
                                        </p:cTn>
                                        <p:tgtEl>
                                          <p:spTgt spid="17"/>
                                        </p:tgtEl>
                                        <p:attrNameLst>
                                          <p:attrName>style.visibility</p:attrName>
                                        </p:attrNameLst>
                                      </p:cBhvr>
                                      <p:to>
                                        <p:strVal val="hidden"/>
                                      </p:to>
                                    </p:set>
                                  </p:childTnLst>
                                </p:cTn>
                              </p:par>
                              <p:par>
                                <p:cTn id="84" presetID="10" presetClass="exit" presetSubtype="0" fill="hold" nodeType="withEffect">
                                  <p:stCondLst>
                                    <p:cond delay="0"/>
                                  </p:stCondLst>
                                  <p:childTnLst>
                                    <p:animEffect transition="out" filter="fade">
                                      <p:cBhvr>
                                        <p:cTn id="85" dur="500"/>
                                        <p:tgtEl>
                                          <p:spTgt spid="21"/>
                                        </p:tgtEl>
                                      </p:cBhvr>
                                    </p:animEffect>
                                    <p:set>
                                      <p:cBhvr>
                                        <p:cTn id="86" dur="1" fill="hold">
                                          <p:stCondLst>
                                            <p:cond delay="499"/>
                                          </p:stCondLst>
                                        </p:cTn>
                                        <p:tgtEl>
                                          <p:spTgt spid="21"/>
                                        </p:tgtEl>
                                        <p:attrNameLst>
                                          <p:attrName>style.visibility</p:attrName>
                                        </p:attrNameLst>
                                      </p:cBhvr>
                                      <p:to>
                                        <p:strVal val="hidden"/>
                                      </p:to>
                                    </p:set>
                                  </p:childTnLst>
                                </p:cTn>
                              </p:par>
                              <p:par>
                                <p:cTn id="87" presetID="10" presetClass="exit" presetSubtype="0" fill="hold" nodeType="withEffect">
                                  <p:stCondLst>
                                    <p:cond delay="0"/>
                                  </p:stCondLst>
                                  <p:childTnLst>
                                    <p:animEffect transition="out" filter="fade">
                                      <p:cBhvr>
                                        <p:cTn id="88" dur="500"/>
                                        <p:tgtEl>
                                          <p:spTgt spid="13"/>
                                        </p:tgtEl>
                                      </p:cBhvr>
                                    </p:animEffect>
                                    <p:set>
                                      <p:cBhvr>
                                        <p:cTn id="89" dur="1" fill="hold">
                                          <p:stCondLst>
                                            <p:cond delay="499"/>
                                          </p:stCondLst>
                                        </p:cTn>
                                        <p:tgtEl>
                                          <p:spTgt spid="13"/>
                                        </p:tgtEl>
                                        <p:attrNameLst>
                                          <p:attrName>style.visibility</p:attrName>
                                        </p:attrNameLst>
                                      </p:cBhvr>
                                      <p:to>
                                        <p:strVal val="hidden"/>
                                      </p:to>
                                    </p:set>
                                  </p:childTnLst>
                                </p:cTn>
                              </p:par>
                              <p:par>
                                <p:cTn id="90" presetID="10" presetClass="exit" presetSubtype="0" fill="hold" nodeType="withEffect">
                                  <p:stCondLst>
                                    <p:cond delay="0"/>
                                  </p:stCondLst>
                                  <p:childTnLst>
                                    <p:animEffect transition="out" filter="fade">
                                      <p:cBhvr>
                                        <p:cTn id="91" dur="500"/>
                                        <p:tgtEl>
                                          <p:spTgt spid="22"/>
                                        </p:tgtEl>
                                      </p:cBhvr>
                                    </p:animEffect>
                                    <p:set>
                                      <p:cBhvr>
                                        <p:cTn id="92" dur="1" fill="hold">
                                          <p:stCondLst>
                                            <p:cond delay="499"/>
                                          </p:stCondLst>
                                        </p:cTn>
                                        <p:tgtEl>
                                          <p:spTgt spid="22"/>
                                        </p:tgtEl>
                                        <p:attrNameLst>
                                          <p:attrName>style.visibility</p:attrName>
                                        </p:attrNameLst>
                                      </p:cBhvr>
                                      <p:to>
                                        <p:strVal val="hidden"/>
                                      </p:to>
                                    </p:set>
                                  </p:childTnLst>
                                </p:cTn>
                              </p:par>
                            </p:childTnLst>
                          </p:cTn>
                        </p:par>
                      </p:childTnLst>
                    </p:cTn>
                  </p:par>
                  <p:par>
                    <p:cTn id="93" fill="hold">
                      <p:stCondLst>
                        <p:cond delay="indefinite"/>
                      </p:stCondLst>
                      <p:childTnLst>
                        <p:par>
                          <p:cTn id="94" fill="hold">
                            <p:stCondLst>
                              <p:cond delay="0"/>
                            </p:stCondLst>
                            <p:childTnLst>
                              <p:par>
                                <p:cTn id="95" presetID="10" presetClass="entr" presetSubtype="0" fill="hold" nodeType="clickEffect">
                                  <p:stCondLst>
                                    <p:cond delay="0"/>
                                  </p:stCondLst>
                                  <p:childTnLst>
                                    <p:set>
                                      <p:cBhvr>
                                        <p:cTn id="96" dur="1" fill="hold">
                                          <p:stCondLst>
                                            <p:cond delay="0"/>
                                          </p:stCondLst>
                                        </p:cTn>
                                        <p:tgtEl>
                                          <p:spTgt spid="28"/>
                                        </p:tgtEl>
                                        <p:attrNameLst>
                                          <p:attrName>style.visibility</p:attrName>
                                        </p:attrNameLst>
                                      </p:cBhvr>
                                      <p:to>
                                        <p:strVal val="visible"/>
                                      </p:to>
                                    </p:set>
                                    <p:animEffect transition="in" filter="fade">
                                      <p:cBhvr>
                                        <p:cTn id="97" dur="500"/>
                                        <p:tgtEl>
                                          <p:spTgt spid="28"/>
                                        </p:tgtEl>
                                      </p:cBhvr>
                                    </p:animEffect>
                                  </p:childTnLst>
                                </p:cTn>
                              </p:par>
                            </p:childTnLst>
                          </p:cTn>
                        </p:par>
                      </p:childTnLst>
                    </p:cTn>
                  </p:par>
                  <p:par>
                    <p:cTn id="98" fill="hold">
                      <p:stCondLst>
                        <p:cond delay="indefinite"/>
                      </p:stCondLst>
                      <p:childTnLst>
                        <p:par>
                          <p:cTn id="99" fill="hold">
                            <p:stCondLst>
                              <p:cond delay="0"/>
                            </p:stCondLst>
                            <p:childTnLst>
                              <p:par>
                                <p:cTn id="100" presetID="10" presetClass="exit" presetSubtype="0" fill="hold" nodeType="clickEffect">
                                  <p:stCondLst>
                                    <p:cond delay="0"/>
                                  </p:stCondLst>
                                  <p:childTnLst>
                                    <p:animEffect transition="out" filter="fade">
                                      <p:cBhvr>
                                        <p:cTn id="101" dur="500"/>
                                        <p:tgtEl>
                                          <p:spTgt spid="28"/>
                                        </p:tgtEl>
                                      </p:cBhvr>
                                    </p:animEffect>
                                    <p:set>
                                      <p:cBhvr>
                                        <p:cTn id="102" dur="1" fill="hold">
                                          <p:stCondLst>
                                            <p:cond delay="499"/>
                                          </p:stCondLst>
                                        </p:cTn>
                                        <p:tgtEl>
                                          <p:spTgt spid="28"/>
                                        </p:tgtEl>
                                        <p:attrNameLst>
                                          <p:attrName>style.visibility</p:attrName>
                                        </p:attrNameLst>
                                      </p:cBhvr>
                                      <p:to>
                                        <p:strVal val="hidden"/>
                                      </p:to>
                                    </p:set>
                                  </p:childTnLst>
                                </p:cTn>
                              </p:par>
                            </p:childTnLst>
                          </p:cTn>
                        </p:par>
                      </p:childTnLst>
                    </p:cTn>
                  </p:par>
                  <p:par>
                    <p:cTn id="103" fill="hold">
                      <p:stCondLst>
                        <p:cond delay="indefinite"/>
                      </p:stCondLst>
                      <p:childTnLst>
                        <p:par>
                          <p:cTn id="104" fill="hold">
                            <p:stCondLst>
                              <p:cond delay="0"/>
                            </p:stCondLst>
                            <p:childTnLst>
                              <p:par>
                                <p:cTn id="105" presetID="10" presetClass="entr" presetSubtype="0" fill="hold" nodeType="clickEffect">
                                  <p:stCondLst>
                                    <p:cond delay="0"/>
                                  </p:stCondLst>
                                  <p:childTnLst>
                                    <p:set>
                                      <p:cBhvr>
                                        <p:cTn id="106" dur="1" fill="hold">
                                          <p:stCondLst>
                                            <p:cond delay="0"/>
                                          </p:stCondLst>
                                        </p:cTn>
                                        <p:tgtEl>
                                          <p:spTgt spid="29"/>
                                        </p:tgtEl>
                                        <p:attrNameLst>
                                          <p:attrName>style.visibility</p:attrName>
                                        </p:attrNameLst>
                                      </p:cBhvr>
                                      <p:to>
                                        <p:strVal val="visible"/>
                                      </p:to>
                                    </p:set>
                                    <p:animEffect transition="in" filter="fade">
                                      <p:cBhvr>
                                        <p:cTn id="107" dur="500"/>
                                        <p:tgtEl>
                                          <p:spTgt spid="29"/>
                                        </p:tgtEl>
                                      </p:cBhvr>
                                    </p:animEffect>
                                  </p:childTnLst>
                                </p:cTn>
                              </p:par>
                            </p:childTnLst>
                          </p:cTn>
                        </p:par>
                      </p:childTnLst>
                    </p:cTn>
                  </p:par>
                  <p:par>
                    <p:cTn id="108" fill="hold">
                      <p:stCondLst>
                        <p:cond delay="indefinite"/>
                      </p:stCondLst>
                      <p:childTnLst>
                        <p:par>
                          <p:cTn id="109" fill="hold">
                            <p:stCondLst>
                              <p:cond delay="0"/>
                            </p:stCondLst>
                            <p:childTnLst>
                              <p:par>
                                <p:cTn id="110" presetID="10" presetClass="exit" presetSubtype="0" fill="hold" nodeType="clickEffect">
                                  <p:stCondLst>
                                    <p:cond delay="0"/>
                                  </p:stCondLst>
                                  <p:childTnLst>
                                    <p:animEffect transition="out" filter="fade">
                                      <p:cBhvr>
                                        <p:cTn id="111" dur="500"/>
                                        <p:tgtEl>
                                          <p:spTgt spid="29"/>
                                        </p:tgtEl>
                                      </p:cBhvr>
                                    </p:animEffect>
                                    <p:set>
                                      <p:cBhvr>
                                        <p:cTn id="112" dur="1" fill="hold">
                                          <p:stCondLst>
                                            <p:cond delay="499"/>
                                          </p:stCondLst>
                                        </p:cTn>
                                        <p:tgtEl>
                                          <p:spTgt spid="29"/>
                                        </p:tgtEl>
                                        <p:attrNameLst>
                                          <p:attrName>style.visibility</p:attrName>
                                        </p:attrNameLst>
                                      </p:cBhvr>
                                      <p:to>
                                        <p:strVal val="hidden"/>
                                      </p:to>
                                    </p:set>
                                  </p:childTnLst>
                                </p:cTn>
                              </p:par>
                            </p:childTnLst>
                          </p:cTn>
                        </p:par>
                      </p:childTnLst>
                    </p:cTn>
                  </p:par>
                  <p:par>
                    <p:cTn id="113" fill="hold">
                      <p:stCondLst>
                        <p:cond delay="indefinite"/>
                      </p:stCondLst>
                      <p:childTnLst>
                        <p:par>
                          <p:cTn id="114" fill="hold">
                            <p:stCondLst>
                              <p:cond delay="0"/>
                            </p:stCondLst>
                            <p:childTnLst>
                              <p:par>
                                <p:cTn id="115" presetID="10" presetClass="entr" presetSubtype="0" fill="hold" nodeType="clickEffect">
                                  <p:stCondLst>
                                    <p:cond delay="0"/>
                                  </p:stCondLst>
                                  <p:childTnLst>
                                    <p:set>
                                      <p:cBhvr>
                                        <p:cTn id="116" dur="1" fill="hold">
                                          <p:stCondLst>
                                            <p:cond delay="0"/>
                                          </p:stCondLst>
                                        </p:cTn>
                                        <p:tgtEl>
                                          <p:spTgt spid="30"/>
                                        </p:tgtEl>
                                        <p:attrNameLst>
                                          <p:attrName>style.visibility</p:attrName>
                                        </p:attrNameLst>
                                      </p:cBhvr>
                                      <p:to>
                                        <p:strVal val="visible"/>
                                      </p:to>
                                    </p:set>
                                    <p:animEffect transition="in" filter="fade">
                                      <p:cBhvr>
                                        <p:cTn id="117" dur="500"/>
                                        <p:tgtEl>
                                          <p:spTgt spid="30"/>
                                        </p:tgtEl>
                                      </p:cBhvr>
                                    </p:animEffect>
                                  </p:childTnLst>
                                </p:cTn>
                              </p:par>
                            </p:childTnLst>
                          </p:cTn>
                        </p:par>
                      </p:childTnLst>
                    </p:cTn>
                  </p:par>
                  <p:par>
                    <p:cTn id="118" fill="hold">
                      <p:stCondLst>
                        <p:cond delay="indefinite"/>
                      </p:stCondLst>
                      <p:childTnLst>
                        <p:par>
                          <p:cTn id="119" fill="hold">
                            <p:stCondLst>
                              <p:cond delay="0"/>
                            </p:stCondLst>
                            <p:childTnLst>
                              <p:par>
                                <p:cTn id="120" presetID="10" presetClass="exit" presetSubtype="0" fill="hold" nodeType="clickEffect">
                                  <p:stCondLst>
                                    <p:cond delay="0"/>
                                  </p:stCondLst>
                                  <p:childTnLst>
                                    <p:animEffect transition="out" filter="fade">
                                      <p:cBhvr>
                                        <p:cTn id="121" dur="500"/>
                                        <p:tgtEl>
                                          <p:spTgt spid="30"/>
                                        </p:tgtEl>
                                      </p:cBhvr>
                                    </p:animEffect>
                                    <p:set>
                                      <p:cBhvr>
                                        <p:cTn id="122" dur="1" fill="hold">
                                          <p:stCondLst>
                                            <p:cond delay="499"/>
                                          </p:stCondLst>
                                        </p:cTn>
                                        <p:tgtEl>
                                          <p:spTgt spid="30"/>
                                        </p:tgtEl>
                                        <p:attrNameLst>
                                          <p:attrName>style.visibility</p:attrName>
                                        </p:attrNameLst>
                                      </p:cBhvr>
                                      <p:to>
                                        <p:strVal val="hidden"/>
                                      </p:to>
                                    </p:set>
                                  </p:childTnLst>
                                </p:cTn>
                              </p:par>
                            </p:childTnLst>
                          </p:cTn>
                        </p:par>
                      </p:childTnLst>
                    </p:cTn>
                  </p:par>
                  <p:par>
                    <p:cTn id="123" fill="hold">
                      <p:stCondLst>
                        <p:cond delay="indefinite"/>
                      </p:stCondLst>
                      <p:childTnLst>
                        <p:par>
                          <p:cTn id="124" fill="hold">
                            <p:stCondLst>
                              <p:cond delay="0"/>
                            </p:stCondLst>
                            <p:childTnLst>
                              <p:par>
                                <p:cTn id="125" presetID="10" presetClass="entr" presetSubtype="0" fill="hold" nodeType="clickEffect">
                                  <p:stCondLst>
                                    <p:cond delay="0"/>
                                  </p:stCondLst>
                                  <p:childTnLst>
                                    <p:set>
                                      <p:cBhvr>
                                        <p:cTn id="126" dur="1" fill="hold">
                                          <p:stCondLst>
                                            <p:cond delay="0"/>
                                          </p:stCondLst>
                                        </p:cTn>
                                        <p:tgtEl>
                                          <p:spTgt spid="31"/>
                                        </p:tgtEl>
                                        <p:attrNameLst>
                                          <p:attrName>style.visibility</p:attrName>
                                        </p:attrNameLst>
                                      </p:cBhvr>
                                      <p:to>
                                        <p:strVal val="visible"/>
                                      </p:to>
                                    </p:set>
                                    <p:animEffect transition="in" filter="fade">
                                      <p:cBhvr>
                                        <p:cTn id="127" dur="500"/>
                                        <p:tgtEl>
                                          <p:spTgt spid="31"/>
                                        </p:tgtEl>
                                      </p:cBhvr>
                                    </p:animEffect>
                                  </p:childTnLst>
                                </p:cTn>
                              </p:par>
                            </p:childTnLst>
                          </p:cTn>
                        </p:par>
                      </p:childTnLst>
                    </p:cTn>
                  </p:par>
                  <p:par>
                    <p:cTn id="128" fill="hold">
                      <p:stCondLst>
                        <p:cond delay="indefinite"/>
                      </p:stCondLst>
                      <p:childTnLst>
                        <p:par>
                          <p:cTn id="129" fill="hold">
                            <p:stCondLst>
                              <p:cond delay="0"/>
                            </p:stCondLst>
                            <p:childTnLst>
                              <p:par>
                                <p:cTn id="130" presetID="10" presetClass="exit" presetSubtype="0" fill="hold" nodeType="clickEffect">
                                  <p:stCondLst>
                                    <p:cond delay="0"/>
                                  </p:stCondLst>
                                  <p:childTnLst>
                                    <p:animEffect transition="out" filter="fade">
                                      <p:cBhvr>
                                        <p:cTn id="131" dur="500"/>
                                        <p:tgtEl>
                                          <p:spTgt spid="31"/>
                                        </p:tgtEl>
                                      </p:cBhvr>
                                    </p:animEffect>
                                    <p:set>
                                      <p:cBhvr>
                                        <p:cTn id="132" dur="1" fill="hold">
                                          <p:stCondLst>
                                            <p:cond delay="499"/>
                                          </p:stCondLst>
                                        </p:cTn>
                                        <p:tgtEl>
                                          <p:spTgt spid="31"/>
                                        </p:tgtEl>
                                        <p:attrNameLst>
                                          <p:attrName>style.visibility</p:attrName>
                                        </p:attrNameLst>
                                      </p:cBhvr>
                                      <p:to>
                                        <p:strVal val="hidden"/>
                                      </p:to>
                                    </p:set>
                                  </p:childTnLst>
                                </p:cTn>
                              </p:par>
                            </p:childTnLst>
                          </p:cTn>
                        </p:par>
                      </p:childTnLst>
                    </p:cTn>
                  </p:par>
                  <p:par>
                    <p:cTn id="133" fill="hold">
                      <p:stCondLst>
                        <p:cond delay="indefinite"/>
                      </p:stCondLst>
                      <p:childTnLst>
                        <p:par>
                          <p:cTn id="134" fill="hold">
                            <p:stCondLst>
                              <p:cond delay="0"/>
                            </p:stCondLst>
                            <p:childTnLst>
                              <p:par>
                                <p:cTn id="135" presetID="10" presetClass="entr" presetSubtype="0" fill="hold" nodeType="clickEffect">
                                  <p:stCondLst>
                                    <p:cond delay="0"/>
                                  </p:stCondLst>
                                  <p:childTnLst>
                                    <p:set>
                                      <p:cBhvr>
                                        <p:cTn id="136" dur="1" fill="hold">
                                          <p:stCondLst>
                                            <p:cond delay="0"/>
                                          </p:stCondLst>
                                        </p:cTn>
                                        <p:tgtEl>
                                          <p:spTgt spid="32"/>
                                        </p:tgtEl>
                                        <p:attrNameLst>
                                          <p:attrName>style.visibility</p:attrName>
                                        </p:attrNameLst>
                                      </p:cBhvr>
                                      <p:to>
                                        <p:strVal val="visible"/>
                                      </p:to>
                                    </p:set>
                                    <p:animEffect transition="in" filter="fade">
                                      <p:cBhvr>
                                        <p:cTn id="137" dur="500"/>
                                        <p:tgtEl>
                                          <p:spTgt spid="32"/>
                                        </p:tgtEl>
                                      </p:cBhvr>
                                    </p:animEffect>
                                  </p:childTnLst>
                                </p:cTn>
                              </p:par>
                            </p:childTnLst>
                          </p:cTn>
                        </p:par>
                      </p:childTnLst>
                    </p:cTn>
                  </p:par>
                  <p:par>
                    <p:cTn id="138" fill="hold">
                      <p:stCondLst>
                        <p:cond delay="indefinite"/>
                      </p:stCondLst>
                      <p:childTnLst>
                        <p:par>
                          <p:cTn id="139" fill="hold">
                            <p:stCondLst>
                              <p:cond delay="0"/>
                            </p:stCondLst>
                            <p:childTnLst>
                              <p:par>
                                <p:cTn id="140" presetID="10" presetClass="exit" presetSubtype="0" fill="hold" nodeType="clickEffect">
                                  <p:stCondLst>
                                    <p:cond delay="0"/>
                                  </p:stCondLst>
                                  <p:childTnLst>
                                    <p:animEffect transition="out" filter="fade">
                                      <p:cBhvr>
                                        <p:cTn id="141" dur="500"/>
                                        <p:tgtEl>
                                          <p:spTgt spid="32"/>
                                        </p:tgtEl>
                                      </p:cBhvr>
                                    </p:animEffect>
                                    <p:set>
                                      <p:cBhvr>
                                        <p:cTn id="142" dur="1" fill="hold">
                                          <p:stCondLst>
                                            <p:cond delay="499"/>
                                          </p:stCondLst>
                                        </p:cTn>
                                        <p:tgtEl>
                                          <p:spTgt spid="3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2.5 Commutativity, doubling and halving</a:t>
            </a:r>
            <a:r>
              <a:rPr lang="en-GB" dirty="0"/>
              <a:t>	  </a:t>
            </a:r>
            <a:r>
              <a:rPr lang="en-US" dirty="0">
                <a:solidFill>
                  <a:srgbClr val="00628C"/>
                </a:solidFill>
              </a:rPr>
              <a:t>Step 1:13</a:t>
            </a:r>
          </a:p>
        </p:txBody>
      </p:sp>
      <p:sp>
        <p:nvSpPr>
          <p:cNvPr id="3" name="TextBox 2">
            <a:extLst>
              <a:ext uri="{FF2B5EF4-FFF2-40B4-BE49-F238E27FC236}">
                <a16:creationId xmlns:a16="http://schemas.microsoft.com/office/drawing/2014/main" id="{227B1287-95A0-4DD9-B112-C78E52E9050F}"/>
              </a:ext>
            </a:extLst>
          </p:cNvPr>
          <p:cNvSpPr txBox="1"/>
          <p:nvPr/>
        </p:nvSpPr>
        <p:spPr bwMode="auto">
          <a:xfrm>
            <a:off x="5373687" y="1069207"/>
            <a:ext cx="144462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6 × 1 = 6</a:t>
            </a:r>
          </a:p>
        </p:txBody>
      </p:sp>
      <p:grpSp>
        <p:nvGrpSpPr>
          <p:cNvPr id="15" name="Group 14">
            <a:extLst>
              <a:ext uri="{FF2B5EF4-FFF2-40B4-BE49-F238E27FC236}">
                <a16:creationId xmlns:a16="http://schemas.microsoft.com/office/drawing/2014/main" id="{7A234771-2CA5-40AD-A5D8-E94A540EB8C9}"/>
              </a:ext>
            </a:extLst>
          </p:cNvPr>
          <p:cNvGrpSpPr/>
          <p:nvPr/>
        </p:nvGrpSpPr>
        <p:grpSpPr>
          <a:xfrm>
            <a:off x="6940154" y="1944223"/>
            <a:ext cx="1435008" cy="4011453"/>
            <a:chOff x="5416154" y="2147422"/>
            <a:chExt cx="1435008" cy="4011453"/>
          </a:xfrm>
        </p:grpSpPr>
        <p:sp>
          <p:nvSpPr>
            <p:cNvPr id="11" name="TextBox 10">
              <a:extLst>
                <a:ext uri="{FF2B5EF4-FFF2-40B4-BE49-F238E27FC236}">
                  <a16:creationId xmlns:a16="http://schemas.microsoft.com/office/drawing/2014/main" id="{FC5B2D8F-73EE-455D-BD23-4FCDBD9AB7C9}"/>
                </a:ext>
              </a:extLst>
            </p:cNvPr>
            <p:cNvSpPr txBox="1"/>
            <p:nvPr/>
          </p:nvSpPr>
          <p:spPr bwMode="auto">
            <a:xfrm>
              <a:off x="5416154" y="5789543"/>
              <a:ext cx="143500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r" fontAlgn="base">
                <a:spcBef>
                  <a:spcPct val="20000"/>
                </a:spcBef>
                <a:spcAft>
                  <a:spcPct val="0"/>
                </a:spcAft>
                <a:buClr>
                  <a:srgbClr val="82CBDD"/>
                </a:buClr>
              </a:pPr>
              <a:r>
                <a:rPr lang="en-GB" sz="900" i="1" dirty="0">
                  <a:solidFill>
                    <a:srgbClr val="808080"/>
                  </a:solidFill>
                  <a:latin typeface="Myriad Pro Semibold" charset="0"/>
                  <a:ea typeface="Myriad Pro Semibold" charset="0"/>
                  <a:cs typeface="Myriad Pro Semibold" charset="0"/>
                </a:rPr>
                <a:t>© 2017 </a:t>
              </a:r>
              <a:r>
                <a:rPr lang="en-GB" sz="900" i="1" dirty="0" err="1">
                  <a:solidFill>
                    <a:srgbClr val="808080"/>
                  </a:solidFill>
                  <a:latin typeface="Myriad Pro Semibold" charset="0"/>
                  <a:ea typeface="Myriad Pro Semibold" charset="0"/>
                  <a:cs typeface="Myriad Pro Semibold" charset="0"/>
                </a:rPr>
                <a:t>Alphablocks</a:t>
              </a:r>
              <a:r>
                <a:rPr lang="en-GB" sz="900" i="1" dirty="0">
                  <a:solidFill>
                    <a:srgbClr val="808080"/>
                  </a:solidFill>
                  <a:latin typeface="Myriad Pro Semibold" charset="0"/>
                  <a:ea typeface="Myriad Pro Semibold" charset="0"/>
                  <a:cs typeface="Myriad Pro Semibold" charset="0"/>
                </a:rPr>
                <a:t> Ltd.</a:t>
              </a:r>
              <a:br>
                <a:rPr lang="en-GB" sz="900" i="1" dirty="0">
                  <a:solidFill>
                    <a:srgbClr val="808080"/>
                  </a:solidFill>
                  <a:latin typeface="Myriad Pro Semibold" charset="0"/>
                  <a:ea typeface="Myriad Pro Semibold" charset="0"/>
                  <a:cs typeface="Myriad Pro Semibold" charset="0"/>
                </a:rPr>
              </a:br>
              <a:r>
                <a:rPr lang="en-GB" sz="900" i="1" dirty="0">
                  <a:solidFill>
                    <a:srgbClr val="808080"/>
                  </a:solidFill>
                  <a:latin typeface="Myriad Pro Semibold" charset="0"/>
                  <a:ea typeface="Myriad Pro Semibold" charset="0"/>
                  <a:cs typeface="Myriad Pro Semibold" charset="0"/>
                </a:rPr>
                <a:t>All rights reserved</a:t>
              </a:r>
              <a:r>
                <a:rPr lang="en-GB" sz="900" dirty="0">
                  <a:solidFill>
                    <a:srgbClr val="808080"/>
                  </a:solidFill>
                  <a:latin typeface="Myriad Pro Semibold" charset="0"/>
                  <a:ea typeface="Myriad Pro Semibold" charset="0"/>
                  <a:cs typeface="Myriad Pro Semibold" charset="0"/>
                </a:rPr>
                <a:t>.</a:t>
              </a:r>
            </a:p>
          </p:txBody>
        </p:sp>
        <p:pic>
          <p:nvPicPr>
            <p:cNvPr id="6" name="Picture 5" descr="A picture containing clipart&#10;&#10;Description automatically generated">
              <a:extLst>
                <a:ext uri="{FF2B5EF4-FFF2-40B4-BE49-F238E27FC236}">
                  <a16:creationId xmlns:a16="http://schemas.microsoft.com/office/drawing/2014/main" id="{7B9853E3-708F-4DF0-83AF-70416846A1B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02980" y="2147422"/>
              <a:ext cx="748182" cy="3553862"/>
            </a:xfrm>
            <a:prstGeom prst="rect">
              <a:avLst/>
            </a:prstGeom>
          </p:spPr>
        </p:pic>
      </p:grpSp>
      <p:pic>
        <p:nvPicPr>
          <p:cNvPr id="10" name="Picture 9">
            <a:extLst>
              <a:ext uri="{FF2B5EF4-FFF2-40B4-BE49-F238E27FC236}">
                <a16:creationId xmlns:a16="http://schemas.microsoft.com/office/drawing/2014/main" id="{17247F93-8F9C-4CEE-B02E-EC21922E9C0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03642" y="1955308"/>
            <a:ext cx="461379" cy="3454104"/>
          </a:xfrm>
          <a:prstGeom prst="rect">
            <a:avLst/>
          </a:prstGeom>
        </p:spPr>
      </p:pic>
      <p:pic>
        <p:nvPicPr>
          <p:cNvPr id="14" name="Picture 13" descr="A picture containing object, clock&#10;&#10;Description automatically generated">
            <a:extLst>
              <a:ext uri="{FF2B5EF4-FFF2-40B4-BE49-F238E27FC236}">
                <a16:creationId xmlns:a16="http://schemas.microsoft.com/office/drawing/2014/main" id="{DD702829-8D59-403D-AFCE-33DC502189A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890250" y="1992717"/>
            <a:ext cx="411500" cy="3379287"/>
          </a:xfrm>
          <a:prstGeom prst="rect">
            <a:avLst/>
          </a:prstGeom>
        </p:spPr>
      </p:pic>
    </p:spTree>
    <p:extLst>
      <p:ext uri="{BB962C8B-B14F-4D97-AF65-F5344CB8AC3E}">
        <p14:creationId xmlns:p14="http://schemas.microsoft.com/office/powerpoint/2010/main" val="1821324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fade">
                                      <p:cBhvr>
                                        <p:cTn id="1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2.5 Commutativity, doubling and halving</a:t>
            </a:r>
            <a:r>
              <a:rPr lang="en-GB" dirty="0"/>
              <a:t>	  </a:t>
            </a:r>
            <a:r>
              <a:rPr lang="en-US" dirty="0">
                <a:solidFill>
                  <a:srgbClr val="00628C"/>
                </a:solidFill>
              </a:rPr>
              <a:t>Step 1:13</a:t>
            </a:r>
          </a:p>
        </p:txBody>
      </p:sp>
      <p:sp>
        <p:nvSpPr>
          <p:cNvPr id="3" name="TextBox 2">
            <a:extLst>
              <a:ext uri="{FF2B5EF4-FFF2-40B4-BE49-F238E27FC236}">
                <a16:creationId xmlns:a16="http://schemas.microsoft.com/office/drawing/2014/main" id="{05BCBF7B-B6E8-4297-96C4-0E8095447EBD}"/>
              </a:ext>
            </a:extLst>
          </p:cNvPr>
          <p:cNvSpPr txBox="1"/>
          <p:nvPr/>
        </p:nvSpPr>
        <p:spPr bwMode="auto">
          <a:xfrm>
            <a:off x="5373698" y="1069207"/>
            <a:ext cx="144462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6 × 1 = 6</a:t>
            </a:r>
          </a:p>
        </p:txBody>
      </p:sp>
      <p:pic>
        <p:nvPicPr>
          <p:cNvPr id="10" name="Picture 9">
            <a:extLst>
              <a:ext uri="{FF2B5EF4-FFF2-40B4-BE49-F238E27FC236}">
                <a16:creationId xmlns:a16="http://schemas.microsoft.com/office/drawing/2014/main" id="{7EF8C356-4C18-4306-965D-72BB4DA46068}"/>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3577177" y="1917734"/>
            <a:ext cx="547739" cy="3510219"/>
          </a:xfrm>
          <a:prstGeom prst="rect">
            <a:avLst/>
          </a:prstGeom>
        </p:spPr>
      </p:pic>
      <p:pic>
        <p:nvPicPr>
          <p:cNvPr id="12" name="Picture 11" descr="A picture containing pool ball&#10;&#10;Description automatically generated">
            <a:extLst>
              <a:ext uri="{FF2B5EF4-FFF2-40B4-BE49-F238E27FC236}">
                <a16:creationId xmlns:a16="http://schemas.microsoft.com/office/drawing/2014/main" id="{D00EE25E-694E-4161-9863-502C3C0C21EE}"/>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5577179" y="3460258"/>
            <a:ext cx="447675" cy="425168"/>
          </a:xfrm>
          <a:prstGeom prst="rect">
            <a:avLst/>
          </a:prstGeom>
        </p:spPr>
      </p:pic>
      <p:grpSp>
        <p:nvGrpSpPr>
          <p:cNvPr id="18" name="Group 17">
            <a:extLst>
              <a:ext uri="{FF2B5EF4-FFF2-40B4-BE49-F238E27FC236}">
                <a16:creationId xmlns:a16="http://schemas.microsoft.com/office/drawing/2014/main" id="{07403A86-965E-44B6-95A6-50E0FED7FDA6}"/>
              </a:ext>
            </a:extLst>
          </p:cNvPr>
          <p:cNvGrpSpPr/>
          <p:nvPr/>
        </p:nvGrpSpPr>
        <p:grpSpPr>
          <a:xfrm>
            <a:off x="6999318" y="1788236"/>
            <a:ext cx="1615506" cy="4102049"/>
            <a:chOff x="5381611" y="2277632"/>
            <a:chExt cx="1615506" cy="4102049"/>
          </a:xfrm>
        </p:grpSpPr>
        <p:grpSp>
          <p:nvGrpSpPr>
            <p:cNvPr id="17" name="Group 16">
              <a:extLst>
                <a:ext uri="{FF2B5EF4-FFF2-40B4-BE49-F238E27FC236}">
                  <a16:creationId xmlns:a16="http://schemas.microsoft.com/office/drawing/2014/main" id="{1C4139DD-64BE-4413-811A-86B2F13DA313}"/>
                </a:ext>
              </a:extLst>
            </p:cNvPr>
            <p:cNvGrpSpPr/>
            <p:nvPr/>
          </p:nvGrpSpPr>
          <p:grpSpPr>
            <a:xfrm>
              <a:off x="5552491" y="2277632"/>
              <a:ext cx="1444626" cy="3881652"/>
              <a:chOff x="5552491" y="2277632"/>
              <a:chExt cx="1444626" cy="3881652"/>
            </a:xfrm>
          </p:grpSpPr>
          <p:pic>
            <p:nvPicPr>
              <p:cNvPr id="7" name="Picture 6">
                <a:extLst>
                  <a:ext uri="{FF2B5EF4-FFF2-40B4-BE49-F238E27FC236}">
                    <a16:creationId xmlns:a16="http://schemas.microsoft.com/office/drawing/2014/main" id="{799CA61B-508D-476B-8557-9B9397F5CD7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552491" y="2508465"/>
                <a:ext cx="1444626" cy="3650819"/>
              </a:xfrm>
              <a:prstGeom prst="rect">
                <a:avLst/>
              </a:prstGeom>
            </p:spPr>
          </p:pic>
          <p:sp>
            <p:nvSpPr>
              <p:cNvPr id="16" name="TextBox 15">
                <a:extLst>
                  <a:ext uri="{FF2B5EF4-FFF2-40B4-BE49-F238E27FC236}">
                    <a16:creationId xmlns:a16="http://schemas.microsoft.com/office/drawing/2014/main" id="{496F0908-43AD-48D4-9659-F74F7B97A7D4}"/>
                  </a:ext>
                </a:extLst>
              </p:cNvPr>
              <p:cNvSpPr txBox="1"/>
              <p:nvPr/>
            </p:nvSpPr>
            <p:spPr bwMode="auto">
              <a:xfrm>
                <a:off x="6099115" y="2277632"/>
                <a:ext cx="3513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6</a:t>
                </a:r>
              </a:p>
            </p:txBody>
          </p:sp>
        </p:grpSp>
        <p:sp>
          <p:nvSpPr>
            <p:cNvPr id="8" name="TextBox 7">
              <a:extLst>
                <a:ext uri="{FF2B5EF4-FFF2-40B4-BE49-F238E27FC236}">
                  <a16:creationId xmlns:a16="http://schemas.microsoft.com/office/drawing/2014/main" id="{9DE49485-C60E-4115-8D35-FD6D7B1FB8F8}"/>
                </a:ext>
              </a:extLst>
            </p:cNvPr>
            <p:cNvSpPr txBox="1"/>
            <p:nvPr/>
          </p:nvSpPr>
          <p:spPr bwMode="auto">
            <a:xfrm>
              <a:off x="5381611" y="6010349"/>
              <a:ext cx="143500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r" fontAlgn="base">
                <a:spcBef>
                  <a:spcPct val="20000"/>
                </a:spcBef>
                <a:spcAft>
                  <a:spcPct val="0"/>
                </a:spcAft>
                <a:buClr>
                  <a:srgbClr val="82CBDD"/>
                </a:buClr>
              </a:pPr>
              <a:r>
                <a:rPr lang="en-GB" sz="900" i="1" dirty="0">
                  <a:solidFill>
                    <a:srgbClr val="808080"/>
                  </a:solidFill>
                  <a:latin typeface="Myriad Pro Semibold" charset="0"/>
                  <a:ea typeface="Myriad Pro Semibold" charset="0"/>
                  <a:cs typeface="Myriad Pro Semibold" charset="0"/>
                </a:rPr>
                <a:t>© 2017 </a:t>
              </a:r>
              <a:r>
                <a:rPr lang="en-GB" sz="900" i="1" dirty="0" err="1">
                  <a:solidFill>
                    <a:srgbClr val="808080"/>
                  </a:solidFill>
                  <a:latin typeface="Myriad Pro Semibold" charset="0"/>
                  <a:ea typeface="Myriad Pro Semibold" charset="0"/>
                  <a:cs typeface="Myriad Pro Semibold" charset="0"/>
                </a:rPr>
                <a:t>Alphablocks</a:t>
              </a:r>
              <a:r>
                <a:rPr lang="en-GB" sz="900" i="1" dirty="0">
                  <a:solidFill>
                    <a:srgbClr val="808080"/>
                  </a:solidFill>
                  <a:latin typeface="Myriad Pro Semibold" charset="0"/>
                  <a:ea typeface="Myriad Pro Semibold" charset="0"/>
                  <a:cs typeface="Myriad Pro Semibold" charset="0"/>
                </a:rPr>
                <a:t> Ltd.</a:t>
              </a:r>
              <a:br>
                <a:rPr lang="en-GB" sz="900" i="1" dirty="0">
                  <a:solidFill>
                    <a:srgbClr val="808080"/>
                  </a:solidFill>
                  <a:latin typeface="Myriad Pro Semibold" charset="0"/>
                  <a:ea typeface="Myriad Pro Semibold" charset="0"/>
                  <a:cs typeface="Myriad Pro Semibold" charset="0"/>
                </a:rPr>
              </a:br>
              <a:r>
                <a:rPr lang="en-GB" sz="900" i="1" dirty="0">
                  <a:solidFill>
                    <a:srgbClr val="808080"/>
                  </a:solidFill>
                  <a:latin typeface="Myriad Pro Semibold" charset="0"/>
                  <a:ea typeface="Myriad Pro Semibold" charset="0"/>
                  <a:cs typeface="Myriad Pro Semibold" charset="0"/>
                </a:rPr>
                <a:t>All rights reserved</a:t>
              </a:r>
              <a:r>
                <a:rPr lang="en-GB" sz="900" dirty="0">
                  <a:solidFill>
                    <a:srgbClr val="808080"/>
                  </a:solidFill>
                  <a:latin typeface="Myriad Pro Semibold" charset="0"/>
                  <a:ea typeface="Myriad Pro Semibold" charset="0"/>
                  <a:cs typeface="Myriad Pro Semibold" charset="0"/>
                </a:rPr>
                <a:t>.</a:t>
              </a:r>
            </a:p>
          </p:txBody>
        </p:sp>
      </p:grpSp>
    </p:spTree>
    <p:extLst>
      <p:ext uri="{BB962C8B-B14F-4D97-AF65-F5344CB8AC3E}">
        <p14:creationId xmlns:p14="http://schemas.microsoft.com/office/powerpoint/2010/main" val="839000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fade">
                                      <p:cBhvr>
                                        <p:cTn id="1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2.5 Commutativity, doubling and halving</a:t>
            </a:r>
            <a:r>
              <a:rPr lang="en-GB" dirty="0"/>
              <a:t>	  </a:t>
            </a:r>
            <a:r>
              <a:rPr lang="en-US" dirty="0">
                <a:solidFill>
                  <a:srgbClr val="00628C"/>
                </a:solidFill>
              </a:rPr>
              <a:t>Step 1:13</a:t>
            </a:r>
          </a:p>
        </p:txBody>
      </p:sp>
      <p:sp>
        <p:nvSpPr>
          <p:cNvPr id="3" name="TextBox 2">
            <a:extLst>
              <a:ext uri="{FF2B5EF4-FFF2-40B4-BE49-F238E27FC236}">
                <a16:creationId xmlns:a16="http://schemas.microsoft.com/office/drawing/2014/main" id="{7FA29BA4-10A6-4C8C-AB93-3D6789076431}"/>
              </a:ext>
            </a:extLst>
          </p:cNvPr>
          <p:cNvSpPr txBox="1"/>
          <p:nvPr/>
        </p:nvSpPr>
        <p:spPr bwMode="auto">
          <a:xfrm>
            <a:off x="5373698" y="1069207"/>
            <a:ext cx="144462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6 × 1 = 6</a:t>
            </a:r>
          </a:p>
        </p:txBody>
      </p:sp>
      <p:grpSp>
        <p:nvGrpSpPr>
          <p:cNvPr id="7" name="Group 6">
            <a:extLst>
              <a:ext uri="{FF2B5EF4-FFF2-40B4-BE49-F238E27FC236}">
                <a16:creationId xmlns:a16="http://schemas.microsoft.com/office/drawing/2014/main" id="{CE1AE318-3FF1-4586-8C7D-FA9DE170CE9B}"/>
              </a:ext>
            </a:extLst>
          </p:cNvPr>
          <p:cNvGrpSpPr/>
          <p:nvPr/>
        </p:nvGrpSpPr>
        <p:grpSpPr>
          <a:xfrm>
            <a:off x="2023477" y="1944223"/>
            <a:ext cx="2740376" cy="4011453"/>
            <a:chOff x="562977" y="1944222"/>
            <a:chExt cx="2740376" cy="4011453"/>
          </a:xfrm>
        </p:grpSpPr>
        <p:grpSp>
          <p:nvGrpSpPr>
            <p:cNvPr id="19" name="Group 18">
              <a:extLst>
                <a:ext uri="{FF2B5EF4-FFF2-40B4-BE49-F238E27FC236}">
                  <a16:creationId xmlns:a16="http://schemas.microsoft.com/office/drawing/2014/main" id="{448F4CD7-C8F8-4A57-99C4-76968EBC186E}"/>
                </a:ext>
              </a:extLst>
            </p:cNvPr>
            <p:cNvGrpSpPr/>
            <p:nvPr/>
          </p:nvGrpSpPr>
          <p:grpSpPr>
            <a:xfrm>
              <a:off x="1868345" y="1944222"/>
              <a:ext cx="1435008" cy="4011453"/>
              <a:chOff x="5539100" y="2147422"/>
              <a:chExt cx="1435008" cy="4011453"/>
            </a:xfrm>
          </p:grpSpPr>
          <p:sp>
            <p:nvSpPr>
              <p:cNvPr id="20" name="TextBox 19">
                <a:extLst>
                  <a:ext uri="{FF2B5EF4-FFF2-40B4-BE49-F238E27FC236}">
                    <a16:creationId xmlns:a16="http://schemas.microsoft.com/office/drawing/2014/main" id="{EDD7D88E-11C4-45A1-84B6-62761ADFDB85}"/>
                  </a:ext>
                </a:extLst>
              </p:cNvPr>
              <p:cNvSpPr txBox="1"/>
              <p:nvPr/>
            </p:nvSpPr>
            <p:spPr bwMode="auto">
              <a:xfrm>
                <a:off x="5539100" y="5789543"/>
                <a:ext cx="143500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r" fontAlgn="base">
                  <a:spcBef>
                    <a:spcPct val="20000"/>
                  </a:spcBef>
                  <a:spcAft>
                    <a:spcPct val="0"/>
                  </a:spcAft>
                  <a:buClr>
                    <a:srgbClr val="82CBDD"/>
                  </a:buClr>
                </a:pPr>
                <a:r>
                  <a:rPr lang="en-GB" sz="900" dirty="0">
                    <a:solidFill>
                      <a:srgbClr val="808080"/>
                    </a:solidFill>
                    <a:latin typeface="Myriad Pro Semibold" charset="0"/>
                    <a:ea typeface="Myriad Pro Semibold" charset="0"/>
                    <a:cs typeface="Myriad Pro Semibold" charset="0"/>
                  </a:rPr>
                  <a:t>© 2017 </a:t>
                </a:r>
                <a:r>
                  <a:rPr lang="en-GB" sz="900" dirty="0" err="1">
                    <a:solidFill>
                      <a:srgbClr val="808080"/>
                    </a:solidFill>
                    <a:latin typeface="Myriad Pro Semibold" charset="0"/>
                    <a:ea typeface="Myriad Pro Semibold" charset="0"/>
                    <a:cs typeface="Myriad Pro Semibold" charset="0"/>
                  </a:rPr>
                  <a:t>Alphablocks</a:t>
                </a:r>
                <a:r>
                  <a:rPr lang="en-GB" sz="900" dirty="0">
                    <a:solidFill>
                      <a:srgbClr val="808080"/>
                    </a:solidFill>
                    <a:latin typeface="Myriad Pro Semibold" charset="0"/>
                    <a:ea typeface="Myriad Pro Semibold" charset="0"/>
                    <a:cs typeface="Myriad Pro Semibold" charset="0"/>
                  </a:rPr>
                  <a:t> Ltd.</a:t>
                </a:r>
                <a:br>
                  <a:rPr lang="en-GB" sz="900" dirty="0">
                    <a:solidFill>
                      <a:srgbClr val="808080"/>
                    </a:solidFill>
                    <a:latin typeface="Myriad Pro Semibold" charset="0"/>
                    <a:ea typeface="Myriad Pro Semibold" charset="0"/>
                    <a:cs typeface="Myriad Pro Semibold" charset="0"/>
                  </a:rPr>
                </a:br>
                <a:r>
                  <a:rPr lang="en-GB" sz="900" dirty="0">
                    <a:solidFill>
                      <a:srgbClr val="808080"/>
                    </a:solidFill>
                    <a:latin typeface="Myriad Pro Semibold" charset="0"/>
                    <a:ea typeface="Myriad Pro Semibold" charset="0"/>
                    <a:cs typeface="Myriad Pro Semibold" charset="0"/>
                  </a:rPr>
                  <a:t>All rights reserved.</a:t>
                </a:r>
              </a:p>
            </p:txBody>
          </p:sp>
          <p:pic>
            <p:nvPicPr>
              <p:cNvPr id="21" name="Picture 20" descr="A picture containing clipart&#10;&#10;Description automatically generated">
                <a:extLst>
                  <a:ext uri="{FF2B5EF4-FFF2-40B4-BE49-F238E27FC236}">
                    <a16:creationId xmlns:a16="http://schemas.microsoft.com/office/drawing/2014/main" id="{BE43FFE6-9C88-4D1B-B130-2190DD5A32F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02980" y="2147422"/>
                <a:ext cx="748182" cy="3553862"/>
              </a:xfrm>
              <a:prstGeom prst="rect">
                <a:avLst/>
              </a:prstGeom>
            </p:spPr>
          </p:pic>
        </p:grpSp>
        <p:pic>
          <p:nvPicPr>
            <p:cNvPr id="22" name="Picture 21">
              <a:extLst>
                <a:ext uri="{FF2B5EF4-FFF2-40B4-BE49-F238E27FC236}">
                  <a16:creationId xmlns:a16="http://schemas.microsoft.com/office/drawing/2014/main" id="{D3BD54A7-2721-49B3-9228-2C0F4A45CE0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2977" y="1955308"/>
              <a:ext cx="461379" cy="3454104"/>
            </a:xfrm>
            <a:prstGeom prst="rect">
              <a:avLst/>
            </a:prstGeom>
          </p:spPr>
        </p:pic>
        <p:pic>
          <p:nvPicPr>
            <p:cNvPr id="23" name="Picture 22" descr="A picture containing object, clock&#10;&#10;Description automatically generated">
              <a:extLst>
                <a:ext uri="{FF2B5EF4-FFF2-40B4-BE49-F238E27FC236}">
                  <a16:creationId xmlns:a16="http://schemas.microsoft.com/office/drawing/2014/main" id="{3BDEA53A-6827-49A3-98D3-634370BBE43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22541" y="1992716"/>
              <a:ext cx="411500" cy="3379287"/>
            </a:xfrm>
            <a:prstGeom prst="rect">
              <a:avLst/>
            </a:prstGeom>
          </p:spPr>
        </p:pic>
      </p:grpSp>
      <p:grpSp>
        <p:nvGrpSpPr>
          <p:cNvPr id="6" name="Group 5">
            <a:extLst>
              <a:ext uri="{FF2B5EF4-FFF2-40B4-BE49-F238E27FC236}">
                <a16:creationId xmlns:a16="http://schemas.microsoft.com/office/drawing/2014/main" id="{4D871F9F-A13F-4D3A-9021-9B674E0F579A}"/>
              </a:ext>
            </a:extLst>
          </p:cNvPr>
          <p:cNvGrpSpPr/>
          <p:nvPr/>
        </p:nvGrpSpPr>
        <p:grpSpPr>
          <a:xfrm>
            <a:off x="6913127" y="1853627"/>
            <a:ext cx="2937747" cy="4102049"/>
            <a:chOff x="5819000" y="1560415"/>
            <a:chExt cx="2937747" cy="4102049"/>
          </a:xfrm>
        </p:grpSpPr>
        <p:pic>
          <p:nvPicPr>
            <p:cNvPr id="24" name="Picture 23">
              <a:extLst>
                <a:ext uri="{FF2B5EF4-FFF2-40B4-BE49-F238E27FC236}">
                  <a16:creationId xmlns:a16="http://schemas.microsoft.com/office/drawing/2014/main" id="{54B0F9C3-0088-4CF1-BBCD-8066987BB8A1}"/>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5819000" y="1689912"/>
              <a:ext cx="547739" cy="3510219"/>
            </a:xfrm>
            <a:prstGeom prst="rect">
              <a:avLst/>
            </a:prstGeom>
          </p:spPr>
        </p:pic>
        <p:pic>
          <p:nvPicPr>
            <p:cNvPr id="25" name="Picture 24" descr="A picture containing pool ball&#10;&#10;Description automatically generated">
              <a:extLst>
                <a:ext uri="{FF2B5EF4-FFF2-40B4-BE49-F238E27FC236}">
                  <a16:creationId xmlns:a16="http://schemas.microsoft.com/office/drawing/2014/main" id="{1A3DE64C-9EE7-415E-B6AC-2BFF7FBB80CB}"/>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6826340" y="3232437"/>
              <a:ext cx="447675" cy="425168"/>
            </a:xfrm>
            <a:prstGeom prst="rect">
              <a:avLst/>
            </a:prstGeom>
          </p:spPr>
        </p:pic>
        <p:grpSp>
          <p:nvGrpSpPr>
            <p:cNvPr id="26" name="Group 25">
              <a:extLst>
                <a:ext uri="{FF2B5EF4-FFF2-40B4-BE49-F238E27FC236}">
                  <a16:creationId xmlns:a16="http://schemas.microsoft.com/office/drawing/2014/main" id="{41F22694-356A-4C46-BE03-C39E191FD589}"/>
                </a:ext>
              </a:extLst>
            </p:cNvPr>
            <p:cNvGrpSpPr/>
            <p:nvPr/>
          </p:nvGrpSpPr>
          <p:grpSpPr>
            <a:xfrm>
              <a:off x="7050177" y="1560415"/>
              <a:ext cx="1706570" cy="4102049"/>
              <a:chOff x="5290547" y="2277632"/>
              <a:chExt cx="1706570" cy="4102049"/>
            </a:xfrm>
          </p:grpSpPr>
          <p:grpSp>
            <p:nvGrpSpPr>
              <p:cNvPr id="27" name="Group 26">
                <a:extLst>
                  <a:ext uri="{FF2B5EF4-FFF2-40B4-BE49-F238E27FC236}">
                    <a16:creationId xmlns:a16="http://schemas.microsoft.com/office/drawing/2014/main" id="{D40FD9E0-071F-4D57-8670-AFCB5CA12405}"/>
                  </a:ext>
                </a:extLst>
              </p:cNvPr>
              <p:cNvGrpSpPr/>
              <p:nvPr/>
            </p:nvGrpSpPr>
            <p:grpSpPr>
              <a:xfrm>
                <a:off x="5552491" y="2277632"/>
                <a:ext cx="1444626" cy="3881652"/>
                <a:chOff x="5552491" y="2277632"/>
                <a:chExt cx="1444626" cy="3881652"/>
              </a:xfrm>
            </p:grpSpPr>
            <p:pic>
              <p:nvPicPr>
                <p:cNvPr id="29" name="Picture 28">
                  <a:extLst>
                    <a:ext uri="{FF2B5EF4-FFF2-40B4-BE49-F238E27FC236}">
                      <a16:creationId xmlns:a16="http://schemas.microsoft.com/office/drawing/2014/main" id="{8C12C5C4-B0BD-4C43-B0CC-2DECDBCC96E5}"/>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552491" y="2508465"/>
                  <a:ext cx="1444626" cy="3650819"/>
                </a:xfrm>
                <a:prstGeom prst="rect">
                  <a:avLst/>
                </a:prstGeom>
              </p:spPr>
            </p:pic>
            <p:sp>
              <p:nvSpPr>
                <p:cNvPr id="30" name="TextBox 29">
                  <a:extLst>
                    <a:ext uri="{FF2B5EF4-FFF2-40B4-BE49-F238E27FC236}">
                      <a16:creationId xmlns:a16="http://schemas.microsoft.com/office/drawing/2014/main" id="{B270E60F-0346-45B6-9899-02196C65BAD3}"/>
                    </a:ext>
                  </a:extLst>
                </p:cNvPr>
                <p:cNvSpPr txBox="1"/>
                <p:nvPr/>
              </p:nvSpPr>
              <p:spPr bwMode="auto">
                <a:xfrm>
                  <a:off x="6099115" y="2277632"/>
                  <a:ext cx="3513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6</a:t>
                  </a:r>
                </a:p>
              </p:txBody>
            </p:sp>
          </p:grpSp>
          <p:sp>
            <p:nvSpPr>
              <p:cNvPr id="28" name="TextBox 27">
                <a:extLst>
                  <a:ext uri="{FF2B5EF4-FFF2-40B4-BE49-F238E27FC236}">
                    <a16:creationId xmlns:a16="http://schemas.microsoft.com/office/drawing/2014/main" id="{73B2579B-58F0-460F-BDCD-3DF09C95DA9A}"/>
                  </a:ext>
                </a:extLst>
              </p:cNvPr>
              <p:cNvSpPr txBox="1"/>
              <p:nvPr/>
            </p:nvSpPr>
            <p:spPr bwMode="auto">
              <a:xfrm>
                <a:off x="5290547" y="6010349"/>
                <a:ext cx="143500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r" fontAlgn="base">
                  <a:spcBef>
                    <a:spcPct val="20000"/>
                  </a:spcBef>
                  <a:spcAft>
                    <a:spcPct val="0"/>
                  </a:spcAft>
                  <a:buClr>
                    <a:srgbClr val="82CBDD"/>
                  </a:buClr>
                </a:pPr>
                <a:r>
                  <a:rPr lang="en-GB" sz="900" dirty="0">
                    <a:solidFill>
                      <a:srgbClr val="808080"/>
                    </a:solidFill>
                    <a:latin typeface="Myriad Pro Semibold" charset="0"/>
                    <a:ea typeface="Myriad Pro Semibold" charset="0"/>
                    <a:cs typeface="Myriad Pro Semibold" charset="0"/>
                  </a:rPr>
                  <a:t>© 2017 </a:t>
                </a:r>
                <a:r>
                  <a:rPr lang="en-GB" sz="900" dirty="0" err="1">
                    <a:solidFill>
                      <a:srgbClr val="808080"/>
                    </a:solidFill>
                    <a:latin typeface="Myriad Pro Semibold" charset="0"/>
                    <a:ea typeface="Myriad Pro Semibold" charset="0"/>
                    <a:cs typeface="Myriad Pro Semibold" charset="0"/>
                  </a:rPr>
                  <a:t>Alphablocks</a:t>
                </a:r>
                <a:r>
                  <a:rPr lang="en-GB" sz="900" dirty="0">
                    <a:solidFill>
                      <a:srgbClr val="808080"/>
                    </a:solidFill>
                    <a:latin typeface="Myriad Pro Semibold" charset="0"/>
                    <a:ea typeface="Myriad Pro Semibold" charset="0"/>
                    <a:cs typeface="Myriad Pro Semibold" charset="0"/>
                  </a:rPr>
                  <a:t> Ltd.</a:t>
                </a:r>
                <a:br>
                  <a:rPr lang="en-GB" sz="900" dirty="0">
                    <a:solidFill>
                      <a:srgbClr val="808080"/>
                    </a:solidFill>
                    <a:latin typeface="Myriad Pro Semibold" charset="0"/>
                    <a:ea typeface="Myriad Pro Semibold" charset="0"/>
                    <a:cs typeface="Myriad Pro Semibold" charset="0"/>
                  </a:rPr>
                </a:br>
                <a:r>
                  <a:rPr lang="en-GB" sz="900" dirty="0">
                    <a:solidFill>
                      <a:srgbClr val="808080"/>
                    </a:solidFill>
                    <a:latin typeface="Myriad Pro Semibold" charset="0"/>
                    <a:ea typeface="Myriad Pro Semibold" charset="0"/>
                    <a:cs typeface="Myriad Pro Semibold" charset="0"/>
                  </a:rPr>
                  <a:t>All rights reserved.</a:t>
                </a:r>
              </a:p>
            </p:txBody>
          </p:sp>
        </p:grpSp>
      </p:grpSp>
      <p:cxnSp>
        <p:nvCxnSpPr>
          <p:cNvPr id="31" name="Straight Connector 30">
            <a:extLst>
              <a:ext uri="{FF2B5EF4-FFF2-40B4-BE49-F238E27FC236}">
                <a16:creationId xmlns:a16="http://schemas.microsoft.com/office/drawing/2014/main" id="{87C22E84-1A8B-44D2-B7D5-4E1113AB20B1}"/>
              </a:ext>
            </a:extLst>
          </p:cNvPr>
          <p:cNvCxnSpPr>
            <a:cxnSpLocks/>
          </p:cNvCxnSpPr>
          <p:nvPr/>
        </p:nvCxnSpPr>
        <p:spPr bwMode="auto">
          <a:xfrm>
            <a:off x="6096000" y="1707862"/>
            <a:ext cx="0" cy="4562269"/>
          </a:xfrm>
          <a:prstGeom prst="line">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2298537255"/>
      </p:ext>
    </p:extLst>
  </p:cSld>
  <p:clrMapOvr>
    <a:masterClrMapping/>
  </p:clrMapOvr>
</p:sld>
</file>

<file path=ppt/slides/slide2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2.5 Commutativity, doubling and halving</a:t>
            </a:r>
            <a:r>
              <a:rPr lang="en-GB" dirty="0"/>
              <a:t>	  </a:t>
            </a:r>
            <a:r>
              <a:rPr lang="en-US" dirty="0">
                <a:solidFill>
                  <a:srgbClr val="00628C"/>
                </a:solidFill>
              </a:rPr>
              <a:t>Step 1:13</a:t>
            </a:r>
          </a:p>
        </p:txBody>
      </p:sp>
      <p:pic>
        <p:nvPicPr>
          <p:cNvPr id="5" name="Picture 4">
            <a:extLst>
              <a:ext uri="{FF2B5EF4-FFF2-40B4-BE49-F238E27FC236}">
                <a16:creationId xmlns:a16="http://schemas.microsoft.com/office/drawing/2014/main" id="{4192167B-20E5-4342-8A47-E6C8DDBAF4C6}"/>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5769154" y="1627185"/>
            <a:ext cx="653693" cy="3434153"/>
          </a:xfrm>
          <a:prstGeom prst="rect">
            <a:avLst/>
          </a:prstGeom>
        </p:spPr>
      </p:pic>
      <p:grpSp>
        <p:nvGrpSpPr>
          <p:cNvPr id="4" name="Group 3">
            <a:extLst>
              <a:ext uri="{FF2B5EF4-FFF2-40B4-BE49-F238E27FC236}">
                <a16:creationId xmlns:a16="http://schemas.microsoft.com/office/drawing/2014/main" id="{6CC4C1EF-6083-42F1-9016-05D5B9AEA196}"/>
              </a:ext>
            </a:extLst>
          </p:cNvPr>
          <p:cNvGrpSpPr/>
          <p:nvPr/>
        </p:nvGrpSpPr>
        <p:grpSpPr>
          <a:xfrm>
            <a:off x="5769153" y="5180017"/>
            <a:ext cx="653734" cy="1160465"/>
            <a:chOff x="4245153" y="5180016"/>
            <a:chExt cx="653734" cy="1160465"/>
          </a:xfrm>
        </p:grpSpPr>
        <p:pic>
          <p:nvPicPr>
            <p:cNvPr id="9" name="Picture 8" descr="A close up of a sign&#10;&#10;Description automatically generated">
              <a:extLst>
                <a:ext uri="{FF2B5EF4-FFF2-40B4-BE49-F238E27FC236}">
                  <a16:creationId xmlns:a16="http://schemas.microsoft.com/office/drawing/2014/main" id="{CC9BD23E-EE12-4972-B327-47CD861B776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45153" y="5180016"/>
              <a:ext cx="653734" cy="648000"/>
            </a:xfrm>
            <a:prstGeom prst="rect">
              <a:avLst/>
            </a:prstGeom>
          </p:spPr>
        </p:pic>
        <p:sp>
          <p:nvSpPr>
            <p:cNvPr id="11" name="TextBox 10">
              <a:extLst>
                <a:ext uri="{FF2B5EF4-FFF2-40B4-BE49-F238E27FC236}">
                  <a16:creationId xmlns:a16="http://schemas.microsoft.com/office/drawing/2014/main" id="{100A08D6-0942-43AB-88B2-F9C473400D50}"/>
                </a:ext>
              </a:extLst>
            </p:cNvPr>
            <p:cNvSpPr txBox="1"/>
            <p:nvPr/>
          </p:nvSpPr>
          <p:spPr bwMode="auto">
            <a:xfrm>
              <a:off x="4284901" y="5878816"/>
              <a:ext cx="57419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5</a:t>
              </a:r>
              <a:r>
                <a:rPr lang="en-GB" sz="1200" dirty="0">
                  <a:solidFill>
                    <a:srgbClr val="000000"/>
                  </a:solidFill>
                  <a:latin typeface="Myriad Pro Semibold" charset="0"/>
                  <a:ea typeface="Myriad Pro Semibold" charset="0"/>
                  <a:cs typeface="Myriad Pro Semibold" charset="0"/>
                </a:rPr>
                <a:t> </a:t>
              </a:r>
              <a:r>
                <a:rPr lang="en-GB" sz="2400" dirty="0">
                  <a:solidFill>
                    <a:srgbClr val="000000"/>
                  </a:solidFill>
                  <a:latin typeface="Myriad Pro Semibold" charset="0"/>
                  <a:ea typeface="Myriad Pro Semibold" charset="0"/>
                  <a:cs typeface="Myriad Pro Semibold" charset="0"/>
                </a:rPr>
                <a:t>p</a:t>
              </a:r>
            </a:p>
          </p:txBody>
        </p:sp>
      </p:grpSp>
      <p:sp>
        <p:nvSpPr>
          <p:cNvPr id="10" name="TextBox 9">
            <a:extLst>
              <a:ext uri="{FF2B5EF4-FFF2-40B4-BE49-F238E27FC236}">
                <a16:creationId xmlns:a16="http://schemas.microsoft.com/office/drawing/2014/main" id="{8B2662BE-8113-41AD-8B4D-131A9669C4AF}"/>
              </a:ext>
            </a:extLst>
          </p:cNvPr>
          <p:cNvSpPr txBox="1"/>
          <p:nvPr/>
        </p:nvSpPr>
        <p:spPr bwMode="auto">
          <a:xfrm>
            <a:off x="5064309" y="1069207"/>
            <a:ext cx="186621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1 group of 5</a:t>
            </a:r>
          </a:p>
        </p:txBody>
      </p:sp>
      <p:sp>
        <p:nvSpPr>
          <p:cNvPr id="12" name="TextBox 11">
            <a:extLst>
              <a:ext uri="{FF2B5EF4-FFF2-40B4-BE49-F238E27FC236}">
                <a16:creationId xmlns:a16="http://schemas.microsoft.com/office/drawing/2014/main" id="{1330FEEE-9C1D-4386-82BF-48AEDE970A6C}"/>
              </a:ext>
            </a:extLst>
          </p:cNvPr>
          <p:cNvSpPr txBox="1"/>
          <p:nvPr/>
        </p:nvSpPr>
        <p:spPr bwMode="auto">
          <a:xfrm>
            <a:off x="8001139" y="1069207"/>
            <a:ext cx="170912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5, one time</a:t>
            </a:r>
          </a:p>
        </p:txBody>
      </p:sp>
      <p:sp>
        <p:nvSpPr>
          <p:cNvPr id="13" name="TextBox 12">
            <a:extLst>
              <a:ext uri="{FF2B5EF4-FFF2-40B4-BE49-F238E27FC236}">
                <a16:creationId xmlns:a16="http://schemas.microsoft.com/office/drawing/2014/main" id="{B74E12C9-509C-4FA6-8F17-69D2DB682A59}"/>
              </a:ext>
            </a:extLst>
          </p:cNvPr>
          <p:cNvSpPr txBox="1"/>
          <p:nvPr/>
        </p:nvSpPr>
        <p:spPr bwMode="auto">
          <a:xfrm>
            <a:off x="2758162" y="1069207"/>
            <a:ext cx="144462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1 × 5 = 5</a:t>
            </a:r>
          </a:p>
        </p:txBody>
      </p:sp>
    </p:spTree>
    <p:extLst>
      <p:ext uri="{BB962C8B-B14F-4D97-AF65-F5344CB8AC3E}">
        <p14:creationId xmlns:p14="http://schemas.microsoft.com/office/powerpoint/2010/main" val="28893773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2" grpId="0"/>
    </p:bldLst>
  </p:timing>
</p:sld>
</file>

<file path=ppt/slides/slide2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2.5 Commutativity, doubling and halving</a:t>
            </a:r>
            <a:r>
              <a:rPr lang="en-GB" dirty="0"/>
              <a:t>	  </a:t>
            </a:r>
            <a:r>
              <a:rPr lang="en-US" dirty="0">
                <a:solidFill>
                  <a:srgbClr val="00628C"/>
                </a:solidFill>
              </a:rPr>
              <a:t>Step 1:13</a:t>
            </a:r>
          </a:p>
        </p:txBody>
      </p:sp>
      <p:sp>
        <p:nvSpPr>
          <p:cNvPr id="3" name="TextBox 2">
            <a:extLst>
              <a:ext uri="{FF2B5EF4-FFF2-40B4-BE49-F238E27FC236}">
                <a16:creationId xmlns:a16="http://schemas.microsoft.com/office/drawing/2014/main" id="{017351B8-42D4-4B52-9E70-80737CEB9BBF}"/>
              </a:ext>
            </a:extLst>
          </p:cNvPr>
          <p:cNvSpPr txBox="1"/>
          <p:nvPr/>
        </p:nvSpPr>
        <p:spPr bwMode="auto">
          <a:xfrm>
            <a:off x="2758162" y="1069207"/>
            <a:ext cx="144462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1 × 5 = 5</a:t>
            </a:r>
          </a:p>
        </p:txBody>
      </p:sp>
      <p:sp>
        <p:nvSpPr>
          <p:cNvPr id="16" name="TextBox 15">
            <a:extLst>
              <a:ext uri="{FF2B5EF4-FFF2-40B4-BE49-F238E27FC236}">
                <a16:creationId xmlns:a16="http://schemas.microsoft.com/office/drawing/2014/main" id="{BFA1E43A-60C0-4B93-8B5B-54668AA37D6B}"/>
              </a:ext>
            </a:extLst>
          </p:cNvPr>
          <p:cNvSpPr txBox="1"/>
          <p:nvPr/>
        </p:nvSpPr>
        <p:spPr bwMode="auto">
          <a:xfrm>
            <a:off x="5064309" y="1069207"/>
            <a:ext cx="206338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5 groups of 1</a:t>
            </a:r>
          </a:p>
        </p:txBody>
      </p:sp>
      <p:sp>
        <p:nvSpPr>
          <p:cNvPr id="14" name="TextBox 13">
            <a:extLst>
              <a:ext uri="{FF2B5EF4-FFF2-40B4-BE49-F238E27FC236}">
                <a16:creationId xmlns:a16="http://schemas.microsoft.com/office/drawing/2014/main" id="{A53DACFB-E629-4B1C-82E7-84DD2AB4478B}"/>
              </a:ext>
            </a:extLst>
          </p:cNvPr>
          <p:cNvSpPr txBox="1"/>
          <p:nvPr/>
        </p:nvSpPr>
        <p:spPr bwMode="auto">
          <a:xfrm>
            <a:off x="7955551" y="1069207"/>
            <a:ext cx="180030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1, five times</a:t>
            </a:r>
          </a:p>
        </p:txBody>
      </p:sp>
      <p:pic>
        <p:nvPicPr>
          <p:cNvPr id="5" name="Picture 4">
            <a:extLst>
              <a:ext uri="{FF2B5EF4-FFF2-40B4-BE49-F238E27FC236}">
                <a16:creationId xmlns:a16="http://schemas.microsoft.com/office/drawing/2014/main" id="{9AB4F73F-D77F-4F58-B11D-4C361D3AEAD5}"/>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4455998" y="2239458"/>
            <a:ext cx="653686" cy="3523936"/>
          </a:xfrm>
          <a:prstGeom prst="rect">
            <a:avLst/>
          </a:prstGeom>
        </p:spPr>
      </p:pic>
      <p:grpSp>
        <p:nvGrpSpPr>
          <p:cNvPr id="4" name="Group 3">
            <a:extLst>
              <a:ext uri="{FF2B5EF4-FFF2-40B4-BE49-F238E27FC236}">
                <a16:creationId xmlns:a16="http://schemas.microsoft.com/office/drawing/2014/main" id="{0C0FB1D1-D449-4391-94CF-BE0CBBED5916}"/>
              </a:ext>
            </a:extLst>
          </p:cNvPr>
          <p:cNvGrpSpPr/>
          <p:nvPr/>
        </p:nvGrpSpPr>
        <p:grpSpPr>
          <a:xfrm>
            <a:off x="6335530" y="1987298"/>
            <a:ext cx="1400473" cy="3838243"/>
            <a:chOff x="4886473" y="1987297"/>
            <a:chExt cx="1400473" cy="3838243"/>
          </a:xfrm>
        </p:grpSpPr>
        <p:grpSp>
          <p:nvGrpSpPr>
            <p:cNvPr id="17" name="Group 16">
              <a:extLst>
                <a:ext uri="{FF2B5EF4-FFF2-40B4-BE49-F238E27FC236}">
                  <a16:creationId xmlns:a16="http://schemas.microsoft.com/office/drawing/2014/main" id="{9F73C346-98F4-4077-820E-D57C10E455C0}"/>
                </a:ext>
              </a:extLst>
            </p:cNvPr>
            <p:cNvGrpSpPr/>
            <p:nvPr/>
          </p:nvGrpSpPr>
          <p:grpSpPr>
            <a:xfrm>
              <a:off x="4886473" y="1987297"/>
              <a:ext cx="720000" cy="3838243"/>
              <a:chOff x="5140346" y="1987297"/>
              <a:chExt cx="720000" cy="3838243"/>
            </a:xfrm>
          </p:grpSpPr>
          <p:pic>
            <p:nvPicPr>
              <p:cNvPr id="9" name="Picture 8">
                <a:extLst>
                  <a:ext uri="{FF2B5EF4-FFF2-40B4-BE49-F238E27FC236}">
                    <a16:creationId xmlns:a16="http://schemas.microsoft.com/office/drawing/2014/main" id="{D37C98F7-46FE-4C05-9B31-D2DAA0B4799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40346" y="1987297"/>
                <a:ext cx="720000" cy="720000"/>
              </a:xfrm>
              <a:prstGeom prst="rect">
                <a:avLst/>
              </a:prstGeom>
            </p:spPr>
          </p:pic>
          <p:pic>
            <p:nvPicPr>
              <p:cNvPr id="10" name="Picture 9">
                <a:extLst>
                  <a:ext uri="{FF2B5EF4-FFF2-40B4-BE49-F238E27FC236}">
                    <a16:creationId xmlns:a16="http://schemas.microsoft.com/office/drawing/2014/main" id="{8BF85CD5-99AC-4CB0-9117-7747D2DC308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40346" y="2766858"/>
                <a:ext cx="720000" cy="720000"/>
              </a:xfrm>
              <a:prstGeom prst="rect">
                <a:avLst/>
              </a:prstGeom>
            </p:spPr>
          </p:pic>
          <p:pic>
            <p:nvPicPr>
              <p:cNvPr id="11" name="Picture 10">
                <a:extLst>
                  <a:ext uri="{FF2B5EF4-FFF2-40B4-BE49-F238E27FC236}">
                    <a16:creationId xmlns:a16="http://schemas.microsoft.com/office/drawing/2014/main" id="{E7B0344C-F5E0-4C9B-ACFC-1DE472C6010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40346" y="3546419"/>
                <a:ext cx="720000" cy="720000"/>
              </a:xfrm>
              <a:prstGeom prst="rect">
                <a:avLst/>
              </a:prstGeom>
            </p:spPr>
          </p:pic>
          <p:pic>
            <p:nvPicPr>
              <p:cNvPr id="12" name="Picture 11">
                <a:extLst>
                  <a:ext uri="{FF2B5EF4-FFF2-40B4-BE49-F238E27FC236}">
                    <a16:creationId xmlns:a16="http://schemas.microsoft.com/office/drawing/2014/main" id="{B995A7FD-1682-4209-AB1C-E06B5B7B236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40346" y="4325980"/>
                <a:ext cx="720000" cy="720000"/>
              </a:xfrm>
              <a:prstGeom prst="rect">
                <a:avLst/>
              </a:prstGeom>
            </p:spPr>
          </p:pic>
          <p:pic>
            <p:nvPicPr>
              <p:cNvPr id="13" name="Picture 12">
                <a:extLst>
                  <a:ext uri="{FF2B5EF4-FFF2-40B4-BE49-F238E27FC236}">
                    <a16:creationId xmlns:a16="http://schemas.microsoft.com/office/drawing/2014/main" id="{30D37360-6EF6-4100-8136-1A0B7A8B486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40346" y="5105540"/>
                <a:ext cx="720000" cy="720000"/>
              </a:xfrm>
              <a:prstGeom prst="rect">
                <a:avLst/>
              </a:prstGeom>
            </p:spPr>
          </p:pic>
        </p:grpSp>
        <p:sp>
          <p:nvSpPr>
            <p:cNvPr id="19" name="TextBox 18">
              <a:extLst>
                <a:ext uri="{FF2B5EF4-FFF2-40B4-BE49-F238E27FC236}">
                  <a16:creationId xmlns:a16="http://schemas.microsoft.com/office/drawing/2014/main" id="{E207BEB7-CAD2-468D-9D32-5CA1DA834BC4}"/>
                </a:ext>
              </a:extLst>
            </p:cNvPr>
            <p:cNvSpPr txBox="1"/>
            <p:nvPr/>
          </p:nvSpPr>
          <p:spPr bwMode="auto">
            <a:xfrm>
              <a:off x="5712750" y="2109042"/>
              <a:ext cx="57419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1</a:t>
              </a:r>
              <a:r>
                <a:rPr lang="en-GB" sz="1200" dirty="0">
                  <a:solidFill>
                    <a:srgbClr val="000000"/>
                  </a:solidFill>
                  <a:latin typeface="Myriad Pro Semibold" charset="0"/>
                  <a:ea typeface="Myriad Pro Semibold" charset="0"/>
                  <a:cs typeface="Myriad Pro Semibold" charset="0"/>
                </a:rPr>
                <a:t> </a:t>
              </a:r>
              <a:r>
                <a:rPr lang="en-GB" sz="2400" dirty="0">
                  <a:solidFill>
                    <a:srgbClr val="000000"/>
                  </a:solidFill>
                  <a:latin typeface="Myriad Pro Semibold" charset="0"/>
                  <a:ea typeface="Myriad Pro Semibold" charset="0"/>
                  <a:cs typeface="Myriad Pro Semibold" charset="0"/>
                </a:rPr>
                <a:t>p</a:t>
              </a:r>
            </a:p>
          </p:txBody>
        </p:sp>
        <p:sp>
          <p:nvSpPr>
            <p:cNvPr id="20" name="TextBox 19">
              <a:extLst>
                <a:ext uri="{FF2B5EF4-FFF2-40B4-BE49-F238E27FC236}">
                  <a16:creationId xmlns:a16="http://schemas.microsoft.com/office/drawing/2014/main" id="{ED618A9E-CB87-4636-8DD4-8E85E7F23722}"/>
                </a:ext>
              </a:extLst>
            </p:cNvPr>
            <p:cNvSpPr txBox="1"/>
            <p:nvPr/>
          </p:nvSpPr>
          <p:spPr bwMode="auto">
            <a:xfrm>
              <a:off x="5712750" y="2890458"/>
              <a:ext cx="57419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1</a:t>
              </a:r>
              <a:r>
                <a:rPr lang="en-GB" sz="1200" dirty="0">
                  <a:solidFill>
                    <a:srgbClr val="000000"/>
                  </a:solidFill>
                  <a:latin typeface="Myriad Pro Semibold" charset="0"/>
                  <a:ea typeface="Myriad Pro Semibold" charset="0"/>
                  <a:cs typeface="Myriad Pro Semibold" charset="0"/>
                </a:rPr>
                <a:t> </a:t>
              </a:r>
              <a:r>
                <a:rPr lang="en-GB" sz="2400" dirty="0">
                  <a:solidFill>
                    <a:srgbClr val="000000"/>
                  </a:solidFill>
                  <a:latin typeface="Myriad Pro Semibold" charset="0"/>
                  <a:ea typeface="Myriad Pro Semibold" charset="0"/>
                  <a:cs typeface="Myriad Pro Semibold" charset="0"/>
                </a:rPr>
                <a:t>p</a:t>
              </a:r>
            </a:p>
          </p:txBody>
        </p:sp>
        <p:sp>
          <p:nvSpPr>
            <p:cNvPr id="21" name="TextBox 20">
              <a:extLst>
                <a:ext uri="{FF2B5EF4-FFF2-40B4-BE49-F238E27FC236}">
                  <a16:creationId xmlns:a16="http://schemas.microsoft.com/office/drawing/2014/main" id="{D54EC801-299B-4F89-BF48-5C60FD9C774E}"/>
                </a:ext>
              </a:extLst>
            </p:cNvPr>
            <p:cNvSpPr txBox="1"/>
            <p:nvPr/>
          </p:nvSpPr>
          <p:spPr bwMode="auto">
            <a:xfrm>
              <a:off x="5712750" y="3671874"/>
              <a:ext cx="57419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1</a:t>
              </a:r>
              <a:r>
                <a:rPr lang="en-GB" sz="1200" dirty="0">
                  <a:solidFill>
                    <a:srgbClr val="000000"/>
                  </a:solidFill>
                  <a:latin typeface="Myriad Pro Semibold" charset="0"/>
                  <a:ea typeface="Myriad Pro Semibold" charset="0"/>
                  <a:cs typeface="Myriad Pro Semibold" charset="0"/>
                </a:rPr>
                <a:t> </a:t>
              </a:r>
              <a:r>
                <a:rPr lang="en-GB" sz="2400" dirty="0">
                  <a:solidFill>
                    <a:srgbClr val="000000"/>
                  </a:solidFill>
                  <a:latin typeface="Myriad Pro Semibold" charset="0"/>
                  <a:ea typeface="Myriad Pro Semibold" charset="0"/>
                  <a:cs typeface="Myriad Pro Semibold" charset="0"/>
                </a:rPr>
                <a:t>p</a:t>
              </a:r>
            </a:p>
          </p:txBody>
        </p:sp>
        <p:sp>
          <p:nvSpPr>
            <p:cNvPr id="22" name="TextBox 21">
              <a:extLst>
                <a:ext uri="{FF2B5EF4-FFF2-40B4-BE49-F238E27FC236}">
                  <a16:creationId xmlns:a16="http://schemas.microsoft.com/office/drawing/2014/main" id="{E40A0929-8B73-4D77-9264-137A47CAD360}"/>
                </a:ext>
              </a:extLst>
            </p:cNvPr>
            <p:cNvSpPr txBox="1"/>
            <p:nvPr/>
          </p:nvSpPr>
          <p:spPr bwMode="auto">
            <a:xfrm>
              <a:off x="5712750" y="4453290"/>
              <a:ext cx="57419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1</a:t>
              </a:r>
              <a:r>
                <a:rPr lang="en-GB" sz="1200" dirty="0">
                  <a:solidFill>
                    <a:srgbClr val="000000"/>
                  </a:solidFill>
                  <a:latin typeface="Myriad Pro Semibold" charset="0"/>
                  <a:ea typeface="Myriad Pro Semibold" charset="0"/>
                  <a:cs typeface="Myriad Pro Semibold" charset="0"/>
                </a:rPr>
                <a:t> </a:t>
              </a:r>
              <a:r>
                <a:rPr lang="en-GB" sz="2400" dirty="0">
                  <a:solidFill>
                    <a:srgbClr val="000000"/>
                  </a:solidFill>
                  <a:latin typeface="Myriad Pro Semibold" charset="0"/>
                  <a:ea typeface="Myriad Pro Semibold" charset="0"/>
                  <a:cs typeface="Myriad Pro Semibold" charset="0"/>
                </a:rPr>
                <a:t>p</a:t>
              </a:r>
            </a:p>
          </p:txBody>
        </p:sp>
        <p:sp>
          <p:nvSpPr>
            <p:cNvPr id="23" name="TextBox 22">
              <a:extLst>
                <a:ext uri="{FF2B5EF4-FFF2-40B4-BE49-F238E27FC236}">
                  <a16:creationId xmlns:a16="http://schemas.microsoft.com/office/drawing/2014/main" id="{BEF81012-61FC-4836-BA50-371CB1F1DECC}"/>
                </a:ext>
              </a:extLst>
            </p:cNvPr>
            <p:cNvSpPr txBox="1"/>
            <p:nvPr/>
          </p:nvSpPr>
          <p:spPr bwMode="auto">
            <a:xfrm>
              <a:off x="5712750" y="5234707"/>
              <a:ext cx="57419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1</a:t>
              </a:r>
              <a:r>
                <a:rPr lang="en-GB" sz="1200" dirty="0">
                  <a:solidFill>
                    <a:srgbClr val="000000"/>
                  </a:solidFill>
                  <a:latin typeface="Myriad Pro Semibold" charset="0"/>
                  <a:ea typeface="Myriad Pro Semibold" charset="0"/>
                  <a:cs typeface="Myriad Pro Semibold" charset="0"/>
                </a:rPr>
                <a:t> </a:t>
              </a:r>
              <a:r>
                <a:rPr lang="en-GB" sz="2400" dirty="0">
                  <a:solidFill>
                    <a:srgbClr val="000000"/>
                  </a:solidFill>
                  <a:latin typeface="Myriad Pro Semibold" charset="0"/>
                  <a:ea typeface="Myriad Pro Semibold" charset="0"/>
                  <a:cs typeface="Myriad Pro Semibold" charset="0"/>
                </a:rPr>
                <a:t>p</a:t>
              </a:r>
            </a:p>
          </p:txBody>
        </p:sp>
      </p:grpSp>
    </p:spTree>
    <p:extLst>
      <p:ext uri="{BB962C8B-B14F-4D97-AF65-F5344CB8AC3E}">
        <p14:creationId xmlns:p14="http://schemas.microsoft.com/office/powerpoint/2010/main" val="4996137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4" grpId="0"/>
    </p:bldLst>
  </p:timing>
</p:sld>
</file>

<file path=ppt/slides/slide2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2.5 Commutativity, doubling and halving</a:t>
            </a:r>
            <a:r>
              <a:rPr lang="en-GB" dirty="0"/>
              <a:t>	  </a:t>
            </a:r>
            <a:r>
              <a:rPr lang="en-US" dirty="0">
                <a:solidFill>
                  <a:srgbClr val="00628C"/>
                </a:solidFill>
              </a:rPr>
              <a:t>Step 1:13</a:t>
            </a:r>
          </a:p>
        </p:txBody>
      </p:sp>
      <p:sp>
        <p:nvSpPr>
          <p:cNvPr id="3" name="TextBox 2">
            <a:extLst>
              <a:ext uri="{FF2B5EF4-FFF2-40B4-BE49-F238E27FC236}">
                <a16:creationId xmlns:a16="http://schemas.microsoft.com/office/drawing/2014/main" id="{3BE207A8-234C-4EB0-921B-18438558C9A8}"/>
              </a:ext>
            </a:extLst>
          </p:cNvPr>
          <p:cNvSpPr txBox="1"/>
          <p:nvPr/>
        </p:nvSpPr>
        <p:spPr bwMode="auto">
          <a:xfrm>
            <a:off x="5373698" y="1069207"/>
            <a:ext cx="144462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1 × 5 = 5</a:t>
            </a:r>
          </a:p>
        </p:txBody>
      </p:sp>
      <p:grpSp>
        <p:nvGrpSpPr>
          <p:cNvPr id="35" name="Group 34">
            <a:extLst>
              <a:ext uri="{FF2B5EF4-FFF2-40B4-BE49-F238E27FC236}">
                <a16:creationId xmlns:a16="http://schemas.microsoft.com/office/drawing/2014/main" id="{15F201FD-A557-4FEF-9472-7F4085F30196}"/>
              </a:ext>
            </a:extLst>
          </p:cNvPr>
          <p:cNvGrpSpPr/>
          <p:nvPr/>
        </p:nvGrpSpPr>
        <p:grpSpPr>
          <a:xfrm>
            <a:off x="7164930" y="1652585"/>
            <a:ext cx="2434140" cy="3838243"/>
            <a:chOff x="6140188" y="1987297"/>
            <a:chExt cx="2434140" cy="3838243"/>
          </a:xfrm>
        </p:grpSpPr>
        <p:pic>
          <p:nvPicPr>
            <p:cNvPr id="16" name="Picture 15">
              <a:extLst>
                <a:ext uri="{FF2B5EF4-FFF2-40B4-BE49-F238E27FC236}">
                  <a16:creationId xmlns:a16="http://schemas.microsoft.com/office/drawing/2014/main" id="{F680C609-278F-4279-9FF6-E9E1E6BC7766}"/>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6140188" y="2239458"/>
              <a:ext cx="653686" cy="3523936"/>
            </a:xfrm>
            <a:prstGeom prst="rect">
              <a:avLst/>
            </a:prstGeom>
          </p:spPr>
        </p:pic>
        <p:grpSp>
          <p:nvGrpSpPr>
            <p:cNvPr id="17" name="Group 16">
              <a:extLst>
                <a:ext uri="{FF2B5EF4-FFF2-40B4-BE49-F238E27FC236}">
                  <a16:creationId xmlns:a16="http://schemas.microsoft.com/office/drawing/2014/main" id="{92F0E482-401D-4C37-A051-CF6243FE6F94}"/>
                </a:ext>
              </a:extLst>
            </p:cNvPr>
            <p:cNvGrpSpPr/>
            <p:nvPr/>
          </p:nvGrpSpPr>
          <p:grpSpPr>
            <a:xfrm>
              <a:off x="7173855" y="1987297"/>
              <a:ext cx="1400473" cy="3838243"/>
              <a:chOff x="4886473" y="1987297"/>
              <a:chExt cx="1400473" cy="3838243"/>
            </a:xfrm>
          </p:grpSpPr>
          <p:grpSp>
            <p:nvGrpSpPr>
              <p:cNvPr id="18" name="Group 17">
                <a:extLst>
                  <a:ext uri="{FF2B5EF4-FFF2-40B4-BE49-F238E27FC236}">
                    <a16:creationId xmlns:a16="http://schemas.microsoft.com/office/drawing/2014/main" id="{38930311-2BD3-43FD-81FD-F71B50DA51AF}"/>
                  </a:ext>
                </a:extLst>
              </p:cNvPr>
              <p:cNvGrpSpPr/>
              <p:nvPr/>
            </p:nvGrpSpPr>
            <p:grpSpPr>
              <a:xfrm>
                <a:off x="4886473" y="1987297"/>
                <a:ext cx="720000" cy="3838243"/>
                <a:chOff x="5140346" y="1987297"/>
                <a:chExt cx="720000" cy="3838243"/>
              </a:xfrm>
            </p:grpSpPr>
            <p:pic>
              <p:nvPicPr>
                <p:cNvPr id="24" name="Picture 23">
                  <a:extLst>
                    <a:ext uri="{FF2B5EF4-FFF2-40B4-BE49-F238E27FC236}">
                      <a16:creationId xmlns:a16="http://schemas.microsoft.com/office/drawing/2014/main" id="{AB197A7C-5644-499A-A488-14EECED0359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40346" y="1987297"/>
                  <a:ext cx="720000" cy="720000"/>
                </a:xfrm>
                <a:prstGeom prst="rect">
                  <a:avLst/>
                </a:prstGeom>
              </p:spPr>
            </p:pic>
            <p:pic>
              <p:nvPicPr>
                <p:cNvPr id="25" name="Picture 24">
                  <a:extLst>
                    <a:ext uri="{FF2B5EF4-FFF2-40B4-BE49-F238E27FC236}">
                      <a16:creationId xmlns:a16="http://schemas.microsoft.com/office/drawing/2014/main" id="{4C0DD7D5-BDD8-43CF-B4A6-453A964D302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40346" y="2766858"/>
                  <a:ext cx="720000" cy="720000"/>
                </a:xfrm>
                <a:prstGeom prst="rect">
                  <a:avLst/>
                </a:prstGeom>
              </p:spPr>
            </p:pic>
            <p:pic>
              <p:nvPicPr>
                <p:cNvPr id="26" name="Picture 25">
                  <a:extLst>
                    <a:ext uri="{FF2B5EF4-FFF2-40B4-BE49-F238E27FC236}">
                      <a16:creationId xmlns:a16="http://schemas.microsoft.com/office/drawing/2014/main" id="{4BC3FCC3-AF49-4032-8628-C93362173B8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40346" y="3546419"/>
                  <a:ext cx="720000" cy="720000"/>
                </a:xfrm>
                <a:prstGeom prst="rect">
                  <a:avLst/>
                </a:prstGeom>
              </p:spPr>
            </p:pic>
            <p:pic>
              <p:nvPicPr>
                <p:cNvPr id="27" name="Picture 26">
                  <a:extLst>
                    <a:ext uri="{FF2B5EF4-FFF2-40B4-BE49-F238E27FC236}">
                      <a16:creationId xmlns:a16="http://schemas.microsoft.com/office/drawing/2014/main" id="{8F6567B8-7739-4B31-ACAD-F9701307790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40346" y="4325980"/>
                  <a:ext cx="720000" cy="720000"/>
                </a:xfrm>
                <a:prstGeom prst="rect">
                  <a:avLst/>
                </a:prstGeom>
              </p:spPr>
            </p:pic>
            <p:pic>
              <p:nvPicPr>
                <p:cNvPr id="28" name="Picture 27">
                  <a:extLst>
                    <a:ext uri="{FF2B5EF4-FFF2-40B4-BE49-F238E27FC236}">
                      <a16:creationId xmlns:a16="http://schemas.microsoft.com/office/drawing/2014/main" id="{6CC20035-4DDD-4742-BE58-00B19CA6972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40346" y="5105540"/>
                  <a:ext cx="720000" cy="720000"/>
                </a:xfrm>
                <a:prstGeom prst="rect">
                  <a:avLst/>
                </a:prstGeom>
              </p:spPr>
            </p:pic>
          </p:grpSp>
          <p:sp>
            <p:nvSpPr>
              <p:cNvPr id="19" name="TextBox 18">
                <a:extLst>
                  <a:ext uri="{FF2B5EF4-FFF2-40B4-BE49-F238E27FC236}">
                    <a16:creationId xmlns:a16="http://schemas.microsoft.com/office/drawing/2014/main" id="{7CDC51FE-A098-4F73-83D7-10E1643F5FB9}"/>
                  </a:ext>
                </a:extLst>
              </p:cNvPr>
              <p:cNvSpPr txBox="1"/>
              <p:nvPr/>
            </p:nvSpPr>
            <p:spPr bwMode="auto">
              <a:xfrm>
                <a:off x="5712750" y="2109042"/>
                <a:ext cx="57419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1</a:t>
                </a:r>
                <a:r>
                  <a:rPr lang="en-GB" sz="1200" dirty="0">
                    <a:solidFill>
                      <a:srgbClr val="000000"/>
                    </a:solidFill>
                    <a:latin typeface="Myriad Pro Semibold" charset="0"/>
                    <a:ea typeface="Myriad Pro Semibold" charset="0"/>
                    <a:cs typeface="Myriad Pro Semibold" charset="0"/>
                  </a:rPr>
                  <a:t> </a:t>
                </a:r>
                <a:r>
                  <a:rPr lang="en-GB" sz="2400" dirty="0">
                    <a:solidFill>
                      <a:srgbClr val="000000"/>
                    </a:solidFill>
                    <a:latin typeface="Myriad Pro Semibold" charset="0"/>
                    <a:ea typeface="Myriad Pro Semibold" charset="0"/>
                    <a:cs typeface="Myriad Pro Semibold" charset="0"/>
                  </a:rPr>
                  <a:t>p</a:t>
                </a:r>
              </a:p>
            </p:txBody>
          </p:sp>
          <p:sp>
            <p:nvSpPr>
              <p:cNvPr id="20" name="TextBox 19">
                <a:extLst>
                  <a:ext uri="{FF2B5EF4-FFF2-40B4-BE49-F238E27FC236}">
                    <a16:creationId xmlns:a16="http://schemas.microsoft.com/office/drawing/2014/main" id="{944DE4FA-0800-4540-A800-4D7DE5CA17B5}"/>
                  </a:ext>
                </a:extLst>
              </p:cNvPr>
              <p:cNvSpPr txBox="1"/>
              <p:nvPr/>
            </p:nvSpPr>
            <p:spPr bwMode="auto">
              <a:xfrm>
                <a:off x="5712750" y="2890458"/>
                <a:ext cx="57419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1</a:t>
                </a:r>
                <a:r>
                  <a:rPr lang="en-GB" sz="1200" dirty="0">
                    <a:solidFill>
                      <a:srgbClr val="000000"/>
                    </a:solidFill>
                    <a:latin typeface="Myriad Pro Semibold" charset="0"/>
                    <a:ea typeface="Myriad Pro Semibold" charset="0"/>
                    <a:cs typeface="Myriad Pro Semibold" charset="0"/>
                  </a:rPr>
                  <a:t> </a:t>
                </a:r>
                <a:r>
                  <a:rPr lang="en-GB" sz="2400" dirty="0">
                    <a:solidFill>
                      <a:srgbClr val="000000"/>
                    </a:solidFill>
                    <a:latin typeface="Myriad Pro Semibold" charset="0"/>
                    <a:ea typeface="Myriad Pro Semibold" charset="0"/>
                    <a:cs typeface="Myriad Pro Semibold" charset="0"/>
                  </a:rPr>
                  <a:t>p</a:t>
                </a:r>
              </a:p>
            </p:txBody>
          </p:sp>
          <p:sp>
            <p:nvSpPr>
              <p:cNvPr id="21" name="TextBox 20">
                <a:extLst>
                  <a:ext uri="{FF2B5EF4-FFF2-40B4-BE49-F238E27FC236}">
                    <a16:creationId xmlns:a16="http://schemas.microsoft.com/office/drawing/2014/main" id="{0760DB3E-1AB9-4314-99A5-27C8F2EE5D74}"/>
                  </a:ext>
                </a:extLst>
              </p:cNvPr>
              <p:cNvSpPr txBox="1"/>
              <p:nvPr/>
            </p:nvSpPr>
            <p:spPr bwMode="auto">
              <a:xfrm>
                <a:off x="5712750" y="3671874"/>
                <a:ext cx="57419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1</a:t>
                </a:r>
                <a:r>
                  <a:rPr lang="en-GB" sz="1200" dirty="0">
                    <a:solidFill>
                      <a:srgbClr val="000000"/>
                    </a:solidFill>
                    <a:latin typeface="Myriad Pro Semibold" charset="0"/>
                    <a:ea typeface="Myriad Pro Semibold" charset="0"/>
                    <a:cs typeface="Myriad Pro Semibold" charset="0"/>
                  </a:rPr>
                  <a:t> </a:t>
                </a:r>
                <a:r>
                  <a:rPr lang="en-GB" sz="2400" dirty="0">
                    <a:solidFill>
                      <a:srgbClr val="000000"/>
                    </a:solidFill>
                    <a:latin typeface="Myriad Pro Semibold" charset="0"/>
                    <a:ea typeface="Myriad Pro Semibold" charset="0"/>
                    <a:cs typeface="Myriad Pro Semibold" charset="0"/>
                  </a:rPr>
                  <a:t>p</a:t>
                </a:r>
              </a:p>
            </p:txBody>
          </p:sp>
          <p:sp>
            <p:nvSpPr>
              <p:cNvPr id="22" name="TextBox 21">
                <a:extLst>
                  <a:ext uri="{FF2B5EF4-FFF2-40B4-BE49-F238E27FC236}">
                    <a16:creationId xmlns:a16="http://schemas.microsoft.com/office/drawing/2014/main" id="{F8DAF6DB-1865-43F8-A24A-F65F434DB8C7}"/>
                  </a:ext>
                </a:extLst>
              </p:cNvPr>
              <p:cNvSpPr txBox="1"/>
              <p:nvPr/>
            </p:nvSpPr>
            <p:spPr bwMode="auto">
              <a:xfrm>
                <a:off x="5712750" y="4453290"/>
                <a:ext cx="57419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1</a:t>
                </a:r>
                <a:r>
                  <a:rPr lang="en-GB" sz="1200" dirty="0">
                    <a:solidFill>
                      <a:srgbClr val="000000"/>
                    </a:solidFill>
                    <a:latin typeface="Myriad Pro Semibold" charset="0"/>
                    <a:ea typeface="Myriad Pro Semibold" charset="0"/>
                    <a:cs typeface="Myriad Pro Semibold" charset="0"/>
                  </a:rPr>
                  <a:t> </a:t>
                </a:r>
                <a:r>
                  <a:rPr lang="en-GB" sz="2400" dirty="0">
                    <a:solidFill>
                      <a:srgbClr val="000000"/>
                    </a:solidFill>
                    <a:latin typeface="Myriad Pro Semibold" charset="0"/>
                    <a:ea typeface="Myriad Pro Semibold" charset="0"/>
                    <a:cs typeface="Myriad Pro Semibold" charset="0"/>
                  </a:rPr>
                  <a:t>p</a:t>
                </a:r>
              </a:p>
            </p:txBody>
          </p:sp>
          <p:sp>
            <p:nvSpPr>
              <p:cNvPr id="23" name="TextBox 22">
                <a:extLst>
                  <a:ext uri="{FF2B5EF4-FFF2-40B4-BE49-F238E27FC236}">
                    <a16:creationId xmlns:a16="http://schemas.microsoft.com/office/drawing/2014/main" id="{17AA28A2-75E4-4F35-9243-11B3EA73C3DF}"/>
                  </a:ext>
                </a:extLst>
              </p:cNvPr>
              <p:cNvSpPr txBox="1"/>
              <p:nvPr/>
            </p:nvSpPr>
            <p:spPr bwMode="auto">
              <a:xfrm>
                <a:off x="5712750" y="5234707"/>
                <a:ext cx="57419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1</a:t>
                </a:r>
                <a:r>
                  <a:rPr lang="en-GB" sz="1200" dirty="0">
                    <a:solidFill>
                      <a:srgbClr val="000000"/>
                    </a:solidFill>
                    <a:latin typeface="Myriad Pro Semibold" charset="0"/>
                    <a:ea typeface="Myriad Pro Semibold" charset="0"/>
                    <a:cs typeface="Myriad Pro Semibold" charset="0"/>
                  </a:rPr>
                  <a:t> </a:t>
                </a:r>
                <a:r>
                  <a:rPr lang="en-GB" sz="2400" dirty="0">
                    <a:solidFill>
                      <a:srgbClr val="000000"/>
                    </a:solidFill>
                    <a:latin typeface="Myriad Pro Semibold" charset="0"/>
                    <a:ea typeface="Myriad Pro Semibold" charset="0"/>
                    <a:cs typeface="Myriad Pro Semibold" charset="0"/>
                  </a:rPr>
                  <a:t>p</a:t>
                </a:r>
              </a:p>
            </p:txBody>
          </p:sp>
        </p:grpSp>
      </p:grpSp>
      <p:grpSp>
        <p:nvGrpSpPr>
          <p:cNvPr id="34" name="Group 33">
            <a:extLst>
              <a:ext uri="{FF2B5EF4-FFF2-40B4-BE49-F238E27FC236}">
                <a16:creationId xmlns:a16="http://schemas.microsoft.com/office/drawing/2014/main" id="{296BE231-21C5-46DC-93B1-48B2A855D8A8}"/>
              </a:ext>
            </a:extLst>
          </p:cNvPr>
          <p:cNvGrpSpPr/>
          <p:nvPr/>
        </p:nvGrpSpPr>
        <p:grpSpPr>
          <a:xfrm>
            <a:off x="3483133" y="1652585"/>
            <a:ext cx="653734" cy="4713297"/>
            <a:chOff x="1781353" y="1627184"/>
            <a:chExt cx="653734" cy="4713297"/>
          </a:xfrm>
        </p:grpSpPr>
        <p:pic>
          <p:nvPicPr>
            <p:cNvPr id="29" name="Picture 28">
              <a:extLst>
                <a:ext uri="{FF2B5EF4-FFF2-40B4-BE49-F238E27FC236}">
                  <a16:creationId xmlns:a16="http://schemas.microsoft.com/office/drawing/2014/main" id="{848BBE26-40D1-41E7-8C79-98ED93FC3999}"/>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1781353" y="1627184"/>
              <a:ext cx="653693" cy="3434153"/>
            </a:xfrm>
            <a:prstGeom prst="rect">
              <a:avLst/>
            </a:prstGeom>
          </p:spPr>
        </p:pic>
        <p:grpSp>
          <p:nvGrpSpPr>
            <p:cNvPr id="30" name="Group 29">
              <a:extLst>
                <a:ext uri="{FF2B5EF4-FFF2-40B4-BE49-F238E27FC236}">
                  <a16:creationId xmlns:a16="http://schemas.microsoft.com/office/drawing/2014/main" id="{6F74E9E2-3D75-41D9-8678-FE75295993A6}"/>
                </a:ext>
              </a:extLst>
            </p:cNvPr>
            <p:cNvGrpSpPr/>
            <p:nvPr/>
          </p:nvGrpSpPr>
          <p:grpSpPr>
            <a:xfrm>
              <a:off x="1781353" y="5180016"/>
              <a:ext cx="653734" cy="1160465"/>
              <a:chOff x="4245153" y="5180016"/>
              <a:chExt cx="653734" cy="1160465"/>
            </a:xfrm>
          </p:grpSpPr>
          <p:pic>
            <p:nvPicPr>
              <p:cNvPr id="31" name="Picture 30" descr="A close up of a sign&#10;&#10;Description automatically generated">
                <a:extLst>
                  <a:ext uri="{FF2B5EF4-FFF2-40B4-BE49-F238E27FC236}">
                    <a16:creationId xmlns:a16="http://schemas.microsoft.com/office/drawing/2014/main" id="{CE90FCDE-7B10-4FF4-AC25-8E3C15B9E03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245153" y="5180016"/>
                <a:ext cx="653734" cy="648000"/>
              </a:xfrm>
              <a:prstGeom prst="rect">
                <a:avLst/>
              </a:prstGeom>
            </p:spPr>
          </p:pic>
          <p:sp>
            <p:nvSpPr>
              <p:cNvPr id="32" name="TextBox 31">
                <a:extLst>
                  <a:ext uri="{FF2B5EF4-FFF2-40B4-BE49-F238E27FC236}">
                    <a16:creationId xmlns:a16="http://schemas.microsoft.com/office/drawing/2014/main" id="{107D47FF-0D8C-4256-AE51-E313F920A7E0}"/>
                  </a:ext>
                </a:extLst>
              </p:cNvPr>
              <p:cNvSpPr txBox="1"/>
              <p:nvPr/>
            </p:nvSpPr>
            <p:spPr bwMode="auto">
              <a:xfrm>
                <a:off x="4284901" y="5878816"/>
                <a:ext cx="57419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5</a:t>
                </a:r>
                <a:r>
                  <a:rPr lang="en-GB" sz="1200" dirty="0">
                    <a:solidFill>
                      <a:srgbClr val="000000"/>
                    </a:solidFill>
                    <a:latin typeface="Myriad Pro Semibold" charset="0"/>
                    <a:ea typeface="Myriad Pro Semibold" charset="0"/>
                    <a:cs typeface="Myriad Pro Semibold" charset="0"/>
                  </a:rPr>
                  <a:t> </a:t>
                </a:r>
                <a:r>
                  <a:rPr lang="en-GB" sz="2400" dirty="0">
                    <a:solidFill>
                      <a:srgbClr val="000000"/>
                    </a:solidFill>
                    <a:latin typeface="Myriad Pro Semibold" charset="0"/>
                    <a:ea typeface="Myriad Pro Semibold" charset="0"/>
                    <a:cs typeface="Myriad Pro Semibold" charset="0"/>
                  </a:rPr>
                  <a:t>p</a:t>
                </a:r>
              </a:p>
            </p:txBody>
          </p:sp>
        </p:grpSp>
      </p:grpSp>
      <p:cxnSp>
        <p:nvCxnSpPr>
          <p:cNvPr id="33" name="Straight Connector 32">
            <a:extLst>
              <a:ext uri="{FF2B5EF4-FFF2-40B4-BE49-F238E27FC236}">
                <a16:creationId xmlns:a16="http://schemas.microsoft.com/office/drawing/2014/main" id="{E2121E1E-0D6D-4359-A432-F3013A0F75CD}"/>
              </a:ext>
            </a:extLst>
          </p:cNvPr>
          <p:cNvCxnSpPr>
            <a:cxnSpLocks/>
          </p:cNvCxnSpPr>
          <p:nvPr/>
        </p:nvCxnSpPr>
        <p:spPr bwMode="auto">
          <a:xfrm>
            <a:off x="6096000" y="1707862"/>
            <a:ext cx="0" cy="4562269"/>
          </a:xfrm>
          <a:prstGeom prst="line">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1974206613"/>
      </p:ext>
    </p:extLst>
  </p:cSld>
  <p:clrMapOvr>
    <a:masterClrMapping/>
  </p:clrMapOvr>
</p:sld>
</file>

<file path=ppt/slides/slide2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a:t>
            </a:r>
            <a:r>
              <a:rPr lang="en-GB" sz="2400" b="1" dirty="0"/>
              <a:t>2</a:t>
            </a:r>
            <a:r>
              <a:rPr lang="en-GB" sz="2400" b="1" i="0" u="none" strike="noStrike" dirty="0">
                <a:effectLst/>
              </a:rPr>
              <a:t>, Unit </a:t>
            </a:r>
            <a:r>
              <a:rPr lang="en-GB" sz="2400" b="1" dirty="0"/>
              <a:t>5</a:t>
            </a:r>
            <a:r>
              <a:rPr lang="en-GB" sz="2400" b="1" i="0" u="none" strike="noStrike" dirty="0">
                <a:effectLst/>
              </a:rPr>
              <a:t>, Learning Outcome </a:t>
            </a:r>
            <a:r>
              <a:rPr lang="en-GB" sz="2400" b="1" dirty="0"/>
              <a:t>28</a:t>
            </a:r>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650858722"/>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28</a:t>
                      </a:r>
                    </a:p>
                  </a:txBody>
                  <a:tcPr anchor="ctr">
                    <a:solidFill>
                      <a:srgbClr val="327473"/>
                    </a:solidFill>
                  </a:tcPr>
                </a:tc>
                <a:extLst>
                  <a:ext uri="{0D108BD9-81ED-4DB2-BD59-A6C34878D82A}">
                    <a16:rowId xmlns:a16="http://schemas.microsoft.com/office/drawing/2014/main" val="2928509842"/>
                  </a:ext>
                </a:extLst>
              </a:tr>
              <a:tr h="1607131">
                <a:tc>
                  <a:txBody>
                    <a:bodyPr/>
                    <a:lstStyle/>
                    <a:p>
                      <a:r>
                        <a:rPr lang="en-GB" sz="2400" b="1" dirty="0">
                          <a:solidFill>
                            <a:schemeClr val="tx1">
                              <a:lumMod val="65000"/>
                              <a:lumOff val="35000"/>
                            </a:schemeClr>
                          </a:solidFill>
                          <a:latin typeface="Arial" panose="020B0604020202020204" pitchFamily="34" charset="0"/>
                          <a:cs typeface="Arial" panose="020B0604020202020204" pitchFamily="34" charset="0"/>
                        </a:rPr>
                        <a:t>Pupils explain how a multiplication equation with two as a factor is related to doubling</a:t>
                      </a: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38665497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2, Unit 5, Learning Outcome 28</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a:lnSpc>
                <a:spcPct val="120000"/>
              </a:lnSpc>
              <a:buClr>
                <a:srgbClr val="585858"/>
              </a:buClr>
            </a:pPr>
            <a:r>
              <a:rPr lang="en-GB" sz="2000" dirty="0"/>
              <a:t>Additional teacher guidance for this outcome should be read first and can be found in this segment of the NCETM Primary Mastery Professional Development Materials:</a:t>
            </a:r>
          </a:p>
          <a:p>
            <a:pPr>
              <a:lnSpc>
                <a:spcPct val="120000"/>
              </a:lnSpc>
              <a:buClr>
                <a:srgbClr val="585858"/>
              </a:buClr>
            </a:pPr>
            <a:r>
              <a:rPr lang="en-GB" sz="2000" dirty="0">
                <a:hlinkClick r:id="rId3"/>
              </a:rPr>
              <a:t>2.5 Commutativity (part 2), doubling and halving</a:t>
            </a:r>
            <a:endParaRPr lang="en-GB" sz="2000" dirty="0"/>
          </a:p>
          <a:p>
            <a:pPr>
              <a:lnSpc>
                <a:spcPct val="120000"/>
              </a:lnSpc>
              <a:buClr>
                <a:srgbClr val="585858"/>
              </a:buClr>
            </a:pPr>
            <a:r>
              <a:rPr lang="en-GB" sz="2000" dirty="0"/>
              <a:t>The spine materials are divided into ‘teaching points’ and ‘steps in learning’.</a:t>
            </a:r>
          </a:p>
          <a:p>
            <a:pPr>
              <a:lnSpc>
                <a:spcPct val="120000"/>
              </a:lnSpc>
              <a:buClr>
                <a:srgbClr val="585858"/>
              </a:buClr>
            </a:pPr>
            <a:endParaRPr lang="en-GB" sz="2000"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624353629"/>
              </p:ext>
            </p:extLst>
          </p:nvPr>
        </p:nvGraphicFramePr>
        <p:xfrm>
          <a:off x="4514850" y="4258491"/>
          <a:ext cx="6886575" cy="79248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319314">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319314">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2</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2:1 - 2:4</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22-25</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4"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pic>
        <p:nvPicPr>
          <p:cNvPr id="10" name="Picture Placeholder 9">
            <a:extLst>
              <a:ext uri="{FF2B5EF4-FFF2-40B4-BE49-F238E27FC236}">
                <a16:creationId xmlns:a16="http://schemas.microsoft.com/office/drawing/2014/main" id="{609C64A6-E99D-4745-B6C5-73830228CCBF}"/>
              </a:ext>
            </a:extLst>
          </p:cNvPr>
          <p:cNvPicPr>
            <a:picLocks noGrp="1" noChangeAspect="1"/>
          </p:cNvPicPr>
          <p:nvPr>
            <p:ph type="pic" sz="quarter" idx="12"/>
          </p:nvPr>
        </p:nvPicPr>
        <p:blipFill>
          <a:blip r:embed="rId5">
            <a:extLst>
              <a:ext uri="{28A0092B-C50C-407E-A947-70E740481C1C}">
                <a14:useLocalDpi xmlns:a14="http://schemas.microsoft.com/office/drawing/2010/main" val="0"/>
              </a:ext>
            </a:extLst>
          </a:blip>
          <a:srcRect t="222" b="222"/>
          <a:stretch>
            <a:fillRect/>
          </a:stretch>
        </p:blipFill>
        <p:spPr/>
      </p:pic>
    </p:spTree>
    <p:extLst>
      <p:ext uri="{BB962C8B-B14F-4D97-AF65-F5344CB8AC3E}">
        <p14:creationId xmlns:p14="http://schemas.microsoft.com/office/powerpoint/2010/main" val="49592977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2.5 Commutativity, doubling and halving</a:t>
            </a:r>
            <a:r>
              <a:rPr lang="en-GB" dirty="0"/>
              <a:t>	  </a:t>
            </a:r>
            <a:r>
              <a:rPr lang="en-US" dirty="0">
                <a:solidFill>
                  <a:srgbClr val="00628C"/>
                </a:solidFill>
              </a:rPr>
              <a:t>Step 2:1</a:t>
            </a:r>
          </a:p>
        </p:txBody>
      </p:sp>
      <p:pic>
        <p:nvPicPr>
          <p:cNvPr id="4" name="Picture 3">
            <a:extLst>
              <a:ext uri="{FF2B5EF4-FFF2-40B4-BE49-F238E27FC236}">
                <a16:creationId xmlns:a16="http://schemas.microsoft.com/office/drawing/2014/main" id="{113CBFDB-C191-450C-8DF6-DED65BF4C6E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77782" y="2189668"/>
            <a:ext cx="4036439" cy="1484752"/>
          </a:xfrm>
          <a:prstGeom prst="rect">
            <a:avLst/>
          </a:prstGeom>
        </p:spPr>
      </p:pic>
      <p:grpSp>
        <p:nvGrpSpPr>
          <p:cNvPr id="11" name="Group 10">
            <a:extLst>
              <a:ext uri="{FF2B5EF4-FFF2-40B4-BE49-F238E27FC236}">
                <a16:creationId xmlns:a16="http://schemas.microsoft.com/office/drawing/2014/main" id="{76A50F02-765E-48F4-88BC-D7942FF4859B}"/>
              </a:ext>
            </a:extLst>
          </p:cNvPr>
          <p:cNvGrpSpPr/>
          <p:nvPr/>
        </p:nvGrpSpPr>
        <p:grpSpPr>
          <a:xfrm>
            <a:off x="4077782" y="4533108"/>
            <a:ext cx="4036439" cy="461665"/>
            <a:chOff x="2553781" y="4533107"/>
            <a:chExt cx="4036439" cy="461665"/>
          </a:xfrm>
        </p:grpSpPr>
        <p:sp>
          <p:nvSpPr>
            <p:cNvPr id="5" name="TextBox 4">
              <a:extLst>
                <a:ext uri="{FF2B5EF4-FFF2-40B4-BE49-F238E27FC236}">
                  <a16:creationId xmlns:a16="http://schemas.microsoft.com/office/drawing/2014/main" id="{336BE482-63AF-4284-937C-1AC58CD690A9}"/>
                </a:ext>
              </a:extLst>
            </p:cNvPr>
            <p:cNvSpPr txBox="1"/>
            <p:nvPr/>
          </p:nvSpPr>
          <p:spPr bwMode="auto">
            <a:xfrm>
              <a:off x="2553781" y="4533107"/>
              <a:ext cx="199605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2 groups of 3</a:t>
              </a:r>
            </a:p>
          </p:txBody>
        </p:sp>
        <p:sp>
          <p:nvSpPr>
            <p:cNvPr id="8" name="TextBox 7">
              <a:extLst>
                <a:ext uri="{FF2B5EF4-FFF2-40B4-BE49-F238E27FC236}">
                  <a16:creationId xmlns:a16="http://schemas.microsoft.com/office/drawing/2014/main" id="{131F6E3F-FCDB-4823-B3F3-1B7D7B74D649}"/>
                </a:ext>
              </a:extLst>
            </p:cNvPr>
            <p:cNvSpPr txBox="1"/>
            <p:nvPr/>
          </p:nvSpPr>
          <p:spPr bwMode="auto">
            <a:xfrm>
              <a:off x="5145594" y="4533107"/>
              <a:ext cx="144462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2 × 3 = 6</a:t>
              </a:r>
            </a:p>
          </p:txBody>
        </p:sp>
      </p:grpSp>
      <p:grpSp>
        <p:nvGrpSpPr>
          <p:cNvPr id="12" name="Group 11">
            <a:extLst>
              <a:ext uri="{FF2B5EF4-FFF2-40B4-BE49-F238E27FC236}">
                <a16:creationId xmlns:a16="http://schemas.microsoft.com/office/drawing/2014/main" id="{81938164-86C6-4933-A2C8-F90620244CEC}"/>
              </a:ext>
            </a:extLst>
          </p:cNvPr>
          <p:cNvGrpSpPr/>
          <p:nvPr/>
        </p:nvGrpSpPr>
        <p:grpSpPr>
          <a:xfrm>
            <a:off x="4160782" y="5110190"/>
            <a:ext cx="3953438" cy="461665"/>
            <a:chOff x="2636782" y="5073797"/>
            <a:chExt cx="3953438" cy="461665"/>
          </a:xfrm>
        </p:grpSpPr>
        <p:sp>
          <p:nvSpPr>
            <p:cNvPr id="6" name="TextBox 5">
              <a:extLst>
                <a:ext uri="{FF2B5EF4-FFF2-40B4-BE49-F238E27FC236}">
                  <a16:creationId xmlns:a16="http://schemas.microsoft.com/office/drawing/2014/main" id="{B12BE26E-93CB-4E67-844B-458D1594351F}"/>
                </a:ext>
              </a:extLst>
            </p:cNvPr>
            <p:cNvSpPr txBox="1"/>
            <p:nvPr/>
          </p:nvSpPr>
          <p:spPr bwMode="auto">
            <a:xfrm>
              <a:off x="2636782" y="5073797"/>
              <a:ext cx="183005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3, two times</a:t>
              </a:r>
            </a:p>
          </p:txBody>
        </p:sp>
        <p:sp>
          <p:nvSpPr>
            <p:cNvPr id="9" name="TextBox 8">
              <a:extLst>
                <a:ext uri="{FF2B5EF4-FFF2-40B4-BE49-F238E27FC236}">
                  <a16:creationId xmlns:a16="http://schemas.microsoft.com/office/drawing/2014/main" id="{BB049881-9A70-4514-98AE-A819B74E43C0}"/>
                </a:ext>
              </a:extLst>
            </p:cNvPr>
            <p:cNvSpPr txBox="1"/>
            <p:nvPr/>
          </p:nvSpPr>
          <p:spPr bwMode="auto">
            <a:xfrm>
              <a:off x="5145594" y="5073797"/>
              <a:ext cx="144462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3 × 2 = 6</a:t>
              </a:r>
            </a:p>
          </p:txBody>
        </p:sp>
      </p:grpSp>
      <p:grpSp>
        <p:nvGrpSpPr>
          <p:cNvPr id="13" name="Group 12">
            <a:extLst>
              <a:ext uri="{FF2B5EF4-FFF2-40B4-BE49-F238E27FC236}">
                <a16:creationId xmlns:a16="http://schemas.microsoft.com/office/drawing/2014/main" id="{907B5B7D-E69D-43E5-AF90-DB2C431517D1}"/>
              </a:ext>
            </a:extLst>
          </p:cNvPr>
          <p:cNvGrpSpPr/>
          <p:nvPr/>
        </p:nvGrpSpPr>
        <p:grpSpPr>
          <a:xfrm>
            <a:off x="4256512" y="5687271"/>
            <a:ext cx="3857709" cy="461665"/>
            <a:chOff x="2732511" y="5687270"/>
            <a:chExt cx="3857709" cy="461665"/>
          </a:xfrm>
        </p:grpSpPr>
        <p:sp>
          <p:nvSpPr>
            <p:cNvPr id="7" name="TextBox 6">
              <a:extLst>
                <a:ext uri="{FF2B5EF4-FFF2-40B4-BE49-F238E27FC236}">
                  <a16:creationId xmlns:a16="http://schemas.microsoft.com/office/drawing/2014/main" id="{0DB59EE0-15BB-44A0-9A2F-C6593A905179}"/>
                </a:ext>
              </a:extLst>
            </p:cNvPr>
            <p:cNvSpPr txBox="1"/>
            <p:nvPr/>
          </p:nvSpPr>
          <p:spPr bwMode="auto">
            <a:xfrm>
              <a:off x="2732511" y="5687270"/>
              <a:ext cx="163859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3, doubled</a:t>
              </a:r>
            </a:p>
          </p:txBody>
        </p:sp>
        <p:sp>
          <p:nvSpPr>
            <p:cNvPr id="10" name="TextBox 9">
              <a:extLst>
                <a:ext uri="{FF2B5EF4-FFF2-40B4-BE49-F238E27FC236}">
                  <a16:creationId xmlns:a16="http://schemas.microsoft.com/office/drawing/2014/main" id="{7664F542-8922-4CAC-ABC2-B4E6347C8331}"/>
                </a:ext>
              </a:extLst>
            </p:cNvPr>
            <p:cNvSpPr txBox="1"/>
            <p:nvPr/>
          </p:nvSpPr>
          <p:spPr bwMode="auto">
            <a:xfrm>
              <a:off x="5145594" y="5687270"/>
              <a:ext cx="144462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3 + 3 = 6</a:t>
              </a:r>
            </a:p>
          </p:txBody>
        </p:sp>
      </p:grpSp>
    </p:spTree>
    <p:extLst>
      <p:ext uri="{BB962C8B-B14F-4D97-AF65-F5344CB8AC3E}">
        <p14:creationId xmlns:p14="http://schemas.microsoft.com/office/powerpoint/2010/main" val="23475456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2.5 Commutativity, doubling and halving</a:t>
            </a:r>
            <a:r>
              <a:rPr lang="en-GB" dirty="0"/>
              <a:t>	  </a:t>
            </a:r>
            <a:r>
              <a:rPr lang="en-US" dirty="0">
                <a:solidFill>
                  <a:srgbClr val="00628C"/>
                </a:solidFill>
              </a:rPr>
              <a:t>Step 2:1</a:t>
            </a:r>
          </a:p>
        </p:txBody>
      </p:sp>
      <p:pic>
        <p:nvPicPr>
          <p:cNvPr id="3" name="Picture 2">
            <a:extLst>
              <a:ext uri="{FF2B5EF4-FFF2-40B4-BE49-F238E27FC236}">
                <a16:creationId xmlns:a16="http://schemas.microsoft.com/office/drawing/2014/main" id="{BFF91B79-25B1-4370-B06D-5B37D9F9EC5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77783" y="2189668"/>
            <a:ext cx="4036437" cy="1484752"/>
          </a:xfrm>
          <a:prstGeom prst="rect">
            <a:avLst/>
          </a:prstGeom>
        </p:spPr>
      </p:pic>
      <p:grpSp>
        <p:nvGrpSpPr>
          <p:cNvPr id="7" name="Group 6">
            <a:extLst>
              <a:ext uri="{FF2B5EF4-FFF2-40B4-BE49-F238E27FC236}">
                <a16:creationId xmlns:a16="http://schemas.microsoft.com/office/drawing/2014/main" id="{24C1D32E-12AF-4927-B7C7-8EB70958E551}"/>
              </a:ext>
            </a:extLst>
          </p:cNvPr>
          <p:cNvGrpSpPr/>
          <p:nvPr/>
        </p:nvGrpSpPr>
        <p:grpSpPr>
          <a:xfrm>
            <a:off x="4077781" y="4533108"/>
            <a:ext cx="4119796" cy="461665"/>
            <a:chOff x="2553781" y="4533107"/>
            <a:chExt cx="4119796" cy="461665"/>
          </a:xfrm>
        </p:grpSpPr>
        <p:sp>
          <p:nvSpPr>
            <p:cNvPr id="8" name="TextBox 7">
              <a:extLst>
                <a:ext uri="{FF2B5EF4-FFF2-40B4-BE49-F238E27FC236}">
                  <a16:creationId xmlns:a16="http://schemas.microsoft.com/office/drawing/2014/main" id="{FC9D98B4-A3B2-4BF9-837C-9325B0AE2892}"/>
                </a:ext>
              </a:extLst>
            </p:cNvPr>
            <p:cNvSpPr txBox="1"/>
            <p:nvPr/>
          </p:nvSpPr>
          <p:spPr bwMode="auto">
            <a:xfrm>
              <a:off x="2553781" y="4533107"/>
              <a:ext cx="199605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2 groups of 5</a:t>
              </a:r>
            </a:p>
          </p:txBody>
        </p:sp>
        <p:sp>
          <p:nvSpPr>
            <p:cNvPr id="9" name="TextBox 8">
              <a:extLst>
                <a:ext uri="{FF2B5EF4-FFF2-40B4-BE49-F238E27FC236}">
                  <a16:creationId xmlns:a16="http://schemas.microsoft.com/office/drawing/2014/main" id="{31EA9E5C-496C-4394-B7AB-EEED9E6498B0}"/>
                </a:ext>
              </a:extLst>
            </p:cNvPr>
            <p:cNvSpPr txBox="1"/>
            <p:nvPr/>
          </p:nvSpPr>
          <p:spPr bwMode="auto">
            <a:xfrm>
              <a:off x="5062238" y="4533107"/>
              <a:ext cx="161133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2 × 5 = 10</a:t>
              </a:r>
            </a:p>
          </p:txBody>
        </p:sp>
      </p:grpSp>
      <p:grpSp>
        <p:nvGrpSpPr>
          <p:cNvPr id="10" name="Group 9">
            <a:extLst>
              <a:ext uri="{FF2B5EF4-FFF2-40B4-BE49-F238E27FC236}">
                <a16:creationId xmlns:a16="http://schemas.microsoft.com/office/drawing/2014/main" id="{959AC8F7-0AC7-4AAB-8CA0-C78A121E1E6C}"/>
              </a:ext>
            </a:extLst>
          </p:cNvPr>
          <p:cNvGrpSpPr/>
          <p:nvPr/>
        </p:nvGrpSpPr>
        <p:grpSpPr>
          <a:xfrm>
            <a:off x="4160783" y="5110190"/>
            <a:ext cx="4036795" cy="461665"/>
            <a:chOff x="2636782" y="5073797"/>
            <a:chExt cx="4036795" cy="461665"/>
          </a:xfrm>
        </p:grpSpPr>
        <p:sp>
          <p:nvSpPr>
            <p:cNvPr id="11" name="TextBox 10">
              <a:extLst>
                <a:ext uri="{FF2B5EF4-FFF2-40B4-BE49-F238E27FC236}">
                  <a16:creationId xmlns:a16="http://schemas.microsoft.com/office/drawing/2014/main" id="{CB02DF80-FEA6-4DA7-9557-9EE42805937B}"/>
                </a:ext>
              </a:extLst>
            </p:cNvPr>
            <p:cNvSpPr txBox="1"/>
            <p:nvPr/>
          </p:nvSpPr>
          <p:spPr bwMode="auto">
            <a:xfrm>
              <a:off x="2636782" y="5073797"/>
              <a:ext cx="183005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5, two times</a:t>
              </a:r>
            </a:p>
          </p:txBody>
        </p:sp>
        <p:sp>
          <p:nvSpPr>
            <p:cNvPr id="12" name="TextBox 11">
              <a:extLst>
                <a:ext uri="{FF2B5EF4-FFF2-40B4-BE49-F238E27FC236}">
                  <a16:creationId xmlns:a16="http://schemas.microsoft.com/office/drawing/2014/main" id="{93746D59-67F0-4912-9F92-F06E40394A4C}"/>
                </a:ext>
              </a:extLst>
            </p:cNvPr>
            <p:cNvSpPr txBox="1"/>
            <p:nvPr/>
          </p:nvSpPr>
          <p:spPr bwMode="auto">
            <a:xfrm>
              <a:off x="5062238" y="5073797"/>
              <a:ext cx="161133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5 × 2 = 10</a:t>
              </a:r>
            </a:p>
          </p:txBody>
        </p:sp>
      </p:grpSp>
      <p:grpSp>
        <p:nvGrpSpPr>
          <p:cNvPr id="13" name="Group 12">
            <a:extLst>
              <a:ext uri="{FF2B5EF4-FFF2-40B4-BE49-F238E27FC236}">
                <a16:creationId xmlns:a16="http://schemas.microsoft.com/office/drawing/2014/main" id="{262C43BF-929E-43AC-AFB0-99AAC4B0EADE}"/>
              </a:ext>
            </a:extLst>
          </p:cNvPr>
          <p:cNvGrpSpPr/>
          <p:nvPr/>
        </p:nvGrpSpPr>
        <p:grpSpPr>
          <a:xfrm>
            <a:off x="4256511" y="5687271"/>
            <a:ext cx="3941066" cy="461665"/>
            <a:chOff x="2732511" y="5687270"/>
            <a:chExt cx="3941066" cy="461665"/>
          </a:xfrm>
        </p:grpSpPr>
        <p:sp>
          <p:nvSpPr>
            <p:cNvPr id="14" name="TextBox 13">
              <a:extLst>
                <a:ext uri="{FF2B5EF4-FFF2-40B4-BE49-F238E27FC236}">
                  <a16:creationId xmlns:a16="http://schemas.microsoft.com/office/drawing/2014/main" id="{B340A5BB-A0F6-4660-98DD-5FFB8D5CB47E}"/>
                </a:ext>
              </a:extLst>
            </p:cNvPr>
            <p:cNvSpPr txBox="1"/>
            <p:nvPr/>
          </p:nvSpPr>
          <p:spPr bwMode="auto">
            <a:xfrm>
              <a:off x="2732511" y="5687270"/>
              <a:ext cx="163859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5, doubled</a:t>
              </a:r>
            </a:p>
          </p:txBody>
        </p:sp>
        <p:sp>
          <p:nvSpPr>
            <p:cNvPr id="15" name="TextBox 14">
              <a:extLst>
                <a:ext uri="{FF2B5EF4-FFF2-40B4-BE49-F238E27FC236}">
                  <a16:creationId xmlns:a16="http://schemas.microsoft.com/office/drawing/2014/main" id="{C7FABEC0-CF2D-4AFC-A969-C2EF407D91BC}"/>
                </a:ext>
              </a:extLst>
            </p:cNvPr>
            <p:cNvSpPr txBox="1"/>
            <p:nvPr/>
          </p:nvSpPr>
          <p:spPr bwMode="auto">
            <a:xfrm>
              <a:off x="5062238" y="5687270"/>
              <a:ext cx="161133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5 + 5 = 10</a:t>
              </a:r>
            </a:p>
          </p:txBody>
        </p:sp>
      </p:grpSp>
    </p:spTree>
    <p:extLst>
      <p:ext uri="{BB962C8B-B14F-4D97-AF65-F5344CB8AC3E}">
        <p14:creationId xmlns:p14="http://schemas.microsoft.com/office/powerpoint/2010/main" val="35427767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a:t>
            </a:r>
            <a:r>
              <a:rPr lang="en-GB" sz="2400" b="1" dirty="0"/>
              <a:t>2</a:t>
            </a:r>
            <a:r>
              <a:rPr lang="en-GB" sz="2400" b="1" i="0" u="none" strike="noStrike" dirty="0">
                <a:effectLst/>
              </a:rPr>
              <a:t>, Unit </a:t>
            </a:r>
            <a:r>
              <a:rPr lang="en-GB" sz="2400" b="1" dirty="0"/>
              <a:t>5</a:t>
            </a:r>
            <a:r>
              <a:rPr lang="en-GB" sz="2400" b="1" i="0" u="none" strike="noStrike" dirty="0">
                <a:effectLst/>
              </a:rPr>
              <a:t>, Learning Outcome 2</a:t>
            </a:r>
            <a:endParaRPr lang="en-GB" sz="2400" b="1" dirty="0"/>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2410387232"/>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2</a:t>
                      </a:r>
                    </a:p>
                  </a:txBody>
                  <a:tcPr anchor="ctr">
                    <a:solidFill>
                      <a:srgbClr val="327473"/>
                    </a:solidFill>
                  </a:tcPr>
                </a:tc>
                <a:extLst>
                  <a:ext uri="{0D108BD9-81ED-4DB2-BD59-A6C34878D82A}">
                    <a16:rowId xmlns:a16="http://schemas.microsoft.com/office/drawing/2014/main" val="2928509842"/>
                  </a:ext>
                </a:extLst>
              </a:tr>
              <a:tr h="1607131">
                <a:tc>
                  <a:txBody>
                    <a:bodyPr/>
                    <a:lstStyle/>
                    <a:p>
                      <a:r>
                        <a:rPr lang="en-GB" sz="2400" b="1" dirty="0">
                          <a:solidFill>
                            <a:schemeClr val="tx1">
                              <a:lumMod val="65000"/>
                              <a:lumOff val="35000"/>
                            </a:schemeClr>
                          </a:solidFill>
                          <a:latin typeface="Arial" panose="020B0604020202020204" pitchFamily="34" charset="0"/>
                          <a:cs typeface="Arial" panose="020B0604020202020204" pitchFamily="34" charset="0"/>
                        </a:rPr>
                        <a:t>Pupils describe how objects have been grouped</a:t>
                      </a: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05097417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2.5 Commutativity, doubling and halving</a:t>
            </a:r>
            <a:r>
              <a:rPr lang="en-GB" dirty="0"/>
              <a:t>	  </a:t>
            </a:r>
            <a:r>
              <a:rPr lang="en-US" dirty="0">
                <a:solidFill>
                  <a:srgbClr val="00628C"/>
                </a:solidFill>
              </a:rPr>
              <a:t>Step 2:2</a:t>
            </a:r>
          </a:p>
        </p:txBody>
      </p:sp>
      <p:sp>
        <p:nvSpPr>
          <p:cNvPr id="5" name="TextBox 4">
            <a:extLst>
              <a:ext uri="{FF2B5EF4-FFF2-40B4-BE49-F238E27FC236}">
                <a16:creationId xmlns:a16="http://schemas.microsoft.com/office/drawing/2014/main" id="{2F39CDF2-7292-49E3-911D-DCF2F45A3F5B}"/>
              </a:ext>
            </a:extLst>
          </p:cNvPr>
          <p:cNvSpPr txBox="1"/>
          <p:nvPr/>
        </p:nvSpPr>
        <p:spPr bwMode="auto">
          <a:xfrm>
            <a:off x="5373687" y="4533108"/>
            <a:ext cx="144462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1 + 1 = 2</a:t>
            </a:r>
          </a:p>
        </p:txBody>
      </p:sp>
      <p:pic>
        <p:nvPicPr>
          <p:cNvPr id="10" name="Picture 9" descr="A picture containing sitting, indoor, looking, green&#10;&#10;Description automatically generated">
            <a:extLst>
              <a:ext uri="{FF2B5EF4-FFF2-40B4-BE49-F238E27FC236}">
                <a16:creationId xmlns:a16="http://schemas.microsoft.com/office/drawing/2014/main" id="{B3392715-E55B-4005-8725-E63C7DFB5E0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603447" y="1623635"/>
            <a:ext cx="985106" cy="2456529"/>
          </a:xfrm>
          <a:prstGeom prst="rect">
            <a:avLst/>
          </a:prstGeom>
        </p:spPr>
      </p:pic>
      <p:grpSp>
        <p:nvGrpSpPr>
          <p:cNvPr id="27" name="Group 26">
            <a:extLst>
              <a:ext uri="{FF2B5EF4-FFF2-40B4-BE49-F238E27FC236}">
                <a16:creationId xmlns:a16="http://schemas.microsoft.com/office/drawing/2014/main" id="{E519C68B-5958-49BD-B987-F7F862497603}"/>
              </a:ext>
            </a:extLst>
          </p:cNvPr>
          <p:cNvGrpSpPr/>
          <p:nvPr/>
        </p:nvGrpSpPr>
        <p:grpSpPr>
          <a:xfrm>
            <a:off x="5666962" y="3646758"/>
            <a:ext cx="865223" cy="367856"/>
            <a:chOff x="4142961" y="3646758"/>
            <a:chExt cx="865223" cy="367856"/>
          </a:xfrm>
        </p:grpSpPr>
        <p:pic>
          <p:nvPicPr>
            <p:cNvPr id="12" name="Picture 11" descr="A close up of a logo&#10;&#10;Description automatically generated">
              <a:extLst>
                <a:ext uri="{FF2B5EF4-FFF2-40B4-BE49-F238E27FC236}">
                  <a16:creationId xmlns:a16="http://schemas.microsoft.com/office/drawing/2014/main" id="{4C34068D-DC53-4E9A-B6C8-D2ACD55F3BC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42961" y="3646758"/>
              <a:ext cx="367856" cy="367856"/>
            </a:xfrm>
            <a:prstGeom prst="rect">
              <a:avLst/>
            </a:prstGeom>
          </p:spPr>
        </p:pic>
        <p:pic>
          <p:nvPicPr>
            <p:cNvPr id="14" name="Picture 13" descr="A picture containing cosmetic, toiletry&#10;&#10;Description automatically generated">
              <a:extLst>
                <a:ext uri="{FF2B5EF4-FFF2-40B4-BE49-F238E27FC236}">
                  <a16:creationId xmlns:a16="http://schemas.microsoft.com/office/drawing/2014/main" id="{A8C49127-E44B-4798-B24A-CABC4E28227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40328" y="3646758"/>
              <a:ext cx="367856" cy="367856"/>
            </a:xfrm>
            <a:prstGeom prst="rect">
              <a:avLst/>
            </a:prstGeom>
          </p:spPr>
        </p:pic>
      </p:grpSp>
      <p:grpSp>
        <p:nvGrpSpPr>
          <p:cNvPr id="28" name="Group 27">
            <a:extLst>
              <a:ext uri="{FF2B5EF4-FFF2-40B4-BE49-F238E27FC236}">
                <a16:creationId xmlns:a16="http://schemas.microsoft.com/office/drawing/2014/main" id="{BA0839E0-43B9-4D23-899D-BB6D9230233C}"/>
              </a:ext>
            </a:extLst>
          </p:cNvPr>
          <p:cNvGrpSpPr/>
          <p:nvPr/>
        </p:nvGrpSpPr>
        <p:grpSpPr>
          <a:xfrm>
            <a:off x="5666962" y="3161630"/>
            <a:ext cx="865223" cy="367856"/>
            <a:chOff x="4142961" y="3161630"/>
            <a:chExt cx="865223" cy="367856"/>
          </a:xfrm>
        </p:grpSpPr>
        <p:pic>
          <p:nvPicPr>
            <p:cNvPr id="21" name="Picture 20" descr="A close up of a logo&#10;&#10;Description automatically generated">
              <a:extLst>
                <a:ext uri="{FF2B5EF4-FFF2-40B4-BE49-F238E27FC236}">
                  <a16:creationId xmlns:a16="http://schemas.microsoft.com/office/drawing/2014/main" id="{0BC34CA0-5628-44F6-9368-32BBD44903B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42961" y="3161630"/>
              <a:ext cx="367856" cy="367856"/>
            </a:xfrm>
            <a:prstGeom prst="rect">
              <a:avLst/>
            </a:prstGeom>
          </p:spPr>
        </p:pic>
        <p:pic>
          <p:nvPicPr>
            <p:cNvPr id="22" name="Picture 21" descr="A picture containing cosmetic, toiletry&#10;&#10;Description automatically generated">
              <a:extLst>
                <a:ext uri="{FF2B5EF4-FFF2-40B4-BE49-F238E27FC236}">
                  <a16:creationId xmlns:a16="http://schemas.microsoft.com/office/drawing/2014/main" id="{FEE56449-7374-44C2-A7EF-CE6E7214013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40328" y="3161630"/>
              <a:ext cx="367856" cy="367856"/>
            </a:xfrm>
            <a:prstGeom prst="rect">
              <a:avLst/>
            </a:prstGeom>
          </p:spPr>
        </p:pic>
      </p:grpSp>
      <p:grpSp>
        <p:nvGrpSpPr>
          <p:cNvPr id="29" name="Group 28">
            <a:extLst>
              <a:ext uri="{FF2B5EF4-FFF2-40B4-BE49-F238E27FC236}">
                <a16:creationId xmlns:a16="http://schemas.microsoft.com/office/drawing/2014/main" id="{F44C3C7C-354E-4D59-9DEB-3616953A3E0B}"/>
              </a:ext>
            </a:extLst>
          </p:cNvPr>
          <p:cNvGrpSpPr/>
          <p:nvPr/>
        </p:nvGrpSpPr>
        <p:grpSpPr>
          <a:xfrm>
            <a:off x="5666962" y="2664437"/>
            <a:ext cx="865223" cy="367856"/>
            <a:chOff x="4142961" y="2664437"/>
            <a:chExt cx="865223" cy="367856"/>
          </a:xfrm>
        </p:grpSpPr>
        <p:pic>
          <p:nvPicPr>
            <p:cNvPr id="23" name="Picture 22" descr="A close up of a logo&#10;&#10;Description automatically generated">
              <a:extLst>
                <a:ext uri="{FF2B5EF4-FFF2-40B4-BE49-F238E27FC236}">
                  <a16:creationId xmlns:a16="http://schemas.microsoft.com/office/drawing/2014/main" id="{09B9A518-2E41-42BF-8CC5-2312EDE5CB0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42961" y="2664437"/>
              <a:ext cx="367856" cy="367856"/>
            </a:xfrm>
            <a:prstGeom prst="rect">
              <a:avLst/>
            </a:prstGeom>
          </p:spPr>
        </p:pic>
        <p:pic>
          <p:nvPicPr>
            <p:cNvPr id="24" name="Picture 23" descr="A picture containing cosmetic, toiletry&#10;&#10;Description automatically generated">
              <a:extLst>
                <a:ext uri="{FF2B5EF4-FFF2-40B4-BE49-F238E27FC236}">
                  <a16:creationId xmlns:a16="http://schemas.microsoft.com/office/drawing/2014/main" id="{CEE7D30A-0B51-409A-9BD9-81D29A37EBB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40328" y="2664437"/>
              <a:ext cx="367856" cy="367856"/>
            </a:xfrm>
            <a:prstGeom prst="rect">
              <a:avLst/>
            </a:prstGeom>
          </p:spPr>
        </p:pic>
      </p:grpSp>
      <p:grpSp>
        <p:nvGrpSpPr>
          <p:cNvPr id="30" name="Group 29">
            <a:extLst>
              <a:ext uri="{FF2B5EF4-FFF2-40B4-BE49-F238E27FC236}">
                <a16:creationId xmlns:a16="http://schemas.microsoft.com/office/drawing/2014/main" id="{6F4454AD-ED3F-494B-BAA6-B8713EA4AD42}"/>
              </a:ext>
            </a:extLst>
          </p:cNvPr>
          <p:cNvGrpSpPr/>
          <p:nvPr/>
        </p:nvGrpSpPr>
        <p:grpSpPr>
          <a:xfrm>
            <a:off x="5666962" y="2172166"/>
            <a:ext cx="865223" cy="367856"/>
            <a:chOff x="4142961" y="2172166"/>
            <a:chExt cx="865223" cy="367856"/>
          </a:xfrm>
        </p:grpSpPr>
        <p:pic>
          <p:nvPicPr>
            <p:cNvPr id="25" name="Picture 24" descr="A close up of a logo&#10;&#10;Description automatically generated">
              <a:extLst>
                <a:ext uri="{FF2B5EF4-FFF2-40B4-BE49-F238E27FC236}">
                  <a16:creationId xmlns:a16="http://schemas.microsoft.com/office/drawing/2014/main" id="{682D35C7-2BAD-439D-9BED-5B072644BCB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42961" y="2172166"/>
              <a:ext cx="367856" cy="367856"/>
            </a:xfrm>
            <a:prstGeom prst="rect">
              <a:avLst/>
            </a:prstGeom>
          </p:spPr>
        </p:pic>
        <p:pic>
          <p:nvPicPr>
            <p:cNvPr id="26" name="Picture 25" descr="A picture containing cosmetic, toiletry&#10;&#10;Description automatically generated">
              <a:extLst>
                <a:ext uri="{FF2B5EF4-FFF2-40B4-BE49-F238E27FC236}">
                  <a16:creationId xmlns:a16="http://schemas.microsoft.com/office/drawing/2014/main" id="{5316052F-3C99-4E19-9AFB-AF2E41A7001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40328" y="2172166"/>
              <a:ext cx="367856" cy="367856"/>
            </a:xfrm>
            <a:prstGeom prst="rect">
              <a:avLst/>
            </a:prstGeom>
          </p:spPr>
        </p:pic>
      </p:grpSp>
      <p:sp>
        <p:nvSpPr>
          <p:cNvPr id="39" name="TextBox 38">
            <a:extLst>
              <a:ext uri="{FF2B5EF4-FFF2-40B4-BE49-F238E27FC236}">
                <a16:creationId xmlns:a16="http://schemas.microsoft.com/office/drawing/2014/main" id="{40CA912C-46AB-42DC-A01C-28D6350FDEDE}"/>
              </a:ext>
            </a:extLst>
          </p:cNvPr>
          <p:cNvSpPr txBox="1"/>
          <p:nvPr/>
        </p:nvSpPr>
        <p:spPr bwMode="auto">
          <a:xfrm>
            <a:off x="5373687" y="4533108"/>
            <a:ext cx="144462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2 + 2 = 4</a:t>
            </a:r>
          </a:p>
        </p:txBody>
      </p:sp>
      <p:sp>
        <p:nvSpPr>
          <p:cNvPr id="40" name="TextBox 39">
            <a:extLst>
              <a:ext uri="{FF2B5EF4-FFF2-40B4-BE49-F238E27FC236}">
                <a16:creationId xmlns:a16="http://schemas.microsoft.com/office/drawing/2014/main" id="{1D9255AA-B211-442A-9B56-58141310D303}"/>
              </a:ext>
            </a:extLst>
          </p:cNvPr>
          <p:cNvSpPr txBox="1"/>
          <p:nvPr/>
        </p:nvSpPr>
        <p:spPr bwMode="auto">
          <a:xfrm>
            <a:off x="5373687" y="4533108"/>
            <a:ext cx="144462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3 + 3 = 6</a:t>
            </a:r>
          </a:p>
        </p:txBody>
      </p:sp>
      <p:sp>
        <p:nvSpPr>
          <p:cNvPr id="41" name="TextBox 40">
            <a:extLst>
              <a:ext uri="{FF2B5EF4-FFF2-40B4-BE49-F238E27FC236}">
                <a16:creationId xmlns:a16="http://schemas.microsoft.com/office/drawing/2014/main" id="{8BAD5A87-03F9-4CD5-9C1B-63EC30252A72}"/>
              </a:ext>
            </a:extLst>
          </p:cNvPr>
          <p:cNvSpPr txBox="1"/>
          <p:nvPr/>
        </p:nvSpPr>
        <p:spPr bwMode="auto">
          <a:xfrm>
            <a:off x="5373687" y="4533108"/>
            <a:ext cx="144462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4 + 4 = 8</a:t>
            </a:r>
          </a:p>
        </p:txBody>
      </p:sp>
      <p:grpSp>
        <p:nvGrpSpPr>
          <p:cNvPr id="50" name="Group 49">
            <a:extLst>
              <a:ext uri="{FF2B5EF4-FFF2-40B4-BE49-F238E27FC236}">
                <a16:creationId xmlns:a16="http://schemas.microsoft.com/office/drawing/2014/main" id="{3F7799A9-CC6B-4003-A653-18EF0BAC2613}"/>
              </a:ext>
            </a:extLst>
          </p:cNvPr>
          <p:cNvGrpSpPr/>
          <p:nvPr/>
        </p:nvGrpSpPr>
        <p:grpSpPr>
          <a:xfrm>
            <a:off x="5919543" y="5073798"/>
            <a:ext cx="893358" cy="461665"/>
            <a:chOff x="4395543" y="5073797"/>
            <a:chExt cx="893358" cy="461665"/>
          </a:xfrm>
        </p:grpSpPr>
        <p:sp>
          <p:nvSpPr>
            <p:cNvPr id="31" name="TextBox 30">
              <a:extLst>
                <a:ext uri="{FF2B5EF4-FFF2-40B4-BE49-F238E27FC236}">
                  <a16:creationId xmlns:a16="http://schemas.microsoft.com/office/drawing/2014/main" id="{9691CBF8-8617-49A7-A326-2AE33C84BA98}"/>
                </a:ext>
              </a:extLst>
            </p:cNvPr>
            <p:cNvSpPr txBox="1"/>
            <p:nvPr/>
          </p:nvSpPr>
          <p:spPr bwMode="auto">
            <a:xfrm>
              <a:off x="4395543" y="5073797"/>
              <a:ext cx="3513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1</a:t>
              </a:r>
            </a:p>
          </p:txBody>
        </p:sp>
        <p:sp>
          <p:nvSpPr>
            <p:cNvPr id="42" name="TextBox 41">
              <a:extLst>
                <a:ext uri="{FF2B5EF4-FFF2-40B4-BE49-F238E27FC236}">
                  <a16:creationId xmlns:a16="http://schemas.microsoft.com/office/drawing/2014/main" id="{80DD6DA3-AC9E-42C5-8AAC-44C964BA671A}"/>
                </a:ext>
              </a:extLst>
            </p:cNvPr>
            <p:cNvSpPr txBox="1"/>
            <p:nvPr/>
          </p:nvSpPr>
          <p:spPr bwMode="auto">
            <a:xfrm>
              <a:off x="4937522" y="5073797"/>
              <a:ext cx="3513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2</a:t>
              </a:r>
            </a:p>
          </p:txBody>
        </p:sp>
      </p:grpSp>
      <p:grpSp>
        <p:nvGrpSpPr>
          <p:cNvPr id="51" name="Group 50">
            <a:extLst>
              <a:ext uri="{FF2B5EF4-FFF2-40B4-BE49-F238E27FC236}">
                <a16:creationId xmlns:a16="http://schemas.microsoft.com/office/drawing/2014/main" id="{A2B63C37-885A-42E0-ABEC-2269B3FED3BC}"/>
              </a:ext>
            </a:extLst>
          </p:cNvPr>
          <p:cNvGrpSpPr/>
          <p:nvPr/>
        </p:nvGrpSpPr>
        <p:grpSpPr>
          <a:xfrm>
            <a:off x="5380831" y="5614487"/>
            <a:ext cx="1432803" cy="461665"/>
            <a:chOff x="3856830" y="5614486"/>
            <a:chExt cx="1432803" cy="461665"/>
          </a:xfrm>
        </p:grpSpPr>
        <p:sp>
          <p:nvSpPr>
            <p:cNvPr id="32" name="TextBox 31">
              <a:extLst>
                <a:ext uri="{FF2B5EF4-FFF2-40B4-BE49-F238E27FC236}">
                  <a16:creationId xmlns:a16="http://schemas.microsoft.com/office/drawing/2014/main" id="{E8384E38-5FE2-434E-BE07-41FD11773895}"/>
                </a:ext>
              </a:extLst>
            </p:cNvPr>
            <p:cNvSpPr txBox="1"/>
            <p:nvPr/>
          </p:nvSpPr>
          <p:spPr bwMode="auto">
            <a:xfrm>
              <a:off x="3856830" y="5614486"/>
              <a:ext cx="3513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1</a:t>
              </a:r>
            </a:p>
          </p:txBody>
        </p:sp>
        <p:sp>
          <p:nvSpPr>
            <p:cNvPr id="43" name="TextBox 42">
              <a:extLst>
                <a:ext uri="{FF2B5EF4-FFF2-40B4-BE49-F238E27FC236}">
                  <a16:creationId xmlns:a16="http://schemas.microsoft.com/office/drawing/2014/main" id="{8A6C2CCA-3F16-4DCF-B5E7-218AAB5FED8C}"/>
                </a:ext>
              </a:extLst>
            </p:cNvPr>
            <p:cNvSpPr txBox="1"/>
            <p:nvPr/>
          </p:nvSpPr>
          <p:spPr bwMode="auto">
            <a:xfrm>
              <a:off x="4938254" y="5614486"/>
              <a:ext cx="3513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2</a:t>
              </a:r>
            </a:p>
          </p:txBody>
        </p:sp>
      </p:grpSp>
      <p:grpSp>
        <p:nvGrpSpPr>
          <p:cNvPr id="52" name="Group 51">
            <a:extLst>
              <a:ext uri="{FF2B5EF4-FFF2-40B4-BE49-F238E27FC236}">
                <a16:creationId xmlns:a16="http://schemas.microsoft.com/office/drawing/2014/main" id="{64A330DA-900F-484F-A7AF-C951BD03F71B}"/>
              </a:ext>
            </a:extLst>
          </p:cNvPr>
          <p:cNvGrpSpPr/>
          <p:nvPr/>
        </p:nvGrpSpPr>
        <p:grpSpPr>
          <a:xfrm>
            <a:off x="5919543" y="5073798"/>
            <a:ext cx="893359" cy="461665"/>
            <a:chOff x="4395542" y="5073797"/>
            <a:chExt cx="893359" cy="461665"/>
          </a:xfrm>
        </p:grpSpPr>
        <p:sp>
          <p:nvSpPr>
            <p:cNvPr id="33" name="TextBox 32">
              <a:extLst>
                <a:ext uri="{FF2B5EF4-FFF2-40B4-BE49-F238E27FC236}">
                  <a16:creationId xmlns:a16="http://schemas.microsoft.com/office/drawing/2014/main" id="{5F1A8F52-05E4-49B9-93D1-4ED336DD84F4}"/>
                </a:ext>
              </a:extLst>
            </p:cNvPr>
            <p:cNvSpPr txBox="1"/>
            <p:nvPr/>
          </p:nvSpPr>
          <p:spPr bwMode="auto">
            <a:xfrm>
              <a:off x="4395542" y="5073797"/>
              <a:ext cx="3513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2</a:t>
              </a:r>
            </a:p>
          </p:txBody>
        </p:sp>
        <p:sp>
          <p:nvSpPr>
            <p:cNvPr id="44" name="TextBox 43">
              <a:extLst>
                <a:ext uri="{FF2B5EF4-FFF2-40B4-BE49-F238E27FC236}">
                  <a16:creationId xmlns:a16="http://schemas.microsoft.com/office/drawing/2014/main" id="{D2E530A2-E7DF-4A98-B0DE-C292E2FCE1FF}"/>
                </a:ext>
              </a:extLst>
            </p:cNvPr>
            <p:cNvSpPr txBox="1"/>
            <p:nvPr/>
          </p:nvSpPr>
          <p:spPr bwMode="auto">
            <a:xfrm>
              <a:off x="4937522" y="5073797"/>
              <a:ext cx="3513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4</a:t>
              </a:r>
            </a:p>
          </p:txBody>
        </p:sp>
      </p:grpSp>
      <p:grpSp>
        <p:nvGrpSpPr>
          <p:cNvPr id="53" name="Group 52">
            <a:extLst>
              <a:ext uri="{FF2B5EF4-FFF2-40B4-BE49-F238E27FC236}">
                <a16:creationId xmlns:a16="http://schemas.microsoft.com/office/drawing/2014/main" id="{00FC2734-9831-436F-9569-30EBE447F7FF}"/>
              </a:ext>
            </a:extLst>
          </p:cNvPr>
          <p:cNvGrpSpPr/>
          <p:nvPr/>
        </p:nvGrpSpPr>
        <p:grpSpPr>
          <a:xfrm>
            <a:off x="5380829" y="5614487"/>
            <a:ext cx="1432804" cy="461665"/>
            <a:chOff x="3856829" y="5614486"/>
            <a:chExt cx="1432804" cy="461665"/>
          </a:xfrm>
        </p:grpSpPr>
        <p:sp>
          <p:nvSpPr>
            <p:cNvPr id="34" name="TextBox 33">
              <a:extLst>
                <a:ext uri="{FF2B5EF4-FFF2-40B4-BE49-F238E27FC236}">
                  <a16:creationId xmlns:a16="http://schemas.microsoft.com/office/drawing/2014/main" id="{6CD58AD4-74E2-4253-8526-57E039F47D6D}"/>
                </a:ext>
              </a:extLst>
            </p:cNvPr>
            <p:cNvSpPr txBox="1"/>
            <p:nvPr/>
          </p:nvSpPr>
          <p:spPr bwMode="auto">
            <a:xfrm>
              <a:off x="3856829" y="5614486"/>
              <a:ext cx="3513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2</a:t>
              </a:r>
            </a:p>
          </p:txBody>
        </p:sp>
        <p:sp>
          <p:nvSpPr>
            <p:cNvPr id="45" name="TextBox 44">
              <a:extLst>
                <a:ext uri="{FF2B5EF4-FFF2-40B4-BE49-F238E27FC236}">
                  <a16:creationId xmlns:a16="http://schemas.microsoft.com/office/drawing/2014/main" id="{E8C9B8BA-C2DB-4BC7-B177-C43DA433D4C0}"/>
                </a:ext>
              </a:extLst>
            </p:cNvPr>
            <p:cNvSpPr txBox="1"/>
            <p:nvPr/>
          </p:nvSpPr>
          <p:spPr bwMode="auto">
            <a:xfrm>
              <a:off x="4938254" y="5614486"/>
              <a:ext cx="3513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4</a:t>
              </a:r>
            </a:p>
          </p:txBody>
        </p:sp>
      </p:grpSp>
      <p:grpSp>
        <p:nvGrpSpPr>
          <p:cNvPr id="54" name="Group 53">
            <a:extLst>
              <a:ext uri="{FF2B5EF4-FFF2-40B4-BE49-F238E27FC236}">
                <a16:creationId xmlns:a16="http://schemas.microsoft.com/office/drawing/2014/main" id="{154C2A47-86C7-4877-9C8C-0039CD7A3B8F}"/>
              </a:ext>
            </a:extLst>
          </p:cNvPr>
          <p:cNvGrpSpPr/>
          <p:nvPr/>
        </p:nvGrpSpPr>
        <p:grpSpPr>
          <a:xfrm>
            <a:off x="5919543" y="5073798"/>
            <a:ext cx="893359" cy="461665"/>
            <a:chOff x="4395542" y="5073797"/>
            <a:chExt cx="893359" cy="461665"/>
          </a:xfrm>
        </p:grpSpPr>
        <p:sp>
          <p:nvSpPr>
            <p:cNvPr id="35" name="TextBox 34">
              <a:extLst>
                <a:ext uri="{FF2B5EF4-FFF2-40B4-BE49-F238E27FC236}">
                  <a16:creationId xmlns:a16="http://schemas.microsoft.com/office/drawing/2014/main" id="{EDFB266F-4BD2-4F2D-B671-DD39E4BB13C6}"/>
                </a:ext>
              </a:extLst>
            </p:cNvPr>
            <p:cNvSpPr txBox="1"/>
            <p:nvPr/>
          </p:nvSpPr>
          <p:spPr bwMode="auto">
            <a:xfrm>
              <a:off x="4395542" y="5073797"/>
              <a:ext cx="3513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3</a:t>
              </a:r>
            </a:p>
          </p:txBody>
        </p:sp>
        <p:sp>
          <p:nvSpPr>
            <p:cNvPr id="46" name="TextBox 45">
              <a:extLst>
                <a:ext uri="{FF2B5EF4-FFF2-40B4-BE49-F238E27FC236}">
                  <a16:creationId xmlns:a16="http://schemas.microsoft.com/office/drawing/2014/main" id="{E225209E-978B-4B3B-B3FE-50584C16CC6A}"/>
                </a:ext>
              </a:extLst>
            </p:cNvPr>
            <p:cNvSpPr txBox="1"/>
            <p:nvPr/>
          </p:nvSpPr>
          <p:spPr bwMode="auto">
            <a:xfrm>
              <a:off x="4937522" y="5073797"/>
              <a:ext cx="3513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6</a:t>
              </a:r>
            </a:p>
          </p:txBody>
        </p:sp>
      </p:grpSp>
      <p:grpSp>
        <p:nvGrpSpPr>
          <p:cNvPr id="55" name="Group 54">
            <a:extLst>
              <a:ext uri="{FF2B5EF4-FFF2-40B4-BE49-F238E27FC236}">
                <a16:creationId xmlns:a16="http://schemas.microsoft.com/office/drawing/2014/main" id="{CEB5A852-CEA4-4C63-91C1-ECE3986FAAEF}"/>
              </a:ext>
            </a:extLst>
          </p:cNvPr>
          <p:cNvGrpSpPr/>
          <p:nvPr/>
        </p:nvGrpSpPr>
        <p:grpSpPr>
          <a:xfrm>
            <a:off x="5380829" y="5614487"/>
            <a:ext cx="1432804" cy="461665"/>
            <a:chOff x="3856829" y="5614486"/>
            <a:chExt cx="1432804" cy="461665"/>
          </a:xfrm>
        </p:grpSpPr>
        <p:sp>
          <p:nvSpPr>
            <p:cNvPr id="36" name="TextBox 35">
              <a:extLst>
                <a:ext uri="{FF2B5EF4-FFF2-40B4-BE49-F238E27FC236}">
                  <a16:creationId xmlns:a16="http://schemas.microsoft.com/office/drawing/2014/main" id="{F8BE79A4-05AC-4A87-951E-E4AFCD2953AD}"/>
                </a:ext>
              </a:extLst>
            </p:cNvPr>
            <p:cNvSpPr txBox="1"/>
            <p:nvPr/>
          </p:nvSpPr>
          <p:spPr bwMode="auto">
            <a:xfrm>
              <a:off x="3856829" y="5614486"/>
              <a:ext cx="3513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3</a:t>
              </a:r>
            </a:p>
          </p:txBody>
        </p:sp>
        <p:sp>
          <p:nvSpPr>
            <p:cNvPr id="47" name="TextBox 46">
              <a:extLst>
                <a:ext uri="{FF2B5EF4-FFF2-40B4-BE49-F238E27FC236}">
                  <a16:creationId xmlns:a16="http://schemas.microsoft.com/office/drawing/2014/main" id="{77F7F14B-D762-42AC-B6D1-6868D0A77F4C}"/>
                </a:ext>
              </a:extLst>
            </p:cNvPr>
            <p:cNvSpPr txBox="1"/>
            <p:nvPr/>
          </p:nvSpPr>
          <p:spPr bwMode="auto">
            <a:xfrm>
              <a:off x="4938254" y="5614486"/>
              <a:ext cx="3513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6</a:t>
              </a:r>
            </a:p>
          </p:txBody>
        </p:sp>
      </p:grpSp>
      <p:grpSp>
        <p:nvGrpSpPr>
          <p:cNvPr id="56" name="Group 55">
            <a:extLst>
              <a:ext uri="{FF2B5EF4-FFF2-40B4-BE49-F238E27FC236}">
                <a16:creationId xmlns:a16="http://schemas.microsoft.com/office/drawing/2014/main" id="{B578550B-83EA-4110-B9B2-D4BFEF1C08D8}"/>
              </a:ext>
            </a:extLst>
          </p:cNvPr>
          <p:cNvGrpSpPr/>
          <p:nvPr/>
        </p:nvGrpSpPr>
        <p:grpSpPr>
          <a:xfrm>
            <a:off x="5919543" y="5073798"/>
            <a:ext cx="893359" cy="461665"/>
            <a:chOff x="4395542" y="5073797"/>
            <a:chExt cx="893359" cy="461665"/>
          </a:xfrm>
        </p:grpSpPr>
        <p:sp>
          <p:nvSpPr>
            <p:cNvPr id="37" name="TextBox 36">
              <a:extLst>
                <a:ext uri="{FF2B5EF4-FFF2-40B4-BE49-F238E27FC236}">
                  <a16:creationId xmlns:a16="http://schemas.microsoft.com/office/drawing/2014/main" id="{924B89A5-E8F9-4D96-977F-3E620FABF2C8}"/>
                </a:ext>
              </a:extLst>
            </p:cNvPr>
            <p:cNvSpPr txBox="1"/>
            <p:nvPr/>
          </p:nvSpPr>
          <p:spPr bwMode="auto">
            <a:xfrm>
              <a:off x="4395542" y="5073797"/>
              <a:ext cx="3513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4</a:t>
              </a:r>
            </a:p>
          </p:txBody>
        </p:sp>
        <p:sp>
          <p:nvSpPr>
            <p:cNvPr id="48" name="TextBox 47">
              <a:extLst>
                <a:ext uri="{FF2B5EF4-FFF2-40B4-BE49-F238E27FC236}">
                  <a16:creationId xmlns:a16="http://schemas.microsoft.com/office/drawing/2014/main" id="{0B1BD3BE-E4C9-48AA-AD4C-79EB50D186D7}"/>
                </a:ext>
              </a:extLst>
            </p:cNvPr>
            <p:cNvSpPr txBox="1"/>
            <p:nvPr/>
          </p:nvSpPr>
          <p:spPr bwMode="auto">
            <a:xfrm>
              <a:off x="4937522" y="5073797"/>
              <a:ext cx="3513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8</a:t>
              </a:r>
            </a:p>
          </p:txBody>
        </p:sp>
      </p:grpSp>
      <p:grpSp>
        <p:nvGrpSpPr>
          <p:cNvPr id="57" name="Group 56">
            <a:extLst>
              <a:ext uri="{FF2B5EF4-FFF2-40B4-BE49-F238E27FC236}">
                <a16:creationId xmlns:a16="http://schemas.microsoft.com/office/drawing/2014/main" id="{FDDD6122-0668-4674-B22B-646852205618}"/>
              </a:ext>
            </a:extLst>
          </p:cNvPr>
          <p:cNvGrpSpPr/>
          <p:nvPr/>
        </p:nvGrpSpPr>
        <p:grpSpPr>
          <a:xfrm>
            <a:off x="5380829" y="5614487"/>
            <a:ext cx="1432804" cy="461665"/>
            <a:chOff x="3856829" y="5614486"/>
            <a:chExt cx="1432804" cy="461665"/>
          </a:xfrm>
        </p:grpSpPr>
        <p:sp>
          <p:nvSpPr>
            <p:cNvPr id="38" name="TextBox 37">
              <a:extLst>
                <a:ext uri="{FF2B5EF4-FFF2-40B4-BE49-F238E27FC236}">
                  <a16:creationId xmlns:a16="http://schemas.microsoft.com/office/drawing/2014/main" id="{A02FAD3F-6DEC-4A4D-AD09-1C85A773CF30}"/>
                </a:ext>
              </a:extLst>
            </p:cNvPr>
            <p:cNvSpPr txBox="1"/>
            <p:nvPr/>
          </p:nvSpPr>
          <p:spPr bwMode="auto">
            <a:xfrm>
              <a:off x="3856829" y="5614486"/>
              <a:ext cx="3513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4</a:t>
              </a:r>
            </a:p>
          </p:txBody>
        </p:sp>
        <p:sp>
          <p:nvSpPr>
            <p:cNvPr id="49" name="TextBox 48">
              <a:extLst>
                <a:ext uri="{FF2B5EF4-FFF2-40B4-BE49-F238E27FC236}">
                  <a16:creationId xmlns:a16="http://schemas.microsoft.com/office/drawing/2014/main" id="{3125A323-80CE-46C0-8F17-E1EF71CAFF3E}"/>
                </a:ext>
              </a:extLst>
            </p:cNvPr>
            <p:cNvSpPr txBox="1"/>
            <p:nvPr/>
          </p:nvSpPr>
          <p:spPr bwMode="auto">
            <a:xfrm>
              <a:off x="4938254" y="5614486"/>
              <a:ext cx="3513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8</a:t>
              </a:r>
            </a:p>
          </p:txBody>
        </p:sp>
      </p:grpSp>
      <p:sp>
        <p:nvSpPr>
          <p:cNvPr id="59" name="TextBox 58">
            <a:extLst>
              <a:ext uri="{FF2B5EF4-FFF2-40B4-BE49-F238E27FC236}">
                <a16:creationId xmlns:a16="http://schemas.microsoft.com/office/drawing/2014/main" id="{0C7A2AEE-1198-42FA-ACD6-B2DD0AEED45A}"/>
              </a:ext>
            </a:extLst>
          </p:cNvPr>
          <p:cNvSpPr txBox="1"/>
          <p:nvPr/>
        </p:nvSpPr>
        <p:spPr bwMode="auto">
          <a:xfrm>
            <a:off x="5625369" y="5613984"/>
            <a:ext cx="94128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 2 =</a:t>
            </a:r>
            <a:endParaRPr lang="en-GB" sz="2400" dirty="0">
              <a:solidFill>
                <a:srgbClr val="FF0000"/>
              </a:solidFill>
              <a:latin typeface="Myriad Pro Semibold" charset="0"/>
              <a:ea typeface="Myriad Pro Semibold" charset="0"/>
              <a:cs typeface="Myriad Pro Semibold" charset="0"/>
            </a:endParaRPr>
          </a:p>
        </p:txBody>
      </p:sp>
      <p:grpSp>
        <p:nvGrpSpPr>
          <p:cNvPr id="62" name="Group 61">
            <a:extLst>
              <a:ext uri="{FF2B5EF4-FFF2-40B4-BE49-F238E27FC236}">
                <a16:creationId xmlns:a16="http://schemas.microsoft.com/office/drawing/2014/main" id="{D959542D-53E7-40CF-B847-9C2F7A43D6E3}"/>
              </a:ext>
            </a:extLst>
          </p:cNvPr>
          <p:cNvGrpSpPr/>
          <p:nvPr/>
        </p:nvGrpSpPr>
        <p:grpSpPr>
          <a:xfrm>
            <a:off x="5376904" y="5075027"/>
            <a:ext cx="1186170" cy="461665"/>
            <a:chOff x="3852904" y="5075026"/>
            <a:chExt cx="1186170" cy="461665"/>
          </a:xfrm>
        </p:grpSpPr>
        <p:sp>
          <p:nvSpPr>
            <p:cNvPr id="58" name="TextBox 57">
              <a:extLst>
                <a:ext uri="{FF2B5EF4-FFF2-40B4-BE49-F238E27FC236}">
                  <a16:creationId xmlns:a16="http://schemas.microsoft.com/office/drawing/2014/main" id="{3C65C8F7-FC2F-4E55-BDF9-566131FAF1A9}"/>
                </a:ext>
              </a:extLst>
            </p:cNvPr>
            <p:cNvSpPr txBox="1"/>
            <p:nvPr/>
          </p:nvSpPr>
          <p:spPr bwMode="auto">
            <a:xfrm>
              <a:off x="3852904" y="5075026"/>
              <a:ext cx="64633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2 ×</a:t>
              </a:r>
              <a:endParaRPr lang="en-GB" sz="2400" dirty="0">
                <a:solidFill>
                  <a:srgbClr val="FF0000"/>
                </a:solidFill>
                <a:latin typeface="Myriad Pro Semibold" charset="0"/>
                <a:ea typeface="Myriad Pro Semibold" charset="0"/>
                <a:cs typeface="Myriad Pro Semibold" charset="0"/>
              </a:endParaRPr>
            </a:p>
          </p:txBody>
        </p:sp>
        <p:sp>
          <p:nvSpPr>
            <p:cNvPr id="61" name="TextBox 60">
              <a:extLst>
                <a:ext uri="{FF2B5EF4-FFF2-40B4-BE49-F238E27FC236}">
                  <a16:creationId xmlns:a16="http://schemas.microsoft.com/office/drawing/2014/main" id="{BBF0DE0B-59AA-4AF5-8592-83CAF54F65CE}"/>
                </a:ext>
              </a:extLst>
            </p:cNvPr>
            <p:cNvSpPr txBox="1"/>
            <p:nvPr/>
          </p:nvSpPr>
          <p:spPr bwMode="auto">
            <a:xfrm>
              <a:off x="4644414" y="5075026"/>
              <a:ext cx="3946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a:t>
              </a:r>
              <a:endParaRPr lang="en-GB" sz="2400" dirty="0">
                <a:solidFill>
                  <a:srgbClr val="FF0000"/>
                </a:solidFill>
                <a:latin typeface="Myriad Pro Semibold" charset="0"/>
                <a:ea typeface="Myriad Pro Semibold" charset="0"/>
                <a:cs typeface="Myriad Pro Semibold" charset="0"/>
              </a:endParaRPr>
            </a:p>
          </p:txBody>
        </p:sp>
      </p:grpSp>
      <p:pic>
        <p:nvPicPr>
          <p:cNvPr id="64" name="Picture 63" descr="A picture containing light, red, outdoor, traffic&#10;&#10;Description automatically generated">
            <a:extLst>
              <a:ext uri="{FF2B5EF4-FFF2-40B4-BE49-F238E27FC236}">
                <a16:creationId xmlns:a16="http://schemas.microsoft.com/office/drawing/2014/main" id="{68D8C14A-CE81-4F32-955E-69907094A06D}"/>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3732007" y="1586603"/>
            <a:ext cx="4727986" cy="3684794"/>
          </a:xfrm>
          <a:prstGeom prst="rect">
            <a:avLst/>
          </a:prstGeom>
        </p:spPr>
      </p:pic>
    </p:spTree>
    <p:extLst>
      <p:ext uri="{BB962C8B-B14F-4D97-AF65-F5344CB8AC3E}">
        <p14:creationId xmlns:p14="http://schemas.microsoft.com/office/powerpoint/2010/main" val="24248243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500"/>
                                        <p:tgtEl>
                                          <p:spTgt spid="2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9"/>
                                        </p:tgtEl>
                                        <p:attrNameLst>
                                          <p:attrName>style.visibility</p:attrName>
                                        </p:attrNameLst>
                                      </p:cBhvr>
                                      <p:to>
                                        <p:strVal val="visible"/>
                                      </p:to>
                                    </p:set>
                                    <p:animEffect transition="in" filter="fade">
                                      <p:cBhvr>
                                        <p:cTn id="17" dur="500"/>
                                        <p:tgtEl>
                                          <p:spTgt spid="59"/>
                                        </p:tgtEl>
                                      </p:cBhvr>
                                    </p:animEffect>
                                  </p:childTnLst>
                                </p:cTn>
                              </p:par>
                              <p:par>
                                <p:cTn id="18" presetID="10" presetClass="entr" presetSubtype="0" fill="hold" nodeType="withEffect">
                                  <p:stCondLst>
                                    <p:cond delay="0"/>
                                  </p:stCondLst>
                                  <p:childTnLst>
                                    <p:set>
                                      <p:cBhvr>
                                        <p:cTn id="19" dur="1" fill="hold">
                                          <p:stCondLst>
                                            <p:cond delay="0"/>
                                          </p:stCondLst>
                                        </p:cTn>
                                        <p:tgtEl>
                                          <p:spTgt spid="62"/>
                                        </p:tgtEl>
                                        <p:attrNameLst>
                                          <p:attrName>style.visibility</p:attrName>
                                        </p:attrNameLst>
                                      </p:cBhvr>
                                      <p:to>
                                        <p:strVal val="visible"/>
                                      </p:to>
                                    </p:set>
                                    <p:animEffect transition="in" filter="fade">
                                      <p:cBhvr>
                                        <p:cTn id="20" dur="500"/>
                                        <p:tgtEl>
                                          <p:spTgt spid="62"/>
                                        </p:tgtEl>
                                      </p:cBhvr>
                                    </p:animEffect>
                                  </p:childTnLst>
                                </p:cTn>
                              </p:par>
                              <p:par>
                                <p:cTn id="21" presetID="10" presetClass="entr" presetSubtype="0" fill="hold" nodeType="withEffect">
                                  <p:stCondLst>
                                    <p:cond delay="0"/>
                                  </p:stCondLst>
                                  <p:childTnLst>
                                    <p:set>
                                      <p:cBhvr>
                                        <p:cTn id="22" dur="1" fill="hold">
                                          <p:stCondLst>
                                            <p:cond delay="0"/>
                                          </p:stCondLst>
                                        </p:cTn>
                                        <p:tgtEl>
                                          <p:spTgt spid="51"/>
                                        </p:tgtEl>
                                        <p:attrNameLst>
                                          <p:attrName>style.visibility</p:attrName>
                                        </p:attrNameLst>
                                      </p:cBhvr>
                                      <p:to>
                                        <p:strVal val="visible"/>
                                      </p:to>
                                    </p:set>
                                    <p:animEffect transition="in" filter="fade">
                                      <p:cBhvr>
                                        <p:cTn id="23" dur="500"/>
                                        <p:tgtEl>
                                          <p:spTgt spid="51"/>
                                        </p:tgtEl>
                                      </p:cBhvr>
                                    </p:animEffect>
                                  </p:childTnLst>
                                </p:cTn>
                              </p:par>
                              <p:par>
                                <p:cTn id="24" presetID="10" presetClass="entr" presetSubtype="0" fill="hold" nodeType="withEffect">
                                  <p:stCondLst>
                                    <p:cond delay="0"/>
                                  </p:stCondLst>
                                  <p:childTnLst>
                                    <p:set>
                                      <p:cBhvr>
                                        <p:cTn id="25" dur="1" fill="hold">
                                          <p:stCondLst>
                                            <p:cond delay="0"/>
                                          </p:stCondLst>
                                        </p:cTn>
                                        <p:tgtEl>
                                          <p:spTgt spid="50"/>
                                        </p:tgtEl>
                                        <p:attrNameLst>
                                          <p:attrName>style.visibility</p:attrName>
                                        </p:attrNameLst>
                                      </p:cBhvr>
                                      <p:to>
                                        <p:strVal val="visible"/>
                                      </p:to>
                                    </p:set>
                                    <p:animEffect transition="in" filter="fade">
                                      <p:cBhvr>
                                        <p:cTn id="26" dur="500"/>
                                        <p:tgtEl>
                                          <p:spTgt spid="50"/>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xit" presetSubtype="0" fill="hold" grpId="1" nodeType="clickEffect">
                                  <p:stCondLst>
                                    <p:cond delay="0"/>
                                  </p:stCondLst>
                                  <p:childTnLst>
                                    <p:animEffect transition="out" filter="fade">
                                      <p:cBhvr>
                                        <p:cTn id="30" dur="500"/>
                                        <p:tgtEl>
                                          <p:spTgt spid="5"/>
                                        </p:tgtEl>
                                      </p:cBhvr>
                                    </p:animEffect>
                                    <p:set>
                                      <p:cBhvr>
                                        <p:cTn id="31" dur="1" fill="hold">
                                          <p:stCondLst>
                                            <p:cond delay="499"/>
                                          </p:stCondLst>
                                        </p:cTn>
                                        <p:tgtEl>
                                          <p:spTgt spid="5"/>
                                        </p:tgtEl>
                                        <p:attrNameLst>
                                          <p:attrName>style.visibility</p:attrName>
                                        </p:attrNameLst>
                                      </p:cBhvr>
                                      <p:to>
                                        <p:strVal val="hidden"/>
                                      </p:to>
                                    </p:set>
                                  </p:childTnLst>
                                </p:cTn>
                              </p:par>
                              <p:par>
                                <p:cTn id="32" presetID="10" presetClass="exit" presetSubtype="0" fill="hold" nodeType="withEffect">
                                  <p:stCondLst>
                                    <p:cond delay="0"/>
                                  </p:stCondLst>
                                  <p:childTnLst>
                                    <p:animEffect transition="out" filter="fade">
                                      <p:cBhvr>
                                        <p:cTn id="33" dur="500"/>
                                        <p:tgtEl>
                                          <p:spTgt spid="51"/>
                                        </p:tgtEl>
                                      </p:cBhvr>
                                    </p:animEffect>
                                    <p:set>
                                      <p:cBhvr>
                                        <p:cTn id="34" dur="1" fill="hold">
                                          <p:stCondLst>
                                            <p:cond delay="499"/>
                                          </p:stCondLst>
                                        </p:cTn>
                                        <p:tgtEl>
                                          <p:spTgt spid="51"/>
                                        </p:tgtEl>
                                        <p:attrNameLst>
                                          <p:attrName>style.visibility</p:attrName>
                                        </p:attrNameLst>
                                      </p:cBhvr>
                                      <p:to>
                                        <p:strVal val="hidden"/>
                                      </p:to>
                                    </p:set>
                                  </p:childTnLst>
                                </p:cTn>
                              </p:par>
                              <p:par>
                                <p:cTn id="35" presetID="10" presetClass="exit" presetSubtype="0" fill="hold" nodeType="withEffect">
                                  <p:stCondLst>
                                    <p:cond delay="0"/>
                                  </p:stCondLst>
                                  <p:childTnLst>
                                    <p:animEffect transition="out" filter="fade">
                                      <p:cBhvr>
                                        <p:cTn id="36" dur="500"/>
                                        <p:tgtEl>
                                          <p:spTgt spid="50"/>
                                        </p:tgtEl>
                                      </p:cBhvr>
                                    </p:animEffect>
                                    <p:set>
                                      <p:cBhvr>
                                        <p:cTn id="37" dur="1" fill="hold">
                                          <p:stCondLst>
                                            <p:cond delay="499"/>
                                          </p:stCondLst>
                                        </p:cTn>
                                        <p:tgtEl>
                                          <p:spTgt spid="50"/>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28"/>
                                        </p:tgtEl>
                                        <p:attrNameLst>
                                          <p:attrName>style.visibility</p:attrName>
                                        </p:attrNameLst>
                                      </p:cBhvr>
                                      <p:to>
                                        <p:strVal val="visible"/>
                                      </p:to>
                                    </p:set>
                                    <p:animEffect transition="in" filter="fade">
                                      <p:cBhvr>
                                        <p:cTn id="42" dur="500"/>
                                        <p:tgtEl>
                                          <p:spTgt spid="28"/>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39"/>
                                        </p:tgtEl>
                                        <p:attrNameLst>
                                          <p:attrName>style.visibility</p:attrName>
                                        </p:attrNameLst>
                                      </p:cBhvr>
                                      <p:to>
                                        <p:strVal val="visible"/>
                                      </p:to>
                                    </p:set>
                                    <p:animEffect transition="in" filter="fade">
                                      <p:cBhvr>
                                        <p:cTn id="47" dur="500"/>
                                        <p:tgtEl>
                                          <p:spTgt spid="39"/>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52"/>
                                        </p:tgtEl>
                                        <p:attrNameLst>
                                          <p:attrName>style.visibility</p:attrName>
                                        </p:attrNameLst>
                                      </p:cBhvr>
                                      <p:to>
                                        <p:strVal val="visible"/>
                                      </p:to>
                                    </p:set>
                                    <p:animEffect transition="in" filter="fade">
                                      <p:cBhvr>
                                        <p:cTn id="52" dur="500"/>
                                        <p:tgtEl>
                                          <p:spTgt spid="52"/>
                                        </p:tgtEl>
                                      </p:cBhvr>
                                    </p:animEffect>
                                  </p:childTnLst>
                                </p:cTn>
                              </p:par>
                              <p:par>
                                <p:cTn id="53" presetID="10" presetClass="entr" presetSubtype="0" fill="hold" nodeType="withEffect">
                                  <p:stCondLst>
                                    <p:cond delay="0"/>
                                  </p:stCondLst>
                                  <p:childTnLst>
                                    <p:set>
                                      <p:cBhvr>
                                        <p:cTn id="54" dur="1" fill="hold">
                                          <p:stCondLst>
                                            <p:cond delay="0"/>
                                          </p:stCondLst>
                                        </p:cTn>
                                        <p:tgtEl>
                                          <p:spTgt spid="53"/>
                                        </p:tgtEl>
                                        <p:attrNameLst>
                                          <p:attrName>style.visibility</p:attrName>
                                        </p:attrNameLst>
                                      </p:cBhvr>
                                      <p:to>
                                        <p:strVal val="visible"/>
                                      </p:to>
                                    </p:set>
                                    <p:animEffect transition="in" filter="fade">
                                      <p:cBhvr>
                                        <p:cTn id="55" dur="500"/>
                                        <p:tgtEl>
                                          <p:spTgt spid="53"/>
                                        </p:tgtEl>
                                      </p:cBhvr>
                                    </p:animEffect>
                                  </p:childTnLst>
                                </p:cTn>
                              </p:par>
                            </p:childTnLst>
                          </p:cTn>
                        </p:par>
                      </p:childTnLst>
                    </p:cTn>
                  </p:par>
                  <p:par>
                    <p:cTn id="56" fill="hold">
                      <p:stCondLst>
                        <p:cond delay="indefinite"/>
                      </p:stCondLst>
                      <p:childTnLst>
                        <p:par>
                          <p:cTn id="57" fill="hold">
                            <p:stCondLst>
                              <p:cond delay="0"/>
                            </p:stCondLst>
                            <p:childTnLst>
                              <p:par>
                                <p:cTn id="58" presetID="10" presetClass="exit" presetSubtype="0" fill="hold" grpId="1" nodeType="clickEffect">
                                  <p:stCondLst>
                                    <p:cond delay="0"/>
                                  </p:stCondLst>
                                  <p:childTnLst>
                                    <p:animEffect transition="out" filter="fade">
                                      <p:cBhvr>
                                        <p:cTn id="59" dur="500"/>
                                        <p:tgtEl>
                                          <p:spTgt spid="39"/>
                                        </p:tgtEl>
                                      </p:cBhvr>
                                    </p:animEffect>
                                    <p:set>
                                      <p:cBhvr>
                                        <p:cTn id="60" dur="1" fill="hold">
                                          <p:stCondLst>
                                            <p:cond delay="499"/>
                                          </p:stCondLst>
                                        </p:cTn>
                                        <p:tgtEl>
                                          <p:spTgt spid="39"/>
                                        </p:tgtEl>
                                        <p:attrNameLst>
                                          <p:attrName>style.visibility</p:attrName>
                                        </p:attrNameLst>
                                      </p:cBhvr>
                                      <p:to>
                                        <p:strVal val="hidden"/>
                                      </p:to>
                                    </p:set>
                                  </p:childTnLst>
                                </p:cTn>
                              </p:par>
                              <p:par>
                                <p:cTn id="61" presetID="10" presetClass="exit" presetSubtype="0" fill="hold" nodeType="withEffect">
                                  <p:stCondLst>
                                    <p:cond delay="0"/>
                                  </p:stCondLst>
                                  <p:childTnLst>
                                    <p:animEffect transition="out" filter="fade">
                                      <p:cBhvr>
                                        <p:cTn id="62" dur="500"/>
                                        <p:tgtEl>
                                          <p:spTgt spid="52"/>
                                        </p:tgtEl>
                                      </p:cBhvr>
                                    </p:animEffect>
                                    <p:set>
                                      <p:cBhvr>
                                        <p:cTn id="63" dur="1" fill="hold">
                                          <p:stCondLst>
                                            <p:cond delay="499"/>
                                          </p:stCondLst>
                                        </p:cTn>
                                        <p:tgtEl>
                                          <p:spTgt spid="52"/>
                                        </p:tgtEl>
                                        <p:attrNameLst>
                                          <p:attrName>style.visibility</p:attrName>
                                        </p:attrNameLst>
                                      </p:cBhvr>
                                      <p:to>
                                        <p:strVal val="hidden"/>
                                      </p:to>
                                    </p:set>
                                  </p:childTnLst>
                                </p:cTn>
                              </p:par>
                              <p:par>
                                <p:cTn id="64" presetID="10" presetClass="exit" presetSubtype="0" fill="hold" nodeType="withEffect">
                                  <p:stCondLst>
                                    <p:cond delay="0"/>
                                  </p:stCondLst>
                                  <p:childTnLst>
                                    <p:animEffect transition="out" filter="fade">
                                      <p:cBhvr>
                                        <p:cTn id="65" dur="500"/>
                                        <p:tgtEl>
                                          <p:spTgt spid="53"/>
                                        </p:tgtEl>
                                      </p:cBhvr>
                                    </p:animEffect>
                                    <p:set>
                                      <p:cBhvr>
                                        <p:cTn id="66" dur="1" fill="hold">
                                          <p:stCondLst>
                                            <p:cond delay="499"/>
                                          </p:stCondLst>
                                        </p:cTn>
                                        <p:tgtEl>
                                          <p:spTgt spid="53"/>
                                        </p:tgtEl>
                                        <p:attrNameLst>
                                          <p:attrName>style.visibility</p:attrName>
                                        </p:attrNameLst>
                                      </p:cBhvr>
                                      <p:to>
                                        <p:strVal val="hidden"/>
                                      </p:to>
                                    </p:set>
                                  </p:childTnLst>
                                </p:cTn>
                              </p:par>
                            </p:childTnLst>
                          </p:cTn>
                        </p:par>
                      </p:childTnLst>
                    </p:cTn>
                  </p:par>
                  <p:par>
                    <p:cTn id="67" fill="hold">
                      <p:stCondLst>
                        <p:cond delay="indefinite"/>
                      </p:stCondLst>
                      <p:childTnLst>
                        <p:par>
                          <p:cTn id="68" fill="hold">
                            <p:stCondLst>
                              <p:cond delay="0"/>
                            </p:stCondLst>
                            <p:childTnLst>
                              <p:par>
                                <p:cTn id="69" presetID="10" presetClass="entr" presetSubtype="0" fill="hold" nodeType="clickEffect">
                                  <p:stCondLst>
                                    <p:cond delay="0"/>
                                  </p:stCondLst>
                                  <p:childTnLst>
                                    <p:set>
                                      <p:cBhvr>
                                        <p:cTn id="70" dur="1" fill="hold">
                                          <p:stCondLst>
                                            <p:cond delay="0"/>
                                          </p:stCondLst>
                                        </p:cTn>
                                        <p:tgtEl>
                                          <p:spTgt spid="29"/>
                                        </p:tgtEl>
                                        <p:attrNameLst>
                                          <p:attrName>style.visibility</p:attrName>
                                        </p:attrNameLst>
                                      </p:cBhvr>
                                      <p:to>
                                        <p:strVal val="visible"/>
                                      </p:to>
                                    </p:set>
                                    <p:animEffect transition="in" filter="fade">
                                      <p:cBhvr>
                                        <p:cTn id="71" dur="500"/>
                                        <p:tgtEl>
                                          <p:spTgt spid="29"/>
                                        </p:tgtEl>
                                      </p:cBhvr>
                                    </p:animEffect>
                                  </p:childTnLst>
                                </p:cTn>
                              </p:par>
                            </p:childTnLst>
                          </p:cTn>
                        </p:par>
                      </p:childTnLst>
                    </p:cTn>
                  </p:par>
                  <p:par>
                    <p:cTn id="72" fill="hold">
                      <p:stCondLst>
                        <p:cond delay="indefinite"/>
                      </p:stCondLst>
                      <p:childTnLst>
                        <p:par>
                          <p:cTn id="73" fill="hold">
                            <p:stCondLst>
                              <p:cond delay="0"/>
                            </p:stCondLst>
                            <p:childTnLst>
                              <p:par>
                                <p:cTn id="74" presetID="10" presetClass="entr" presetSubtype="0" fill="hold" grpId="0" nodeType="clickEffect">
                                  <p:stCondLst>
                                    <p:cond delay="0"/>
                                  </p:stCondLst>
                                  <p:childTnLst>
                                    <p:set>
                                      <p:cBhvr>
                                        <p:cTn id="75" dur="1" fill="hold">
                                          <p:stCondLst>
                                            <p:cond delay="0"/>
                                          </p:stCondLst>
                                        </p:cTn>
                                        <p:tgtEl>
                                          <p:spTgt spid="40"/>
                                        </p:tgtEl>
                                        <p:attrNameLst>
                                          <p:attrName>style.visibility</p:attrName>
                                        </p:attrNameLst>
                                      </p:cBhvr>
                                      <p:to>
                                        <p:strVal val="visible"/>
                                      </p:to>
                                    </p:set>
                                    <p:animEffect transition="in" filter="fade">
                                      <p:cBhvr>
                                        <p:cTn id="76" dur="500"/>
                                        <p:tgtEl>
                                          <p:spTgt spid="40"/>
                                        </p:tgtEl>
                                      </p:cBhvr>
                                    </p:animEffect>
                                  </p:childTnLst>
                                </p:cTn>
                              </p:par>
                            </p:childTnLst>
                          </p:cTn>
                        </p:par>
                      </p:childTnLst>
                    </p:cTn>
                  </p:par>
                  <p:par>
                    <p:cTn id="77" fill="hold">
                      <p:stCondLst>
                        <p:cond delay="indefinite"/>
                      </p:stCondLst>
                      <p:childTnLst>
                        <p:par>
                          <p:cTn id="78" fill="hold">
                            <p:stCondLst>
                              <p:cond delay="0"/>
                            </p:stCondLst>
                            <p:childTnLst>
                              <p:par>
                                <p:cTn id="79" presetID="10" presetClass="entr" presetSubtype="0" fill="hold" nodeType="clickEffect">
                                  <p:stCondLst>
                                    <p:cond delay="0"/>
                                  </p:stCondLst>
                                  <p:childTnLst>
                                    <p:set>
                                      <p:cBhvr>
                                        <p:cTn id="80" dur="1" fill="hold">
                                          <p:stCondLst>
                                            <p:cond delay="0"/>
                                          </p:stCondLst>
                                        </p:cTn>
                                        <p:tgtEl>
                                          <p:spTgt spid="54"/>
                                        </p:tgtEl>
                                        <p:attrNameLst>
                                          <p:attrName>style.visibility</p:attrName>
                                        </p:attrNameLst>
                                      </p:cBhvr>
                                      <p:to>
                                        <p:strVal val="visible"/>
                                      </p:to>
                                    </p:set>
                                    <p:animEffect transition="in" filter="fade">
                                      <p:cBhvr>
                                        <p:cTn id="81" dur="500"/>
                                        <p:tgtEl>
                                          <p:spTgt spid="54"/>
                                        </p:tgtEl>
                                      </p:cBhvr>
                                    </p:animEffect>
                                  </p:childTnLst>
                                </p:cTn>
                              </p:par>
                              <p:par>
                                <p:cTn id="82" presetID="10" presetClass="entr" presetSubtype="0" fill="hold" nodeType="withEffect">
                                  <p:stCondLst>
                                    <p:cond delay="0"/>
                                  </p:stCondLst>
                                  <p:childTnLst>
                                    <p:set>
                                      <p:cBhvr>
                                        <p:cTn id="83" dur="1" fill="hold">
                                          <p:stCondLst>
                                            <p:cond delay="0"/>
                                          </p:stCondLst>
                                        </p:cTn>
                                        <p:tgtEl>
                                          <p:spTgt spid="55"/>
                                        </p:tgtEl>
                                        <p:attrNameLst>
                                          <p:attrName>style.visibility</p:attrName>
                                        </p:attrNameLst>
                                      </p:cBhvr>
                                      <p:to>
                                        <p:strVal val="visible"/>
                                      </p:to>
                                    </p:set>
                                    <p:animEffect transition="in" filter="fade">
                                      <p:cBhvr>
                                        <p:cTn id="84" dur="500"/>
                                        <p:tgtEl>
                                          <p:spTgt spid="55"/>
                                        </p:tgtEl>
                                      </p:cBhvr>
                                    </p:animEffect>
                                  </p:childTnLst>
                                </p:cTn>
                              </p:par>
                            </p:childTnLst>
                          </p:cTn>
                        </p:par>
                      </p:childTnLst>
                    </p:cTn>
                  </p:par>
                  <p:par>
                    <p:cTn id="85" fill="hold">
                      <p:stCondLst>
                        <p:cond delay="indefinite"/>
                      </p:stCondLst>
                      <p:childTnLst>
                        <p:par>
                          <p:cTn id="86" fill="hold">
                            <p:stCondLst>
                              <p:cond delay="0"/>
                            </p:stCondLst>
                            <p:childTnLst>
                              <p:par>
                                <p:cTn id="87" presetID="10" presetClass="exit" presetSubtype="0" fill="hold" grpId="1" nodeType="clickEffect">
                                  <p:stCondLst>
                                    <p:cond delay="0"/>
                                  </p:stCondLst>
                                  <p:childTnLst>
                                    <p:animEffect transition="out" filter="fade">
                                      <p:cBhvr>
                                        <p:cTn id="88" dur="500"/>
                                        <p:tgtEl>
                                          <p:spTgt spid="40"/>
                                        </p:tgtEl>
                                      </p:cBhvr>
                                    </p:animEffect>
                                    <p:set>
                                      <p:cBhvr>
                                        <p:cTn id="89" dur="1" fill="hold">
                                          <p:stCondLst>
                                            <p:cond delay="499"/>
                                          </p:stCondLst>
                                        </p:cTn>
                                        <p:tgtEl>
                                          <p:spTgt spid="40"/>
                                        </p:tgtEl>
                                        <p:attrNameLst>
                                          <p:attrName>style.visibility</p:attrName>
                                        </p:attrNameLst>
                                      </p:cBhvr>
                                      <p:to>
                                        <p:strVal val="hidden"/>
                                      </p:to>
                                    </p:set>
                                  </p:childTnLst>
                                </p:cTn>
                              </p:par>
                              <p:par>
                                <p:cTn id="90" presetID="10" presetClass="exit" presetSubtype="0" fill="hold" nodeType="withEffect">
                                  <p:stCondLst>
                                    <p:cond delay="0"/>
                                  </p:stCondLst>
                                  <p:childTnLst>
                                    <p:animEffect transition="out" filter="fade">
                                      <p:cBhvr>
                                        <p:cTn id="91" dur="500"/>
                                        <p:tgtEl>
                                          <p:spTgt spid="54"/>
                                        </p:tgtEl>
                                      </p:cBhvr>
                                    </p:animEffect>
                                    <p:set>
                                      <p:cBhvr>
                                        <p:cTn id="92" dur="1" fill="hold">
                                          <p:stCondLst>
                                            <p:cond delay="499"/>
                                          </p:stCondLst>
                                        </p:cTn>
                                        <p:tgtEl>
                                          <p:spTgt spid="54"/>
                                        </p:tgtEl>
                                        <p:attrNameLst>
                                          <p:attrName>style.visibility</p:attrName>
                                        </p:attrNameLst>
                                      </p:cBhvr>
                                      <p:to>
                                        <p:strVal val="hidden"/>
                                      </p:to>
                                    </p:set>
                                  </p:childTnLst>
                                </p:cTn>
                              </p:par>
                              <p:par>
                                <p:cTn id="93" presetID="10" presetClass="exit" presetSubtype="0" fill="hold" nodeType="withEffect">
                                  <p:stCondLst>
                                    <p:cond delay="0"/>
                                  </p:stCondLst>
                                  <p:childTnLst>
                                    <p:animEffect transition="out" filter="fade">
                                      <p:cBhvr>
                                        <p:cTn id="94" dur="500"/>
                                        <p:tgtEl>
                                          <p:spTgt spid="55"/>
                                        </p:tgtEl>
                                      </p:cBhvr>
                                    </p:animEffect>
                                    <p:set>
                                      <p:cBhvr>
                                        <p:cTn id="95" dur="1" fill="hold">
                                          <p:stCondLst>
                                            <p:cond delay="499"/>
                                          </p:stCondLst>
                                        </p:cTn>
                                        <p:tgtEl>
                                          <p:spTgt spid="55"/>
                                        </p:tgtEl>
                                        <p:attrNameLst>
                                          <p:attrName>style.visibility</p:attrName>
                                        </p:attrNameLst>
                                      </p:cBhvr>
                                      <p:to>
                                        <p:strVal val="hidden"/>
                                      </p:to>
                                    </p:set>
                                  </p:childTnLst>
                                </p:cTn>
                              </p:par>
                            </p:childTnLst>
                          </p:cTn>
                        </p:par>
                      </p:childTnLst>
                    </p:cTn>
                  </p:par>
                  <p:par>
                    <p:cTn id="96" fill="hold">
                      <p:stCondLst>
                        <p:cond delay="indefinite"/>
                      </p:stCondLst>
                      <p:childTnLst>
                        <p:par>
                          <p:cTn id="97" fill="hold">
                            <p:stCondLst>
                              <p:cond delay="0"/>
                            </p:stCondLst>
                            <p:childTnLst>
                              <p:par>
                                <p:cTn id="98" presetID="10" presetClass="entr" presetSubtype="0" fill="hold" nodeType="clickEffect">
                                  <p:stCondLst>
                                    <p:cond delay="0"/>
                                  </p:stCondLst>
                                  <p:childTnLst>
                                    <p:set>
                                      <p:cBhvr>
                                        <p:cTn id="99" dur="1" fill="hold">
                                          <p:stCondLst>
                                            <p:cond delay="0"/>
                                          </p:stCondLst>
                                        </p:cTn>
                                        <p:tgtEl>
                                          <p:spTgt spid="30"/>
                                        </p:tgtEl>
                                        <p:attrNameLst>
                                          <p:attrName>style.visibility</p:attrName>
                                        </p:attrNameLst>
                                      </p:cBhvr>
                                      <p:to>
                                        <p:strVal val="visible"/>
                                      </p:to>
                                    </p:set>
                                    <p:animEffect transition="in" filter="fade">
                                      <p:cBhvr>
                                        <p:cTn id="100" dur="500"/>
                                        <p:tgtEl>
                                          <p:spTgt spid="30"/>
                                        </p:tgtEl>
                                      </p:cBhvr>
                                    </p:animEffect>
                                  </p:childTnLst>
                                </p:cTn>
                              </p:par>
                            </p:childTnLst>
                          </p:cTn>
                        </p:par>
                      </p:childTnLst>
                    </p:cTn>
                  </p:par>
                  <p:par>
                    <p:cTn id="101" fill="hold">
                      <p:stCondLst>
                        <p:cond delay="indefinite"/>
                      </p:stCondLst>
                      <p:childTnLst>
                        <p:par>
                          <p:cTn id="102" fill="hold">
                            <p:stCondLst>
                              <p:cond delay="0"/>
                            </p:stCondLst>
                            <p:childTnLst>
                              <p:par>
                                <p:cTn id="103" presetID="10" presetClass="entr" presetSubtype="0" fill="hold" grpId="0" nodeType="clickEffect">
                                  <p:stCondLst>
                                    <p:cond delay="0"/>
                                  </p:stCondLst>
                                  <p:childTnLst>
                                    <p:set>
                                      <p:cBhvr>
                                        <p:cTn id="104" dur="1" fill="hold">
                                          <p:stCondLst>
                                            <p:cond delay="0"/>
                                          </p:stCondLst>
                                        </p:cTn>
                                        <p:tgtEl>
                                          <p:spTgt spid="41"/>
                                        </p:tgtEl>
                                        <p:attrNameLst>
                                          <p:attrName>style.visibility</p:attrName>
                                        </p:attrNameLst>
                                      </p:cBhvr>
                                      <p:to>
                                        <p:strVal val="visible"/>
                                      </p:to>
                                    </p:set>
                                    <p:animEffect transition="in" filter="fade">
                                      <p:cBhvr>
                                        <p:cTn id="105" dur="500"/>
                                        <p:tgtEl>
                                          <p:spTgt spid="41"/>
                                        </p:tgtEl>
                                      </p:cBhvr>
                                    </p:animEffect>
                                  </p:childTnLst>
                                </p:cTn>
                              </p:par>
                            </p:childTnLst>
                          </p:cTn>
                        </p:par>
                      </p:childTnLst>
                    </p:cTn>
                  </p:par>
                  <p:par>
                    <p:cTn id="106" fill="hold">
                      <p:stCondLst>
                        <p:cond delay="indefinite"/>
                      </p:stCondLst>
                      <p:childTnLst>
                        <p:par>
                          <p:cTn id="107" fill="hold">
                            <p:stCondLst>
                              <p:cond delay="0"/>
                            </p:stCondLst>
                            <p:childTnLst>
                              <p:par>
                                <p:cTn id="108" presetID="10" presetClass="entr" presetSubtype="0" fill="hold" nodeType="clickEffect">
                                  <p:stCondLst>
                                    <p:cond delay="0"/>
                                  </p:stCondLst>
                                  <p:childTnLst>
                                    <p:set>
                                      <p:cBhvr>
                                        <p:cTn id="109" dur="1" fill="hold">
                                          <p:stCondLst>
                                            <p:cond delay="0"/>
                                          </p:stCondLst>
                                        </p:cTn>
                                        <p:tgtEl>
                                          <p:spTgt spid="56"/>
                                        </p:tgtEl>
                                        <p:attrNameLst>
                                          <p:attrName>style.visibility</p:attrName>
                                        </p:attrNameLst>
                                      </p:cBhvr>
                                      <p:to>
                                        <p:strVal val="visible"/>
                                      </p:to>
                                    </p:set>
                                    <p:animEffect transition="in" filter="fade">
                                      <p:cBhvr>
                                        <p:cTn id="110" dur="500"/>
                                        <p:tgtEl>
                                          <p:spTgt spid="56"/>
                                        </p:tgtEl>
                                      </p:cBhvr>
                                    </p:animEffect>
                                  </p:childTnLst>
                                </p:cTn>
                              </p:par>
                              <p:par>
                                <p:cTn id="111" presetID="10" presetClass="entr" presetSubtype="0" fill="hold" nodeType="withEffect">
                                  <p:stCondLst>
                                    <p:cond delay="0"/>
                                  </p:stCondLst>
                                  <p:childTnLst>
                                    <p:set>
                                      <p:cBhvr>
                                        <p:cTn id="112" dur="1" fill="hold">
                                          <p:stCondLst>
                                            <p:cond delay="0"/>
                                          </p:stCondLst>
                                        </p:cTn>
                                        <p:tgtEl>
                                          <p:spTgt spid="57"/>
                                        </p:tgtEl>
                                        <p:attrNameLst>
                                          <p:attrName>style.visibility</p:attrName>
                                        </p:attrNameLst>
                                      </p:cBhvr>
                                      <p:to>
                                        <p:strVal val="visible"/>
                                      </p:to>
                                    </p:set>
                                    <p:animEffect transition="in" filter="fade">
                                      <p:cBhvr>
                                        <p:cTn id="113" dur="500"/>
                                        <p:tgtEl>
                                          <p:spTgt spid="57"/>
                                        </p:tgtEl>
                                      </p:cBhvr>
                                    </p:animEffect>
                                  </p:childTnLst>
                                </p:cTn>
                              </p:par>
                            </p:childTnLst>
                          </p:cTn>
                        </p:par>
                      </p:childTnLst>
                    </p:cTn>
                  </p:par>
                  <p:par>
                    <p:cTn id="114" fill="hold">
                      <p:stCondLst>
                        <p:cond delay="indefinite"/>
                      </p:stCondLst>
                      <p:childTnLst>
                        <p:par>
                          <p:cTn id="115" fill="hold">
                            <p:stCondLst>
                              <p:cond delay="0"/>
                            </p:stCondLst>
                            <p:childTnLst>
                              <p:par>
                                <p:cTn id="116" presetID="10" presetClass="exit" presetSubtype="0" fill="hold" grpId="1" nodeType="clickEffect">
                                  <p:stCondLst>
                                    <p:cond delay="0"/>
                                  </p:stCondLst>
                                  <p:childTnLst>
                                    <p:animEffect transition="out" filter="fade">
                                      <p:cBhvr>
                                        <p:cTn id="117" dur="500"/>
                                        <p:tgtEl>
                                          <p:spTgt spid="41"/>
                                        </p:tgtEl>
                                      </p:cBhvr>
                                    </p:animEffect>
                                    <p:set>
                                      <p:cBhvr>
                                        <p:cTn id="118" dur="1" fill="hold">
                                          <p:stCondLst>
                                            <p:cond delay="499"/>
                                          </p:stCondLst>
                                        </p:cTn>
                                        <p:tgtEl>
                                          <p:spTgt spid="41"/>
                                        </p:tgtEl>
                                        <p:attrNameLst>
                                          <p:attrName>style.visibility</p:attrName>
                                        </p:attrNameLst>
                                      </p:cBhvr>
                                      <p:to>
                                        <p:strVal val="hidden"/>
                                      </p:to>
                                    </p:set>
                                  </p:childTnLst>
                                </p:cTn>
                              </p:par>
                              <p:par>
                                <p:cTn id="119" presetID="10" presetClass="exit" presetSubtype="0" fill="hold" nodeType="withEffect">
                                  <p:stCondLst>
                                    <p:cond delay="0"/>
                                  </p:stCondLst>
                                  <p:childTnLst>
                                    <p:animEffect transition="out" filter="fade">
                                      <p:cBhvr>
                                        <p:cTn id="120" dur="500"/>
                                        <p:tgtEl>
                                          <p:spTgt spid="56"/>
                                        </p:tgtEl>
                                      </p:cBhvr>
                                    </p:animEffect>
                                    <p:set>
                                      <p:cBhvr>
                                        <p:cTn id="121" dur="1" fill="hold">
                                          <p:stCondLst>
                                            <p:cond delay="499"/>
                                          </p:stCondLst>
                                        </p:cTn>
                                        <p:tgtEl>
                                          <p:spTgt spid="56"/>
                                        </p:tgtEl>
                                        <p:attrNameLst>
                                          <p:attrName>style.visibility</p:attrName>
                                        </p:attrNameLst>
                                      </p:cBhvr>
                                      <p:to>
                                        <p:strVal val="hidden"/>
                                      </p:to>
                                    </p:set>
                                  </p:childTnLst>
                                </p:cTn>
                              </p:par>
                              <p:par>
                                <p:cTn id="122" presetID="10" presetClass="exit" presetSubtype="0" fill="hold" nodeType="withEffect">
                                  <p:stCondLst>
                                    <p:cond delay="0"/>
                                  </p:stCondLst>
                                  <p:childTnLst>
                                    <p:animEffect transition="out" filter="fade">
                                      <p:cBhvr>
                                        <p:cTn id="123" dur="500"/>
                                        <p:tgtEl>
                                          <p:spTgt spid="57"/>
                                        </p:tgtEl>
                                      </p:cBhvr>
                                    </p:animEffect>
                                    <p:set>
                                      <p:cBhvr>
                                        <p:cTn id="124" dur="1" fill="hold">
                                          <p:stCondLst>
                                            <p:cond delay="499"/>
                                          </p:stCondLst>
                                        </p:cTn>
                                        <p:tgtEl>
                                          <p:spTgt spid="57"/>
                                        </p:tgtEl>
                                        <p:attrNameLst>
                                          <p:attrName>style.visibility</p:attrName>
                                        </p:attrNameLst>
                                      </p:cBhvr>
                                      <p:to>
                                        <p:strVal val="hidden"/>
                                      </p:to>
                                    </p:set>
                                  </p:childTnLst>
                                </p:cTn>
                              </p:par>
                              <p:par>
                                <p:cTn id="125" presetID="10" presetClass="exit" presetSubtype="0" fill="hold" nodeType="withEffect">
                                  <p:stCondLst>
                                    <p:cond delay="0"/>
                                  </p:stCondLst>
                                  <p:childTnLst>
                                    <p:animEffect transition="out" filter="fade">
                                      <p:cBhvr>
                                        <p:cTn id="126" dur="500"/>
                                        <p:tgtEl>
                                          <p:spTgt spid="27"/>
                                        </p:tgtEl>
                                      </p:cBhvr>
                                    </p:animEffect>
                                    <p:set>
                                      <p:cBhvr>
                                        <p:cTn id="127" dur="1" fill="hold">
                                          <p:stCondLst>
                                            <p:cond delay="499"/>
                                          </p:stCondLst>
                                        </p:cTn>
                                        <p:tgtEl>
                                          <p:spTgt spid="27"/>
                                        </p:tgtEl>
                                        <p:attrNameLst>
                                          <p:attrName>style.visibility</p:attrName>
                                        </p:attrNameLst>
                                      </p:cBhvr>
                                      <p:to>
                                        <p:strVal val="hidden"/>
                                      </p:to>
                                    </p:set>
                                  </p:childTnLst>
                                </p:cTn>
                              </p:par>
                              <p:par>
                                <p:cTn id="128" presetID="10" presetClass="exit" presetSubtype="0" fill="hold" nodeType="withEffect">
                                  <p:stCondLst>
                                    <p:cond delay="0"/>
                                  </p:stCondLst>
                                  <p:childTnLst>
                                    <p:animEffect transition="out" filter="fade">
                                      <p:cBhvr>
                                        <p:cTn id="129" dur="500"/>
                                        <p:tgtEl>
                                          <p:spTgt spid="28"/>
                                        </p:tgtEl>
                                      </p:cBhvr>
                                    </p:animEffect>
                                    <p:set>
                                      <p:cBhvr>
                                        <p:cTn id="130" dur="1" fill="hold">
                                          <p:stCondLst>
                                            <p:cond delay="499"/>
                                          </p:stCondLst>
                                        </p:cTn>
                                        <p:tgtEl>
                                          <p:spTgt spid="28"/>
                                        </p:tgtEl>
                                        <p:attrNameLst>
                                          <p:attrName>style.visibility</p:attrName>
                                        </p:attrNameLst>
                                      </p:cBhvr>
                                      <p:to>
                                        <p:strVal val="hidden"/>
                                      </p:to>
                                    </p:set>
                                  </p:childTnLst>
                                </p:cTn>
                              </p:par>
                              <p:par>
                                <p:cTn id="131" presetID="10" presetClass="exit" presetSubtype="0" fill="hold" nodeType="withEffect">
                                  <p:stCondLst>
                                    <p:cond delay="0"/>
                                  </p:stCondLst>
                                  <p:childTnLst>
                                    <p:animEffect transition="out" filter="fade">
                                      <p:cBhvr>
                                        <p:cTn id="132" dur="500"/>
                                        <p:tgtEl>
                                          <p:spTgt spid="29"/>
                                        </p:tgtEl>
                                      </p:cBhvr>
                                    </p:animEffect>
                                    <p:set>
                                      <p:cBhvr>
                                        <p:cTn id="133" dur="1" fill="hold">
                                          <p:stCondLst>
                                            <p:cond delay="499"/>
                                          </p:stCondLst>
                                        </p:cTn>
                                        <p:tgtEl>
                                          <p:spTgt spid="29"/>
                                        </p:tgtEl>
                                        <p:attrNameLst>
                                          <p:attrName>style.visibility</p:attrName>
                                        </p:attrNameLst>
                                      </p:cBhvr>
                                      <p:to>
                                        <p:strVal val="hidden"/>
                                      </p:to>
                                    </p:set>
                                  </p:childTnLst>
                                </p:cTn>
                              </p:par>
                              <p:par>
                                <p:cTn id="134" presetID="10" presetClass="exit" presetSubtype="0" fill="hold" nodeType="withEffect">
                                  <p:stCondLst>
                                    <p:cond delay="0"/>
                                  </p:stCondLst>
                                  <p:childTnLst>
                                    <p:animEffect transition="out" filter="fade">
                                      <p:cBhvr>
                                        <p:cTn id="135" dur="500"/>
                                        <p:tgtEl>
                                          <p:spTgt spid="30"/>
                                        </p:tgtEl>
                                      </p:cBhvr>
                                    </p:animEffect>
                                    <p:set>
                                      <p:cBhvr>
                                        <p:cTn id="136" dur="1" fill="hold">
                                          <p:stCondLst>
                                            <p:cond delay="499"/>
                                          </p:stCondLst>
                                        </p:cTn>
                                        <p:tgtEl>
                                          <p:spTgt spid="30"/>
                                        </p:tgtEl>
                                        <p:attrNameLst>
                                          <p:attrName>style.visibility</p:attrName>
                                        </p:attrNameLst>
                                      </p:cBhvr>
                                      <p:to>
                                        <p:strVal val="hidden"/>
                                      </p:to>
                                    </p:set>
                                  </p:childTnLst>
                                </p:cTn>
                              </p:par>
                              <p:par>
                                <p:cTn id="137" presetID="10" presetClass="exit" presetSubtype="0" fill="hold" nodeType="withEffect">
                                  <p:stCondLst>
                                    <p:cond delay="0"/>
                                  </p:stCondLst>
                                  <p:childTnLst>
                                    <p:animEffect transition="out" filter="fade">
                                      <p:cBhvr>
                                        <p:cTn id="138" dur="500"/>
                                        <p:tgtEl>
                                          <p:spTgt spid="10"/>
                                        </p:tgtEl>
                                      </p:cBhvr>
                                    </p:animEffect>
                                    <p:set>
                                      <p:cBhvr>
                                        <p:cTn id="139" dur="1" fill="hold">
                                          <p:stCondLst>
                                            <p:cond delay="499"/>
                                          </p:stCondLst>
                                        </p:cTn>
                                        <p:tgtEl>
                                          <p:spTgt spid="10"/>
                                        </p:tgtEl>
                                        <p:attrNameLst>
                                          <p:attrName>style.visibility</p:attrName>
                                        </p:attrNameLst>
                                      </p:cBhvr>
                                      <p:to>
                                        <p:strVal val="hidden"/>
                                      </p:to>
                                    </p:set>
                                  </p:childTnLst>
                                </p:cTn>
                              </p:par>
                              <p:par>
                                <p:cTn id="140" presetID="10" presetClass="exit" presetSubtype="0" fill="hold" nodeType="withEffect">
                                  <p:stCondLst>
                                    <p:cond delay="0"/>
                                  </p:stCondLst>
                                  <p:childTnLst>
                                    <p:animEffect transition="out" filter="fade">
                                      <p:cBhvr>
                                        <p:cTn id="141" dur="500"/>
                                        <p:tgtEl>
                                          <p:spTgt spid="62"/>
                                        </p:tgtEl>
                                      </p:cBhvr>
                                    </p:animEffect>
                                    <p:set>
                                      <p:cBhvr>
                                        <p:cTn id="142" dur="1" fill="hold">
                                          <p:stCondLst>
                                            <p:cond delay="499"/>
                                          </p:stCondLst>
                                        </p:cTn>
                                        <p:tgtEl>
                                          <p:spTgt spid="62"/>
                                        </p:tgtEl>
                                        <p:attrNameLst>
                                          <p:attrName>style.visibility</p:attrName>
                                        </p:attrNameLst>
                                      </p:cBhvr>
                                      <p:to>
                                        <p:strVal val="hidden"/>
                                      </p:to>
                                    </p:set>
                                  </p:childTnLst>
                                </p:cTn>
                              </p:par>
                              <p:par>
                                <p:cTn id="143" presetID="10" presetClass="exit" presetSubtype="0" fill="hold" grpId="1" nodeType="withEffect">
                                  <p:stCondLst>
                                    <p:cond delay="0"/>
                                  </p:stCondLst>
                                  <p:childTnLst>
                                    <p:animEffect transition="out" filter="fade">
                                      <p:cBhvr>
                                        <p:cTn id="144" dur="500"/>
                                        <p:tgtEl>
                                          <p:spTgt spid="59"/>
                                        </p:tgtEl>
                                      </p:cBhvr>
                                    </p:animEffect>
                                    <p:set>
                                      <p:cBhvr>
                                        <p:cTn id="145" dur="1" fill="hold">
                                          <p:stCondLst>
                                            <p:cond delay="499"/>
                                          </p:stCondLst>
                                        </p:cTn>
                                        <p:tgtEl>
                                          <p:spTgt spid="59"/>
                                        </p:tgtEl>
                                        <p:attrNameLst>
                                          <p:attrName>style.visibility</p:attrName>
                                        </p:attrNameLst>
                                      </p:cBhvr>
                                      <p:to>
                                        <p:strVal val="hidden"/>
                                      </p:to>
                                    </p:set>
                                  </p:childTnLst>
                                </p:cTn>
                              </p:par>
                            </p:childTnLst>
                          </p:cTn>
                        </p:par>
                        <p:par>
                          <p:cTn id="146" fill="hold">
                            <p:stCondLst>
                              <p:cond delay="500"/>
                            </p:stCondLst>
                            <p:childTnLst>
                              <p:par>
                                <p:cTn id="147" presetID="10" presetClass="entr" presetSubtype="0" fill="hold" nodeType="afterEffect">
                                  <p:stCondLst>
                                    <p:cond delay="0"/>
                                  </p:stCondLst>
                                  <p:childTnLst>
                                    <p:set>
                                      <p:cBhvr>
                                        <p:cTn id="148" dur="1" fill="hold">
                                          <p:stCondLst>
                                            <p:cond delay="0"/>
                                          </p:stCondLst>
                                        </p:cTn>
                                        <p:tgtEl>
                                          <p:spTgt spid="64"/>
                                        </p:tgtEl>
                                        <p:attrNameLst>
                                          <p:attrName>style.visibility</p:attrName>
                                        </p:attrNameLst>
                                      </p:cBhvr>
                                      <p:to>
                                        <p:strVal val="visible"/>
                                      </p:to>
                                    </p:set>
                                    <p:animEffect transition="in" filter="fade">
                                      <p:cBhvr>
                                        <p:cTn id="149"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39" grpId="0"/>
      <p:bldP spid="39" grpId="1"/>
      <p:bldP spid="40" grpId="0"/>
      <p:bldP spid="40" grpId="1"/>
      <p:bldP spid="41" grpId="0"/>
      <p:bldP spid="41" grpId="1"/>
      <p:bldP spid="59" grpId="0"/>
      <p:bldP spid="59" grpId="1"/>
    </p:bldLst>
  </p:timing>
</p:sld>
</file>

<file path=ppt/slides/slide2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a:extLst>
              <a:ext uri="{FF2B5EF4-FFF2-40B4-BE49-F238E27FC236}">
                <a16:creationId xmlns:a16="http://schemas.microsoft.com/office/drawing/2014/main" id="{BAAB753B-71AA-4574-AADB-89FC94BD8FF3}"/>
              </a:ext>
            </a:extLst>
          </p:cNvPr>
          <p:cNvSpPr txBox="1"/>
          <p:nvPr/>
        </p:nvSpPr>
        <p:spPr bwMode="auto">
          <a:xfrm>
            <a:off x="5093678" y="4181262"/>
            <a:ext cx="144783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2  ×  3  =</a:t>
            </a:r>
            <a:endParaRPr lang="en-GB" sz="2400" dirty="0">
              <a:solidFill>
                <a:srgbClr val="C00000"/>
              </a:solidFill>
              <a:latin typeface="Myriad Pro Semibold" charset="0"/>
              <a:ea typeface="Myriad Pro Semibold" charset="0"/>
              <a:cs typeface="Myriad Pro Semibold" charset="0"/>
            </a:endParaRPr>
          </a:p>
        </p:txBody>
      </p:sp>
      <p:sp>
        <p:nvSpPr>
          <p:cNvPr id="2" name="Text Placeholder 1"/>
          <p:cNvSpPr>
            <a:spLocks noGrp="1"/>
          </p:cNvSpPr>
          <p:nvPr>
            <p:ph type="body" sz="quarter" idx="11"/>
          </p:nvPr>
        </p:nvSpPr>
        <p:spPr/>
        <p:txBody>
          <a:bodyPr/>
          <a:lstStyle/>
          <a:p>
            <a:r>
              <a:rPr lang="en-US" dirty="0"/>
              <a:t>2.5 Commutativity, doubling and halving</a:t>
            </a:r>
            <a:r>
              <a:rPr lang="en-GB" dirty="0"/>
              <a:t>	  </a:t>
            </a:r>
            <a:r>
              <a:rPr lang="en-US" dirty="0">
                <a:solidFill>
                  <a:srgbClr val="00628C"/>
                </a:solidFill>
              </a:rPr>
              <a:t>Step 2:3</a:t>
            </a:r>
          </a:p>
        </p:txBody>
      </p:sp>
      <p:sp>
        <p:nvSpPr>
          <p:cNvPr id="4" name="TextBox 3">
            <a:extLst>
              <a:ext uri="{FF2B5EF4-FFF2-40B4-BE49-F238E27FC236}">
                <a16:creationId xmlns:a16="http://schemas.microsoft.com/office/drawing/2014/main" id="{C703B90A-69E0-4221-9701-DB0D370BEAB6}"/>
              </a:ext>
            </a:extLst>
          </p:cNvPr>
          <p:cNvSpPr txBox="1"/>
          <p:nvPr/>
        </p:nvSpPr>
        <p:spPr bwMode="auto">
          <a:xfrm>
            <a:off x="5097973" y="4721952"/>
            <a:ext cx="199605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2 groups of 3</a:t>
            </a:r>
          </a:p>
        </p:txBody>
      </p:sp>
      <p:sp>
        <p:nvSpPr>
          <p:cNvPr id="5" name="TextBox 4">
            <a:extLst>
              <a:ext uri="{FF2B5EF4-FFF2-40B4-BE49-F238E27FC236}">
                <a16:creationId xmlns:a16="http://schemas.microsoft.com/office/drawing/2014/main" id="{3DC7D5B0-6496-4B50-A592-B855F7FF9D55}"/>
              </a:ext>
            </a:extLst>
          </p:cNvPr>
          <p:cNvSpPr txBox="1"/>
          <p:nvPr/>
        </p:nvSpPr>
        <p:spPr bwMode="auto">
          <a:xfrm>
            <a:off x="5180977" y="5262642"/>
            <a:ext cx="183005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3, two times</a:t>
            </a:r>
          </a:p>
        </p:txBody>
      </p:sp>
      <p:sp>
        <p:nvSpPr>
          <p:cNvPr id="6" name="TextBox 5">
            <a:extLst>
              <a:ext uri="{FF2B5EF4-FFF2-40B4-BE49-F238E27FC236}">
                <a16:creationId xmlns:a16="http://schemas.microsoft.com/office/drawing/2014/main" id="{65E0E9DD-F7FB-4DB2-9D2F-5F9D90382DCE}"/>
              </a:ext>
            </a:extLst>
          </p:cNvPr>
          <p:cNvSpPr txBox="1"/>
          <p:nvPr/>
        </p:nvSpPr>
        <p:spPr bwMode="auto">
          <a:xfrm>
            <a:off x="5276708" y="5803331"/>
            <a:ext cx="163858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3, doubled</a:t>
            </a:r>
          </a:p>
        </p:txBody>
      </p:sp>
      <p:sp>
        <p:nvSpPr>
          <p:cNvPr id="15" name="Rectangle 14">
            <a:extLst>
              <a:ext uri="{FF2B5EF4-FFF2-40B4-BE49-F238E27FC236}">
                <a16:creationId xmlns:a16="http://schemas.microsoft.com/office/drawing/2014/main" id="{A6E25E28-8A67-43DA-A591-5ED30CFD352E}"/>
              </a:ext>
            </a:extLst>
          </p:cNvPr>
          <p:cNvSpPr/>
          <p:nvPr/>
        </p:nvSpPr>
        <p:spPr bwMode="auto">
          <a:xfrm>
            <a:off x="6634748" y="4181262"/>
            <a:ext cx="461665" cy="461665"/>
          </a:xfrm>
          <a:prstGeom prst="rect">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16" name="TextBox 15">
            <a:extLst>
              <a:ext uri="{FF2B5EF4-FFF2-40B4-BE49-F238E27FC236}">
                <a16:creationId xmlns:a16="http://schemas.microsoft.com/office/drawing/2014/main" id="{1AB8C45A-1A52-4780-8F27-32E69D0860A8}"/>
              </a:ext>
            </a:extLst>
          </p:cNvPr>
          <p:cNvSpPr txBox="1"/>
          <p:nvPr/>
        </p:nvSpPr>
        <p:spPr bwMode="auto">
          <a:xfrm>
            <a:off x="6689891" y="4181261"/>
            <a:ext cx="3513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6</a:t>
            </a:r>
          </a:p>
        </p:txBody>
      </p:sp>
      <p:sp>
        <p:nvSpPr>
          <p:cNvPr id="20" name="Rectangle 19">
            <a:extLst>
              <a:ext uri="{FF2B5EF4-FFF2-40B4-BE49-F238E27FC236}">
                <a16:creationId xmlns:a16="http://schemas.microsoft.com/office/drawing/2014/main" id="{1E99AFBA-4752-484E-8882-45DAD3386228}"/>
              </a:ext>
            </a:extLst>
          </p:cNvPr>
          <p:cNvSpPr/>
          <p:nvPr/>
        </p:nvSpPr>
        <p:spPr bwMode="auto">
          <a:xfrm>
            <a:off x="3936000" y="1811093"/>
            <a:ext cx="4320000" cy="1656000"/>
          </a:xfrm>
          <a:prstGeom prst="rect">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cxnSp>
        <p:nvCxnSpPr>
          <p:cNvPr id="22" name="Straight Connector 21">
            <a:extLst>
              <a:ext uri="{FF2B5EF4-FFF2-40B4-BE49-F238E27FC236}">
                <a16:creationId xmlns:a16="http://schemas.microsoft.com/office/drawing/2014/main" id="{D80105C1-3D32-48BF-940A-6510A9B7B747}"/>
              </a:ext>
            </a:extLst>
          </p:cNvPr>
          <p:cNvCxnSpPr/>
          <p:nvPr/>
        </p:nvCxnSpPr>
        <p:spPr bwMode="auto">
          <a:xfrm>
            <a:off x="3936000" y="2648618"/>
            <a:ext cx="4320000" cy="0"/>
          </a:xfrm>
          <a:prstGeom prst="lin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4" name="Straight Connector 23">
            <a:extLst>
              <a:ext uri="{FF2B5EF4-FFF2-40B4-BE49-F238E27FC236}">
                <a16:creationId xmlns:a16="http://schemas.microsoft.com/office/drawing/2014/main" id="{7D337230-7EDE-4A08-BCF8-07DA771CFCA3}"/>
              </a:ext>
            </a:extLst>
          </p:cNvPr>
          <p:cNvCxnSpPr/>
          <p:nvPr/>
        </p:nvCxnSpPr>
        <p:spPr bwMode="auto">
          <a:xfrm>
            <a:off x="6096000" y="2638419"/>
            <a:ext cx="0" cy="828675"/>
          </a:xfrm>
          <a:prstGeom prst="lin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5" name="TextBox 24">
            <a:extLst>
              <a:ext uri="{FF2B5EF4-FFF2-40B4-BE49-F238E27FC236}">
                <a16:creationId xmlns:a16="http://schemas.microsoft.com/office/drawing/2014/main" id="{311E032B-6391-455A-9610-E55C50887A2A}"/>
              </a:ext>
            </a:extLst>
          </p:cNvPr>
          <p:cNvSpPr txBox="1"/>
          <p:nvPr/>
        </p:nvSpPr>
        <p:spPr bwMode="auto">
          <a:xfrm>
            <a:off x="4829598" y="2821924"/>
            <a:ext cx="3513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3</a:t>
            </a:r>
            <a:endParaRPr lang="en-GB" sz="2400" dirty="0">
              <a:solidFill>
                <a:srgbClr val="C00000"/>
              </a:solidFill>
              <a:latin typeface="Myriad Pro Semibold" charset="0"/>
              <a:ea typeface="Myriad Pro Semibold" charset="0"/>
              <a:cs typeface="Myriad Pro Semibold" charset="0"/>
            </a:endParaRPr>
          </a:p>
        </p:txBody>
      </p:sp>
      <p:sp>
        <p:nvSpPr>
          <p:cNvPr id="26" name="TextBox 25">
            <a:extLst>
              <a:ext uri="{FF2B5EF4-FFF2-40B4-BE49-F238E27FC236}">
                <a16:creationId xmlns:a16="http://schemas.microsoft.com/office/drawing/2014/main" id="{8BE9BA61-788C-426F-B130-E58953C40043}"/>
              </a:ext>
            </a:extLst>
          </p:cNvPr>
          <p:cNvSpPr txBox="1"/>
          <p:nvPr/>
        </p:nvSpPr>
        <p:spPr bwMode="auto">
          <a:xfrm>
            <a:off x="7000311" y="2821924"/>
            <a:ext cx="3513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3</a:t>
            </a:r>
            <a:endParaRPr lang="en-GB" sz="2400" dirty="0">
              <a:solidFill>
                <a:srgbClr val="C00000"/>
              </a:solidFill>
              <a:latin typeface="Myriad Pro Semibold" charset="0"/>
              <a:ea typeface="Myriad Pro Semibold" charset="0"/>
              <a:cs typeface="Myriad Pro Semibold" charset="0"/>
            </a:endParaRPr>
          </a:p>
        </p:txBody>
      </p:sp>
      <p:sp>
        <p:nvSpPr>
          <p:cNvPr id="27" name="TextBox 26">
            <a:extLst>
              <a:ext uri="{FF2B5EF4-FFF2-40B4-BE49-F238E27FC236}">
                <a16:creationId xmlns:a16="http://schemas.microsoft.com/office/drawing/2014/main" id="{185FEAE4-D104-4A1A-953A-5D0F60369706}"/>
              </a:ext>
            </a:extLst>
          </p:cNvPr>
          <p:cNvSpPr txBox="1"/>
          <p:nvPr/>
        </p:nvSpPr>
        <p:spPr bwMode="auto">
          <a:xfrm>
            <a:off x="5934738" y="2002415"/>
            <a:ext cx="32252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a:t>
            </a:r>
            <a:endParaRPr lang="en-GB" sz="2400" dirty="0">
              <a:solidFill>
                <a:srgbClr val="C00000"/>
              </a:solidFill>
              <a:latin typeface="Myriad Pro Semibold" charset="0"/>
              <a:ea typeface="Myriad Pro Semibold" charset="0"/>
              <a:cs typeface="Myriad Pro Semibold" charset="0"/>
            </a:endParaRPr>
          </a:p>
        </p:txBody>
      </p:sp>
      <p:sp>
        <p:nvSpPr>
          <p:cNvPr id="18" name="TextBox 17">
            <a:extLst>
              <a:ext uri="{FF2B5EF4-FFF2-40B4-BE49-F238E27FC236}">
                <a16:creationId xmlns:a16="http://schemas.microsoft.com/office/drawing/2014/main" id="{ED4A00BF-8515-41E2-B78C-4F84F02CE526}"/>
              </a:ext>
            </a:extLst>
          </p:cNvPr>
          <p:cNvSpPr txBox="1"/>
          <p:nvPr/>
        </p:nvSpPr>
        <p:spPr bwMode="auto">
          <a:xfrm>
            <a:off x="5918864" y="2002415"/>
            <a:ext cx="3513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6</a:t>
            </a:r>
          </a:p>
        </p:txBody>
      </p:sp>
    </p:spTree>
    <p:extLst>
      <p:ext uri="{BB962C8B-B14F-4D97-AF65-F5344CB8AC3E}">
        <p14:creationId xmlns:p14="http://schemas.microsoft.com/office/powerpoint/2010/main" val="24633710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fade">
                                      <p:cBhvr>
                                        <p:cTn id="10" dur="500"/>
                                        <p:tgtEl>
                                          <p:spTgt spid="15"/>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500"/>
                                        <p:tgtEl>
                                          <p:spTgt spid="5"/>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500"/>
                                        <p:tgtEl>
                                          <p:spTgt spid="6"/>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fade">
                                      <p:cBhvr>
                                        <p:cTn id="30" dur="500"/>
                                        <p:tgtEl>
                                          <p:spTgt spid="16"/>
                                        </p:tgtEl>
                                      </p:cBhvr>
                                    </p:animEffect>
                                  </p:childTnLst>
                                </p:cTn>
                              </p:par>
                              <p:par>
                                <p:cTn id="31" presetID="10" presetClass="exit" presetSubtype="0" fill="hold" grpId="0" nodeType="withEffect">
                                  <p:stCondLst>
                                    <p:cond delay="0"/>
                                  </p:stCondLst>
                                  <p:childTnLst>
                                    <p:animEffect transition="out" filter="fade">
                                      <p:cBhvr>
                                        <p:cTn id="32" dur="500"/>
                                        <p:tgtEl>
                                          <p:spTgt spid="27"/>
                                        </p:tgtEl>
                                      </p:cBhvr>
                                    </p:animEffect>
                                    <p:set>
                                      <p:cBhvr>
                                        <p:cTn id="33" dur="1" fill="hold">
                                          <p:stCondLst>
                                            <p:cond delay="499"/>
                                          </p:stCondLst>
                                        </p:cTn>
                                        <p:tgtEl>
                                          <p:spTgt spid="27"/>
                                        </p:tgtEl>
                                        <p:attrNameLst>
                                          <p:attrName>style.visibility</p:attrName>
                                        </p:attrNameLst>
                                      </p:cBhvr>
                                      <p:to>
                                        <p:strVal val="hidden"/>
                                      </p:to>
                                    </p:set>
                                  </p:childTnLst>
                                </p:cTn>
                              </p:par>
                            </p:childTnLst>
                          </p:cTn>
                        </p:par>
                        <p:par>
                          <p:cTn id="34" fill="hold">
                            <p:stCondLst>
                              <p:cond delay="500"/>
                            </p:stCondLst>
                            <p:childTnLst>
                              <p:par>
                                <p:cTn id="35" presetID="10" presetClass="entr" presetSubtype="0" fill="hold" grpId="0" nodeType="after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fade">
                                      <p:cBhvr>
                                        <p:cTn id="3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4" grpId="0"/>
      <p:bldP spid="5" grpId="0"/>
      <p:bldP spid="6" grpId="0"/>
      <p:bldP spid="15" grpId="0" animBg="1"/>
      <p:bldP spid="16" grpId="0"/>
      <p:bldP spid="27" grpId="0"/>
      <p:bldP spid="18" grpId="0"/>
    </p:bldLst>
  </p:timing>
</p:sld>
</file>

<file path=ppt/slides/slide2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2.5 Commutativity, doubling and halving</a:t>
            </a:r>
            <a:r>
              <a:rPr lang="en-GB" dirty="0"/>
              <a:t>	  </a:t>
            </a:r>
            <a:r>
              <a:rPr lang="en-US" dirty="0">
                <a:solidFill>
                  <a:srgbClr val="00628C"/>
                </a:solidFill>
              </a:rPr>
              <a:t>Step 2:4</a:t>
            </a:r>
          </a:p>
        </p:txBody>
      </p:sp>
      <p:pic>
        <p:nvPicPr>
          <p:cNvPr id="4" name="Picture 3" descr="A picture containing indoor, sitting&#10;&#10;Description automatically generated">
            <a:extLst>
              <a:ext uri="{FF2B5EF4-FFF2-40B4-BE49-F238E27FC236}">
                <a16:creationId xmlns:a16="http://schemas.microsoft.com/office/drawing/2014/main" id="{6B36435F-2537-4B4C-BFD6-8626398CCCA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79808" y="2575982"/>
            <a:ext cx="3408382" cy="1222030"/>
          </a:xfrm>
          <a:prstGeom prst="rect">
            <a:avLst/>
          </a:prstGeom>
        </p:spPr>
      </p:pic>
      <p:grpSp>
        <p:nvGrpSpPr>
          <p:cNvPr id="17" name="Group 16">
            <a:extLst>
              <a:ext uri="{FF2B5EF4-FFF2-40B4-BE49-F238E27FC236}">
                <a16:creationId xmlns:a16="http://schemas.microsoft.com/office/drawing/2014/main" id="{E1658AAF-A823-4F23-B871-80B989218FC4}"/>
              </a:ext>
            </a:extLst>
          </p:cNvPr>
          <p:cNvGrpSpPr/>
          <p:nvPr/>
        </p:nvGrpSpPr>
        <p:grpSpPr>
          <a:xfrm>
            <a:off x="5892153" y="2817254"/>
            <a:ext cx="4320000" cy="1656000"/>
            <a:chOff x="2412000" y="3479480"/>
            <a:chExt cx="4320000" cy="1656000"/>
          </a:xfrm>
        </p:grpSpPr>
        <p:sp>
          <p:nvSpPr>
            <p:cNvPr id="7" name="Rectangle 6">
              <a:extLst>
                <a:ext uri="{FF2B5EF4-FFF2-40B4-BE49-F238E27FC236}">
                  <a16:creationId xmlns:a16="http://schemas.microsoft.com/office/drawing/2014/main" id="{FAC9751D-1B06-450C-884A-39E8AF81890A}"/>
                </a:ext>
              </a:extLst>
            </p:cNvPr>
            <p:cNvSpPr/>
            <p:nvPr/>
          </p:nvSpPr>
          <p:spPr bwMode="auto">
            <a:xfrm>
              <a:off x="2412000" y="3479480"/>
              <a:ext cx="4320000" cy="1656000"/>
            </a:xfrm>
            <a:prstGeom prst="rect">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cxnSp>
          <p:nvCxnSpPr>
            <p:cNvPr id="8" name="Straight Connector 7">
              <a:extLst>
                <a:ext uri="{FF2B5EF4-FFF2-40B4-BE49-F238E27FC236}">
                  <a16:creationId xmlns:a16="http://schemas.microsoft.com/office/drawing/2014/main" id="{687E18A3-FD11-417D-9CE9-5DFE6529642E}"/>
                </a:ext>
              </a:extLst>
            </p:cNvPr>
            <p:cNvCxnSpPr/>
            <p:nvPr/>
          </p:nvCxnSpPr>
          <p:spPr bwMode="auto">
            <a:xfrm>
              <a:off x="2412000" y="4317005"/>
              <a:ext cx="4320000" cy="0"/>
            </a:xfrm>
            <a:prstGeom prst="lin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 name="Straight Connector 8">
              <a:extLst>
                <a:ext uri="{FF2B5EF4-FFF2-40B4-BE49-F238E27FC236}">
                  <a16:creationId xmlns:a16="http://schemas.microsoft.com/office/drawing/2014/main" id="{86396816-8D64-4005-AC0B-C3255CE2A0BF}"/>
                </a:ext>
              </a:extLst>
            </p:cNvPr>
            <p:cNvCxnSpPr/>
            <p:nvPr/>
          </p:nvCxnSpPr>
          <p:spPr bwMode="auto">
            <a:xfrm>
              <a:off x="4572000" y="4306805"/>
              <a:ext cx="0" cy="828675"/>
            </a:xfrm>
            <a:prstGeom prst="lin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0" name="TextBox 9">
              <a:extLst>
                <a:ext uri="{FF2B5EF4-FFF2-40B4-BE49-F238E27FC236}">
                  <a16:creationId xmlns:a16="http://schemas.microsoft.com/office/drawing/2014/main" id="{DFAD2010-168A-4EDF-90D6-05CC8A34B2AD}"/>
                </a:ext>
              </a:extLst>
            </p:cNvPr>
            <p:cNvSpPr txBox="1"/>
            <p:nvPr/>
          </p:nvSpPr>
          <p:spPr bwMode="auto">
            <a:xfrm>
              <a:off x="3305598" y="4490310"/>
              <a:ext cx="3513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3</a:t>
              </a:r>
              <a:endParaRPr lang="en-GB" sz="2400" dirty="0">
                <a:solidFill>
                  <a:srgbClr val="C00000"/>
                </a:solidFill>
                <a:latin typeface="Myriad Pro Semibold" charset="0"/>
                <a:ea typeface="Myriad Pro Semibold" charset="0"/>
                <a:cs typeface="Myriad Pro Semibold" charset="0"/>
              </a:endParaRPr>
            </a:p>
          </p:txBody>
        </p:sp>
        <p:sp>
          <p:nvSpPr>
            <p:cNvPr id="11" name="TextBox 10">
              <a:extLst>
                <a:ext uri="{FF2B5EF4-FFF2-40B4-BE49-F238E27FC236}">
                  <a16:creationId xmlns:a16="http://schemas.microsoft.com/office/drawing/2014/main" id="{CBEBC69B-1F80-4BEC-8A8E-EF756BD4E1AE}"/>
                </a:ext>
              </a:extLst>
            </p:cNvPr>
            <p:cNvSpPr txBox="1"/>
            <p:nvPr/>
          </p:nvSpPr>
          <p:spPr bwMode="auto">
            <a:xfrm>
              <a:off x="5476311" y="4490310"/>
              <a:ext cx="3513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3</a:t>
              </a:r>
              <a:endParaRPr lang="en-GB" sz="2400" dirty="0">
                <a:solidFill>
                  <a:srgbClr val="C00000"/>
                </a:solidFill>
                <a:latin typeface="Myriad Pro Semibold" charset="0"/>
                <a:ea typeface="Myriad Pro Semibold" charset="0"/>
                <a:cs typeface="Myriad Pro Semibold" charset="0"/>
              </a:endParaRPr>
            </a:p>
          </p:txBody>
        </p:sp>
      </p:grpSp>
      <p:sp>
        <p:nvSpPr>
          <p:cNvPr id="12" name="TextBox 11">
            <a:extLst>
              <a:ext uri="{FF2B5EF4-FFF2-40B4-BE49-F238E27FC236}">
                <a16:creationId xmlns:a16="http://schemas.microsoft.com/office/drawing/2014/main" id="{86CAD1A8-6EE6-4D97-A458-37CF2B680F83}"/>
              </a:ext>
            </a:extLst>
          </p:cNvPr>
          <p:cNvSpPr txBox="1"/>
          <p:nvPr/>
        </p:nvSpPr>
        <p:spPr bwMode="auto">
          <a:xfrm>
            <a:off x="7890891" y="3008576"/>
            <a:ext cx="32252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a:t>
            </a:r>
            <a:endParaRPr lang="en-GB" sz="2400" dirty="0">
              <a:solidFill>
                <a:srgbClr val="C00000"/>
              </a:solidFill>
              <a:latin typeface="Myriad Pro Semibold" charset="0"/>
              <a:ea typeface="Myriad Pro Semibold" charset="0"/>
              <a:cs typeface="Myriad Pro Semibold" charset="0"/>
            </a:endParaRPr>
          </a:p>
        </p:txBody>
      </p:sp>
      <p:sp>
        <p:nvSpPr>
          <p:cNvPr id="13" name="TextBox 12">
            <a:extLst>
              <a:ext uri="{FF2B5EF4-FFF2-40B4-BE49-F238E27FC236}">
                <a16:creationId xmlns:a16="http://schemas.microsoft.com/office/drawing/2014/main" id="{420DD7F8-09A4-488A-B3F8-6C12A9022C79}"/>
              </a:ext>
            </a:extLst>
          </p:cNvPr>
          <p:cNvSpPr txBox="1"/>
          <p:nvPr/>
        </p:nvSpPr>
        <p:spPr bwMode="auto">
          <a:xfrm>
            <a:off x="1979847" y="3905103"/>
            <a:ext cx="3408304"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Double 3 is the same as</a:t>
            </a:r>
            <a:br>
              <a:rPr lang="en-GB" sz="2400" dirty="0">
                <a:solidFill>
                  <a:srgbClr val="000000"/>
                </a:solidFill>
                <a:latin typeface="Myriad Pro Semibold" charset="0"/>
                <a:ea typeface="Myriad Pro Semibold" charset="0"/>
                <a:cs typeface="Myriad Pro Semibold" charset="0"/>
              </a:rPr>
            </a:br>
            <a:r>
              <a:rPr lang="en-GB" sz="2400" dirty="0">
                <a:solidFill>
                  <a:srgbClr val="000000"/>
                </a:solidFill>
                <a:latin typeface="Myriad Pro Semibold" charset="0"/>
                <a:ea typeface="Myriad Pro Semibold" charset="0"/>
                <a:cs typeface="Myriad Pro Semibold" charset="0"/>
              </a:rPr>
              <a:t>2 groups of 3.</a:t>
            </a:r>
          </a:p>
        </p:txBody>
      </p:sp>
      <p:sp>
        <p:nvSpPr>
          <p:cNvPr id="14" name="TextBox 13">
            <a:extLst>
              <a:ext uri="{FF2B5EF4-FFF2-40B4-BE49-F238E27FC236}">
                <a16:creationId xmlns:a16="http://schemas.microsoft.com/office/drawing/2014/main" id="{8024B152-8472-487A-AAF6-51843FF99E7A}"/>
              </a:ext>
            </a:extLst>
          </p:cNvPr>
          <p:cNvSpPr txBox="1"/>
          <p:nvPr/>
        </p:nvSpPr>
        <p:spPr bwMode="auto">
          <a:xfrm>
            <a:off x="5373691" y="5121494"/>
            <a:ext cx="89800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2 × 3</a:t>
            </a:r>
            <a:endParaRPr lang="en-GB" sz="2400" dirty="0">
              <a:solidFill>
                <a:srgbClr val="FF0000"/>
              </a:solidFill>
              <a:latin typeface="Myriad Pro Semibold" charset="0"/>
              <a:ea typeface="Myriad Pro Semibold" charset="0"/>
              <a:cs typeface="Myriad Pro Semibold" charset="0"/>
            </a:endParaRPr>
          </a:p>
        </p:txBody>
      </p:sp>
      <p:sp>
        <p:nvSpPr>
          <p:cNvPr id="15" name="TextBox 14">
            <a:extLst>
              <a:ext uri="{FF2B5EF4-FFF2-40B4-BE49-F238E27FC236}">
                <a16:creationId xmlns:a16="http://schemas.microsoft.com/office/drawing/2014/main" id="{BE681E36-D230-4F66-AC17-4711DD45077F}"/>
              </a:ext>
            </a:extLst>
          </p:cNvPr>
          <p:cNvSpPr txBox="1"/>
          <p:nvPr/>
        </p:nvSpPr>
        <p:spPr bwMode="auto">
          <a:xfrm>
            <a:off x="5111599" y="5662183"/>
            <a:ext cx="196880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2 times 3 = 6</a:t>
            </a:r>
          </a:p>
        </p:txBody>
      </p:sp>
      <p:sp>
        <p:nvSpPr>
          <p:cNvPr id="16" name="TextBox 15">
            <a:extLst>
              <a:ext uri="{FF2B5EF4-FFF2-40B4-BE49-F238E27FC236}">
                <a16:creationId xmlns:a16="http://schemas.microsoft.com/office/drawing/2014/main" id="{A713D056-FDFA-4810-ACFE-9A41F4680957}"/>
              </a:ext>
            </a:extLst>
          </p:cNvPr>
          <p:cNvSpPr txBox="1"/>
          <p:nvPr/>
        </p:nvSpPr>
        <p:spPr bwMode="auto">
          <a:xfrm>
            <a:off x="6168811" y="5121493"/>
            <a:ext cx="64633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 6</a:t>
            </a:r>
          </a:p>
        </p:txBody>
      </p:sp>
      <p:sp>
        <p:nvSpPr>
          <p:cNvPr id="20" name="TextBox 19">
            <a:extLst>
              <a:ext uri="{FF2B5EF4-FFF2-40B4-BE49-F238E27FC236}">
                <a16:creationId xmlns:a16="http://schemas.microsoft.com/office/drawing/2014/main" id="{9D2EA09D-07B1-43E8-AA5C-840FDDDD957A}"/>
              </a:ext>
            </a:extLst>
          </p:cNvPr>
          <p:cNvSpPr txBox="1"/>
          <p:nvPr/>
        </p:nvSpPr>
        <p:spPr bwMode="auto">
          <a:xfrm>
            <a:off x="7870899" y="3008576"/>
            <a:ext cx="3513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6</a:t>
            </a:r>
          </a:p>
        </p:txBody>
      </p:sp>
      <p:sp>
        <p:nvSpPr>
          <p:cNvPr id="21" name="TextBox 20">
            <a:extLst>
              <a:ext uri="{FF2B5EF4-FFF2-40B4-BE49-F238E27FC236}">
                <a16:creationId xmlns:a16="http://schemas.microsoft.com/office/drawing/2014/main" id="{80DC06F7-AE66-45B0-B63D-20D475C0CB9D}"/>
              </a:ext>
            </a:extLst>
          </p:cNvPr>
          <p:cNvSpPr txBox="1"/>
          <p:nvPr/>
        </p:nvSpPr>
        <p:spPr bwMode="auto">
          <a:xfrm>
            <a:off x="2287459" y="1069207"/>
            <a:ext cx="761708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There were 3 birds. Now there are double that number.</a:t>
            </a:r>
            <a:br>
              <a:rPr lang="en-GB" sz="2400" dirty="0">
                <a:solidFill>
                  <a:srgbClr val="000000"/>
                </a:solidFill>
                <a:latin typeface="Myriad Pro Semibold" charset="0"/>
                <a:ea typeface="Myriad Pro Semibold" charset="0"/>
                <a:cs typeface="Myriad Pro Semibold" charset="0"/>
              </a:rPr>
            </a:br>
            <a:r>
              <a:rPr lang="en-GB" sz="2400" dirty="0">
                <a:solidFill>
                  <a:srgbClr val="000000"/>
                </a:solidFill>
                <a:latin typeface="Myriad Pro Semibold" charset="0"/>
                <a:ea typeface="Myriad Pro Semibold" charset="0"/>
                <a:cs typeface="Myriad Pro Semibold" charset="0"/>
              </a:rPr>
              <a:t>How many birds now?</a:t>
            </a:r>
          </a:p>
        </p:txBody>
      </p:sp>
      <p:pic>
        <p:nvPicPr>
          <p:cNvPr id="23" name="Picture 22">
            <a:extLst>
              <a:ext uri="{FF2B5EF4-FFF2-40B4-BE49-F238E27FC236}">
                <a16:creationId xmlns:a16="http://schemas.microsoft.com/office/drawing/2014/main" id="{83A860CB-01E4-4210-B3F4-DFB26B6504A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095111" y="2575983"/>
            <a:ext cx="1226186" cy="507101"/>
          </a:xfrm>
          <a:prstGeom prst="rect">
            <a:avLst/>
          </a:prstGeom>
        </p:spPr>
      </p:pic>
    </p:spTree>
    <p:extLst>
      <p:ext uri="{BB962C8B-B14F-4D97-AF65-F5344CB8AC3E}">
        <p14:creationId xmlns:p14="http://schemas.microsoft.com/office/powerpoint/2010/main" val="28950875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500"/>
                                        <p:tgtEl>
                                          <p:spTgt spid="17"/>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fade">
                                      <p:cBhvr>
                                        <p:cTn id="20" dur="500"/>
                                        <p:tgtEl>
                                          <p:spTgt spid="12"/>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fade">
                                      <p:cBhvr>
                                        <p:cTn id="25" dur="500"/>
                                        <p:tgtEl>
                                          <p:spTgt spid="14"/>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15"/>
                                        </p:tgtEl>
                                        <p:attrNameLst>
                                          <p:attrName>style.visibility</p:attrName>
                                        </p:attrNameLst>
                                      </p:cBhvr>
                                      <p:to>
                                        <p:strVal val="visible"/>
                                      </p:to>
                                    </p:set>
                                    <p:animEffect transition="in" filter="fade">
                                      <p:cBhvr>
                                        <p:cTn id="30" dur="500"/>
                                        <p:tgtEl>
                                          <p:spTgt spid="15"/>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16"/>
                                        </p:tgtEl>
                                        <p:attrNameLst>
                                          <p:attrName>style.visibility</p:attrName>
                                        </p:attrNameLst>
                                      </p:cBhvr>
                                      <p:to>
                                        <p:strVal val="visible"/>
                                      </p:to>
                                    </p:set>
                                    <p:animEffect transition="in" filter="fade">
                                      <p:cBhvr>
                                        <p:cTn id="35" dur="500"/>
                                        <p:tgtEl>
                                          <p:spTgt spid="16"/>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xit" presetSubtype="0" fill="hold" grpId="1" nodeType="clickEffect">
                                  <p:stCondLst>
                                    <p:cond delay="0"/>
                                  </p:stCondLst>
                                  <p:childTnLst>
                                    <p:animEffect transition="out" filter="fade">
                                      <p:cBhvr>
                                        <p:cTn id="39" dur="500"/>
                                        <p:tgtEl>
                                          <p:spTgt spid="12"/>
                                        </p:tgtEl>
                                      </p:cBhvr>
                                    </p:animEffect>
                                    <p:set>
                                      <p:cBhvr>
                                        <p:cTn id="40" dur="1" fill="hold">
                                          <p:stCondLst>
                                            <p:cond delay="499"/>
                                          </p:stCondLst>
                                        </p:cTn>
                                        <p:tgtEl>
                                          <p:spTgt spid="12"/>
                                        </p:tgtEl>
                                        <p:attrNameLst>
                                          <p:attrName>style.visibility</p:attrName>
                                        </p:attrNameLst>
                                      </p:cBhvr>
                                      <p:to>
                                        <p:strVal val="hidden"/>
                                      </p:to>
                                    </p:set>
                                  </p:childTnLst>
                                </p:cTn>
                              </p:par>
                            </p:childTnLst>
                          </p:cTn>
                        </p:par>
                        <p:par>
                          <p:cTn id="41" fill="hold">
                            <p:stCondLst>
                              <p:cond delay="500"/>
                            </p:stCondLst>
                            <p:childTnLst>
                              <p:par>
                                <p:cTn id="42" presetID="10" presetClass="entr" presetSubtype="0" fill="hold" grpId="0" nodeType="afterEffect">
                                  <p:stCondLst>
                                    <p:cond delay="0"/>
                                  </p:stCondLst>
                                  <p:childTnLst>
                                    <p:set>
                                      <p:cBhvr>
                                        <p:cTn id="43" dur="1" fill="hold">
                                          <p:stCondLst>
                                            <p:cond delay="0"/>
                                          </p:stCondLst>
                                        </p:cTn>
                                        <p:tgtEl>
                                          <p:spTgt spid="20"/>
                                        </p:tgtEl>
                                        <p:attrNameLst>
                                          <p:attrName>style.visibility</p:attrName>
                                        </p:attrNameLst>
                                      </p:cBhvr>
                                      <p:to>
                                        <p:strVal val="visible"/>
                                      </p:to>
                                    </p:set>
                                    <p:animEffect transition="in" filter="fade">
                                      <p:cBhvr>
                                        <p:cTn id="44" dur="500"/>
                                        <p:tgtEl>
                                          <p:spTgt spid="20"/>
                                        </p:tgtEl>
                                      </p:cBhvr>
                                    </p:animEffect>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nodeType="clickEffect">
                                  <p:stCondLst>
                                    <p:cond delay="0"/>
                                  </p:stCondLst>
                                  <p:childTnLst>
                                    <p:set>
                                      <p:cBhvr>
                                        <p:cTn id="48" dur="1" fill="hold">
                                          <p:stCondLst>
                                            <p:cond delay="0"/>
                                          </p:stCondLst>
                                        </p:cTn>
                                        <p:tgtEl>
                                          <p:spTgt spid="23"/>
                                        </p:tgtEl>
                                        <p:attrNameLst>
                                          <p:attrName>style.visibility</p:attrName>
                                        </p:attrNameLst>
                                      </p:cBhvr>
                                      <p:to>
                                        <p:strVal val="visible"/>
                                      </p:to>
                                    </p:set>
                                    <p:animEffect transition="in" filter="fade">
                                      <p:cBhvr>
                                        <p:cTn id="49"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2" grpId="1"/>
      <p:bldP spid="13" grpId="0"/>
      <p:bldP spid="14" grpId="0"/>
      <p:bldP spid="15" grpId="0"/>
      <p:bldP spid="16" grpId="0"/>
      <p:bldP spid="20" grpId="0"/>
    </p:bldLst>
  </p:timing>
</p:sld>
</file>

<file path=ppt/slides/slide2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C243EED0-07F5-4562-8367-2B063379FA37}"/>
              </a:ext>
            </a:extLst>
          </p:cNvPr>
          <p:cNvGrpSpPr/>
          <p:nvPr/>
        </p:nvGrpSpPr>
        <p:grpSpPr>
          <a:xfrm>
            <a:off x="1965308" y="2348622"/>
            <a:ext cx="3408382" cy="1325944"/>
            <a:chOff x="441308" y="2348622"/>
            <a:chExt cx="3408382" cy="1325944"/>
          </a:xfrm>
        </p:grpSpPr>
        <p:pic>
          <p:nvPicPr>
            <p:cNvPr id="4" name="Picture 3" descr="A picture containing indoor&#10;&#10;Description automatically generated">
              <a:extLst>
                <a:ext uri="{FF2B5EF4-FFF2-40B4-BE49-F238E27FC236}">
                  <a16:creationId xmlns:a16="http://schemas.microsoft.com/office/drawing/2014/main" id="{C10F42D5-5F2D-41B0-A70E-A63A735378D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1308" y="2348622"/>
              <a:ext cx="3408382" cy="1325944"/>
            </a:xfrm>
            <a:prstGeom prst="rect">
              <a:avLst/>
            </a:prstGeom>
          </p:spPr>
        </p:pic>
        <p:sp>
          <p:nvSpPr>
            <p:cNvPr id="23" name="TextBox 22">
              <a:extLst>
                <a:ext uri="{FF2B5EF4-FFF2-40B4-BE49-F238E27FC236}">
                  <a16:creationId xmlns:a16="http://schemas.microsoft.com/office/drawing/2014/main" id="{F0F6E941-A2C8-493C-B9CB-62563D5B2824}"/>
                </a:ext>
              </a:extLst>
            </p:cNvPr>
            <p:cNvSpPr txBox="1"/>
            <p:nvPr/>
          </p:nvSpPr>
          <p:spPr bwMode="auto">
            <a:xfrm>
              <a:off x="2390265" y="2859825"/>
              <a:ext cx="1274387" cy="492443"/>
            </a:xfrm>
            <a:prstGeom prst="rect">
              <a:avLst/>
            </a:prstGeom>
            <a:solidFill>
              <a:srgbClr val="CEA6CD"/>
            </a:solidFill>
            <a:ln>
              <a:noFill/>
            </a:ln>
            <a:extLst>
              <a:ext uri="{FAA26D3D-D897-4be2-8F04-BA451C77F1D7}">
                <ma14:placeholderFlag xmlns:ma14="http://schemas.microsoft.com/office/mac/drawingml/2011/main" xmlns="" val="1"/>
              </a:ext>
            </a:extLst>
          </p:spPr>
          <p:txBody>
            <a:bodyPr vert="horz" wrap="none" lIns="0" tIns="0" rIns="0" bIns="0" numCol="1" rtlCol="0" anchor="t" anchorCtr="0" compatLnSpc="1">
              <a:prstTxWarp prst="textNoShape">
                <a:avLst/>
              </a:prstTxWarp>
              <a:spAutoFit/>
            </a:bodyPr>
            <a:lstStyle/>
            <a:p>
              <a:pPr algn="ctr" fontAlgn="base">
                <a:spcBef>
                  <a:spcPct val="20000"/>
                </a:spcBef>
                <a:spcAft>
                  <a:spcPct val="0"/>
                </a:spcAft>
                <a:buClr>
                  <a:srgbClr val="82CBDD"/>
                </a:buClr>
              </a:pPr>
              <a:r>
                <a:rPr lang="en-GB" sz="1600" dirty="0">
                  <a:solidFill>
                    <a:srgbClr val="000000"/>
                  </a:solidFill>
                  <a:latin typeface="Myriad Pro Semibold" charset="0"/>
                  <a:ea typeface="Myriad Pro Semibold" charset="0"/>
                  <a:cs typeface="Myriad Pro Semibold" charset="0"/>
                </a:rPr>
                <a:t>twice as much</a:t>
              </a:r>
              <a:br>
                <a:rPr lang="en-GB" sz="1600" dirty="0">
                  <a:solidFill>
                    <a:srgbClr val="000000"/>
                  </a:solidFill>
                  <a:latin typeface="Myriad Pro Semibold" charset="0"/>
                  <a:ea typeface="Myriad Pro Semibold" charset="0"/>
                  <a:cs typeface="Myriad Pro Semibold" charset="0"/>
                </a:rPr>
              </a:br>
              <a:r>
                <a:rPr lang="en-GB" sz="1600" dirty="0">
                  <a:solidFill>
                    <a:srgbClr val="000000"/>
                  </a:solidFill>
                  <a:latin typeface="Myriad Pro Semibold" charset="0"/>
                  <a:ea typeface="Myriad Pro Semibold" charset="0"/>
                  <a:cs typeface="Myriad Pro Semibold" charset="0"/>
                </a:rPr>
                <a:t>as Bobby</a:t>
              </a:r>
            </a:p>
          </p:txBody>
        </p:sp>
        <p:sp>
          <p:nvSpPr>
            <p:cNvPr id="5" name="Rectangle 4">
              <a:extLst>
                <a:ext uri="{FF2B5EF4-FFF2-40B4-BE49-F238E27FC236}">
                  <a16:creationId xmlns:a16="http://schemas.microsoft.com/office/drawing/2014/main" id="{3F2A3D60-2ED4-462C-A27E-C1744D264418}"/>
                </a:ext>
              </a:extLst>
            </p:cNvPr>
            <p:cNvSpPr/>
            <p:nvPr/>
          </p:nvSpPr>
          <p:spPr bwMode="auto">
            <a:xfrm>
              <a:off x="2064544" y="2986088"/>
              <a:ext cx="140683" cy="197643"/>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grpSp>
      <p:sp>
        <p:nvSpPr>
          <p:cNvPr id="2" name="Text Placeholder 1"/>
          <p:cNvSpPr>
            <a:spLocks noGrp="1"/>
          </p:cNvSpPr>
          <p:nvPr>
            <p:ph type="body" sz="quarter" idx="11"/>
          </p:nvPr>
        </p:nvSpPr>
        <p:spPr/>
        <p:txBody>
          <a:bodyPr/>
          <a:lstStyle/>
          <a:p>
            <a:r>
              <a:rPr lang="en-US" dirty="0"/>
              <a:t>2.5 Commutativity, doubling and halving</a:t>
            </a:r>
            <a:r>
              <a:rPr lang="en-GB" dirty="0"/>
              <a:t>	  </a:t>
            </a:r>
            <a:r>
              <a:rPr lang="en-US" dirty="0">
                <a:solidFill>
                  <a:srgbClr val="00628C"/>
                </a:solidFill>
              </a:rPr>
              <a:t>Step 2:4</a:t>
            </a:r>
          </a:p>
        </p:txBody>
      </p:sp>
      <p:grpSp>
        <p:nvGrpSpPr>
          <p:cNvPr id="8" name="Group 7">
            <a:extLst>
              <a:ext uri="{FF2B5EF4-FFF2-40B4-BE49-F238E27FC236}">
                <a16:creationId xmlns:a16="http://schemas.microsoft.com/office/drawing/2014/main" id="{75ABEAED-1AD3-4117-822B-2DD535795342}"/>
              </a:ext>
            </a:extLst>
          </p:cNvPr>
          <p:cNvGrpSpPr/>
          <p:nvPr/>
        </p:nvGrpSpPr>
        <p:grpSpPr>
          <a:xfrm>
            <a:off x="6034393" y="2462218"/>
            <a:ext cx="4320000" cy="1656000"/>
            <a:chOff x="2412000" y="3479480"/>
            <a:chExt cx="4320000" cy="1656000"/>
          </a:xfrm>
        </p:grpSpPr>
        <p:sp>
          <p:nvSpPr>
            <p:cNvPr id="9" name="Rectangle 8">
              <a:extLst>
                <a:ext uri="{FF2B5EF4-FFF2-40B4-BE49-F238E27FC236}">
                  <a16:creationId xmlns:a16="http://schemas.microsoft.com/office/drawing/2014/main" id="{341B3F1B-7016-439A-A579-CB9C906F8AF2}"/>
                </a:ext>
              </a:extLst>
            </p:cNvPr>
            <p:cNvSpPr/>
            <p:nvPr/>
          </p:nvSpPr>
          <p:spPr bwMode="auto">
            <a:xfrm>
              <a:off x="2412000" y="3479480"/>
              <a:ext cx="4320000" cy="1656000"/>
            </a:xfrm>
            <a:prstGeom prst="rect">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cxnSp>
          <p:nvCxnSpPr>
            <p:cNvPr id="10" name="Straight Connector 9">
              <a:extLst>
                <a:ext uri="{FF2B5EF4-FFF2-40B4-BE49-F238E27FC236}">
                  <a16:creationId xmlns:a16="http://schemas.microsoft.com/office/drawing/2014/main" id="{E87B4593-3947-48AA-9331-F4FAF566E3AE}"/>
                </a:ext>
              </a:extLst>
            </p:cNvPr>
            <p:cNvCxnSpPr/>
            <p:nvPr/>
          </p:nvCxnSpPr>
          <p:spPr bwMode="auto">
            <a:xfrm>
              <a:off x="2412000" y="4317005"/>
              <a:ext cx="4320000" cy="0"/>
            </a:xfrm>
            <a:prstGeom prst="lin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1" name="Straight Connector 10">
              <a:extLst>
                <a:ext uri="{FF2B5EF4-FFF2-40B4-BE49-F238E27FC236}">
                  <a16:creationId xmlns:a16="http://schemas.microsoft.com/office/drawing/2014/main" id="{354746D5-BC44-4AD5-A5CA-1572AFDBBF4B}"/>
                </a:ext>
              </a:extLst>
            </p:cNvPr>
            <p:cNvCxnSpPr/>
            <p:nvPr/>
          </p:nvCxnSpPr>
          <p:spPr bwMode="auto">
            <a:xfrm>
              <a:off x="4572000" y="4306805"/>
              <a:ext cx="0" cy="828675"/>
            </a:xfrm>
            <a:prstGeom prst="lin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2" name="TextBox 11">
              <a:extLst>
                <a:ext uri="{FF2B5EF4-FFF2-40B4-BE49-F238E27FC236}">
                  <a16:creationId xmlns:a16="http://schemas.microsoft.com/office/drawing/2014/main" id="{34AC3C43-AB82-4F86-AE7C-A4A6079EF939}"/>
                </a:ext>
              </a:extLst>
            </p:cNvPr>
            <p:cNvSpPr txBox="1"/>
            <p:nvPr/>
          </p:nvSpPr>
          <p:spPr bwMode="auto">
            <a:xfrm>
              <a:off x="3305598" y="4490310"/>
              <a:ext cx="3513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5</a:t>
              </a:r>
            </a:p>
          </p:txBody>
        </p:sp>
        <p:sp>
          <p:nvSpPr>
            <p:cNvPr id="13" name="TextBox 12">
              <a:extLst>
                <a:ext uri="{FF2B5EF4-FFF2-40B4-BE49-F238E27FC236}">
                  <a16:creationId xmlns:a16="http://schemas.microsoft.com/office/drawing/2014/main" id="{5CD1DE6C-2A1D-43B3-85FF-36F3E740FF50}"/>
                </a:ext>
              </a:extLst>
            </p:cNvPr>
            <p:cNvSpPr txBox="1"/>
            <p:nvPr/>
          </p:nvSpPr>
          <p:spPr bwMode="auto">
            <a:xfrm>
              <a:off x="5476311" y="4490310"/>
              <a:ext cx="3513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5</a:t>
              </a:r>
            </a:p>
          </p:txBody>
        </p:sp>
      </p:grpSp>
      <p:sp>
        <p:nvSpPr>
          <p:cNvPr id="14" name="TextBox 13">
            <a:extLst>
              <a:ext uri="{FF2B5EF4-FFF2-40B4-BE49-F238E27FC236}">
                <a16:creationId xmlns:a16="http://schemas.microsoft.com/office/drawing/2014/main" id="{33DF8405-DFA7-4F92-9062-FCD09C447EB7}"/>
              </a:ext>
            </a:extLst>
          </p:cNvPr>
          <p:cNvSpPr txBox="1"/>
          <p:nvPr/>
        </p:nvSpPr>
        <p:spPr bwMode="auto">
          <a:xfrm>
            <a:off x="8033131" y="2653540"/>
            <a:ext cx="32252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a:t>
            </a:r>
            <a:endParaRPr lang="en-GB" sz="2400" dirty="0">
              <a:solidFill>
                <a:srgbClr val="C00000"/>
              </a:solidFill>
              <a:latin typeface="Myriad Pro Semibold" charset="0"/>
              <a:ea typeface="Myriad Pro Semibold" charset="0"/>
              <a:cs typeface="Myriad Pro Semibold" charset="0"/>
            </a:endParaRPr>
          </a:p>
        </p:txBody>
      </p:sp>
      <p:sp>
        <p:nvSpPr>
          <p:cNvPr id="15" name="TextBox 14">
            <a:extLst>
              <a:ext uri="{FF2B5EF4-FFF2-40B4-BE49-F238E27FC236}">
                <a16:creationId xmlns:a16="http://schemas.microsoft.com/office/drawing/2014/main" id="{5741965B-30FC-462F-A923-8E8A5B24C3A7}"/>
              </a:ext>
            </a:extLst>
          </p:cNvPr>
          <p:cNvSpPr txBox="1"/>
          <p:nvPr/>
        </p:nvSpPr>
        <p:spPr bwMode="auto">
          <a:xfrm>
            <a:off x="1573171" y="3766321"/>
            <a:ext cx="422167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Twice as much means double.</a:t>
            </a:r>
          </a:p>
        </p:txBody>
      </p:sp>
      <p:sp>
        <p:nvSpPr>
          <p:cNvPr id="16" name="TextBox 15">
            <a:extLst>
              <a:ext uri="{FF2B5EF4-FFF2-40B4-BE49-F238E27FC236}">
                <a16:creationId xmlns:a16="http://schemas.microsoft.com/office/drawing/2014/main" id="{578E22FA-00BA-4F2E-ABFA-FF4DD201543E}"/>
              </a:ext>
            </a:extLst>
          </p:cNvPr>
          <p:cNvSpPr txBox="1"/>
          <p:nvPr/>
        </p:nvSpPr>
        <p:spPr bwMode="auto">
          <a:xfrm>
            <a:off x="5290346" y="4788142"/>
            <a:ext cx="89800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2 × 5</a:t>
            </a:r>
            <a:endParaRPr lang="en-GB" sz="2400" dirty="0">
              <a:solidFill>
                <a:srgbClr val="FF0000"/>
              </a:solidFill>
              <a:latin typeface="Myriad Pro Semibold" charset="0"/>
              <a:ea typeface="Myriad Pro Semibold" charset="0"/>
              <a:cs typeface="Myriad Pro Semibold" charset="0"/>
            </a:endParaRPr>
          </a:p>
        </p:txBody>
      </p:sp>
      <p:sp>
        <p:nvSpPr>
          <p:cNvPr id="17" name="TextBox 16">
            <a:extLst>
              <a:ext uri="{FF2B5EF4-FFF2-40B4-BE49-F238E27FC236}">
                <a16:creationId xmlns:a16="http://schemas.microsoft.com/office/drawing/2014/main" id="{5EF0C717-159C-4797-92CC-DEA90672480F}"/>
              </a:ext>
            </a:extLst>
          </p:cNvPr>
          <p:cNvSpPr txBox="1"/>
          <p:nvPr/>
        </p:nvSpPr>
        <p:spPr bwMode="auto">
          <a:xfrm>
            <a:off x="5028240" y="5328831"/>
            <a:ext cx="213552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2 times 5 = 10</a:t>
            </a:r>
          </a:p>
        </p:txBody>
      </p:sp>
      <p:sp>
        <p:nvSpPr>
          <p:cNvPr id="18" name="TextBox 17">
            <a:extLst>
              <a:ext uri="{FF2B5EF4-FFF2-40B4-BE49-F238E27FC236}">
                <a16:creationId xmlns:a16="http://schemas.microsoft.com/office/drawing/2014/main" id="{2B2CCCA0-3A34-4D70-A886-551CF9144ADC}"/>
              </a:ext>
            </a:extLst>
          </p:cNvPr>
          <p:cNvSpPr txBox="1"/>
          <p:nvPr/>
        </p:nvSpPr>
        <p:spPr bwMode="auto">
          <a:xfrm>
            <a:off x="6085466" y="4788141"/>
            <a:ext cx="81304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 10</a:t>
            </a:r>
          </a:p>
        </p:txBody>
      </p:sp>
      <p:sp>
        <p:nvSpPr>
          <p:cNvPr id="19" name="TextBox 18">
            <a:extLst>
              <a:ext uri="{FF2B5EF4-FFF2-40B4-BE49-F238E27FC236}">
                <a16:creationId xmlns:a16="http://schemas.microsoft.com/office/drawing/2014/main" id="{F3BD616D-426C-4091-8BF5-129ED80FE0BE}"/>
              </a:ext>
            </a:extLst>
          </p:cNvPr>
          <p:cNvSpPr txBox="1"/>
          <p:nvPr/>
        </p:nvSpPr>
        <p:spPr bwMode="auto">
          <a:xfrm>
            <a:off x="7929782" y="2653540"/>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10</a:t>
            </a:r>
          </a:p>
        </p:txBody>
      </p:sp>
      <p:sp>
        <p:nvSpPr>
          <p:cNvPr id="20" name="TextBox 19">
            <a:extLst>
              <a:ext uri="{FF2B5EF4-FFF2-40B4-BE49-F238E27FC236}">
                <a16:creationId xmlns:a16="http://schemas.microsoft.com/office/drawing/2014/main" id="{4D13653E-3B26-4BEB-98F1-BA3717885745}"/>
              </a:ext>
            </a:extLst>
          </p:cNvPr>
          <p:cNvSpPr txBox="1"/>
          <p:nvPr/>
        </p:nvSpPr>
        <p:spPr bwMode="auto">
          <a:xfrm>
            <a:off x="3680209" y="1069207"/>
            <a:ext cx="483158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How much money does Kali have?</a:t>
            </a:r>
          </a:p>
        </p:txBody>
      </p:sp>
      <p:sp>
        <p:nvSpPr>
          <p:cNvPr id="22" name="TextBox 21">
            <a:extLst>
              <a:ext uri="{FF2B5EF4-FFF2-40B4-BE49-F238E27FC236}">
                <a16:creationId xmlns:a16="http://schemas.microsoft.com/office/drawing/2014/main" id="{3065508F-D376-429C-9FA8-D4DDBE6210E0}"/>
              </a:ext>
            </a:extLst>
          </p:cNvPr>
          <p:cNvSpPr txBox="1"/>
          <p:nvPr/>
        </p:nvSpPr>
        <p:spPr bwMode="auto">
          <a:xfrm>
            <a:off x="5044271" y="5869520"/>
            <a:ext cx="210346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double 5 = 10</a:t>
            </a:r>
          </a:p>
        </p:txBody>
      </p:sp>
      <p:sp>
        <p:nvSpPr>
          <p:cNvPr id="26" name="TextBox 25">
            <a:extLst>
              <a:ext uri="{FF2B5EF4-FFF2-40B4-BE49-F238E27FC236}">
                <a16:creationId xmlns:a16="http://schemas.microsoft.com/office/drawing/2014/main" id="{359B4DB1-424E-4E2B-B8D9-F62B412C16E8}"/>
              </a:ext>
            </a:extLst>
          </p:cNvPr>
          <p:cNvSpPr txBox="1"/>
          <p:nvPr/>
        </p:nvSpPr>
        <p:spPr bwMode="auto">
          <a:xfrm>
            <a:off x="3914266" y="2859826"/>
            <a:ext cx="1274387" cy="492443"/>
          </a:xfrm>
          <a:prstGeom prst="rect">
            <a:avLst/>
          </a:prstGeom>
          <a:solidFill>
            <a:srgbClr val="CEA6CD"/>
          </a:solidFill>
          <a:ln>
            <a:noFill/>
          </a:ln>
          <a:extLst>
            <a:ext uri="{FAA26D3D-D897-4be2-8F04-BA451C77F1D7}">
              <ma14:placeholderFlag xmlns:ma14="http://schemas.microsoft.com/office/mac/drawingml/2011/main" xmlns="" val="1"/>
            </a:ext>
          </a:extLst>
        </p:spPr>
        <p:txBody>
          <a:bodyPr vert="horz" wrap="square" lIns="0" tIns="0" rIns="0" bIns="0" numCol="1" rtlCol="0" anchor="ctr" anchorCtr="0" compatLnSpc="1">
            <a:prstTxWarp prst="textNoShape">
              <a:avLst/>
            </a:prstTxWarp>
            <a:noAutofit/>
          </a:bodyPr>
          <a:lstStyle/>
          <a:p>
            <a:pPr algn="ctr" fontAlgn="base">
              <a:spcBef>
                <a:spcPct val="20000"/>
              </a:spcBef>
              <a:spcAft>
                <a:spcPct val="0"/>
              </a:spcAft>
              <a:buClr>
                <a:srgbClr val="82CBDD"/>
              </a:buClr>
            </a:pPr>
            <a:r>
              <a:rPr lang="en-GB" dirty="0">
                <a:solidFill>
                  <a:srgbClr val="000000"/>
                </a:solidFill>
                <a:latin typeface="Myriad Pro Semibold" charset="0"/>
                <a:ea typeface="Myriad Pro Semibold" charset="0"/>
                <a:cs typeface="Myriad Pro Semibold" charset="0"/>
              </a:rPr>
              <a:t>£10</a:t>
            </a:r>
          </a:p>
        </p:txBody>
      </p:sp>
    </p:spTree>
    <p:extLst>
      <p:ext uri="{BB962C8B-B14F-4D97-AF65-F5344CB8AC3E}">
        <p14:creationId xmlns:p14="http://schemas.microsoft.com/office/powerpoint/2010/main" val="16283168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500"/>
                                        <p:tgtEl>
                                          <p:spTgt spid="14"/>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16"/>
                                        </p:tgtEl>
                                        <p:attrNameLst>
                                          <p:attrName>style.visibility</p:attrName>
                                        </p:attrNameLst>
                                      </p:cBhvr>
                                      <p:to>
                                        <p:strVal val="visible"/>
                                      </p:to>
                                    </p:set>
                                    <p:animEffect transition="in" filter="fade">
                                      <p:cBhvr>
                                        <p:cTn id="20" dur="500"/>
                                        <p:tgtEl>
                                          <p:spTgt spid="16"/>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fade">
                                      <p:cBhvr>
                                        <p:cTn id="25" dur="500"/>
                                        <p:tgtEl>
                                          <p:spTgt spid="17"/>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22"/>
                                        </p:tgtEl>
                                        <p:attrNameLst>
                                          <p:attrName>style.visibility</p:attrName>
                                        </p:attrNameLst>
                                      </p:cBhvr>
                                      <p:to>
                                        <p:strVal val="visible"/>
                                      </p:to>
                                    </p:set>
                                    <p:animEffect transition="in" filter="fade">
                                      <p:cBhvr>
                                        <p:cTn id="30" dur="500"/>
                                        <p:tgtEl>
                                          <p:spTgt spid="22"/>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xit" presetSubtype="0" fill="hold" grpId="1" nodeType="clickEffect">
                                  <p:stCondLst>
                                    <p:cond delay="0"/>
                                  </p:stCondLst>
                                  <p:childTnLst>
                                    <p:animEffect transition="out" filter="fade">
                                      <p:cBhvr>
                                        <p:cTn id="34" dur="500"/>
                                        <p:tgtEl>
                                          <p:spTgt spid="14"/>
                                        </p:tgtEl>
                                      </p:cBhvr>
                                    </p:animEffect>
                                    <p:set>
                                      <p:cBhvr>
                                        <p:cTn id="35" dur="1" fill="hold">
                                          <p:stCondLst>
                                            <p:cond delay="499"/>
                                          </p:stCondLst>
                                        </p:cTn>
                                        <p:tgtEl>
                                          <p:spTgt spid="14"/>
                                        </p:tgtEl>
                                        <p:attrNameLst>
                                          <p:attrName>style.visibility</p:attrName>
                                        </p:attrNameLst>
                                      </p:cBhvr>
                                      <p:to>
                                        <p:strVal val="hidden"/>
                                      </p:to>
                                    </p:set>
                                  </p:childTnLst>
                                </p:cTn>
                              </p:par>
                            </p:childTnLst>
                          </p:cTn>
                        </p:par>
                        <p:par>
                          <p:cTn id="36" fill="hold">
                            <p:stCondLst>
                              <p:cond delay="500"/>
                            </p:stCondLst>
                            <p:childTnLst>
                              <p:par>
                                <p:cTn id="37" presetID="10" presetClass="entr" presetSubtype="0" fill="hold" grpId="0" nodeType="afterEffect">
                                  <p:stCondLst>
                                    <p:cond delay="0"/>
                                  </p:stCondLst>
                                  <p:childTnLst>
                                    <p:set>
                                      <p:cBhvr>
                                        <p:cTn id="38" dur="1" fill="hold">
                                          <p:stCondLst>
                                            <p:cond delay="0"/>
                                          </p:stCondLst>
                                        </p:cTn>
                                        <p:tgtEl>
                                          <p:spTgt spid="19"/>
                                        </p:tgtEl>
                                        <p:attrNameLst>
                                          <p:attrName>style.visibility</p:attrName>
                                        </p:attrNameLst>
                                      </p:cBhvr>
                                      <p:to>
                                        <p:strVal val="visible"/>
                                      </p:to>
                                    </p:set>
                                    <p:animEffect transition="in" filter="fade">
                                      <p:cBhvr>
                                        <p:cTn id="39" dur="500"/>
                                        <p:tgtEl>
                                          <p:spTgt spid="19"/>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grpId="0" nodeType="clickEffect">
                                  <p:stCondLst>
                                    <p:cond delay="0"/>
                                  </p:stCondLst>
                                  <p:childTnLst>
                                    <p:set>
                                      <p:cBhvr>
                                        <p:cTn id="43" dur="1" fill="hold">
                                          <p:stCondLst>
                                            <p:cond delay="0"/>
                                          </p:stCondLst>
                                        </p:cTn>
                                        <p:tgtEl>
                                          <p:spTgt spid="18"/>
                                        </p:tgtEl>
                                        <p:attrNameLst>
                                          <p:attrName>style.visibility</p:attrName>
                                        </p:attrNameLst>
                                      </p:cBhvr>
                                      <p:to>
                                        <p:strVal val="visible"/>
                                      </p:to>
                                    </p:set>
                                    <p:animEffect transition="in" filter="fade">
                                      <p:cBhvr>
                                        <p:cTn id="44" dur="500"/>
                                        <p:tgtEl>
                                          <p:spTgt spid="18"/>
                                        </p:tgtEl>
                                      </p:cBhvr>
                                    </p:animEffect>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grpId="0" nodeType="clickEffect">
                                  <p:stCondLst>
                                    <p:cond delay="0"/>
                                  </p:stCondLst>
                                  <p:childTnLst>
                                    <p:set>
                                      <p:cBhvr>
                                        <p:cTn id="48" dur="1" fill="hold">
                                          <p:stCondLst>
                                            <p:cond delay="0"/>
                                          </p:stCondLst>
                                        </p:cTn>
                                        <p:tgtEl>
                                          <p:spTgt spid="26"/>
                                        </p:tgtEl>
                                        <p:attrNameLst>
                                          <p:attrName>style.visibility</p:attrName>
                                        </p:attrNameLst>
                                      </p:cBhvr>
                                      <p:to>
                                        <p:strVal val="visible"/>
                                      </p:to>
                                    </p:set>
                                    <p:animEffect transition="in" filter="fade">
                                      <p:cBhvr>
                                        <p:cTn id="49"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4" grpId="1"/>
      <p:bldP spid="15" grpId="0"/>
      <p:bldP spid="16" grpId="0"/>
      <p:bldP spid="17" grpId="0"/>
      <p:bldP spid="18" grpId="0"/>
      <p:bldP spid="19" grpId="0"/>
      <p:bldP spid="22" grpId="0"/>
      <p:bldP spid="26" grpId="0" animBg="1"/>
    </p:bldLst>
  </p:timing>
</p:sld>
</file>

<file path=ppt/slides/slide2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a:t>
            </a:r>
            <a:r>
              <a:rPr lang="en-GB" sz="2400" b="1" dirty="0"/>
              <a:t>2</a:t>
            </a:r>
            <a:r>
              <a:rPr lang="en-GB" sz="2400" b="1" i="0" u="none" strike="noStrike" dirty="0">
                <a:effectLst/>
              </a:rPr>
              <a:t>, Unit </a:t>
            </a:r>
            <a:r>
              <a:rPr lang="en-GB" sz="2400" b="1" dirty="0"/>
              <a:t>5</a:t>
            </a:r>
            <a:r>
              <a:rPr lang="en-GB" sz="2400" b="1" i="0" u="none" strike="noStrike" dirty="0">
                <a:effectLst/>
              </a:rPr>
              <a:t>, Learning Outcome </a:t>
            </a:r>
            <a:r>
              <a:rPr lang="en-GB" sz="2400" b="1" dirty="0"/>
              <a:t>29</a:t>
            </a:r>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1598544790"/>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29</a:t>
                      </a:r>
                    </a:p>
                  </a:txBody>
                  <a:tcPr anchor="ctr">
                    <a:solidFill>
                      <a:srgbClr val="327473"/>
                    </a:solidFill>
                  </a:tcPr>
                </a:tc>
                <a:extLst>
                  <a:ext uri="{0D108BD9-81ED-4DB2-BD59-A6C34878D82A}">
                    <a16:rowId xmlns:a16="http://schemas.microsoft.com/office/drawing/2014/main" val="2928509842"/>
                  </a:ext>
                </a:extLst>
              </a:tr>
              <a:tr h="1607131">
                <a:tc>
                  <a:txBody>
                    <a:bodyPr/>
                    <a:lstStyle/>
                    <a:p>
                      <a:r>
                        <a:rPr lang="en-GB" sz="2400" b="1" dirty="0">
                          <a:solidFill>
                            <a:schemeClr val="tx1">
                              <a:lumMod val="65000"/>
                              <a:lumOff val="35000"/>
                            </a:schemeClr>
                          </a:solidFill>
                          <a:latin typeface="Arial" panose="020B0604020202020204" pitchFamily="34" charset="0"/>
                          <a:cs typeface="Arial" panose="020B0604020202020204" pitchFamily="34" charset="0"/>
                        </a:rPr>
                        <a:t>Pupils double two-digit numbers</a:t>
                      </a: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10953867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2, Unit 5, Learning Outcome 29</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a:lnSpc>
                <a:spcPct val="120000"/>
              </a:lnSpc>
              <a:buClr>
                <a:srgbClr val="585858"/>
              </a:buClr>
            </a:pPr>
            <a:r>
              <a:rPr lang="en-GB" sz="2000" dirty="0"/>
              <a:t>Additional teacher guidance for this outcome should be read first and can be found in this segment of the NCETM Primary Mastery Professional Development Materials:</a:t>
            </a:r>
          </a:p>
          <a:p>
            <a:pPr>
              <a:lnSpc>
                <a:spcPct val="120000"/>
              </a:lnSpc>
              <a:buClr>
                <a:srgbClr val="585858"/>
              </a:buClr>
            </a:pPr>
            <a:r>
              <a:rPr lang="en-GB" sz="2000" dirty="0">
                <a:hlinkClick r:id="rId3"/>
              </a:rPr>
              <a:t>2.5 Commutativity (part 2), doubling and halving</a:t>
            </a:r>
            <a:endParaRPr lang="en-GB" sz="2000" dirty="0"/>
          </a:p>
          <a:p>
            <a:pPr>
              <a:lnSpc>
                <a:spcPct val="120000"/>
              </a:lnSpc>
              <a:buClr>
                <a:srgbClr val="585858"/>
              </a:buClr>
            </a:pPr>
            <a:r>
              <a:rPr lang="en-GB" sz="2000" dirty="0"/>
              <a:t>The spine materials are divided into ‘teaching points’ and ‘steps in learning’.</a:t>
            </a:r>
          </a:p>
          <a:p>
            <a:pPr>
              <a:lnSpc>
                <a:spcPct val="120000"/>
              </a:lnSpc>
              <a:buClr>
                <a:srgbClr val="585858"/>
              </a:buClr>
            </a:pPr>
            <a:endParaRPr lang="en-GB" sz="2000"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3767657372"/>
              </p:ext>
            </p:extLst>
          </p:nvPr>
        </p:nvGraphicFramePr>
        <p:xfrm>
          <a:off x="4514850" y="4258491"/>
          <a:ext cx="6886575" cy="79248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319314">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319314">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2</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2:5 - 2:7</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26-29</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4"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pic>
        <p:nvPicPr>
          <p:cNvPr id="10" name="Picture Placeholder 9">
            <a:extLst>
              <a:ext uri="{FF2B5EF4-FFF2-40B4-BE49-F238E27FC236}">
                <a16:creationId xmlns:a16="http://schemas.microsoft.com/office/drawing/2014/main" id="{609C64A6-E99D-4745-B6C5-73830228CCBF}"/>
              </a:ext>
            </a:extLst>
          </p:cNvPr>
          <p:cNvPicPr>
            <a:picLocks noGrp="1" noChangeAspect="1"/>
          </p:cNvPicPr>
          <p:nvPr>
            <p:ph type="pic" sz="quarter" idx="12"/>
          </p:nvPr>
        </p:nvPicPr>
        <p:blipFill>
          <a:blip r:embed="rId5">
            <a:extLst>
              <a:ext uri="{28A0092B-C50C-407E-A947-70E740481C1C}">
                <a14:useLocalDpi xmlns:a14="http://schemas.microsoft.com/office/drawing/2010/main" val="0"/>
              </a:ext>
            </a:extLst>
          </a:blip>
          <a:srcRect t="222" b="222"/>
          <a:stretch>
            <a:fillRect/>
          </a:stretch>
        </p:blipFill>
        <p:spPr/>
      </p:pic>
    </p:spTree>
    <p:extLst>
      <p:ext uri="{BB962C8B-B14F-4D97-AF65-F5344CB8AC3E}">
        <p14:creationId xmlns:p14="http://schemas.microsoft.com/office/powerpoint/2010/main" val="360196014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C0FE0773-564A-4DDB-BB53-8EBB3F0702F7}"/>
              </a:ext>
            </a:extLst>
          </p:cNvPr>
          <p:cNvSpPr txBox="1"/>
          <p:nvPr/>
        </p:nvSpPr>
        <p:spPr bwMode="auto">
          <a:xfrm>
            <a:off x="5836954" y="2792322"/>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10</a:t>
            </a:r>
          </a:p>
        </p:txBody>
      </p:sp>
      <p:grpSp>
        <p:nvGrpSpPr>
          <p:cNvPr id="13" name="Group 12">
            <a:extLst>
              <a:ext uri="{FF2B5EF4-FFF2-40B4-BE49-F238E27FC236}">
                <a16:creationId xmlns:a16="http://schemas.microsoft.com/office/drawing/2014/main" id="{AE9C3575-FD02-4733-ADCB-E1F6C59154BC}"/>
              </a:ext>
            </a:extLst>
          </p:cNvPr>
          <p:cNvGrpSpPr/>
          <p:nvPr/>
        </p:nvGrpSpPr>
        <p:grpSpPr>
          <a:xfrm>
            <a:off x="3936000" y="2601000"/>
            <a:ext cx="4320000" cy="1656000"/>
            <a:chOff x="2412000" y="2601000"/>
            <a:chExt cx="4320000" cy="1656000"/>
          </a:xfrm>
        </p:grpSpPr>
        <p:sp>
          <p:nvSpPr>
            <p:cNvPr id="6" name="Rectangle 5">
              <a:extLst>
                <a:ext uri="{FF2B5EF4-FFF2-40B4-BE49-F238E27FC236}">
                  <a16:creationId xmlns:a16="http://schemas.microsoft.com/office/drawing/2014/main" id="{750451B7-FDFD-4D17-934D-CFF5A1DC27AB}"/>
                </a:ext>
              </a:extLst>
            </p:cNvPr>
            <p:cNvSpPr/>
            <p:nvPr/>
          </p:nvSpPr>
          <p:spPr bwMode="auto">
            <a:xfrm>
              <a:off x="2412000" y="2601000"/>
              <a:ext cx="4320000" cy="1656000"/>
            </a:xfrm>
            <a:prstGeom prst="rect">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cxnSp>
          <p:nvCxnSpPr>
            <p:cNvPr id="7" name="Straight Connector 6">
              <a:extLst>
                <a:ext uri="{FF2B5EF4-FFF2-40B4-BE49-F238E27FC236}">
                  <a16:creationId xmlns:a16="http://schemas.microsoft.com/office/drawing/2014/main" id="{E5FB09B7-C811-4A48-8D70-E20E2935AABC}"/>
                </a:ext>
              </a:extLst>
            </p:cNvPr>
            <p:cNvCxnSpPr/>
            <p:nvPr/>
          </p:nvCxnSpPr>
          <p:spPr bwMode="auto">
            <a:xfrm>
              <a:off x="2412000" y="3438525"/>
              <a:ext cx="4320000" cy="0"/>
            </a:xfrm>
            <a:prstGeom prst="lin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 name="Straight Connector 7">
              <a:extLst>
                <a:ext uri="{FF2B5EF4-FFF2-40B4-BE49-F238E27FC236}">
                  <a16:creationId xmlns:a16="http://schemas.microsoft.com/office/drawing/2014/main" id="{E8970A70-BAA9-44B2-8E86-1FD84071F5EB}"/>
                </a:ext>
              </a:extLst>
            </p:cNvPr>
            <p:cNvCxnSpPr/>
            <p:nvPr/>
          </p:nvCxnSpPr>
          <p:spPr bwMode="auto">
            <a:xfrm>
              <a:off x="4572000" y="3428325"/>
              <a:ext cx="0" cy="828675"/>
            </a:xfrm>
            <a:prstGeom prst="lin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2" name="Text Placeholder 1"/>
          <p:cNvSpPr>
            <a:spLocks noGrp="1"/>
          </p:cNvSpPr>
          <p:nvPr>
            <p:ph type="body" sz="quarter" idx="11"/>
          </p:nvPr>
        </p:nvSpPr>
        <p:spPr/>
        <p:txBody>
          <a:bodyPr/>
          <a:lstStyle/>
          <a:p>
            <a:r>
              <a:rPr lang="en-US" dirty="0"/>
              <a:t>2.5 Commutativity, doubling and halving</a:t>
            </a:r>
            <a:r>
              <a:rPr lang="en-GB" dirty="0"/>
              <a:t>	  </a:t>
            </a:r>
            <a:r>
              <a:rPr lang="en-US" dirty="0">
                <a:solidFill>
                  <a:srgbClr val="00628C"/>
                </a:solidFill>
              </a:rPr>
              <a:t>Step 2:5</a:t>
            </a:r>
          </a:p>
        </p:txBody>
      </p:sp>
      <p:grpSp>
        <p:nvGrpSpPr>
          <p:cNvPr id="14" name="Group 13">
            <a:extLst>
              <a:ext uri="{FF2B5EF4-FFF2-40B4-BE49-F238E27FC236}">
                <a16:creationId xmlns:a16="http://schemas.microsoft.com/office/drawing/2014/main" id="{4B27BDDA-2DE1-4913-8CDC-87FF46F8E598}"/>
              </a:ext>
            </a:extLst>
          </p:cNvPr>
          <p:cNvGrpSpPr/>
          <p:nvPr/>
        </p:nvGrpSpPr>
        <p:grpSpPr>
          <a:xfrm>
            <a:off x="4829598" y="3611831"/>
            <a:ext cx="2522092" cy="461665"/>
            <a:chOff x="3305598" y="3611830"/>
            <a:chExt cx="2522092" cy="461665"/>
          </a:xfrm>
        </p:grpSpPr>
        <p:sp>
          <p:nvSpPr>
            <p:cNvPr id="9" name="TextBox 8">
              <a:extLst>
                <a:ext uri="{FF2B5EF4-FFF2-40B4-BE49-F238E27FC236}">
                  <a16:creationId xmlns:a16="http://schemas.microsoft.com/office/drawing/2014/main" id="{9111C586-7900-43F3-B9C4-6CFF7EB6B532}"/>
                </a:ext>
              </a:extLst>
            </p:cNvPr>
            <p:cNvSpPr txBox="1"/>
            <p:nvPr/>
          </p:nvSpPr>
          <p:spPr bwMode="auto">
            <a:xfrm>
              <a:off x="3305598" y="3611830"/>
              <a:ext cx="3513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5</a:t>
              </a:r>
            </a:p>
          </p:txBody>
        </p:sp>
        <p:sp>
          <p:nvSpPr>
            <p:cNvPr id="10" name="TextBox 9">
              <a:extLst>
                <a:ext uri="{FF2B5EF4-FFF2-40B4-BE49-F238E27FC236}">
                  <a16:creationId xmlns:a16="http://schemas.microsoft.com/office/drawing/2014/main" id="{5D2BC123-6E03-4818-8201-CBF2744C208C}"/>
                </a:ext>
              </a:extLst>
            </p:cNvPr>
            <p:cNvSpPr txBox="1"/>
            <p:nvPr/>
          </p:nvSpPr>
          <p:spPr bwMode="auto">
            <a:xfrm>
              <a:off x="5476311" y="3611830"/>
              <a:ext cx="3513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5</a:t>
              </a:r>
            </a:p>
          </p:txBody>
        </p:sp>
      </p:grpSp>
      <p:grpSp>
        <p:nvGrpSpPr>
          <p:cNvPr id="15" name="Group 14">
            <a:extLst>
              <a:ext uri="{FF2B5EF4-FFF2-40B4-BE49-F238E27FC236}">
                <a16:creationId xmlns:a16="http://schemas.microsoft.com/office/drawing/2014/main" id="{1042C3C5-A4EE-48B0-A20E-E37EFCE080F9}"/>
              </a:ext>
            </a:extLst>
          </p:cNvPr>
          <p:cNvGrpSpPr/>
          <p:nvPr/>
        </p:nvGrpSpPr>
        <p:grpSpPr>
          <a:xfrm>
            <a:off x="4829598" y="3611831"/>
            <a:ext cx="2522092" cy="461665"/>
            <a:chOff x="3305598" y="3611830"/>
            <a:chExt cx="2522092" cy="461665"/>
          </a:xfrm>
        </p:grpSpPr>
        <p:sp>
          <p:nvSpPr>
            <p:cNvPr id="16" name="TextBox 15">
              <a:extLst>
                <a:ext uri="{FF2B5EF4-FFF2-40B4-BE49-F238E27FC236}">
                  <a16:creationId xmlns:a16="http://schemas.microsoft.com/office/drawing/2014/main" id="{0FD96EEB-0254-4D5A-9FAF-21384CD2DA2B}"/>
                </a:ext>
              </a:extLst>
            </p:cNvPr>
            <p:cNvSpPr txBox="1"/>
            <p:nvPr/>
          </p:nvSpPr>
          <p:spPr bwMode="auto">
            <a:xfrm>
              <a:off x="3305598" y="3611830"/>
              <a:ext cx="3513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1</a:t>
              </a:r>
            </a:p>
          </p:txBody>
        </p:sp>
        <p:sp>
          <p:nvSpPr>
            <p:cNvPr id="17" name="TextBox 16">
              <a:extLst>
                <a:ext uri="{FF2B5EF4-FFF2-40B4-BE49-F238E27FC236}">
                  <a16:creationId xmlns:a16="http://schemas.microsoft.com/office/drawing/2014/main" id="{6CC413C9-B6B9-4C2F-A225-6D23F60B0E06}"/>
                </a:ext>
              </a:extLst>
            </p:cNvPr>
            <p:cNvSpPr txBox="1"/>
            <p:nvPr/>
          </p:nvSpPr>
          <p:spPr bwMode="auto">
            <a:xfrm>
              <a:off x="5476311" y="3611830"/>
              <a:ext cx="3513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1</a:t>
              </a:r>
            </a:p>
          </p:txBody>
        </p:sp>
      </p:grpSp>
      <p:grpSp>
        <p:nvGrpSpPr>
          <p:cNvPr id="18" name="Group 17">
            <a:extLst>
              <a:ext uri="{FF2B5EF4-FFF2-40B4-BE49-F238E27FC236}">
                <a16:creationId xmlns:a16="http://schemas.microsoft.com/office/drawing/2014/main" id="{61805C5F-DAE3-4543-9A4C-C03126F1A104}"/>
              </a:ext>
            </a:extLst>
          </p:cNvPr>
          <p:cNvGrpSpPr/>
          <p:nvPr/>
        </p:nvGrpSpPr>
        <p:grpSpPr>
          <a:xfrm>
            <a:off x="4829598" y="3611831"/>
            <a:ext cx="2522092" cy="461665"/>
            <a:chOff x="3305598" y="3611830"/>
            <a:chExt cx="2522092" cy="461665"/>
          </a:xfrm>
        </p:grpSpPr>
        <p:sp>
          <p:nvSpPr>
            <p:cNvPr id="19" name="TextBox 18">
              <a:extLst>
                <a:ext uri="{FF2B5EF4-FFF2-40B4-BE49-F238E27FC236}">
                  <a16:creationId xmlns:a16="http://schemas.microsoft.com/office/drawing/2014/main" id="{B42C4FB7-B36A-4E2E-B620-8483D67DA1E9}"/>
                </a:ext>
              </a:extLst>
            </p:cNvPr>
            <p:cNvSpPr txBox="1"/>
            <p:nvPr/>
          </p:nvSpPr>
          <p:spPr bwMode="auto">
            <a:xfrm>
              <a:off x="3305598" y="3611830"/>
              <a:ext cx="3513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2</a:t>
              </a:r>
            </a:p>
          </p:txBody>
        </p:sp>
        <p:sp>
          <p:nvSpPr>
            <p:cNvPr id="20" name="TextBox 19">
              <a:extLst>
                <a:ext uri="{FF2B5EF4-FFF2-40B4-BE49-F238E27FC236}">
                  <a16:creationId xmlns:a16="http://schemas.microsoft.com/office/drawing/2014/main" id="{7FE66509-C032-4801-AFBB-B94BA56649EF}"/>
                </a:ext>
              </a:extLst>
            </p:cNvPr>
            <p:cNvSpPr txBox="1"/>
            <p:nvPr/>
          </p:nvSpPr>
          <p:spPr bwMode="auto">
            <a:xfrm>
              <a:off x="5476311" y="3611830"/>
              <a:ext cx="3513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2</a:t>
              </a:r>
            </a:p>
          </p:txBody>
        </p:sp>
      </p:grpSp>
      <p:grpSp>
        <p:nvGrpSpPr>
          <p:cNvPr id="21" name="Group 20">
            <a:extLst>
              <a:ext uri="{FF2B5EF4-FFF2-40B4-BE49-F238E27FC236}">
                <a16:creationId xmlns:a16="http://schemas.microsoft.com/office/drawing/2014/main" id="{766447CF-46B5-44CB-92D1-D869A5B6983B}"/>
              </a:ext>
            </a:extLst>
          </p:cNvPr>
          <p:cNvGrpSpPr/>
          <p:nvPr/>
        </p:nvGrpSpPr>
        <p:grpSpPr>
          <a:xfrm>
            <a:off x="4829598" y="3611831"/>
            <a:ext cx="2522092" cy="461665"/>
            <a:chOff x="3305598" y="3611830"/>
            <a:chExt cx="2522092" cy="461665"/>
          </a:xfrm>
        </p:grpSpPr>
        <p:sp>
          <p:nvSpPr>
            <p:cNvPr id="22" name="TextBox 21">
              <a:extLst>
                <a:ext uri="{FF2B5EF4-FFF2-40B4-BE49-F238E27FC236}">
                  <a16:creationId xmlns:a16="http://schemas.microsoft.com/office/drawing/2014/main" id="{BF74D6E8-A8CA-4E15-B7E8-05056EA28471}"/>
                </a:ext>
              </a:extLst>
            </p:cNvPr>
            <p:cNvSpPr txBox="1"/>
            <p:nvPr/>
          </p:nvSpPr>
          <p:spPr bwMode="auto">
            <a:xfrm>
              <a:off x="3305598" y="3611830"/>
              <a:ext cx="3513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3</a:t>
              </a:r>
            </a:p>
          </p:txBody>
        </p:sp>
        <p:sp>
          <p:nvSpPr>
            <p:cNvPr id="23" name="TextBox 22">
              <a:extLst>
                <a:ext uri="{FF2B5EF4-FFF2-40B4-BE49-F238E27FC236}">
                  <a16:creationId xmlns:a16="http://schemas.microsoft.com/office/drawing/2014/main" id="{33D5A678-BC01-43A4-9937-A3E7DD9ECC27}"/>
                </a:ext>
              </a:extLst>
            </p:cNvPr>
            <p:cNvSpPr txBox="1"/>
            <p:nvPr/>
          </p:nvSpPr>
          <p:spPr bwMode="auto">
            <a:xfrm>
              <a:off x="5476311" y="3611830"/>
              <a:ext cx="3513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3</a:t>
              </a:r>
            </a:p>
          </p:txBody>
        </p:sp>
      </p:grpSp>
      <p:grpSp>
        <p:nvGrpSpPr>
          <p:cNvPr id="24" name="Group 23">
            <a:extLst>
              <a:ext uri="{FF2B5EF4-FFF2-40B4-BE49-F238E27FC236}">
                <a16:creationId xmlns:a16="http://schemas.microsoft.com/office/drawing/2014/main" id="{32C09055-AD65-4661-9699-C6EE7C6B7A1E}"/>
              </a:ext>
            </a:extLst>
          </p:cNvPr>
          <p:cNvGrpSpPr/>
          <p:nvPr/>
        </p:nvGrpSpPr>
        <p:grpSpPr>
          <a:xfrm>
            <a:off x="4829598" y="3611831"/>
            <a:ext cx="2522092" cy="461665"/>
            <a:chOff x="3305598" y="3611830"/>
            <a:chExt cx="2522092" cy="461665"/>
          </a:xfrm>
        </p:grpSpPr>
        <p:sp>
          <p:nvSpPr>
            <p:cNvPr id="25" name="TextBox 24">
              <a:extLst>
                <a:ext uri="{FF2B5EF4-FFF2-40B4-BE49-F238E27FC236}">
                  <a16:creationId xmlns:a16="http://schemas.microsoft.com/office/drawing/2014/main" id="{4DB697F8-2BF2-4DD9-ADA3-4B918214DC28}"/>
                </a:ext>
              </a:extLst>
            </p:cNvPr>
            <p:cNvSpPr txBox="1"/>
            <p:nvPr/>
          </p:nvSpPr>
          <p:spPr bwMode="auto">
            <a:xfrm>
              <a:off x="3305598" y="3611830"/>
              <a:ext cx="3513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4</a:t>
              </a:r>
            </a:p>
          </p:txBody>
        </p:sp>
        <p:sp>
          <p:nvSpPr>
            <p:cNvPr id="26" name="TextBox 25">
              <a:extLst>
                <a:ext uri="{FF2B5EF4-FFF2-40B4-BE49-F238E27FC236}">
                  <a16:creationId xmlns:a16="http://schemas.microsoft.com/office/drawing/2014/main" id="{FEFF433A-DDC0-46E1-946C-EC2E3653D5D9}"/>
                </a:ext>
              </a:extLst>
            </p:cNvPr>
            <p:cNvSpPr txBox="1"/>
            <p:nvPr/>
          </p:nvSpPr>
          <p:spPr bwMode="auto">
            <a:xfrm>
              <a:off x="5476311" y="3611830"/>
              <a:ext cx="3513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4</a:t>
              </a:r>
            </a:p>
          </p:txBody>
        </p:sp>
      </p:grpSp>
      <p:sp>
        <p:nvSpPr>
          <p:cNvPr id="27" name="TextBox 26">
            <a:extLst>
              <a:ext uri="{FF2B5EF4-FFF2-40B4-BE49-F238E27FC236}">
                <a16:creationId xmlns:a16="http://schemas.microsoft.com/office/drawing/2014/main" id="{E98EE1D7-D079-4554-8231-316FB11EA40E}"/>
              </a:ext>
            </a:extLst>
          </p:cNvPr>
          <p:cNvSpPr txBox="1"/>
          <p:nvPr/>
        </p:nvSpPr>
        <p:spPr bwMode="auto">
          <a:xfrm>
            <a:off x="5920311" y="2792322"/>
            <a:ext cx="3513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8</a:t>
            </a:r>
          </a:p>
        </p:txBody>
      </p:sp>
      <p:sp>
        <p:nvSpPr>
          <p:cNvPr id="28" name="TextBox 27">
            <a:extLst>
              <a:ext uri="{FF2B5EF4-FFF2-40B4-BE49-F238E27FC236}">
                <a16:creationId xmlns:a16="http://schemas.microsoft.com/office/drawing/2014/main" id="{AC677DF2-59A8-4F64-912A-9B3D3A5CE07D}"/>
              </a:ext>
            </a:extLst>
          </p:cNvPr>
          <p:cNvSpPr txBox="1"/>
          <p:nvPr/>
        </p:nvSpPr>
        <p:spPr bwMode="auto">
          <a:xfrm>
            <a:off x="5920311" y="2792322"/>
            <a:ext cx="3513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6</a:t>
            </a:r>
          </a:p>
        </p:txBody>
      </p:sp>
      <p:sp>
        <p:nvSpPr>
          <p:cNvPr id="29" name="TextBox 28">
            <a:extLst>
              <a:ext uri="{FF2B5EF4-FFF2-40B4-BE49-F238E27FC236}">
                <a16:creationId xmlns:a16="http://schemas.microsoft.com/office/drawing/2014/main" id="{C695B4FA-1256-4BAD-9E7C-F0F42D9D3977}"/>
              </a:ext>
            </a:extLst>
          </p:cNvPr>
          <p:cNvSpPr txBox="1"/>
          <p:nvPr/>
        </p:nvSpPr>
        <p:spPr bwMode="auto">
          <a:xfrm>
            <a:off x="5920311" y="2792322"/>
            <a:ext cx="3513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4</a:t>
            </a:r>
          </a:p>
        </p:txBody>
      </p:sp>
      <p:sp>
        <p:nvSpPr>
          <p:cNvPr id="30" name="TextBox 29">
            <a:extLst>
              <a:ext uri="{FF2B5EF4-FFF2-40B4-BE49-F238E27FC236}">
                <a16:creationId xmlns:a16="http://schemas.microsoft.com/office/drawing/2014/main" id="{737B28D6-D3D4-4818-A4D4-37F4EEF5EF2A}"/>
              </a:ext>
            </a:extLst>
          </p:cNvPr>
          <p:cNvSpPr txBox="1"/>
          <p:nvPr/>
        </p:nvSpPr>
        <p:spPr bwMode="auto">
          <a:xfrm>
            <a:off x="5920311" y="2792322"/>
            <a:ext cx="3513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2</a:t>
            </a:r>
          </a:p>
        </p:txBody>
      </p:sp>
    </p:spTree>
    <p:extLst>
      <p:ext uri="{BB962C8B-B14F-4D97-AF65-F5344CB8AC3E}">
        <p14:creationId xmlns:p14="http://schemas.microsoft.com/office/powerpoint/2010/main" val="42311151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0"/>
                                        </p:tgtEl>
                                        <p:attrNameLst>
                                          <p:attrName>style.visibility</p:attrName>
                                        </p:attrNameLst>
                                      </p:cBhvr>
                                      <p:to>
                                        <p:strVal val="visible"/>
                                      </p:to>
                                    </p:set>
                                    <p:animEffect transition="in" filter="fade">
                                      <p:cBhvr>
                                        <p:cTn id="12" dur="500"/>
                                        <p:tgtEl>
                                          <p:spTgt spid="3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nodeType="clickEffect">
                                  <p:stCondLst>
                                    <p:cond delay="0"/>
                                  </p:stCondLst>
                                  <p:childTnLst>
                                    <p:animEffect transition="out" filter="fade">
                                      <p:cBhvr>
                                        <p:cTn id="16" dur="500"/>
                                        <p:tgtEl>
                                          <p:spTgt spid="15"/>
                                        </p:tgtEl>
                                      </p:cBhvr>
                                    </p:animEffect>
                                    <p:set>
                                      <p:cBhvr>
                                        <p:cTn id="17" dur="1" fill="hold">
                                          <p:stCondLst>
                                            <p:cond delay="499"/>
                                          </p:stCondLst>
                                        </p:cTn>
                                        <p:tgtEl>
                                          <p:spTgt spid="15"/>
                                        </p:tgtEl>
                                        <p:attrNameLst>
                                          <p:attrName>style.visibility</p:attrName>
                                        </p:attrNameLst>
                                      </p:cBhvr>
                                      <p:to>
                                        <p:strVal val="hidden"/>
                                      </p:to>
                                    </p:set>
                                  </p:childTnLst>
                                </p:cTn>
                              </p:par>
                              <p:par>
                                <p:cTn id="18" presetID="10" presetClass="exit" presetSubtype="0" fill="hold" grpId="1" nodeType="withEffect">
                                  <p:stCondLst>
                                    <p:cond delay="0"/>
                                  </p:stCondLst>
                                  <p:childTnLst>
                                    <p:animEffect transition="out" filter="fade">
                                      <p:cBhvr>
                                        <p:cTn id="19" dur="500"/>
                                        <p:tgtEl>
                                          <p:spTgt spid="30"/>
                                        </p:tgtEl>
                                      </p:cBhvr>
                                    </p:animEffect>
                                    <p:set>
                                      <p:cBhvr>
                                        <p:cTn id="20" dur="1" fill="hold">
                                          <p:stCondLst>
                                            <p:cond delay="499"/>
                                          </p:stCondLst>
                                        </p:cTn>
                                        <p:tgtEl>
                                          <p:spTgt spid="30"/>
                                        </p:tgtEl>
                                        <p:attrNameLst>
                                          <p:attrName>style.visibility</p:attrName>
                                        </p:attrNameLst>
                                      </p:cBhvr>
                                      <p:to>
                                        <p:strVal val="hidden"/>
                                      </p:to>
                                    </p:set>
                                  </p:childTnLst>
                                </p:cTn>
                              </p:par>
                            </p:childTnLst>
                          </p:cTn>
                        </p:par>
                        <p:par>
                          <p:cTn id="21" fill="hold">
                            <p:stCondLst>
                              <p:cond delay="500"/>
                            </p:stCondLst>
                            <p:childTnLst>
                              <p:par>
                                <p:cTn id="22" presetID="10" presetClass="entr" presetSubtype="0" fill="hold" nodeType="after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fade">
                                      <p:cBhvr>
                                        <p:cTn id="24" dur="500"/>
                                        <p:tgtEl>
                                          <p:spTgt spid="18"/>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29"/>
                                        </p:tgtEl>
                                        <p:attrNameLst>
                                          <p:attrName>style.visibility</p:attrName>
                                        </p:attrNameLst>
                                      </p:cBhvr>
                                      <p:to>
                                        <p:strVal val="visible"/>
                                      </p:to>
                                    </p:set>
                                    <p:animEffect transition="in" filter="fade">
                                      <p:cBhvr>
                                        <p:cTn id="29" dur="500"/>
                                        <p:tgtEl>
                                          <p:spTgt spid="29"/>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xit" presetSubtype="0" fill="hold" nodeType="clickEffect">
                                  <p:stCondLst>
                                    <p:cond delay="0"/>
                                  </p:stCondLst>
                                  <p:childTnLst>
                                    <p:animEffect transition="out" filter="fade">
                                      <p:cBhvr>
                                        <p:cTn id="33" dur="500"/>
                                        <p:tgtEl>
                                          <p:spTgt spid="18"/>
                                        </p:tgtEl>
                                      </p:cBhvr>
                                    </p:animEffect>
                                    <p:set>
                                      <p:cBhvr>
                                        <p:cTn id="34" dur="1" fill="hold">
                                          <p:stCondLst>
                                            <p:cond delay="499"/>
                                          </p:stCondLst>
                                        </p:cTn>
                                        <p:tgtEl>
                                          <p:spTgt spid="18"/>
                                        </p:tgtEl>
                                        <p:attrNameLst>
                                          <p:attrName>style.visibility</p:attrName>
                                        </p:attrNameLst>
                                      </p:cBhvr>
                                      <p:to>
                                        <p:strVal val="hidden"/>
                                      </p:to>
                                    </p:set>
                                  </p:childTnLst>
                                </p:cTn>
                              </p:par>
                              <p:par>
                                <p:cTn id="35" presetID="10" presetClass="exit" presetSubtype="0" fill="hold" grpId="1" nodeType="withEffect">
                                  <p:stCondLst>
                                    <p:cond delay="0"/>
                                  </p:stCondLst>
                                  <p:childTnLst>
                                    <p:animEffect transition="out" filter="fade">
                                      <p:cBhvr>
                                        <p:cTn id="36" dur="500"/>
                                        <p:tgtEl>
                                          <p:spTgt spid="29"/>
                                        </p:tgtEl>
                                      </p:cBhvr>
                                    </p:animEffect>
                                    <p:set>
                                      <p:cBhvr>
                                        <p:cTn id="37" dur="1" fill="hold">
                                          <p:stCondLst>
                                            <p:cond delay="499"/>
                                          </p:stCondLst>
                                        </p:cTn>
                                        <p:tgtEl>
                                          <p:spTgt spid="29"/>
                                        </p:tgtEl>
                                        <p:attrNameLst>
                                          <p:attrName>style.visibility</p:attrName>
                                        </p:attrNameLst>
                                      </p:cBhvr>
                                      <p:to>
                                        <p:strVal val="hidden"/>
                                      </p:to>
                                    </p:set>
                                  </p:childTnLst>
                                </p:cTn>
                              </p:par>
                            </p:childTnLst>
                          </p:cTn>
                        </p:par>
                        <p:par>
                          <p:cTn id="38" fill="hold">
                            <p:stCondLst>
                              <p:cond delay="500"/>
                            </p:stCondLst>
                            <p:childTnLst>
                              <p:par>
                                <p:cTn id="39" presetID="10" presetClass="entr" presetSubtype="0" fill="hold" nodeType="afterEffect">
                                  <p:stCondLst>
                                    <p:cond delay="0"/>
                                  </p:stCondLst>
                                  <p:childTnLst>
                                    <p:set>
                                      <p:cBhvr>
                                        <p:cTn id="40" dur="1" fill="hold">
                                          <p:stCondLst>
                                            <p:cond delay="0"/>
                                          </p:stCondLst>
                                        </p:cTn>
                                        <p:tgtEl>
                                          <p:spTgt spid="21"/>
                                        </p:tgtEl>
                                        <p:attrNameLst>
                                          <p:attrName>style.visibility</p:attrName>
                                        </p:attrNameLst>
                                      </p:cBhvr>
                                      <p:to>
                                        <p:strVal val="visible"/>
                                      </p:to>
                                    </p:set>
                                    <p:animEffect transition="in" filter="fade">
                                      <p:cBhvr>
                                        <p:cTn id="41" dur="500"/>
                                        <p:tgtEl>
                                          <p:spTgt spid="21"/>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grpId="0" nodeType="clickEffect">
                                  <p:stCondLst>
                                    <p:cond delay="0"/>
                                  </p:stCondLst>
                                  <p:childTnLst>
                                    <p:set>
                                      <p:cBhvr>
                                        <p:cTn id="45" dur="1" fill="hold">
                                          <p:stCondLst>
                                            <p:cond delay="0"/>
                                          </p:stCondLst>
                                        </p:cTn>
                                        <p:tgtEl>
                                          <p:spTgt spid="28"/>
                                        </p:tgtEl>
                                        <p:attrNameLst>
                                          <p:attrName>style.visibility</p:attrName>
                                        </p:attrNameLst>
                                      </p:cBhvr>
                                      <p:to>
                                        <p:strVal val="visible"/>
                                      </p:to>
                                    </p:set>
                                    <p:animEffect transition="in" filter="fade">
                                      <p:cBhvr>
                                        <p:cTn id="46" dur="500"/>
                                        <p:tgtEl>
                                          <p:spTgt spid="28"/>
                                        </p:tgtEl>
                                      </p:cBhvr>
                                    </p:animEffect>
                                  </p:childTnLst>
                                </p:cTn>
                              </p:par>
                            </p:childTnLst>
                          </p:cTn>
                        </p:par>
                      </p:childTnLst>
                    </p:cTn>
                  </p:par>
                  <p:par>
                    <p:cTn id="47" fill="hold">
                      <p:stCondLst>
                        <p:cond delay="indefinite"/>
                      </p:stCondLst>
                      <p:childTnLst>
                        <p:par>
                          <p:cTn id="48" fill="hold">
                            <p:stCondLst>
                              <p:cond delay="0"/>
                            </p:stCondLst>
                            <p:childTnLst>
                              <p:par>
                                <p:cTn id="49" presetID="10" presetClass="exit" presetSubtype="0" fill="hold" nodeType="clickEffect">
                                  <p:stCondLst>
                                    <p:cond delay="0"/>
                                  </p:stCondLst>
                                  <p:childTnLst>
                                    <p:animEffect transition="out" filter="fade">
                                      <p:cBhvr>
                                        <p:cTn id="50" dur="500"/>
                                        <p:tgtEl>
                                          <p:spTgt spid="21"/>
                                        </p:tgtEl>
                                      </p:cBhvr>
                                    </p:animEffect>
                                    <p:set>
                                      <p:cBhvr>
                                        <p:cTn id="51" dur="1" fill="hold">
                                          <p:stCondLst>
                                            <p:cond delay="499"/>
                                          </p:stCondLst>
                                        </p:cTn>
                                        <p:tgtEl>
                                          <p:spTgt spid="21"/>
                                        </p:tgtEl>
                                        <p:attrNameLst>
                                          <p:attrName>style.visibility</p:attrName>
                                        </p:attrNameLst>
                                      </p:cBhvr>
                                      <p:to>
                                        <p:strVal val="hidden"/>
                                      </p:to>
                                    </p:set>
                                  </p:childTnLst>
                                </p:cTn>
                              </p:par>
                              <p:par>
                                <p:cTn id="52" presetID="10" presetClass="exit" presetSubtype="0" fill="hold" grpId="1" nodeType="withEffect">
                                  <p:stCondLst>
                                    <p:cond delay="0"/>
                                  </p:stCondLst>
                                  <p:childTnLst>
                                    <p:animEffect transition="out" filter="fade">
                                      <p:cBhvr>
                                        <p:cTn id="53" dur="500"/>
                                        <p:tgtEl>
                                          <p:spTgt spid="28"/>
                                        </p:tgtEl>
                                      </p:cBhvr>
                                    </p:animEffect>
                                    <p:set>
                                      <p:cBhvr>
                                        <p:cTn id="54" dur="1" fill="hold">
                                          <p:stCondLst>
                                            <p:cond delay="499"/>
                                          </p:stCondLst>
                                        </p:cTn>
                                        <p:tgtEl>
                                          <p:spTgt spid="28"/>
                                        </p:tgtEl>
                                        <p:attrNameLst>
                                          <p:attrName>style.visibility</p:attrName>
                                        </p:attrNameLst>
                                      </p:cBhvr>
                                      <p:to>
                                        <p:strVal val="hidden"/>
                                      </p:to>
                                    </p:set>
                                  </p:childTnLst>
                                </p:cTn>
                              </p:par>
                            </p:childTnLst>
                          </p:cTn>
                        </p:par>
                        <p:par>
                          <p:cTn id="55" fill="hold">
                            <p:stCondLst>
                              <p:cond delay="500"/>
                            </p:stCondLst>
                            <p:childTnLst>
                              <p:par>
                                <p:cTn id="56" presetID="10" presetClass="entr" presetSubtype="0" fill="hold" nodeType="afterEffect">
                                  <p:stCondLst>
                                    <p:cond delay="0"/>
                                  </p:stCondLst>
                                  <p:childTnLst>
                                    <p:set>
                                      <p:cBhvr>
                                        <p:cTn id="57" dur="1" fill="hold">
                                          <p:stCondLst>
                                            <p:cond delay="0"/>
                                          </p:stCondLst>
                                        </p:cTn>
                                        <p:tgtEl>
                                          <p:spTgt spid="24"/>
                                        </p:tgtEl>
                                        <p:attrNameLst>
                                          <p:attrName>style.visibility</p:attrName>
                                        </p:attrNameLst>
                                      </p:cBhvr>
                                      <p:to>
                                        <p:strVal val="visible"/>
                                      </p:to>
                                    </p:set>
                                    <p:animEffect transition="in" filter="fade">
                                      <p:cBhvr>
                                        <p:cTn id="58" dur="500"/>
                                        <p:tgtEl>
                                          <p:spTgt spid="24"/>
                                        </p:tgtEl>
                                      </p:cBhvr>
                                    </p:animEffect>
                                  </p:childTnLst>
                                </p:cTn>
                              </p:par>
                            </p:childTnLst>
                          </p:cTn>
                        </p:par>
                      </p:childTnLst>
                    </p:cTn>
                  </p:par>
                  <p:par>
                    <p:cTn id="59" fill="hold">
                      <p:stCondLst>
                        <p:cond delay="indefinite"/>
                      </p:stCondLst>
                      <p:childTnLst>
                        <p:par>
                          <p:cTn id="60" fill="hold">
                            <p:stCondLst>
                              <p:cond delay="0"/>
                            </p:stCondLst>
                            <p:childTnLst>
                              <p:par>
                                <p:cTn id="61" presetID="10" presetClass="entr" presetSubtype="0" fill="hold" grpId="0" nodeType="clickEffect">
                                  <p:stCondLst>
                                    <p:cond delay="0"/>
                                  </p:stCondLst>
                                  <p:childTnLst>
                                    <p:set>
                                      <p:cBhvr>
                                        <p:cTn id="62" dur="1" fill="hold">
                                          <p:stCondLst>
                                            <p:cond delay="0"/>
                                          </p:stCondLst>
                                        </p:cTn>
                                        <p:tgtEl>
                                          <p:spTgt spid="27"/>
                                        </p:tgtEl>
                                        <p:attrNameLst>
                                          <p:attrName>style.visibility</p:attrName>
                                        </p:attrNameLst>
                                      </p:cBhvr>
                                      <p:to>
                                        <p:strVal val="visible"/>
                                      </p:to>
                                    </p:set>
                                    <p:animEffect transition="in" filter="fade">
                                      <p:cBhvr>
                                        <p:cTn id="63" dur="500"/>
                                        <p:tgtEl>
                                          <p:spTgt spid="27"/>
                                        </p:tgtEl>
                                      </p:cBhvr>
                                    </p:animEffect>
                                  </p:childTnLst>
                                </p:cTn>
                              </p:par>
                            </p:childTnLst>
                          </p:cTn>
                        </p:par>
                      </p:childTnLst>
                    </p:cTn>
                  </p:par>
                  <p:par>
                    <p:cTn id="64" fill="hold">
                      <p:stCondLst>
                        <p:cond delay="indefinite"/>
                      </p:stCondLst>
                      <p:childTnLst>
                        <p:par>
                          <p:cTn id="65" fill="hold">
                            <p:stCondLst>
                              <p:cond delay="0"/>
                            </p:stCondLst>
                            <p:childTnLst>
                              <p:par>
                                <p:cTn id="66" presetID="10" presetClass="exit" presetSubtype="0" fill="hold" nodeType="clickEffect">
                                  <p:stCondLst>
                                    <p:cond delay="0"/>
                                  </p:stCondLst>
                                  <p:childTnLst>
                                    <p:animEffect transition="out" filter="fade">
                                      <p:cBhvr>
                                        <p:cTn id="67" dur="500"/>
                                        <p:tgtEl>
                                          <p:spTgt spid="24"/>
                                        </p:tgtEl>
                                      </p:cBhvr>
                                    </p:animEffect>
                                    <p:set>
                                      <p:cBhvr>
                                        <p:cTn id="68" dur="1" fill="hold">
                                          <p:stCondLst>
                                            <p:cond delay="499"/>
                                          </p:stCondLst>
                                        </p:cTn>
                                        <p:tgtEl>
                                          <p:spTgt spid="24"/>
                                        </p:tgtEl>
                                        <p:attrNameLst>
                                          <p:attrName>style.visibility</p:attrName>
                                        </p:attrNameLst>
                                      </p:cBhvr>
                                      <p:to>
                                        <p:strVal val="hidden"/>
                                      </p:to>
                                    </p:set>
                                  </p:childTnLst>
                                </p:cTn>
                              </p:par>
                              <p:par>
                                <p:cTn id="69" presetID="10" presetClass="exit" presetSubtype="0" fill="hold" grpId="1" nodeType="withEffect">
                                  <p:stCondLst>
                                    <p:cond delay="0"/>
                                  </p:stCondLst>
                                  <p:childTnLst>
                                    <p:animEffect transition="out" filter="fade">
                                      <p:cBhvr>
                                        <p:cTn id="70" dur="500"/>
                                        <p:tgtEl>
                                          <p:spTgt spid="27"/>
                                        </p:tgtEl>
                                      </p:cBhvr>
                                    </p:animEffect>
                                    <p:set>
                                      <p:cBhvr>
                                        <p:cTn id="71" dur="1" fill="hold">
                                          <p:stCondLst>
                                            <p:cond delay="499"/>
                                          </p:stCondLst>
                                        </p:cTn>
                                        <p:tgtEl>
                                          <p:spTgt spid="27"/>
                                        </p:tgtEl>
                                        <p:attrNameLst>
                                          <p:attrName>style.visibility</p:attrName>
                                        </p:attrNameLst>
                                      </p:cBhvr>
                                      <p:to>
                                        <p:strVal val="hidden"/>
                                      </p:to>
                                    </p:set>
                                  </p:childTnLst>
                                </p:cTn>
                              </p:par>
                            </p:childTnLst>
                          </p:cTn>
                        </p:par>
                        <p:par>
                          <p:cTn id="72" fill="hold">
                            <p:stCondLst>
                              <p:cond delay="500"/>
                            </p:stCondLst>
                            <p:childTnLst>
                              <p:par>
                                <p:cTn id="73" presetID="10" presetClass="entr" presetSubtype="0" fill="hold" nodeType="afterEffect">
                                  <p:stCondLst>
                                    <p:cond delay="0"/>
                                  </p:stCondLst>
                                  <p:childTnLst>
                                    <p:set>
                                      <p:cBhvr>
                                        <p:cTn id="74" dur="1" fill="hold">
                                          <p:stCondLst>
                                            <p:cond delay="0"/>
                                          </p:stCondLst>
                                        </p:cTn>
                                        <p:tgtEl>
                                          <p:spTgt spid="14"/>
                                        </p:tgtEl>
                                        <p:attrNameLst>
                                          <p:attrName>style.visibility</p:attrName>
                                        </p:attrNameLst>
                                      </p:cBhvr>
                                      <p:to>
                                        <p:strVal val="visible"/>
                                      </p:to>
                                    </p:set>
                                    <p:animEffect transition="in" filter="fade">
                                      <p:cBhvr>
                                        <p:cTn id="75" dur="500"/>
                                        <p:tgtEl>
                                          <p:spTgt spid="14"/>
                                        </p:tgtEl>
                                      </p:cBhvr>
                                    </p:animEffect>
                                  </p:childTnLst>
                                </p:cTn>
                              </p:par>
                            </p:childTnLst>
                          </p:cTn>
                        </p:par>
                      </p:childTnLst>
                    </p:cTn>
                  </p:par>
                  <p:par>
                    <p:cTn id="76" fill="hold">
                      <p:stCondLst>
                        <p:cond delay="indefinite"/>
                      </p:stCondLst>
                      <p:childTnLst>
                        <p:par>
                          <p:cTn id="77" fill="hold">
                            <p:stCondLst>
                              <p:cond delay="0"/>
                            </p:stCondLst>
                            <p:childTnLst>
                              <p:par>
                                <p:cTn id="78" presetID="10" presetClass="entr" presetSubtype="0" fill="hold" grpId="0" nodeType="clickEffect">
                                  <p:stCondLst>
                                    <p:cond delay="0"/>
                                  </p:stCondLst>
                                  <p:childTnLst>
                                    <p:set>
                                      <p:cBhvr>
                                        <p:cTn id="79" dur="1" fill="hold">
                                          <p:stCondLst>
                                            <p:cond delay="0"/>
                                          </p:stCondLst>
                                        </p:cTn>
                                        <p:tgtEl>
                                          <p:spTgt spid="12"/>
                                        </p:tgtEl>
                                        <p:attrNameLst>
                                          <p:attrName>style.visibility</p:attrName>
                                        </p:attrNameLst>
                                      </p:cBhvr>
                                      <p:to>
                                        <p:strVal val="visible"/>
                                      </p:to>
                                    </p:set>
                                    <p:animEffect transition="in" filter="fade">
                                      <p:cBhvr>
                                        <p:cTn id="80"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27" grpId="0"/>
      <p:bldP spid="27" grpId="1"/>
      <p:bldP spid="28" grpId="0"/>
      <p:bldP spid="28" grpId="1"/>
      <p:bldP spid="29" grpId="0"/>
      <p:bldP spid="29" grpId="1"/>
      <p:bldP spid="30" grpId="0"/>
      <p:bldP spid="30" grpId="1"/>
    </p:bldLst>
  </p:timing>
</p:sld>
</file>

<file path=ppt/slides/slide2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3" name="Group 72">
            <a:extLst>
              <a:ext uri="{FF2B5EF4-FFF2-40B4-BE49-F238E27FC236}">
                <a16:creationId xmlns:a16="http://schemas.microsoft.com/office/drawing/2014/main" id="{6186E5D4-74F8-46DB-9AD8-BEF0AC8D5484}"/>
              </a:ext>
            </a:extLst>
          </p:cNvPr>
          <p:cNvGrpSpPr/>
          <p:nvPr/>
        </p:nvGrpSpPr>
        <p:grpSpPr>
          <a:xfrm>
            <a:off x="3379176" y="2516197"/>
            <a:ext cx="5433651" cy="985107"/>
            <a:chOff x="1855175" y="3144797"/>
            <a:chExt cx="5433651" cy="985107"/>
          </a:xfrm>
        </p:grpSpPr>
        <p:pic>
          <p:nvPicPr>
            <p:cNvPr id="16" name="Picture 15" descr="A picture containing sitting, indoor, looking, green&#10;&#10;Description automatically generated">
              <a:extLst>
                <a:ext uri="{FF2B5EF4-FFF2-40B4-BE49-F238E27FC236}">
                  <a16:creationId xmlns:a16="http://schemas.microsoft.com/office/drawing/2014/main" id="{B58EF961-C45E-4A3C-AE10-89085DC93E6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5400000">
              <a:off x="2590887" y="2409086"/>
              <a:ext cx="985106" cy="2456529"/>
            </a:xfrm>
            <a:prstGeom prst="rect">
              <a:avLst/>
            </a:prstGeom>
          </p:spPr>
        </p:pic>
        <p:grpSp>
          <p:nvGrpSpPr>
            <p:cNvPr id="17" name="Group 16">
              <a:extLst>
                <a:ext uri="{FF2B5EF4-FFF2-40B4-BE49-F238E27FC236}">
                  <a16:creationId xmlns:a16="http://schemas.microsoft.com/office/drawing/2014/main" id="{FFCDEA57-3ED4-4394-9EC9-C6C2FB33C004}"/>
                </a:ext>
              </a:extLst>
            </p:cNvPr>
            <p:cNvGrpSpPr/>
            <p:nvPr/>
          </p:nvGrpSpPr>
          <p:grpSpPr>
            <a:xfrm rot="5400000">
              <a:off x="1672041" y="3456995"/>
              <a:ext cx="865223" cy="367856"/>
              <a:chOff x="4142961" y="3646758"/>
              <a:chExt cx="865223" cy="367856"/>
            </a:xfrm>
          </p:grpSpPr>
          <p:pic>
            <p:nvPicPr>
              <p:cNvPr id="18" name="Picture 17" descr="A close up of a logo&#10;&#10;Description automatically generated">
                <a:extLst>
                  <a:ext uri="{FF2B5EF4-FFF2-40B4-BE49-F238E27FC236}">
                    <a16:creationId xmlns:a16="http://schemas.microsoft.com/office/drawing/2014/main" id="{46E0473D-6A06-401B-8750-4A9683C2076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142961" y="3646758"/>
                <a:ext cx="367856" cy="367856"/>
              </a:xfrm>
              <a:prstGeom prst="rect">
                <a:avLst/>
              </a:prstGeom>
            </p:spPr>
          </p:pic>
          <p:pic>
            <p:nvPicPr>
              <p:cNvPr id="19" name="Picture 18" descr="A picture containing cosmetic, toiletry&#10;&#10;Description automatically generated">
                <a:extLst>
                  <a:ext uri="{FF2B5EF4-FFF2-40B4-BE49-F238E27FC236}">
                    <a16:creationId xmlns:a16="http://schemas.microsoft.com/office/drawing/2014/main" id="{1C861A8F-07EC-46AE-BB8B-5F769996735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640328" y="3646758"/>
                <a:ext cx="367856" cy="367856"/>
              </a:xfrm>
              <a:prstGeom prst="rect">
                <a:avLst/>
              </a:prstGeom>
            </p:spPr>
          </p:pic>
        </p:grpSp>
        <p:grpSp>
          <p:nvGrpSpPr>
            <p:cNvPr id="20" name="Group 19">
              <a:extLst>
                <a:ext uri="{FF2B5EF4-FFF2-40B4-BE49-F238E27FC236}">
                  <a16:creationId xmlns:a16="http://schemas.microsoft.com/office/drawing/2014/main" id="{801AB62C-E6AD-42C7-83DC-ACCEDB1B387E}"/>
                </a:ext>
              </a:extLst>
            </p:cNvPr>
            <p:cNvGrpSpPr/>
            <p:nvPr/>
          </p:nvGrpSpPr>
          <p:grpSpPr>
            <a:xfrm rot="5400000">
              <a:off x="2157169" y="3456995"/>
              <a:ext cx="865223" cy="367856"/>
              <a:chOff x="4142961" y="3161630"/>
              <a:chExt cx="865223" cy="367856"/>
            </a:xfrm>
          </p:grpSpPr>
          <p:pic>
            <p:nvPicPr>
              <p:cNvPr id="21" name="Picture 20" descr="A close up of a logo&#10;&#10;Description automatically generated">
                <a:extLst>
                  <a:ext uri="{FF2B5EF4-FFF2-40B4-BE49-F238E27FC236}">
                    <a16:creationId xmlns:a16="http://schemas.microsoft.com/office/drawing/2014/main" id="{F0BEF569-E68B-4E60-8D6C-A5CB9472F3A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142961" y="3161630"/>
                <a:ext cx="367856" cy="367856"/>
              </a:xfrm>
              <a:prstGeom prst="rect">
                <a:avLst/>
              </a:prstGeom>
            </p:spPr>
          </p:pic>
          <p:pic>
            <p:nvPicPr>
              <p:cNvPr id="22" name="Picture 21" descr="A picture containing cosmetic, toiletry&#10;&#10;Description automatically generated">
                <a:extLst>
                  <a:ext uri="{FF2B5EF4-FFF2-40B4-BE49-F238E27FC236}">
                    <a16:creationId xmlns:a16="http://schemas.microsoft.com/office/drawing/2014/main" id="{B41E091B-DA96-43E5-BCA1-530F85C878B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640328" y="3161630"/>
                <a:ext cx="367856" cy="367856"/>
              </a:xfrm>
              <a:prstGeom prst="rect">
                <a:avLst/>
              </a:prstGeom>
            </p:spPr>
          </p:pic>
        </p:grpSp>
        <p:grpSp>
          <p:nvGrpSpPr>
            <p:cNvPr id="23" name="Group 22">
              <a:extLst>
                <a:ext uri="{FF2B5EF4-FFF2-40B4-BE49-F238E27FC236}">
                  <a16:creationId xmlns:a16="http://schemas.microsoft.com/office/drawing/2014/main" id="{457D2107-DA10-4653-89E5-6D22BE7F48AC}"/>
                </a:ext>
              </a:extLst>
            </p:cNvPr>
            <p:cNvGrpSpPr/>
            <p:nvPr/>
          </p:nvGrpSpPr>
          <p:grpSpPr>
            <a:xfrm rot="5400000">
              <a:off x="2654362" y="3456995"/>
              <a:ext cx="865223" cy="367856"/>
              <a:chOff x="4142961" y="2664437"/>
              <a:chExt cx="865223" cy="367856"/>
            </a:xfrm>
          </p:grpSpPr>
          <p:pic>
            <p:nvPicPr>
              <p:cNvPr id="24" name="Picture 23" descr="A close up of a logo&#10;&#10;Description automatically generated">
                <a:extLst>
                  <a:ext uri="{FF2B5EF4-FFF2-40B4-BE49-F238E27FC236}">
                    <a16:creationId xmlns:a16="http://schemas.microsoft.com/office/drawing/2014/main" id="{0CEA5ACF-5F03-41BD-875F-3C6A5D5486B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142961" y="2664437"/>
                <a:ext cx="367856" cy="367856"/>
              </a:xfrm>
              <a:prstGeom prst="rect">
                <a:avLst/>
              </a:prstGeom>
            </p:spPr>
          </p:pic>
          <p:pic>
            <p:nvPicPr>
              <p:cNvPr id="25" name="Picture 24" descr="A picture containing cosmetic, toiletry&#10;&#10;Description automatically generated">
                <a:extLst>
                  <a:ext uri="{FF2B5EF4-FFF2-40B4-BE49-F238E27FC236}">
                    <a16:creationId xmlns:a16="http://schemas.microsoft.com/office/drawing/2014/main" id="{727B0F59-996A-44AE-A5F9-4889F81AB93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640328" y="2664437"/>
                <a:ext cx="367856" cy="367856"/>
              </a:xfrm>
              <a:prstGeom prst="rect">
                <a:avLst/>
              </a:prstGeom>
            </p:spPr>
          </p:pic>
        </p:grpSp>
        <p:grpSp>
          <p:nvGrpSpPr>
            <p:cNvPr id="26" name="Group 25">
              <a:extLst>
                <a:ext uri="{FF2B5EF4-FFF2-40B4-BE49-F238E27FC236}">
                  <a16:creationId xmlns:a16="http://schemas.microsoft.com/office/drawing/2014/main" id="{5ACBEAD7-0878-44B7-8E0E-09F255A220B3}"/>
                </a:ext>
              </a:extLst>
            </p:cNvPr>
            <p:cNvGrpSpPr/>
            <p:nvPr/>
          </p:nvGrpSpPr>
          <p:grpSpPr>
            <a:xfrm rot="5400000">
              <a:off x="3146633" y="3456995"/>
              <a:ext cx="865223" cy="367856"/>
              <a:chOff x="4142961" y="2172166"/>
              <a:chExt cx="865223" cy="367856"/>
            </a:xfrm>
          </p:grpSpPr>
          <p:pic>
            <p:nvPicPr>
              <p:cNvPr id="27" name="Picture 26" descr="A close up of a logo&#10;&#10;Description automatically generated">
                <a:extLst>
                  <a:ext uri="{FF2B5EF4-FFF2-40B4-BE49-F238E27FC236}">
                    <a16:creationId xmlns:a16="http://schemas.microsoft.com/office/drawing/2014/main" id="{2F09B92B-733C-41FA-AAE7-0D218BFC719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142961" y="2172166"/>
                <a:ext cx="367856" cy="367856"/>
              </a:xfrm>
              <a:prstGeom prst="rect">
                <a:avLst/>
              </a:prstGeom>
            </p:spPr>
          </p:pic>
          <p:pic>
            <p:nvPicPr>
              <p:cNvPr id="28" name="Picture 27" descr="A picture containing cosmetic, toiletry&#10;&#10;Description automatically generated">
                <a:extLst>
                  <a:ext uri="{FF2B5EF4-FFF2-40B4-BE49-F238E27FC236}">
                    <a16:creationId xmlns:a16="http://schemas.microsoft.com/office/drawing/2014/main" id="{77E6C419-C46A-4F9C-8FFF-9830EBD665C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640328" y="2172166"/>
                <a:ext cx="367856" cy="367856"/>
              </a:xfrm>
              <a:prstGeom prst="rect">
                <a:avLst/>
              </a:prstGeom>
            </p:spPr>
          </p:pic>
        </p:grpSp>
        <p:pic>
          <p:nvPicPr>
            <p:cNvPr id="31" name="Picture 30" descr="A picture containing sitting, indoor, looking, green&#10;&#10;Description automatically generated">
              <a:extLst>
                <a:ext uri="{FF2B5EF4-FFF2-40B4-BE49-F238E27FC236}">
                  <a16:creationId xmlns:a16="http://schemas.microsoft.com/office/drawing/2014/main" id="{E841368A-3D20-448A-BBA6-03ACC891C82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5400000">
              <a:off x="5568009" y="2409085"/>
              <a:ext cx="985106" cy="2456529"/>
            </a:xfrm>
            <a:prstGeom prst="rect">
              <a:avLst/>
            </a:prstGeom>
          </p:spPr>
        </p:pic>
        <p:grpSp>
          <p:nvGrpSpPr>
            <p:cNvPr id="35" name="Group 34">
              <a:extLst>
                <a:ext uri="{FF2B5EF4-FFF2-40B4-BE49-F238E27FC236}">
                  <a16:creationId xmlns:a16="http://schemas.microsoft.com/office/drawing/2014/main" id="{4CCEBA00-B98C-48BF-9EF2-D130307ED9D6}"/>
                </a:ext>
              </a:extLst>
            </p:cNvPr>
            <p:cNvGrpSpPr/>
            <p:nvPr/>
          </p:nvGrpSpPr>
          <p:grpSpPr>
            <a:xfrm rot="5400000">
              <a:off x="3628266" y="3456995"/>
              <a:ext cx="865223" cy="367856"/>
              <a:chOff x="4142961" y="2172166"/>
              <a:chExt cx="865223" cy="367856"/>
            </a:xfrm>
          </p:grpSpPr>
          <p:pic>
            <p:nvPicPr>
              <p:cNvPr id="36" name="Picture 35" descr="A close up of a logo&#10;&#10;Description automatically generated">
                <a:extLst>
                  <a:ext uri="{FF2B5EF4-FFF2-40B4-BE49-F238E27FC236}">
                    <a16:creationId xmlns:a16="http://schemas.microsoft.com/office/drawing/2014/main" id="{78C83D5C-40DE-41AF-9564-835611D0CAF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142961" y="2172166"/>
                <a:ext cx="367856" cy="367856"/>
              </a:xfrm>
              <a:prstGeom prst="rect">
                <a:avLst/>
              </a:prstGeom>
            </p:spPr>
          </p:pic>
          <p:pic>
            <p:nvPicPr>
              <p:cNvPr id="37" name="Picture 36" descr="A picture containing cosmetic, toiletry&#10;&#10;Description automatically generated">
                <a:extLst>
                  <a:ext uri="{FF2B5EF4-FFF2-40B4-BE49-F238E27FC236}">
                    <a16:creationId xmlns:a16="http://schemas.microsoft.com/office/drawing/2014/main" id="{67064E7C-1E00-4206-94FE-64707B6A6C8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640328" y="2172166"/>
                <a:ext cx="367856" cy="367856"/>
              </a:xfrm>
              <a:prstGeom prst="rect">
                <a:avLst/>
              </a:prstGeom>
            </p:spPr>
          </p:pic>
        </p:grpSp>
      </p:grpSp>
      <p:sp>
        <p:nvSpPr>
          <p:cNvPr id="55" name="TextBox 54">
            <a:extLst>
              <a:ext uri="{FF2B5EF4-FFF2-40B4-BE49-F238E27FC236}">
                <a16:creationId xmlns:a16="http://schemas.microsoft.com/office/drawing/2014/main" id="{E788FD7A-06FD-4A5D-B88D-31FADCBCEA5A}"/>
              </a:ext>
            </a:extLst>
          </p:cNvPr>
          <p:cNvSpPr txBox="1"/>
          <p:nvPr/>
        </p:nvSpPr>
        <p:spPr bwMode="auto">
          <a:xfrm>
            <a:off x="6836145" y="1069207"/>
            <a:ext cx="144783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  6  +  6</a:t>
            </a:r>
            <a:endParaRPr lang="en-GB" sz="2400" dirty="0">
              <a:solidFill>
                <a:srgbClr val="C00000"/>
              </a:solidFill>
              <a:latin typeface="Myriad Pro Semibold" charset="0"/>
              <a:ea typeface="Myriad Pro Semibold" charset="0"/>
              <a:cs typeface="Myriad Pro Semibold" charset="0"/>
            </a:endParaRPr>
          </a:p>
        </p:txBody>
      </p:sp>
      <p:sp>
        <p:nvSpPr>
          <p:cNvPr id="56" name="Rectangle 55">
            <a:extLst>
              <a:ext uri="{FF2B5EF4-FFF2-40B4-BE49-F238E27FC236}">
                <a16:creationId xmlns:a16="http://schemas.microsoft.com/office/drawing/2014/main" id="{402E5DA9-4555-4E88-ADE1-6B824B348D91}"/>
              </a:ext>
            </a:extLst>
          </p:cNvPr>
          <p:cNvSpPr/>
          <p:nvPr/>
        </p:nvSpPr>
        <p:spPr bwMode="auto">
          <a:xfrm>
            <a:off x="6282743" y="1069208"/>
            <a:ext cx="461665" cy="461665"/>
          </a:xfrm>
          <a:prstGeom prst="rect">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57" name="TextBox 56">
            <a:extLst>
              <a:ext uri="{FF2B5EF4-FFF2-40B4-BE49-F238E27FC236}">
                <a16:creationId xmlns:a16="http://schemas.microsoft.com/office/drawing/2014/main" id="{99EA032F-892C-4EF7-A672-D019053B7633}"/>
              </a:ext>
            </a:extLst>
          </p:cNvPr>
          <p:cNvSpPr txBox="1"/>
          <p:nvPr/>
        </p:nvSpPr>
        <p:spPr bwMode="auto">
          <a:xfrm>
            <a:off x="6254529" y="1069207"/>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12</a:t>
            </a:r>
          </a:p>
        </p:txBody>
      </p:sp>
      <p:sp>
        <p:nvSpPr>
          <p:cNvPr id="2" name="Text Placeholder 1"/>
          <p:cNvSpPr>
            <a:spLocks noGrp="1"/>
          </p:cNvSpPr>
          <p:nvPr>
            <p:ph type="body" sz="quarter" idx="11"/>
          </p:nvPr>
        </p:nvSpPr>
        <p:spPr/>
        <p:txBody>
          <a:bodyPr/>
          <a:lstStyle/>
          <a:p>
            <a:r>
              <a:rPr lang="en-US" dirty="0"/>
              <a:t>2.5 Commutativity, doubling and halving</a:t>
            </a:r>
            <a:r>
              <a:rPr lang="en-GB" dirty="0"/>
              <a:t>	  </a:t>
            </a:r>
            <a:r>
              <a:rPr lang="en-US" dirty="0">
                <a:solidFill>
                  <a:srgbClr val="00628C"/>
                </a:solidFill>
              </a:rPr>
              <a:t>Step 2:5</a:t>
            </a:r>
          </a:p>
        </p:txBody>
      </p:sp>
      <p:grpSp>
        <p:nvGrpSpPr>
          <p:cNvPr id="32" name="Group 31">
            <a:extLst>
              <a:ext uri="{FF2B5EF4-FFF2-40B4-BE49-F238E27FC236}">
                <a16:creationId xmlns:a16="http://schemas.microsoft.com/office/drawing/2014/main" id="{071E3D50-1D2E-431D-A36E-DA237AEE5763}"/>
              </a:ext>
            </a:extLst>
          </p:cNvPr>
          <p:cNvGrpSpPr/>
          <p:nvPr/>
        </p:nvGrpSpPr>
        <p:grpSpPr>
          <a:xfrm rot="5400000">
            <a:off x="6173164" y="2828393"/>
            <a:ext cx="865223" cy="367856"/>
            <a:chOff x="4142961" y="3646758"/>
            <a:chExt cx="865223" cy="367856"/>
          </a:xfrm>
        </p:grpSpPr>
        <p:pic>
          <p:nvPicPr>
            <p:cNvPr id="42" name="Picture 41" descr="A close up of a logo&#10;&#10;Description automatically generated">
              <a:extLst>
                <a:ext uri="{FF2B5EF4-FFF2-40B4-BE49-F238E27FC236}">
                  <a16:creationId xmlns:a16="http://schemas.microsoft.com/office/drawing/2014/main" id="{D3F47155-C2C4-4A43-8165-32047CDC167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142961" y="3646758"/>
              <a:ext cx="367856" cy="367856"/>
            </a:xfrm>
            <a:prstGeom prst="rect">
              <a:avLst/>
            </a:prstGeom>
          </p:spPr>
        </p:pic>
        <p:pic>
          <p:nvPicPr>
            <p:cNvPr id="43" name="Picture 42" descr="A picture containing cosmetic, toiletry&#10;&#10;Description automatically generated">
              <a:extLst>
                <a:ext uri="{FF2B5EF4-FFF2-40B4-BE49-F238E27FC236}">
                  <a16:creationId xmlns:a16="http://schemas.microsoft.com/office/drawing/2014/main" id="{727AA2E5-4A11-4A03-9DF6-374E98F4F61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640328" y="3646758"/>
              <a:ext cx="367856" cy="367856"/>
            </a:xfrm>
            <a:prstGeom prst="rect">
              <a:avLst/>
            </a:prstGeom>
          </p:spPr>
        </p:pic>
      </p:grpSp>
      <p:sp>
        <p:nvSpPr>
          <p:cNvPr id="44" name="TextBox 43">
            <a:extLst>
              <a:ext uri="{FF2B5EF4-FFF2-40B4-BE49-F238E27FC236}">
                <a16:creationId xmlns:a16="http://schemas.microsoft.com/office/drawing/2014/main" id="{A78DE70D-093F-40CC-AE9A-719C068DD85D}"/>
              </a:ext>
            </a:extLst>
          </p:cNvPr>
          <p:cNvSpPr txBox="1"/>
          <p:nvPr/>
        </p:nvSpPr>
        <p:spPr bwMode="auto">
          <a:xfrm>
            <a:off x="3908025" y="1069207"/>
            <a:ext cx="13901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double 6</a:t>
            </a:r>
          </a:p>
        </p:txBody>
      </p:sp>
      <p:sp>
        <p:nvSpPr>
          <p:cNvPr id="50" name="TextBox 49">
            <a:extLst>
              <a:ext uri="{FF2B5EF4-FFF2-40B4-BE49-F238E27FC236}">
                <a16:creationId xmlns:a16="http://schemas.microsoft.com/office/drawing/2014/main" id="{1C691486-5FCC-464A-981B-C2C07E11307C}"/>
              </a:ext>
            </a:extLst>
          </p:cNvPr>
          <p:cNvSpPr txBox="1"/>
          <p:nvPr/>
        </p:nvSpPr>
        <p:spPr bwMode="auto">
          <a:xfrm>
            <a:off x="5290335" y="4093351"/>
            <a:ext cx="161133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5 + 5 = 10</a:t>
            </a:r>
          </a:p>
        </p:txBody>
      </p:sp>
      <p:sp>
        <p:nvSpPr>
          <p:cNvPr id="51" name="TextBox 50">
            <a:extLst>
              <a:ext uri="{FF2B5EF4-FFF2-40B4-BE49-F238E27FC236}">
                <a16:creationId xmlns:a16="http://schemas.microsoft.com/office/drawing/2014/main" id="{AB401D16-B587-4674-871A-E58CE2173D57}"/>
              </a:ext>
            </a:extLst>
          </p:cNvPr>
          <p:cNvSpPr txBox="1"/>
          <p:nvPr/>
        </p:nvSpPr>
        <p:spPr bwMode="auto">
          <a:xfrm>
            <a:off x="5373691" y="4634041"/>
            <a:ext cx="144462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1 + 1 = 2</a:t>
            </a:r>
          </a:p>
        </p:txBody>
      </p:sp>
      <p:sp>
        <p:nvSpPr>
          <p:cNvPr id="52" name="TextBox 51">
            <a:extLst>
              <a:ext uri="{FF2B5EF4-FFF2-40B4-BE49-F238E27FC236}">
                <a16:creationId xmlns:a16="http://schemas.microsoft.com/office/drawing/2014/main" id="{AC88E90B-99FA-4498-9A35-F92AB4AF91D6}"/>
              </a:ext>
            </a:extLst>
          </p:cNvPr>
          <p:cNvSpPr txBox="1"/>
          <p:nvPr/>
        </p:nvSpPr>
        <p:spPr bwMode="auto">
          <a:xfrm>
            <a:off x="5206977" y="5174730"/>
            <a:ext cx="177805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10 + 2 = 12</a:t>
            </a:r>
          </a:p>
        </p:txBody>
      </p:sp>
    </p:spTree>
    <p:extLst>
      <p:ext uri="{BB962C8B-B14F-4D97-AF65-F5344CB8AC3E}">
        <p14:creationId xmlns:p14="http://schemas.microsoft.com/office/powerpoint/2010/main" val="16963881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5"/>
                                        </p:tgtEl>
                                        <p:attrNameLst>
                                          <p:attrName>style.visibility</p:attrName>
                                        </p:attrNameLst>
                                      </p:cBhvr>
                                      <p:to>
                                        <p:strVal val="visible"/>
                                      </p:to>
                                    </p:set>
                                    <p:animEffect transition="in" filter="fade">
                                      <p:cBhvr>
                                        <p:cTn id="7" dur="500"/>
                                        <p:tgtEl>
                                          <p:spTgt spid="5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6"/>
                                        </p:tgtEl>
                                        <p:attrNameLst>
                                          <p:attrName>style.visibility</p:attrName>
                                        </p:attrNameLst>
                                      </p:cBhvr>
                                      <p:to>
                                        <p:strVal val="visible"/>
                                      </p:to>
                                    </p:set>
                                    <p:animEffect transition="in" filter="fade">
                                      <p:cBhvr>
                                        <p:cTn id="10" dur="500"/>
                                        <p:tgtEl>
                                          <p:spTgt spid="56"/>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73"/>
                                        </p:tgtEl>
                                        <p:attrNameLst>
                                          <p:attrName>style.visibility</p:attrName>
                                        </p:attrNameLst>
                                      </p:cBhvr>
                                      <p:to>
                                        <p:strVal val="visible"/>
                                      </p:to>
                                    </p:set>
                                    <p:animEffect transition="in" filter="fade">
                                      <p:cBhvr>
                                        <p:cTn id="15" dur="500"/>
                                        <p:tgtEl>
                                          <p:spTgt spid="73"/>
                                        </p:tgtEl>
                                      </p:cBhvr>
                                    </p:animEffect>
                                  </p:childTnLst>
                                </p:cTn>
                              </p:par>
                            </p:childTnLst>
                          </p:cTn>
                        </p:par>
                        <p:par>
                          <p:cTn id="16" fill="hold">
                            <p:stCondLst>
                              <p:cond delay="500"/>
                            </p:stCondLst>
                            <p:childTnLst>
                              <p:par>
                                <p:cTn id="17" presetID="10" presetClass="entr" presetSubtype="0" fill="hold" nodeType="afterEffect">
                                  <p:stCondLst>
                                    <p:cond delay="250"/>
                                  </p:stCondLst>
                                  <p:childTnLst>
                                    <p:set>
                                      <p:cBhvr>
                                        <p:cTn id="18" dur="1" fill="hold">
                                          <p:stCondLst>
                                            <p:cond delay="0"/>
                                          </p:stCondLst>
                                        </p:cTn>
                                        <p:tgtEl>
                                          <p:spTgt spid="32"/>
                                        </p:tgtEl>
                                        <p:attrNameLst>
                                          <p:attrName>style.visibility</p:attrName>
                                        </p:attrNameLst>
                                      </p:cBhvr>
                                      <p:to>
                                        <p:strVal val="visible"/>
                                      </p:to>
                                    </p:set>
                                    <p:animEffect transition="in" filter="fade">
                                      <p:cBhvr>
                                        <p:cTn id="19" dur="500"/>
                                        <p:tgtEl>
                                          <p:spTgt spid="32"/>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50"/>
                                        </p:tgtEl>
                                        <p:attrNameLst>
                                          <p:attrName>style.visibility</p:attrName>
                                        </p:attrNameLst>
                                      </p:cBhvr>
                                      <p:to>
                                        <p:strVal val="visible"/>
                                      </p:to>
                                    </p:set>
                                    <p:animEffect transition="in" filter="fade">
                                      <p:cBhvr>
                                        <p:cTn id="24" dur="500"/>
                                        <p:tgtEl>
                                          <p:spTgt spid="50"/>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51"/>
                                        </p:tgtEl>
                                        <p:attrNameLst>
                                          <p:attrName>style.visibility</p:attrName>
                                        </p:attrNameLst>
                                      </p:cBhvr>
                                      <p:to>
                                        <p:strVal val="visible"/>
                                      </p:to>
                                    </p:set>
                                    <p:animEffect transition="in" filter="fade">
                                      <p:cBhvr>
                                        <p:cTn id="27" dur="500"/>
                                        <p:tgtEl>
                                          <p:spTgt spid="51"/>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52"/>
                                        </p:tgtEl>
                                        <p:attrNameLst>
                                          <p:attrName>style.visibility</p:attrName>
                                        </p:attrNameLst>
                                      </p:cBhvr>
                                      <p:to>
                                        <p:strVal val="visible"/>
                                      </p:to>
                                    </p:set>
                                    <p:animEffect transition="in" filter="fade">
                                      <p:cBhvr>
                                        <p:cTn id="32" dur="500"/>
                                        <p:tgtEl>
                                          <p:spTgt spid="52"/>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57"/>
                                        </p:tgtEl>
                                        <p:attrNameLst>
                                          <p:attrName>style.visibility</p:attrName>
                                        </p:attrNameLst>
                                      </p:cBhvr>
                                      <p:to>
                                        <p:strVal val="visible"/>
                                      </p:to>
                                    </p:set>
                                    <p:animEffect transition="in" filter="fade">
                                      <p:cBhvr>
                                        <p:cTn id="37" dur="5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6" grpId="0" animBg="1"/>
      <p:bldP spid="57" grpId="0"/>
      <p:bldP spid="50" grpId="0"/>
      <p:bldP spid="51" grpId="0"/>
      <p:bldP spid="52" grpId="0"/>
    </p:bldLst>
  </p:timing>
</p:sld>
</file>

<file path=ppt/slides/slide2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2.5 Commutativity, doubling and halving</a:t>
            </a:r>
            <a:r>
              <a:rPr lang="en-GB" dirty="0"/>
              <a:t>	  </a:t>
            </a:r>
            <a:r>
              <a:rPr lang="en-US" dirty="0">
                <a:solidFill>
                  <a:srgbClr val="00628C"/>
                </a:solidFill>
              </a:rPr>
              <a:t>Step 2:5</a:t>
            </a:r>
          </a:p>
        </p:txBody>
      </p:sp>
      <p:grpSp>
        <p:nvGrpSpPr>
          <p:cNvPr id="44" name="Group 43">
            <a:extLst>
              <a:ext uri="{FF2B5EF4-FFF2-40B4-BE49-F238E27FC236}">
                <a16:creationId xmlns:a16="http://schemas.microsoft.com/office/drawing/2014/main" id="{37BF9733-A6D7-4FFD-8E79-FC239205C7EB}"/>
              </a:ext>
            </a:extLst>
          </p:cNvPr>
          <p:cNvGrpSpPr/>
          <p:nvPr/>
        </p:nvGrpSpPr>
        <p:grpSpPr>
          <a:xfrm>
            <a:off x="5009217" y="2003530"/>
            <a:ext cx="2024882" cy="2326844"/>
            <a:chOff x="3849691" y="1970077"/>
            <a:chExt cx="2024882" cy="2326844"/>
          </a:xfrm>
        </p:grpSpPr>
        <p:pic>
          <p:nvPicPr>
            <p:cNvPr id="45" name="Picture 44">
              <a:extLst>
                <a:ext uri="{FF2B5EF4-FFF2-40B4-BE49-F238E27FC236}">
                  <a16:creationId xmlns:a16="http://schemas.microsoft.com/office/drawing/2014/main" id="{900F72BE-09E2-4BE6-A47B-84E674346CAA}"/>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3849691" y="1970077"/>
              <a:ext cx="2024882" cy="2326844"/>
            </a:xfrm>
            <a:prstGeom prst="rect">
              <a:avLst/>
            </a:prstGeom>
          </p:spPr>
        </p:pic>
        <p:pic>
          <p:nvPicPr>
            <p:cNvPr id="46" name="Picture 45" descr="A picture containing toiletry&#10;&#10;Description automatically generated">
              <a:extLst>
                <a:ext uri="{FF2B5EF4-FFF2-40B4-BE49-F238E27FC236}">
                  <a16:creationId xmlns:a16="http://schemas.microsoft.com/office/drawing/2014/main" id="{BFC518EC-FA79-44DB-A17E-2E22DDE18EB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993826" y="2909735"/>
              <a:ext cx="927745" cy="1384135"/>
            </a:xfrm>
            <a:prstGeom prst="rect">
              <a:avLst/>
            </a:prstGeom>
          </p:spPr>
        </p:pic>
        <p:pic>
          <p:nvPicPr>
            <p:cNvPr id="47" name="Picture 46" descr="A picture containing toiletry&#10;&#10;Description automatically generated">
              <a:extLst>
                <a:ext uri="{FF2B5EF4-FFF2-40B4-BE49-F238E27FC236}">
                  <a16:creationId xmlns:a16="http://schemas.microsoft.com/office/drawing/2014/main" id="{3D4A3080-6317-47CC-B36C-E4FA5FA048A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0800000">
              <a:off x="3970781" y="1970490"/>
              <a:ext cx="927745" cy="1384135"/>
            </a:xfrm>
            <a:prstGeom prst="rect">
              <a:avLst/>
            </a:prstGeom>
          </p:spPr>
        </p:pic>
        <p:pic>
          <p:nvPicPr>
            <p:cNvPr id="48" name="Picture 47" descr="A picture containing object&#10;&#10;Description automatically generated">
              <a:extLst>
                <a:ext uri="{FF2B5EF4-FFF2-40B4-BE49-F238E27FC236}">
                  <a16:creationId xmlns:a16="http://schemas.microsoft.com/office/drawing/2014/main" id="{DC70AE7F-3476-44C4-ADE1-7925C320F97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403218" y="2630508"/>
              <a:ext cx="471355" cy="471355"/>
            </a:xfrm>
            <a:prstGeom prst="rect">
              <a:avLst/>
            </a:prstGeom>
          </p:spPr>
        </p:pic>
        <p:pic>
          <p:nvPicPr>
            <p:cNvPr id="49" name="Picture 48" descr="A picture containing object&#10;&#10;Description automatically generated">
              <a:extLst>
                <a:ext uri="{FF2B5EF4-FFF2-40B4-BE49-F238E27FC236}">
                  <a16:creationId xmlns:a16="http://schemas.microsoft.com/office/drawing/2014/main" id="{4E92A569-B0E0-46AD-93B5-54D05B6CCA4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403218" y="3120923"/>
              <a:ext cx="471355" cy="471355"/>
            </a:xfrm>
            <a:prstGeom prst="rect">
              <a:avLst/>
            </a:prstGeom>
          </p:spPr>
        </p:pic>
      </p:grpSp>
      <p:sp>
        <p:nvSpPr>
          <p:cNvPr id="50" name="TextBox 49">
            <a:extLst>
              <a:ext uri="{FF2B5EF4-FFF2-40B4-BE49-F238E27FC236}">
                <a16:creationId xmlns:a16="http://schemas.microsoft.com/office/drawing/2014/main" id="{22659D18-9022-47DC-A0EE-AB18FBD9F357}"/>
              </a:ext>
            </a:extLst>
          </p:cNvPr>
          <p:cNvSpPr txBox="1"/>
          <p:nvPr/>
        </p:nvSpPr>
        <p:spPr bwMode="auto">
          <a:xfrm>
            <a:off x="6761803" y="1102659"/>
            <a:ext cx="144783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  6  +  6</a:t>
            </a:r>
            <a:endParaRPr lang="en-GB" sz="2400" dirty="0">
              <a:solidFill>
                <a:srgbClr val="C00000"/>
              </a:solidFill>
              <a:latin typeface="Myriad Pro Semibold" charset="0"/>
              <a:ea typeface="Myriad Pro Semibold" charset="0"/>
              <a:cs typeface="Myriad Pro Semibold" charset="0"/>
            </a:endParaRPr>
          </a:p>
        </p:txBody>
      </p:sp>
      <p:sp>
        <p:nvSpPr>
          <p:cNvPr id="51" name="Rectangle 50">
            <a:extLst>
              <a:ext uri="{FF2B5EF4-FFF2-40B4-BE49-F238E27FC236}">
                <a16:creationId xmlns:a16="http://schemas.microsoft.com/office/drawing/2014/main" id="{6B99EEA9-3112-490D-B136-F3584E0CDC92}"/>
              </a:ext>
            </a:extLst>
          </p:cNvPr>
          <p:cNvSpPr/>
          <p:nvPr/>
        </p:nvSpPr>
        <p:spPr bwMode="auto">
          <a:xfrm>
            <a:off x="6208400" y="1102660"/>
            <a:ext cx="461665" cy="461665"/>
          </a:xfrm>
          <a:prstGeom prst="rect">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2800" b="0" i="0" u="none" strike="noStrike" cap="none" normalizeH="0" baseline="0">
              <a:ln>
                <a:noFill/>
              </a:ln>
              <a:solidFill>
                <a:schemeClr val="tx1"/>
              </a:solidFill>
              <a:effectLst/>
              <a:latin typeface="Arial" charset="0"/>
            </a:endParaRPr>
          </a:p>
        </p:txBody>
      </p:sp>
      <p:sp>
        <p:nvSpPr>
          <p:cNvPr id="52" name="TextBox 51">
            <a:extLst>
              <a:ext uri="{FF2B5EF4-FFF2-40B4-BE49-F238E27FC236}">
                <a16:creationId xmlns:a16="http://schemas.microsoft.com/office/drawing/2014/main" id="{0A3168CA-D334-475D-8761-25E6DA79F173}"/>
              </a:ext>
            </a:extLst>
          </p:cNvPr>
          <p:cNvSpPr txBox="1"/>
          <p:nvPr/>
        </p:nvSpPr>
        <p:spPr bwMode="auto">
          <a:xfrm>
            <a:off x="6180187" y="1102659"/>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12</a:t>
            </a:r>
          </a:p>
        </p:txBody>
      </p:sp>
      <p:sp>
        <p:nvSpPr>
          <p:cNvPr id="53" name="TextBox 52">
            <a:extLst>
              <a:ext uri="{FF2B5EF4-FFF2-40B4-BE49-F238E27FC236}">
                <a16:creationId xmlns:a16="http://schemas.microsoft.com/office/drawing/2014/main" id="{720F7938-E35B-44C0-86AF-2D91A31FD0A9}"/>
              </a:ext>
            </a:extLst>
          </p:cNvPr>
          <p:cNvSpPr txBox="1"/>
          <p:nvPr/>
        </p:nvSpPr>
        <p:spPr bwMode="auto">
          <a:xfrm>
            <a:off x="3833682" y="1102659"/>
            <a:ext cx="13901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double 6</a:t>
            </a:r>
          </a:p>
        </p:txBody>
      </p:sp>
      <p:sp>
        <p:nvSpPr>
          <p:cNvPr id="54" name="TextBox 53">
            <a:extLst>
              <a:ext uri="{FF2B5EF4-FFF2-40B4-BE49-F238E27FC236}">
                <a16:creationId xmlns:a16="http://schemas.microsoft.com/office/drawing/2014/main" id="{C7D9DE67-D98A-4BF7-94A3-381A2A46C458}"/>
              </a:ext>
            </a:extLst>
          </p:cNvPr>
          <p:cNvSpPr txBox="1"/>
          <p:nvPr/>
        </p:nvSpPr>
        <p:spPr bwMode="auto">
          <a:xfrm>
            <a:off x="5215992" y="4634332"/>
            <a:ext cx="161133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5 + 5 = 10</a:t>
            </a:r>
          </a:p>
        </p:txBody>
      </p:sp>
      <p:sp>
        <p:nvSpPr>
          <p:cNvPr id="55" name="TextBox 54">
            <a:extLst>
              <a:ext uri="{FF2B5EF4-FFF2-40B4-BE49-F238E27FC236}">
                <a16:creationId xmlns:a16="http://schemas.microsoft.com/office/drawing/2014/main" id="{8BEC23D0-8968-4D82-8533-D15E3912BDFB}"/>
              </a:ext>
            </a:extLst>
          </p:cNvPr>
          <p:cNvSpPr txBox="1"/>
          <p:nvPr/>
        </p:nvSpPr>
        <p:spPr bwMode="auto">
          <a:xfrm>
            <a:off x="5299349" y="5175022"/>
            <a:ext cx="144462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1 + 1 = 2</a:t>
            </a:r>
          </a:p>
        </p:txBody>
      </p:sp>
      <p:sp>
        <p:nvSpPr>
          <p:cNvPr id="56" name="TextBox 55">
            <a:extLst>
              <a:ext uri="{FF2B5EF4-FFF2-40B4-BE49-F238E27FC236}">
                <a16:creationId xmlns:a16="http://schemas.microsoft.com/office/drawing/2014/main" id="{9E7D6844-3C0E-406C-83DF-793ED7760951}"/>
              </a:ext>
            </a:extLst>
          </p:cNvPr>
          <p:cNvSpPr txBox="1"/>
          <p:nvPr/>
        </p:nvSpPr>
        <p:spPr bwMode="auto">
          <a:xfrm>
            <a:off x="5132635" y="5715711"/>
            <a:ext cx="177805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10 + 2 = 12</a:t>
            </a:r>
          </a:p>
        </p:txBody>
      </p:sp>
      <p:pic>
        <p:nvPicPr>
          <p:cNvPr id="57" name="Picture 56" descr="A picture containing toiletry&#10;&#10;Description automatically generated">
            <a:extLst>
              <a:ext uri="{FF2B5EF4-FFF2-40B4-BE49-F238E27FC236}">
                <a16:creationId xmlns:a16="http://schemas.microsoft.com/office/drawing/2014/main" id="{C7956DF2-9BEA-4404-AB83-25AADBFBF4D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82730" y="2484144"/>
            <a:ext cx="927745" cy="1384135"/>
          </a:xfrm>
          <a:prstGeom prst="rect">
            <a:avLst/>
          </a:prstGeom>
        </p:spPr>
      </p:pic>
      <p:pic>
        <p:nvPicPr>
          <p:cNvPr id="58" name="Picture 57" descr="A picture containing object&#10;&#10;Description automatically generated">
            <a:extLst>
              <a:ext uri="{FF2B5EF4-FFF2-40B4-BE49-F238E27FC236}">
                <a16:creationId xmlns:a16="http://schemas.microsoft.com/office/drawing/2014/main" id="{0916964C-018C-4C33-80D5-C9DB0AD0E9A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156024" y="2460334"/>
            <a:ext cx="471355" cy="471355"/>
          </a:xfrm>
          <a:prstGeom prst="rect">
            <a:avLst/>
          </a:prstGeom>
        </p:spPr>
      </p:pic>
      <p:pic>
        <p:nvPicPr>
          <p:cNvPr id="59" name="Picture 58" descr="A picture containing toiletry&#10;&#10;Description automatically generated">
            <a:extLst>
              <a:ext uri="{FF2B5EF4-FFF2-40B4-BE49-F238E27FC236}">
                <a16:creationId xmlns:a16="http://schemas.microsoft.com/office/drawing/2014/main" id="{4CC73602-BACF-4AFF-9EFE-0964CE5FE13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58856" y="2486713"/>
            <a:ext cx="927745" cy="1384135"/>
          </a:xfrm>
          <a:prstGeom prst="rect">
            <a:avLst/>
          </a:prstGeom>
        </p:spPr>
      </p:pic>
      <p:pic>
        <p:nvPicPr>
          <p:cNvPr id="60" name="Picture 59" descr="A picture containing object&#10;&#10;Description automatically generated">
            <a:extLst>
              <a:ext uri="{FF2B5EF4-FFF2-40B4-BE49-F238E27FC236}">
                <a16:creationId xmlns:a16="http://schemas.microsoft.com/office/drawing/2014/main" id="{97E37B15-BC5B-4363-8D42-793D35A1341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136554" y="2460334"/>
            <a:ext cx="471355" cy="471355"/>
          </a:xfrm>
          <a:prstGeom prst="rect">
            <a:avLst/>
          </a:prstGeom>
        </p:spPr>
      </p:pic>
    </p:spTree>
    <p:extLst>
      <p:ext uri="{BB962C8B-B14F-4D97-AF65-F5344CB8AC3E}">
        <p14:creationId xmlns:p14="http://schemas.microsoft.com/office/powerpoint/2010/main" val="22906888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fade">
                                      <p:cBhvr>
                                        <p:cTn id="7" dur="500"/>
                                        <p:tgtEl>
                                          <p:spTgt spid="5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1"/>
                                        </p:tgtEl>
                                        <p:attrNameLst>
                                          <p:attrName>style.visibility</p:attrName>
                                        </p:attrNameLst>
                                      </p:cBhvr>
                                      <p:to>
                                        <p:strVal val="visible"/>
                                      </p:to>
                                    </p:set>
                                    <p:animEffect transition="in" filter="fade">
                                      <p:cBhvr>
                                        <p:cTn id="10" dur="500"/>
                                        <p:tgtEl>
                                          <p:spTgt spid="51"/>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59"/>
                                        </p:tgtEl>
                                        <p:attrNameLst>
                                          <p:attrName>style.visibility</p:attrName>
                                        </p:attrNameLst>
                                      </p:cBhvr>
                                      <p:to>
                                        <p:strVal val="visible"/>
                                      </p:to>
                                    </p:set>
                                    <p:animEffect transition="in" filter="fade">
                                      <p:cBhvr>
                                        <p:cTn id="15" dur="500"/>
                                        <p:tgtEl>
                                          <p:spTgt spid="59"/>
                                        </p:tgtEl>
                                      </p:cBhvr>
                                    </p:animEffect>
                                  </p:childTnLst>
                                </p:cTn>
                              </p:par>
                              <p:par>
                                <p:cTn id="16" presetID="10" presetClass="entr" presetSubtype="0" fill="hold" nodeType="withEffect">
                                  <p:stCondLst>
                                    <p:cond delay="0"/>
                                  </p:stCondLst>
                                  <p:childTnLst>
                                    <p:set>
                                      <p:cBhvr>
                                        <p:cTn id="17" dur="1" fill="hold">
                                          <p:stCondLst>
                                            <p:cond delay="0"/>
                                          </p:stCondLst>
                                        </p:cTn>
                                        <p:tgtEl>
                                          <p:spTgt spid="57"/>
                                        </p:tgtEl>
                                        <p:attrNameLst>
                                          <p:attrName>style.visibility</p:attrName>
                                        </p:attrNameLst>
                                      </p:cBhvr>
                                      <p:to>
                                        <p:strVal val="visible"/>
                                      </p:to>
                                    </p:set>
                                    <p:animEffect transition="in" filter="fade">
                                      <p:cBhvr>
                                        <p:cTn id="18" dur="500"/>
                                        <p:tgtEl>
                                          <p:spTgt spid="57"/>
                                        </p:tgtEl>
                                      </p:cBhvr>
                                    </p:animEffect>
                                  </p:childTnLst>
                                </p:cTn>
                              </p:par>
                            </p:childTnLst>
                          </p:cTn>
                        </p:par>
                        <p:par>
                          <p:cTn id="19" fill="hold">
                            <p:stCondLst>
                              <p:cond delay="500"/>
                            </p:stCondLst>
                            <p:childTnLst>
                              <p:par>
                                <p:cTn id="20" presetID="10" presetClass="entr" presetSubtype="0" fill="hold" nodeType="afterEffect">
                                  <p:stCondLst>
                                    <p:cond delay="0"/>
                                  </p:stCondLst>
                                  <p:childTnLst>
                                    <p:set>
                                      <p:cBhvr>
                                        <p:cTn id="21" dur="1" fill="hold">
                                          <p:stCondLst>
                                            <p:cond delay="0"/>
                                          </p:stCondLst>
                                        </p:cTn>
                                        <p:tgtEl>
                                          <p:spTgt spid="58"/>
                                        </p:tgtEl>
                                        <p:attrNameLst>
                                          <p:attrName>style.visibility</p:attrName>
                                        </p:attrNameLst>
                                      </p:cBhvr>
                                      <p:to>
                                        <p:strVal val="visible"/>
                                      </p:to>
                                    </p:set>
                                    <p:animEffect transition="in" filter="fade">
                                      <p:cBhvr>
                                        <p:cTn id="22" dur="500"/>
                                        <p:tgtEl>
                                          <p:spTgt spid="58"/>
                                        </p:tgtEl>
                                      </p:cBhvr>
                                    </p:animEffect>
                                  </p:childTnLst>
                                </p:cTn>
                              </p:par>
                              <p:par>
                                <p:cTn id="23" presetID="10" presetClass="entr" presetSubtype="0" fill="hold" nodeType="withEffect">
                                  <p:stCondLst>
                                    <p:cond delay="0"/>
                                  </p:stCondLst>
                                  <p:childTnLst>
                                    <p:set>
                                      <p:cBhvr>
                                        <p:cTn id="24" dur="1" fill="hold">
                                          <p:stCondLst>
                                            <p:cond delay="0"/>
                                          </p:stCondLst>
                                        </p:cTn>
                                        <p:tgtEl>
                                          <p:spTgt spid="60"/>
                                        </p:tgtEl>
                                        <p:attrNameLst>
                                          <p:attrName>style.visibility</p:attrName>
                                        </p:attrNameLst>
                                      </p:cBhvr>
                                      <p:to>
                                        <p:strVal val="visible"/>
                                      </p:to>
                                    </p:set>
                                    <p:animEffect transition="in" filter="fade">
                                      <p:cBhvr>
                                        <p:cTn id="25" dur="500"/>
                                        <p:tgtEl>
                                          <p:spTgt spid="60"/>
                                        </p:tgtEl>
                                      </p:cBhvr>
                                    </p:animEffect>
                                  </p:childTnLst>
                                </p:cTn>
                              </p:par>
                            </p:childTnLst>
                          </p:cTn>
                        </p:par>
                      </p:childTnLst>
                    </p:cTn>
                  </p:par>
                  <p:par>
                    <p:cTn id="26" fill="hold">
                      <p:stCondLst>
                        <p:cond delay="indefinite"/>
                      </p:stCondLst>
                      <p:childTnLst>
                        <p:par>
                          <p:cTn id="27" fill="hold">
                            <p:stCondLst>
                              <p:cond delay="0"/>
                            </p:stCondLst>
                            <p:childTnLst>
                              <p:par>
                                <p:cTn id="28" presetID="42" presetClass="path" presetSubtype="0" accel="50000" fill="hold" nodeType="clickEffect">
                                  <p:stCondLst>
                                    <p:cond delay="0"/>
                                  </p:stCondLst>
                                  <p:childTnLst>
                                    <p:animMotion origin="layout" path="M 2.08333E-6 4.07407E-6 L 0.02096 0.06527 " pathEditMode="relative" rAng="0" ptsTypes="AA">
                                      <p:cBhvr>
                                        <p:cTn id="29" dur="2000" fill="hold"/>
                                        <p:tgtEl>
                                          <p:spTgt spid="59"/>
                                        </p:tgtEl>
                                        <p:attrNameLst>
                                          <p:attrName>ppt_x</p:attrName>
                                          <p:attrName>ppt_y</p:attrName>
                                        </p:attrNameLst>
                                      </p:cBhvr>
                                      <p:rCtr x="1042" y="3264"/>
                                    </p:animMotion>
                                  </p:childTnLst>
                                </p:cTn>
                              </p:par>
                              <p:par>
                                <p:cTn id="30" presetID="64" presetClass="path" presetSubtype="0" accel="50000" fill="hold" nodeType="withEffect">
                                  <p:stCondLst>
                                    <p:cond delay="0"/>
                                  </p:stCondLst>
                                  <p:childTnLst>
                                    <p:animMotion origin="layout" path="M -2.29167E-6 -4.44444E-6 L -0.08346 -0.07037 " pathEditMode="relative" rAng="0" ptsTypes="AA">
                                      <p:cBhvr>
                                        <p:cTn id="31" dur="2000" fill="hold"/>
                                        <p:tgtEl>
                                          <p:spTgt spid="57"/>
                                        </p:tgtEl>
                                        <p:attrNameLst>
                                          <p:attrName>ppt_x</p:attrName>
                                          <p:attrName>ppt_y</p:attrName>
                                        </p:attrNameLst>
                                      </p:cBhvr>
                                      <p:rCtr x="-4180" y="-3519"/>
                                    </p:animMotion>
                                  </p:childTnLst>
                                </p:cTn>
                              </p:par>
                              <p:par>
                                <p:cTn id="32" presetID="8" presetClass="emph" presetSubtype="0" accel="50000" fill="hold" nodeType="withEffect">
                                  <p:stCondLst>
                                    <p:cond delay="0"/>
                                  </p:stCondLst>
                                  <p:childTnLst>
                                    <p:animRot by="-10800000">
                                      <p:cBhvr>
                                        <p:cTn id="33" dur="2000" fill="hold"/>
                                        <p:tgtEl>
                                          <p:spTgt spid="57"/>
                                        </p:tgtEl>
                                        <p:attrNameLst>
                                          <p:attrName>r</p:attrName>
                                        </p:attrNameLst>
                                      </p:cBhvr>
                                    </p:animRot>
                                  </p:childTnLst>
                                </p:cTn>
                              </p:par>
                              <p:par>
                                <p:cTn id="34" presetID="42" presetClass="path" presetSubtype="0" accel="50000" fill="hold" nodeType="withEffect">
                                  <p:stCondLst>
                                    <p:cond delay="0"/>
                                  </p:stCondLst>
                                  <p:childTnLst>
                                    <p:animMotion origin="layout" path="M 1.25E-6 4.44444E-6 L 0.04388 0.10092 " pathEditMode="relative" rAng="0" ptsTypes="AA">
                                      <p:cBhvr>
                                        <p:cTn id="35" dur="2000" fill="hold"/>
                                        <p:tgtEl>
                                          <p:spTgt spid="58"/>
                                        </p:tgtEl>
                                        <p:attrNameLst>
                                          <p:attrName>ppt_x</p:attrName>
                                          <p:attrName>ppt_y</p:attrName>
                                        </p:attrNameLst>
                                      </p:cBhvr>
                                      <p:rCtr x="2187" y="5046"/>
                                    </p:animMotion>
                                  </p:childTnLst>
                                </p:cTn>
                              </p:par>
                              <p:par>
                                <p:cTn id="36" presetID="63" presetClass="path" presetSubtype="0" accel="50000" fill="hold" nodeType="withEffect">
                                  <p:stCondLst>
                                    <p:cond delay="0"/>
                                  </p:stCondLst>
                                  <p:childTnLst>
                                    <p:animMotion origin="layout" path="M 5E-6 4.44444E-6 L 0.17826 0.03009 " pathEditMode="relative" rAng="0" ptsTypes="AA">
                                      <p:cBhvr>
                                        <p:cTn id="37" dur="2000" fill="hold"/>
                                        <p:tgtEl>
                                          <p:spTgt spid="60"/>
                                        </p:tgtEl>
                                        <p:attrNameLst>
                                          <p:attrName>ppt_x</p:attrName>
                                          <p:attrName>ppt_y</p:attrName>
                                        </p:attrNameLst>
                                      </p:cBhvr>
                                      <p:rCtr x="8906" y="1505"/>
                                    </p:animMotion>
                                  </p:childTnLst>
                                </p:cTn>
                              </p:par>
                            </p:childTnLst>
                          </p:cTn>
                        </p:par>
                        <p:par>
                          <p:cTn id="38" fill="hold">
                            <p:stCondLst>
                              <p:cond delay="2000"/>
                            </p:stCondLst>
                            <p:childTnLst>
                              <p:par>
                                <p:cTn id="39" presetID="1" presetClass="exit" presetSubtype="0" fill="hold" nodeType="afterEffect">
                                  <p:stCondLst>
                                    <p:cond delay="0"/>
                                  </p:stCondLst>
                                  <p:childTnLst>
                                    <p:set>
                                      <p:cBhvr>
                                        <p:cTn id="40" dur="1" fill="hold">
                                          <p:stCondLst>
                                            <p:cond delay="0"/>
                                          </p:stCondLst>
                                        </p:cTn>
                                        <p:tgtEl>
                                          <p:spTgt spid="57"/>
                                        </p:tgtEl>
                                        <p:attrNameLst>
                                          <p:attrName>style.visibility</p:attrName>
                                        </p:attrNameLst>
                                      </p:cBhvr>
                                      <p:to>
                                        <p:strVal val="hidden"/>
                                      </p:to>
                                    </p:set>
                                  </p:childTnLst>
                                </p:cTn>
                              </p:par>
                              <p:par>
                                <p:cTn id="41" presetID="1" presetClass="exit" presetSubtype="0" fill="hold" nodeType="withEffect">
                                  <p:stCondLst>
                                    <p:cond delay="0"/>
                                  </p:stCondLst>
                                  <p:childTnLst>
                                    <p:set>
                                      <p:cBhvr>
                                        <p:cTn id="42" dur="1" fill="hold">
                                          <p:stCondLst>
                                            <p:cond delay="0"/>
                                          </p:stCondLst>
                                        </p:cTn>
                                        <p:tgtEl>
                                          <p:spTgt spid="59"/>
                                        </p:tgtEl>
                                        <p:attrNameLst>
                                          <p:attrName>style.visibility</p:attrName>
                                        </p:attrNameLst>
                                      </p:cBhvr>
                                      <p:to>
                                        <p:strVal val="hidden"/>
                                      </p:to>
                                    </p:set>
                                  </p:childTnLst>
                                </p:cTn>
                              </p:par>
                              <p:par>
                                <p:cTn id="43" presetID="1" presetClass="exit" presetSubtype="0" fill="hold" nodeType="withEffect">
                                  <p:stCondLst>
                                    <p:cond delay="0"/>
                                  </p:stCondLst>
                                  <p:childTnLst>
                                    <p:set>
                                      <p:cBhvr>
                                        <p:cTn id="44" dur="1" fill="hold">
                                          <p:stCondLst>
                                            <p:cond delay="0"/>
                                          </p:stCondLst>
                                        </p:cTn>
                                        <p:tgtEl>
                                          <p:spTgt spid="58"/>
                                        </p:tgtEl>
                                        <p:attrNameLst>
                                          <p:attrName>style.visibility</p:attrName>
                                        </p:attrNameLst>
                                      </p:cBhvr>
                                      <p:to>
                                        <p:strVal val="hidden"/>
                                      </p:to>
                                    </p:set>
                                  </p:childTnLst>
                                </p:cTn>
                              </p:par>
                              <p:par>
                                <p:cTn id="45" presetID="1" presetClass="exit" presetSubtype="0" fill="hold" nodeType="withEffect">
                                  <p:stCondLst>
                                    <p:cond delay="0"/>
                                  </p:stCondLst>
                                  <p:childTnLst>
                                    <p:set>
                                      <p:cBhvr>
                                        <p:cTn id="46" dur="1" fill="hold">
                                          <p:stCondLst>
                                            <p:cond delay="0"/>
                                          </p:stCondLst>
                                        </p:cTn>
                                        <p:tgtEl>
                                          <p:spTgt spid="60"/>
                                        </p:tgtEl>
                                        <p:attrNameLst>
                                          <p:attrName>style.visibility</p:attrName>
                                        </p:attrNameLst>
                                      </p:cBhvr>
                                      <p:to>
                                        <p:strVal val="hidden"/>
                                      </p:to>
                                    </p:set>
                                  </p:childTnLst>
                                </p:cTn>
                              </p:par>
                              <p:par>
                                <p:cTn id="47" presetID="1" presetClass="entr" presetSubtype="0" fill="hold" nodeType="withEffect">
                                  <p:stCondLst>
                                    <p:cond delay="0"/>
                                  </p:stCondLst>
                                  <p:childTnLst>
                                    <p:set>
                                      <p:cBhvr>
                                        <p:cTn id="48" dur="1" fill="hold">
                                          <p:stCondLst>
                                            <p:cond delay="0"/>
                                          </p:stCondLst>
                                        </p:cTn>
                                        <p:tgtEl>
                                          <p:spTgt spid="44"/>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0" presetClass="entr" presetSubtype="0" fill="hold" grpId="0" nodeType="clickEffect">
                                  <p:stCondLst>
                                    <p:cond delay="0"/>
                                  </p:stCondLst>
                                  <p:childTnLst>
                                    <p:set>
                                      <p:cBhvr>
                                        <p:cTn id="52" dur="1" fill="hold">
                                          <p:stCondLst>
                                            <p:cond delay="0"/>
                                          </p:stCondLst>
                                        </p:cTn>
                                        <p:tgtEl>
                                          <p:spTgt spid="54"/>
                                        </p:tgtEl>
                                        <p:attrNameLst>
                                          <p:attrName>style.visibility</p:attrName>
                                        </p:attrNameLst>
                                      </p:cBhvr>
                                      <p:to>
                                        <p:strVal val="visible"/>
                                      </p:to>
                                    </p:set>
                                    <p:animEffect transition="in" filter="fade">
                                      <p:cBhvr>
                                        <p:cTn id="53" dur="500"/>
                                        <p:tgtEl>
                                          <p:spTgt spid="54"/>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55"/>
                                        </p:tgtEl>
                                        <p:attrNameLst>
                                          <p:attrName>style.visibility</p:attrName>
                                        </p:attrNameLst>
                                      </p:cBhvr>
                                      <p:to>
                                        <p:strVal val="visible"/>
                                      </p:to>
                                    </p:set>
                                    <p:animEffect transition="in" filter="fade">
                                      <p:cBhvr>
                                        <p:cTn id="56" dur="500"/>
                                        <p:tgtEl>
                                          <p:spTgt spid="55"/>
                                        </p:tgtEl>
                                      </p:cBhvr>
                                    </p:animEffect>
                                  </p:childTnLst>
                                </p:cTn>
                              </p:par>
                            </p:childTnLst>
                          </p:cTn>
                        </p:par>
                      </p:childTnLst>
                    </p:cTn>
                  </p:par>
                  <p:par>
                    <p:cTn id="57" fill="hold">
                      <p:stCondLst>
                        <p:cond delay="indefinite"/>
                      </p:stCondLst>
                      <p:childTnLst>
                        <p:par>
                          <p:cTn id="58" fill="hold">
                            <p:stCondLst>
                              <p:cond delay="0"/>
                            </p:stCondLst>
                            <p:childTnLst>
                              <p:par>
                                <p:cTn id="59" presetID="10" presetClass="entr" presetSubtype="0" fill="hold" grpId="0" nodeType="clickEffect">
                                  <p:stCondLst>
                                    <p:cond delay="0"/>
                                  </p:stCondLst>
                                  <p:childTnLst>
                                    <p:set>
                                      <p:cBhvr>
                                        <p:cTn id="60" dur="1" fill="hold">
                                          <p:stCondLst>
                                            <p:cond delay="0"/>
                                          </p:stCondLst>
                                        </p:cTn>
                                        <p:tgtEl>
                                          <p:spTgt spid="56"/>
                                        </p:tgtEl>
                                        <p:attrNameLst>
                                          <p:attrName>style.visibility</p:attrName>
                                        </p:attrNameLst>
                                      </p:cBhvr>
                                      <p:to>
                                        <p:strVal val="visible"/>
                                      </p:to>
                                    </p:set>
                                    <p:animEffect transition="in" filter="fade">
                                      <p:cBhvr>
                                        <p:cTn id="61" dur="500"/>
                                        <p:tgtEl>
                                          <p:spTgt spid="56"/>
                                        </p:tgtEl>
                                      </p:cBhvr>
                                    </p:animEffect>
                                  </p:childTnLst>
                                </p:cTn>
                              </p:par>
                            </p:childTnLst>
                          </p:cTn>
                        </p:par>
                      </p:childTnLst>
                    </p:cTn>
                  </p:par>
                  <p:par>
                    <p:cTn id="62" fill="hold">
                      <p:stCondLst>
                        <p:cond delay="indefinite"/>
                      </p:stCondLst>
                      <p:childTnLst>
                        <p:par>
                          <p:cTn id="63" fill="hold">
                            <p:stCondLst>
                              <p:cond delay="0"/>
                            </p:stCondLst>
                            <p:childTnLst>
                              <p:par>
                                <p:cTn id="64" presetID="10" presetClass="entr" presetSubtype="0" fill="hold" grpId="0" nodeType="clickEffect">
                                  <p:stCondLst>
                                    <p:cond delay="0"/>
                                  </p:stCondLst>
                                  <p:childTnLst>
                                    <p:set>
                                      <p:cBhvr>
                                        <p:cTn id="65" dur="1" fill="hold">
                                          <p:stCondLst>
                                            <p:cond delay="0"/>
                                          </p:stCondLst>
                                        </p:cTn>
                                        <p:tgtEl>
                                          <p:spTgt spid="52"/>
                                        </p:tgtEl>
                                        <p:attrNameLst>
                                          <p:attrName>style.visibility</p:attrName>
                                        </p:attrNameLst>
                                      </p:cBhvr>
                                      <p:to>
                                        <p:strVal val="visible"/>
                                      </p:to>
                                    </p:set>
                                    <p:animEffect transition="in" filter="fade">
                                      <p:cBhvr>
                                        <p:cTn id="66"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p:bldP spid="51" grpId="0" animBg="1"/>
      <p:bldP spid="52" grpId="0"/>
      <p:bldP spid="54" grpId="0"/>
      <p:bldP spid="55" grpId="0"/>
      <p:bldP spid="56" grpId="0"/>
    </p:bldLst>
  </p:timing>
</p:sld>
</file>

<file path=ppt/slides/slide2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8" name="Group 47">
            <a:extLst>
              <a:ext uri="{FF2B5EF4-FFF2-40B4-BE49-F238E27FC236}">
                <a16:creationId xmlns:a16="http://schemas.microsoft.com/office/drawing/2014/main" id="{81470A53-96C3-47E2-8CBD-20A24EF357CB}"/>
              </a:ext>
            </a:extLst>
          </p:cNvPr>
          <p:cNvGrpSpPr/>
          <p:nvPr/>
        </p:nvGrpSpPr>
        <p:grpSpPr>
          <a:xfrm>
            <a:off x="3379176" y="2516197"/>
            <a:ext cx="5433651" cy="985107"/>
            <a:chOff x="1855175" y="2516196"/>
            <a:chExt cx="5433651" cy="985107"/>
          </a:xfrm>
        </p:grpSpPr>
        <p:pic>
          <p:nvPicPr>
            <p:cNvPr id="4" name="Picture 3" descr="A picture containing sitting, indoor, looking, green&#10;&#10;Description automatically generated">
              <a:extLst>
                <a:ext uri="{FF2B5EF4-FFF2-40B4-BE49-F238E27FC236}">
                  <a16:creationId xmlns:a16="http://schemas.microsoft.com/office/drawing/2014/main" id="{A4B48AC1-80B2-4A30-B360-A55B1FF135A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5400000">
              <a:off x="2590887" y="1780485"/>
              <a:ext cx="985106" cy="2456529"/>
            </a:xfrm>
            <a:prstGeom prst="rect">
              <a:avLst/>
            </a:prstGeom>
          </p:spPr>
        </p:pic>
        <p:pic>
          <p:nvPicPr>
            <p:cNvPr id="9" name="Picture 8" descr="A picture containing sitting, indoor, looking, green&#10;&#10;Description automatically generated">
              <a:extLst>
                <a:ext uri="{FF2B5EF4-FFF2-40B4-BE49-F238E27FC236}">
                  <a16:creationId xmlns:a16="http://schemas.microsoft.com/office/drawing/2014/main" id="{96204568-E716-41B7-98F0-5363F4E5137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5400000">
              <a:off x="5568009" y="1780484"/>
              <a:ext cx="985106" cy="2456529"/>
            </a:xfrm>
            <a:prstGeom prst="rect">
              <a:avLst/>
            </a:prstGeom>
          </p:spPr>
        </p:pic>
      </p:grpSp>
      <p:sp>
        <p:nvSpPr>
          <p:cNvPr id="2" name="Text Placeholder 1"/>
          <p:cNvSpPr>
            <a:spLocks noGrp="1"/>
          </p:cNvSpPr>
          <p:nvPr>
            <p:ph type="body" sz="quarter" idx="11"/>
          </p:nvPr>
        </p:nvSpPr>
        <p:spPr/>
        <p:txBody>
          <a:bodyPr/>
          <a:lstStyle/>
          <a:p>
            <a:r>
              <a:rPr lang="en-US" dirty="0"/>
              <a:t>2.5 Commutativity, doubling and halving</a:t>
            </a:r>
            <a:r>
              <a:rPr lang="en-GB" dirty="0"/>
              <a:t>	  </a:t>
            </a:r>
            <a:r>
              <a:rPr lang="en-US" dirty="0">
                <a:solidFill>
                  <a:srgbClr val="00628C"/>
                </a:solidFill>
              </a:rPr>
              <a:t>Step 2:5</a:t>
            </a:r>
          </a:p>
        </p:txBody>
      </p:sp>
      <p:sp>
        <p:nvSpPr>
          <p:cNvPr id="28" name="TextBox 27">
            <a:extLst>
              <a:ext uri="{FF2B5EF4-FFF2-40B4-BE49-F238E27FC236}">
                <a16:creationId xmlns:a16="http://schemas.microsoft.com/office/drawing/2014/main" id="{AEC725D5-5235-4CD9-B962-C4FB74FB8AA9}"/>
              </a:ext>
            </a:extLst>
          </p:cNvPr>
          <p:cNvSpPr txBox="1"/>
          <p:nvPr/>
        </p:nvSpPr>
        <p:spPr bwMode="auto">
          <a:xfrm>
            <a:off x="5290335" y="4093351"/>
            <a:ext cx="161133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5 + 5 = 10</a:t>
            </a:r>
          </a:p>
        </p:txBody>
      </p:sp>
      <p:sp>
        <p:nvSpPr>
          <p:cNvPr id="29" name="TextBox 28">
            <a:extLst>
              <a:ext uri="{FF2B5EF4-FFF2-40B4-BE49-F238E27FC236}">
                <a16:creationId xmlns:a16="http://schemas.microsoft.com/office/drawing/2014/main" id="{0D502BF6-93E8-4EF5-BCAD-EA07BA1F3B6E}"/>
              </a:ext>
            </a:extLst>
          </p:cNvPr>
          <p:cNvSpPr txBox="1"/>
          <p:nvPr/>
        </p:nvSpPr>
        <p:spPr bwMode="auto">
          <a:xfrm>
            <a:off x="5373691" y="4634041"/>
            <a:ext cx="144462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4 + 4 = 8</a:t>
            </a:r>
          </a:p>
        </p:txBody>
      </p:sp>
      <p:sp>
        <p:nvSpPr>
          <p:cNvPr id="30" name="TextBox 29">
            <a:extLst>
              <a:ext uri="{FF2B5EF4-FFF2-40B4-BE49-F238E27FC236}">
                <a16:creationId xmlns:a16="http://schemas.microsoft.com/office/drawing/2014/main" id="{BFEC8E67-1F8F-421D-B1F7-8272074FC88B}"/>
              </a:ext>
            </a:extLst>
          </p:cNvPr>
          <p:cNvSpPr txBox="1"/>
          <p:nvPr/>
        </p:nvSpPr>
        <p:spPr bwMode="auto">
          <a:xfrm>
            <a:off x="5206977" y="5174730"/>
            <a:ext cx="177805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10 + 8 = 18</a:t>
            </a:r>
          </a:p>
        </p:txBody>
      </p:sp>
      <p:grpSp>
        <p:nvGrpSpPr>
          <p:cNvPr id="46" name="Group 45">
            <a:extLst>
              <a:ext uri="{FF2B5EF4-FFF2-40B4-BE49-F238E27FC236}">
                <a16:creationId xmlns:a16="http://schemas.microsoft.com/office/drawing/2014/main" id="{81A7FFE5-078F-401C-B952-026ED3D621D6}"/>
              </a:ext>
            </a:extLst>
          </p:cNvPr>
          <p:cNvGrpSpPr/>
          <p:nvPr/>
        </p:nvGrpSpPr>
        <p:grpSpPr>
          <a:xfrm>
            <a:off x="3444725" y="2579711"/>
            <a:ext cx="4819570" cy="367857"/>
            <a:chOff x="1920725" y="2579710"/>
            <a:chExt cx="4819570" cy="367857"/>
          </a:xfrm>
        </p:grpSpPr>
        <p:pic>
          <p:nvPicPr>
            <p:cNvPr id="19" name="Picture 18" descr="A close up of a logo&#10;&#10;Description automatically generated">
              <a:extLst>
                <a:ext uri="{FF2B5EF4-FFF2-40B4-BE49-F238E27FC236}">
                  <a16:creationId xmlns:a16="http://schemas.microsoft.com/office/drawing/2014/main" id="{FBA8861A-3837-4DC8-BDA0-5036BE3459A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5400000">
              <a:off x="1920725" y="2579711"/>
              <a:ext cx="367856" cy="367856"/>
            </a:xfrm>
            <a:prstGeom prst="rect">
              <a:avLst/>
            </a:prstGeom>
          </p:spPr>
        </p:pic>
        <p:pic>
          <p:nvPicPr>
            <p:cNvPr id="17" name="Picture 16" descr="A close up of a logo&#10;&#10;Description automatically generated">
              <a:extLst>
                <a:ext uri="{FF2B5EF4-FFF2-40B4-BE49-F238E27FC236}">
                  <a16:creationId xmlns:a16="http://schemas.microsoft.com/office/drawing/2014/main" id="{2EB6DD9B-1F58-434A-AD02-A394FF7A62C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5400000">
              <a:off x="2405853" y="2579711"/>
              <a:ext cx="367856" cy="367856"/>
            </a:xfrm>
            <a:prstGeom prst="rect">
              <a:avLst/>
            </a:prstGeom>
          </p:spPr>
        </p:pic>
        <p:pic>
          <p:nvPicPr>
            <p:cNvPr id="15" name="Picture 14" descr="A close up of a logo&#10;&#10;Description automatically generated">
              <a:extLst>
                <a:ext uri="{FF2B5EF4-FFF2-40B4-BE49-F238E27FC236}">
                  <a16:creationId xmlns:a16="http://schemas.microsoft.com/office/drawing/2014/main" id="{EFA92811-CFE6-498E-B9D6-6710C74C783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5400000">
              <a:off x="2903046" y="2579711"/>
              <a:ext cx="367856" cy="367856"/>
            </a:xfrm>
            <a:prstGeom prst="rect">
              <a:avLst/>
            </a:prstGeom>
          </p:spPr>
        </p:pic>
        <p:pic>
          <p:nvPicPr>
            <p:cNvPr id="13" name="Picture 12" descr="A close up of a logo&#10;&#10;Description automatically generated">
              <a:extLst>
                <a:ext uri="{FF2B5EF4-FFF2-40B4-BE49-F238E27FC236}">
                  <a16:creationId xmlns:a16="http://schemas.microsoft.com/office/drawing/2014/main" id="{6C94DEAD-056C-4BCE-8FC5-A090DCF73F7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5400000">
              <a:off x="3395317" y="2579711"/>
              <a:ext cx="367856" cy="367856"/>
            </a:xfrm>
            <a:prstGeom prst="rect">
              <a:avLst/>
            </a:prstGeom>
          </p:spPr>
        </p:pic>
        <p:pic>
          <p:nvPicPr>
            <p:cNvPr id="11" name="Picture 10" descr="A close up of a logo&#10;&#10;Description automatically generated">
              <a:extLst>
                <a:ext uri="{FF2B5EF4-FFF2-40B4-BE49-F238E27FC236}">
                  <a16:creationId xmlns:a16="http://schemas.microsoft.com/office/drawing/2014/main" id="{61723534-E3B3-4AD5-AD0C-66143C10767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5400000">
              <a:off x="3876950" y="2579711"/>
              <a:ext cx="367856" cy="367856"/>
            </a:xfrm>
            <a:prstGeom prst="rect">
              <a:avLst/>
            </a:prstGeom>
          </p:spPr>
        </p:pic>
        <p:pic>
          <p:nvPicPr>
            <p:cNvPr id="25" name="Picture 24" descr="A close up of a logo&#10;&#10;Description automatically generated">
              <a:extLst>
                <a:ext uri="{FF2B5EF4-FFF2-40B4-BE49-F238E27FC236}">
                  <a16:creationId xmlns:a16="http://schemas.microsoft.com/office/drawing/2014/main" id="{5F49BBE7-64F8-4232-A92E-0A691ED4A73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5400000">
              <a:off x="4897847" y="2579710"/>
              <a:ext cx="367856" cy="367856"/>
            </a:xfrm>
            <a:prstGeom prst="rect">
              <a:avLst/>
            </a:prstGeom>
          </p:spPr>
        </p:pic>
        <p:pic>
          <p:nvPicPr>
            <p:cNvPr id="38" name="Picture 37" descr="A close up of a logo&#10;&#10;Description automatically generated">
              <a:extLst>
                <a:ext uri="{FF2B5EF4-FFF2-40B4-BE49-F238E27FC236}">
                  <a16:creationId xmlns:a16="http://schemas.microsoft.com/office/drawing/2014/main" id="{A9CAC161-2E47-4000-A7C8-E5C54516CAF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5400000">
              <a:off x="5382975" y="2579711"/>
              <a:ext cx="367856" cy="367856"/>
            </a:xfrm>
            <a:prstGeom prst="rect">
              <a:avLst/>
            </a:prstGeom>
          </p:spPr>
        </p:pic>
        <p:pic>
          <p:nvPicPr>
            <p:cNvPr id="41" name="Picture 40" descr="A close up of a logo&#10;&#10;Description automatically generated">
              <a:extLst>
                <a:ext uri="{FF2B5EF4-FFF2-40B4-BE49-F238E27FC236}">
                  <a16:creationId xmlns:a16="http://schemas.microsoft.com/office/drawing/2014/main" id="{2D7B39E9-F0BE-4277-879F-308F7FB2EE3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5400000">
              <a:off x="5880168" y="2579711"/>
              <a:ext cx="367856" cy="367856"/>
            </a:xfrm>
            <a:prstGeom prst="rect">
              <a:avLst/>
            </a:prstGeom>
          </p:spPr>
        </p:pic>
        <p:pic>
          <p:nvPicPr>
            <p:cNvPr id="44" name="Picture 43" descr="A close up of a logo&#10;&#10;Description automatically generated">
              <a:extLst>
                <a:ext uri="{FF2B5EF4-FFF2-40B4-BE49-F238E27FC236}">
                  <a16:creationId xmlns:a16="http://schemas.microsoft.com/office/drawing/2014/main" id="{74F80DB1-1EBD-4B2A-838E-95BF5B44A0D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5400000">
              <a:off x="6372439" y="2579711"/>
              <a:ext cx="367856" cy="367856"/>
            </a:xfrm>
            <a:prstGeom prst="rect">
              <a:avLst/>
            </a:prstGeom>
          </p:spPr>
        </p:pic>
      </p:grpSp>
      <p:grpSp>
        <p:nvGrpSpPr>
          <p:cNvPr id="47" name="Group 46">
            <a:extLst>
              <a:ext uri="{FF2B5EF4-FFF2-40B4-BE49-F238E27FC236}">
                <a16:creationId xmlns:a16="http://schemas.microsoft.com/office/drawing/2014/main" id="{44D55898-10F9-4CB0-AF8E-37366E65B8C8}"/>
              </a:ext>
            </a:extLst>
          </p:cNvPr>
          <p:cNvGrpSpPr/>
          <p:nvPr/>
        </p:nvGrpSpPr>
        <p:grpSpPr>
          <a:xfrm>
            <a:off x="3444725" y="3077078"/>
            <a:ext cx="4819570" cy="367857"/>
            <a:chOff x="1920725" y="3077077"/>
            <a:chExt cx="4819570" cy="367857"/>
          </a:xfrm>
        </p:grpSpPr>
        <p:pic>
          <p:nvPicPr>
            <p:cNvPr id="20" name="Picture 19" descr="A picture containing cosmetic, toiletry&#10;&#10;Description automatically generated">
              <a:extLst>
                <a:ext uri="{FF2B5EF4-FFF2-40B4-BE49-F238E27FC236}">
                  <a16:creationId xmlns:a16="http://schemas.microsoft.com/office/drawing/2014/main" id="{9D459D16-E325-4FE3-B03E-AD9476DAD25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5400000">
              <a:off x="1920725" y="3077078"/>
              <a:ext cx="367856" cy="367856"/>
            </a:xfrm>
            <a:prstGeom prst="rect">
              <a:avLst/>
            </a:prstGeom>
          </p:spPr>
        </p:pic>
        <p:pic>
          <p:nvPicPr>
            <p:cNvPr id="18" name="Picture 17" descr="A picture containing cosmetic, toiletry&#10;&#10;Description automatically generated">
              <a:extLst>
                <a:ext uri="{FF2B5EF4-FFF2-40B4-BE49-F238E27FC236}">
                  <a16:creationId xmlns:a16="http://schemas.microsoft.com/office/drawing/2014/main" id="{D8C73BF4-606A-4700-8C07-0079B52C628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5400000">
              <a:off x="2405853" y="3077078"/>
              <a:ext cx="367856" cy="367856"/>
            </a:xfrm>
            <a:prstGeom prst="rect">
              <a:avLst/>
            </a:prstGeom>
          </p:spPr>
        </p:pic>
        <p:pic>
          <p:nvPicPr>
            <p:cNvPr id="16" name="Picture 15" descr="A picture containing cosmetic, toiletry&#10;&#10;Description automatically generated">
              <a:extLst>
                <a:ext uri="{FF2B5EF4-FFF2-40B4-BE49-F238E27FC236}">
                  <a16:creationId xmlns:a16="http://schemas.microsoft.com/office/drawing/2014/main" id="{20A56C3D-DE0D-430A-91FB-7EE4519C026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5400000">
              <a:off x="2903046" y="3077078"/>
              <a:ext cx="367856" cy="367856"/>
            </a:xfrm>
            <a:prstGeom prst="rect">
              <a:avLst/>
            </a:prstGeom>
          </p:spPr>
        </p:pic>
        <p:pic>
          <p:nvPicPr>
            <p:cNvPr id="14" name="Picture 13" descr="A picture containing cosmetic, toiletry&#10;&#10;Description automatically generated">
              <a:extLst>
                <a:ext uri="{FF2B5EF4-FFF2-40B4-BE49-F238E27FC236}">
                  <a16:creationId xmlns:a16="http://schemas.microsoft.com/office/drawing/2014/main" id="{A1863C90-66DB-41D4-A37C-463936C23D3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5400000">
              <a:off x="3395317" y="3077078"/>
              <a:ext cx="367856" cy="367856"/>
            </a:xfrm>
            <a:prstGeom prst="rect">
              <a:avLst/>
            </a:prstGeom>
          </p:spPr>
        </p:pic>
        <p:pic>
          <p:nvPicPr>
            <p:cNvPr id="12" name="Picture 11" descr="A picture containing cosmetic, toiletry&#10;&#10;Description automatically generated">
              <a:extLst>
                <a:ext uri="{FF2B5EF4-FFF2-40B4-BE49-F238E27FC236}">
                  <a16:creationId xmlns:a16="http://schemas.microsoft.com/office/drawing/2014/main" id="{E1439008-36D3-4C5D-A7DC-6C169B1BB91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5400000">
              <a:off x="3876950" y="3077078"/>
              <a:ext cx="367856" cy="367856"/>
            </a:xfrm>
            <a:prstGeom prst="rect">
              <a:avLst/>
            </a:prstGeom>
          </p:spPr>
        </p:pic>
        <p:pic>
          <p:nvPicPr>
            <p:cNvPr id="26" name="Picture 25" descr="A picture containing cosmetic, toiletry&#10;&#10;Description automatically generated">
              <a:extLst>
                <a:ext uri="{FF2B5EF4-FFF2-40B4-BE49-F238E27FC236}">
                  <a16:creationId xmlns:a16="http://schemas.microsoft.com/office/drawing/2014/main" id="{C411084F-338D-4C76-84B5-DF497356192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5400000">
              <a:off x="4897847" y="3077077"/>
              <a:ext cx="367856" cy="367856"/>
            </a:xfrm>
            <a:prstGeom prst="rect">
              <a:avLst/>
            </a:prstGeom>
          </p:spPr>
        </p:pic>
        <p:pic>
          <p:nvPicPr>
            <p:cNvPr id="39" name="Picture 38" descr="A picture containing cosmetic, toiletry&#10;&#10;Description automatically generated">
              <a:extLst>
                <a:ext uri="{FF2B5EF4-FFF2-40B4-BE49-F238E27FC236}">
                  <a16:creationId xmlns:a16="http://schemas.microsoft.com/office/drawing/2014/main" id="{FAA02D80-E53A-4B3D-A2D1-6FCA8D308BE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5400000">
              <a:off x="5382975" y="3077078"/>
              <a:ext cx="367856" cy="367856"/>
            </a:xfrm>
            <a:prstGeom prst="rect">
              <a:avLst/>
            </a:prstGeom>
          </p:spPr>
        </p:pic>
        <p:pic>
          <p:nvPicPr>
            <p:cNvPr id="42" name="Picture 41" descr="A picture containing cosmetic, toiletry&#10;&#10;Description automatically generated">
              <a:extLst>
                <a:ext uri="{FF2B5EF4-FFF2-40B4-BE49-F238E27FC236}">
                  <a16:creationId xmlns:a16="http://schemas.microsoft.com/office/drawing/2014/main" id="{BB175377-07A3-4945-A878-827C5700764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5400000">
              <a:off x="5880168" y="3077078"/>
              <a:ext cx="367856" cy="367856"/>
            </a:xfrm>
            <a:prstGeom prst="rect">
              <a:avLst/>
            </a:prstGeom>
          </p:spPr>
        </p:pic>
        <p:pic>
          <p:nvPicPr>
            <p:cNvPr id="45" name="Picture 44" descr="A picture containing cosmetic, toiletry&#10;&#10;Description automatically generated">
              <a:extLst>
                <a:ext uri="{FF2B5EF4-FFF2-40B4-BE49-F238E27FC236}">
                  <a16:creationId xmlns:a16="http://schemas.microsoft.com/office/drawing/2014/main" id="{A589E531-A6FD-4814-867B-37C0F36181B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5400000">
              <a:off x="6372439" y="3077078"/>
              <a:ext cx="367856" cy="367856"/>
            </a:xfrm>
            <a:prstGeom prst="rect">
              <a:avLst/>
            </a:prstGeom>
          </p:spPr>
        </p:pic>
      </p:grpSp>
      <p:sp>
        <p:nvSpPr>
          <p:cNvPr id="49" name="TextBox 48">
            <a:extLst>
              <a:ext uri="{FF2B5EF4-FFF2-40B4-BE49-F238E27FC236}">
                <a16:creationId xmlns:a16="http://schemas.microsoft.com/office/drawing/2014/main" id="{A01DFDD4-0A49-4D60-A7A2-CC0F68E86189}"/>
              </a:ext>
            </a:extLst>
          </p:cNvPr>
          <p:cNvSpPr txBox="1"/>
          <p:nvPr/>
        </p:nvSpPr>
        <p:spPr bwMode="auto">
          <a:xfrm>
            <a:off x="6836145" y="1069207"/>
            <a:ext cx="144783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  9  +  9</a:t>
            </a:r>
            <a:endParaRPr lang="en-GB" sz="2400" dirty="0">
              <a:solidFill>
                <a:srgbClr val="C00000"/>
              </a:solidFill>
              <a:latin typeface="Myriad Pro Semibold" charset="0"/>
              <a:ea typeface="Myriad Pro Semibold" charset="0"/>
              <a:cs typeface="Myriad Pro Semibold" charset="0"/>
            </a:endParaRPr>
          </a:p>
        </p:txBody>
      </p:sp>
      <p:sp>
        <p:nvSpPr>
          <p:cNvPr id="50" name="Rectangle 49">
            <a:extLst>
              <a:ext uri="{FF2B5EF4-FFF2-40B4-BE49-F238E27FC236}">
                <a16:creationId xmlns:a16="http://schemas.microsoft.com/office/drawing/2014/main" id="{70332040-A747-4BD2-A9EE-CFDF2B34DE5B}"/>
              </a:ext>
            </a:extLst>
          </p:cNvPr>
          <p:cNvSpPr/>
          <p:nvPr/>
        </p:nvSpPr>
        <p:spPr bwMode="auto">
          <a:xfrm>
            <a:off x="6282743" y="1069208"/>
            <a:ext cx="461665" cy="461665"/>
          </a:xfrm>
          <a:prstGeom prst="rect">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51" name="TextBox 50">
            <a:extLst>
              <a:ext uri="{FF2B5EF4-FFF2-40B4-BE49-F238E27FC236}">
                <a16:creationId xmlns:a16="http://schemas.microsoft.com/office/drawing/2014/main" id="{5C103E6A-5C02-4822-A379-53283CE49333}"/>
              </a:ext>
            </a:extLst>
          </p:cNvPr>
          <p:cNvSpPr txBox="1"/>
          <p:nvPr/>
        </p:nvSpPr>
        <p:spPr bwMode="auto">
          <a:xfrm>
            <a:off x="6254529" y="1069207"/>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18</a:t>
            </a:r>
          </a:p>
        </p:txBody>
      </p:sp>
      <p:sp>
        <p:nvSpPr>
          <p:cNvPr id="52" name="TextBox 51">
            <a:extLst>
              <a:ext uri="{FF2B5EF4-FFF2-40B4-BE49-F238E27FC236}">
                <a16:creationId xmlns:a16="http://schemas.microsoft.com/office/drawing/2014/main" id="{C6FA97DC-47EA-44C7-AE3A-1C263D999798}"/>
              </a:ext>
            </a:extLst>
          </p:cNvPr>
          <p:cNvSpPr txBox="1"/>
          <p:nvPr/>
        </p:nvSpPr>
        <p:spPr bwMode="auto">
          <a:xfrm>
            <a:off x="3908024" y="1069207"/>
            <a:ext cx="139012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double 9</a:t>
            </a:r>
          </a:p>
        </p:txBody>
      </p:sp>
    </p:spTree>
    <p:extLst>
      <p:ext uri="{BB962C8B-B14F-4D97-AF65-F5344CB8AC3E}">
        <p14:creationId xmlns:p14="http://schemas.microsoft.com/office/powerpoint/2010/main" val="19444377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fade">
                                      <p:cBhvr>
                                        <p:cTn id="7" dur="500"/>
                                        <p:tgtEl>
                                          <p:spTgt spid="4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0"/>
                                        </p:tgtEl>
                                        <p:attrNameLst>
                                          <p:attrName>style.visibility</p:attrName>
                                        </p:attrNameLst>
                                      </p:cBhvr>
                                      <p:to>
                                        <p:strVal val="visible"/>
                                      </p:to>
                                    </p:set>
                                    <p:animEffect transition="in" filter="fade">
                                      <p:cBhvr>
                                        <p:cTn id="10" dur="500"/>
                                        <p:tgtEl>
                                          <p:spTgt spid="50"/>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46"/>
                                        </p:tgtEl>
                                        <p:attrNameLst>
                                          <p:attrName>style.visibility</p:attrName>
                                        </p:attrNameLst>
                                      </p:cBhvr>
                                      <p:to>
                                        <p:strVal val="visible"/>
                                      </p:to>
                                    </p:set>
                                    <p:animEffect transition="in" filter="fade">
                                      <p:cBhvr>
                                        <p:cTn id="15" dur="500"/>
                                        <p:tgtEl>
                                          <p:spTgt spid="46"/>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47"/>
                                        </p:tgtEl>
                                        <p:attrNameLst>
                                          <p:attrName>style.visibility</p:attrName>
                                        </p:attrNameLst>
                                      </p:cBhvr>
                                      <p:to>
                                        <p:strVal val="visible"/>
                                      </p:to>
                                    </p:set>
                                    <p:animEffect transition="in" filter="fade">
                                      <p:cBhvr>
                                        <p:cTn id="20" dur="500"/>
                                        <p:tgtEl>
                                          <p:spTgt spid="47"/>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28"/>
                                        </p:tgtEl>
                                        <p:attrNameLst>
                                          <p:attrName>style.visibility</p:attrName>
                                        </p:attrNameLst>
                                      </p:cBhvr>
                                      <p:to>
                                        <p:strVal val="visible"/>
                                      </p:to>
                                    </p:set>
                                    <p:animEffect transition="in" filter="fade">
                                      <p:cBhvr>
                                        <p:cTn id="25" dur="500"/>
                                        <p:tgtEl>
                                          <p:spTgt spid="28"/>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9"/>
                                        </p:tgtEl>
                                        <p:attrNameLst>
                                          <p:attrName>style.visibility</p:attrName>
                                        </p:attrNameLst>
                                      </p:cBhvr>
                                      <p:to>
                                        <p:strVal val="visible"/>
                                      </p:to>
                                    </p:set>
                                    <p:animEffect transition="in" filter="fade">
                                      <p:cBhvr>
                                        <p:cTn id="28" dur="500"/>
                                        <p:tgtEl>
                                          <p:spTgt spid="29"/>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30"/>
                                        </p:tgtEl>
                                        <p:attrNameLst>
                                          <p:attrName>style.visibility</p:attrName>
                                        </p:attrNameLst>
                                      </p:cBhvr>
                                      <p:to>
                                        <p:strVal val="visible"/>
                                      </p:to>
                                    </p:set>
                                    <p:animEffect transition="in" filter="fade">
                                      <p:cBhvr>
                                        <p:cTn id="33" dur="500"/>
                                        <p:tgtEl>
                                          <p:spTgt spid="30"/>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51"/>
                                        </p:tgtEl>
                                        <p:attrNameLst>
                                          <p:attrName>style.visibility</p:attrName>
                                        </p:attrNameLst>
                                      </p:cBhvr>
                                      <p:to>
                                        <p:strVal val="visible"/>
                                      </p:to>
                                    </p:set>
                                    <p:animEffect transition="in" filter="fade">
                                      <p:cBhvr>
                                        <p:cTn id="38"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P spid="30" grpId="0"/>
      <p:bldP spid="49" grpId="0"/>
      <p:bldP spid="50" grpId="0" animBg="1"/>
      <p:bldP spid="51"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2, Unit 5, Learning Outcome 2</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pic>
        <p:nvPicPr>
          <p:cNvPr id="7" name="Picture Placeholder 6">
            <a:extLst>
              <a:ext uri="{FF2B5EF4-FFF2-40B4-BE49-F238E27FC236}">
                <a16:creationId xmlns:a16="http://schemas.microsoft.com/office/drawing/2014/main" id="{8C609EDE-63DA-45E5-89D0-212B34C609CE}"/>
              </a:ext>
            </a:extLst>
          </p:cNvPr>
          <p:cNvPicPr>
            <a:picLocks noGrp="1" noChangeAspect="1"/>
          </p:cNvPicPr>
          <p:nvPr>
            <p:ph type="pic" sz="quarter" idx="12"/>
          </p:nvPr>
        </p:nvPicPr>
        <p:blipFill>
          <a:blip r:embed="rId3">
            <a:extLst>
              <a:ext uri="{28A0092B-C50C-407E-A947-70E740481C1C}">
                <a14:useLocalDpi xmlns:a14="http://schemas.microsoft.com/office/drawing/2010/main" val="0"/>
              </a:ext>
            </a:extLst>
          </a:blip>
          <a:srcRect t="222" b="222"/>
          <a:stretch>
            <a:fillRect/>
          </a:stretch>
        </p:blipFill>
        <p:spPr/>
      </p:pic>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a:lnSpc>
                <a:spcPct val="120000"/>
              </a:lnSpc>
              <a:buClr>
                <a:srgbClr val="585858"/>
              </a:buClr>
            </a:pPr>
            <a:r>
              <a:rPr lang="en-GB" sz="2000" dirty="0"/>
              <a:t>Additional teacher guidance for this outcome should be read first and can be found in this segment of the NCETM Primary Mastery Professional Development Materials:</a:t>
            </a:r>
          </a:p>
          <a:p>
            <a:pPr>
              <a:lnSpc>
                <a:spcPct val="120000"/>
              </a:lnSpc>
              <a:buClr>
                <a:srgbClr val="585858"/>
              </a:buClr>
            </a:pPr>
            <a:r>
              <a:rPr lang="en-GB" sz="2000" dirty="0">
                <a:hlinkClick r:id="rId4"/>
              </a:rPr>
              <a:t>2.2 Structures: multiplication representing equal groups</a:t>
            </a:r>
            <a:endParaRPr lang="en-GB" sz="2000" dirty="0"/>
          </a:p>
          <a:p>
            <a:pPr>
              <a:lnSpc>
                <a:spcPct val="120000"/>
              </a:lnSpc>
              <a:buClr>
                <a:srgbClr val="585858"/>
              </a:buClr>
            </a:pPr>
            <a:r>
              <a:rPr lang="en-GB" sz="2000" dirty="0"/>
              <a:t>The spine materials are divided into ‘teaching points’ and ‘steps in learning’.</a:t>
            </a:r>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3181013186"/>
              </p:ext>
            </p:extLst>
          </p:nvPr>
        </p:nvGraphicFramePr>
        <p:xfrm>
          <a:off x="4514850" y="4258491"/>
          <a:ext cx="6886575" cy="79248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319314">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319314">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2</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2:1 - 2:4</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8-11</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5"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0825887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2BB6F4D0-5216-480D-B62E-C9CD0C6974E1}"/>
              </a:ext>
            </a:extLst>
          </p:cNvPr>
          <p:cNvGrpSpPr/>
          <p:nvPr/>
        </p:nvGrpSpPr>
        <p:grpSpPr>
          <a:xfrm>
            <a:off x="3379176" y="2516197"/>
            <a:ext cx="5433651" cy="985107"/>
            <a:chOff x="1855175" y="2516196"/>
            <a:chExt cx="5433651" cy="985107"/>
          </a:xfrm>
        </p:grpSpPr>
        <p:pic>
          <p:nvPicPr>
            <p:cNvPr id="6" name="Picture 5" descr="A picture containing sitting, indoor, looking, green&#10;&#10;Description automatically generated">
              <a:extLst>
                <a:ext uri="{FF2B5EF4-FFF2-40B4-BE49-F238E27FC236}">
                  <a16:creationId xmlns:a16="http://schemas.microsoft.com/office/drawing/2014/main" id="{4BB6C732-5EF1-4823-BE02-890E284BBDF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5400000">
              <a:off x="2590887" y="1780485"/>
              <a:ext cx="985106" cy="2456529"/>
            </a:xfrm>
            <a:prstGeom prst="rect">
              <a:avLst/>
            </a:prstGeom>
          </p:spPr>
        </p:pic>
        <p:pic>
          <p:nvPicPr>
            <p:cNvPr id="7" name="Picture 6" descr="A picture containing sitting, indoor, looking, green&#10;&#10;Description automatically generated">
              <a:extLst>
                <a:ext uri="{FF2B5EF4-FFF2-40B4-BE49-F238E27FC236}">
                  <a16:creationId xmlns:a16="http://schemas.microsoft.com/office/drawing/2014/main" id="{C1FEA3A8-398E-4E65-AAA8-78B83A5DC14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5400000">
              <a:off x="5568009" y="1780484"/>
              <a:ext cx="985106" cy="2456529"/>
            </a:xfrm>
            <a:prstGeom prst="rect">
              <a:avLst/>
            </a:prstGeom>
          </p:spPr>
        </p:pic>
      </p:grpSp>
      <p:pic>
        <p:nvPicPr>
          <p:cNvPr id="32" name="Picture 31" descr="A close up of a logo&#10;&#10;Description automatically generated">
            <a:extLst>
              <a:ext uri="{FF2B5EF4-FFF2-40B4-BE49-F238E27FC236}">
                <a16:creationId xmlns:a16="http://schemas.microsoft.com/office/drawing/2014/main" id="{7A6B7268-E017-49D9-9E7F-FCD1C6995F6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5400000">
            <a:off x="8388710" y="2579711"/>
            <a:ext cx="367856" cy="367856"/>
          </a:xfrm>
          <a:prstGeom prst="rect">
            <a:avLst/>
          </a:prstGeom>
        </p:spPr>
      </p:pic>
      <p:pic>
        <p:nvPicPr>
          <p:cNvPr id="34" name="Picture 33" descr="A picture containing cosmetic, toiletry&#10;&#10;Description automatically generated">
            <a:extLst>
              <a:ext uri="{FF2B5EF4-FFF2-40B4-BE49-F238E27FC236}">
                <a16:creationId xmlns:a16="http://schemas.microsoft.com/office/drawing/2014/main" id="{3181DE45-C5A9-49DA-A838-2FD9D609DFE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5400000">
            <a:off x="8388710" y="3077078"/>
            <a:ext cx="367856" cy="367856"/>
          </a:xfrm>
          <a:prstGeom prst="rect">
            <a:avLst/>
          </a:prstGeom>
        </p:spPr>
      </p:pic>
      <p:sp>
        <p:nvSpPr>
          <p:cNvPr id="2" name="Text Placeholder 1"/>
          <p:cNvSpPr>
            <a:spLocks noGrp="1"/>
          </p:cNvSpPr>
          <p:nvPr>
            <p:ph type="body" sz="quarter" idx="11"/>
          </p:nvPr>
        </p:nvSpPr>
        <p:spPr/>
        <p:txBody>
          <a:bodyPr/>
          <a:lstStyle/>
          <a:p>
            <a:r>
              <a:rPr lang="en-US" dirty="0"/>
              <a:t>2.5 Commutativity, doubling and halving</a:t>
            </a:r>
            <a:r>
              <a:rPr lang="en-GB" dirty="0"/>
              <a:t>	  </a:t>
            </a:r>
            <a:r>
              <a:rPr lang="en-US" dirty="0">
                <a:solidFill>
                  <a:srgbClr val="00628C"/>
                </a:solidFill>
              </a:rPr>
              <a:t>Step 2:5</a:t>
            </a:r>
          </a:p>
        </p:txBody>
      </p:sp>
      <p:sp>
        <p:nvSpPr>
          <p:cNvPr id="3" name="TextBox 2">
            <a:extLst>
              <a:ext uri="{FF2B5EF4-FFF2-40B4-BE49-F238E27FC236}">
                <a16:creationId xmlns:a16="http://schemas.microsoft.com/office/drawing/2014/main" id="{63C26618-C797-4223-B012-F0101498A9CA}"/>
              </a:ext>
            </a:extLst>
          </p:cNvPr>
          <p:cNvSpPr txBox="1"/>
          <p:nvPr/>
        </p:nvSpPr>
        <p:spPr bwMode="auto">
          <a:xfrm>
            <a:off x="4497646" y="1069207"/>
            <a:ext cx="24833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double 9 = 9 + 9</a:t>
            </a:r>
            <a:endParaRPr lang="en-GB" sz="2400" dirty="0">
              <a:solidFill>
                <a:srgbClr val="FF0000"/>
              </a:solidFill>
              <a:latin typeface="Myriad Pro Semibold" charset="0"/>
              <a:ea typeface="Myriad Pro Semibold" charset="0"/>
              <a:cs typeface="Myriad Pro Semibold" charset="0"/>
            </a:endParaRPr>
          </a:p>
        </p:txBody>
      </p:sp>
      <p:sp>
        <p:nvSpPr>
          <p:cNvPr id="4" name="TextBox 3">
            <a:extLst>
              <a:ext uri="{FF2B5EF4-FFF2-40B4-BE49-F238E27FC236}">
                <a16:creationId xmlns:a16="http://schemas.microsoft.com/office/drawing/2014/main" id="{3B0A1737-D881-4503-8288-CFD78B548949}"/>
              </a:ext>
            </a:extLst>
          </p:cNvPr>
          <p:cNvSpPr txBox="1"/>
          <p:nvPr/>
        </p:nvSpPr>
        <p:spPr bwMode="auto">
          <a:xfrm>
            <a:off x="6871789" y="1069206"/>
            <a:ext cx="81304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 18</a:t>
            </a:r>
          </a:p>
        </p:txBody>
      </p:sp>
      <p:sp>
        <p:nvSpPr>
          <p:cNvPr id="8" name="TextBox 7">
            <a:extLst>
              <a:ext uri="{FF2B5EF4-FFF2-40B4-BE49-F238E27FC236}">
                <a16:creationId xmlns:a16="http://schemas.microsoft.com/office/drawing/2014/main" id="{9DC85737-B4CB-4D9F-826B-364F14264C44}"/>
              </a:ext>
            </a:extLst>
          </p:cNvPr>
          <p:cNvSpPr txBox="1"/>
          <p:nvPr/>
        </p:nvSpPr>
        <p:spPr bwMode="auto">
          <a:xfrm>
            <a:off x="5123622" y="4093351"/>
            <a:ext cx="194476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10 + 10 = 20</a:t>
            </a:r>
          </a:p>
        </p:txBody>
      </p:sp>
      <p:sp>
        <p:nvSpPr>
          <p:cNvPr id="9" name="TextBox 8">
            <a:extLst>
              <a:ext uri="{FF2B5EF4-FFF2-40B4-BE49-F238E27FC236}">
                <a16:creationId xmlns:a16="http://schemas.microsoft.com/office/drawing/2014/main" id="{2A9A6435-9724-4AC1-B9E0-2E39341CF5BE}"/>
              </a:ext>
            </a:extLst>
          </p:cNvPr>
          <p:cNvSpPr txBox="1"/>
          <p:nvPr/>
        </p:nvSpPr>
        <p:spPr bwMode="auto">
          <a:xfrm>
            <a:off x="5373691" y="4634041"/>
            <a:ext cx="144462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1 + 1 = 2</a:t>
            </a:r>
          </a:p>
        </p:txBody>
      </p:sp>
      <p:sp>
        <p:nvSpPr>
          <p:cNvPr id="10" name="TextBox 9">
            <a:extLst>
              <a:ext uri="{FF2B5EF4-FFF2-40B4-BE49-F238E27FC236}">
                <a16:creationId xmlns:a16="http://schemas.microsoft.com/office/drawing/2014/main" id="{C519FDCA-8D8D-4837-9B12-83954908A388}"/>
              </a:ext>
            </a:extLst>
          </p:cNvPr>
          <p:cNvSpPr txBox="1"/>
          <p:nvPr/>
        </p:nvSpPr>
        <p:spPr bwMode="auto">
          <a:xfrm>
            <a:off x="5206977" y="5174730"/>
            <a:ext cx="177805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20 − 2 = 18</a:t>
            </a:r>
          </a:p>
        </p:txBody>
      </p:sp>
      <p:grpSp>
        <p:nvGrpSpPr>
          <p:cNvPr id="36" name="Group 35">
            <a:extLst>
              <a:ext uri="{FF2B5EF4-FFF2-40B4-BE49-F238E27FC236}">
                <a16:creationId xmlns:a16="http://schemas.microsoft.com/office/drawing/2014/main" id="{33B8CFDF-DB16-42F5-973A-15A5D6B60185}"/>
              </a:ext>
            </a:extLst>
          </p:cNvPr>
          <p:cNvGrpSpPr/>
          <p:nvPr/>
        </p:nvGrpSpPr>
        <p:grpSpPr>
          <a:xfrm>
            <a:off x="3444725" y="2579711"/>
            <a:ext cx="4819570" cy="367857"/>
            <a:chOff x="1920725" y="2579710"/>
            <a:chExt cx="4819570" cy="367857"/>
          </a:xfrm>
        </p:grpSpPr>
        <p:pic>
          <p:nvPicPr>
            <p:cNvPr id="31" name="Picture 30" descr="A close up of a logo&#10;&#10;Description automatically generated">
              <a:extLst>
                <a:ext uri="{FF2B5EF4-FFF2-40B4-BE49-F238E27FC236}">
                  <a16:creationId xmlns:a16="http://schemas.microsoft.com/office/drawing/2014/main" id="{B7665B00-20F1-4C72-B543-946A3BEB4CF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5400000">
              <a:off x="6372439" y="2579711"/>
              <a:ext cx="367856" cy="367856"/>
            </a:xfrm>
            <a:prstGeom prst="rect">
              <a:avLst/>
            </a:prstGeom>
          </p:spPr>
        </p:pic>
        <p:pic>
          <p:nvPicPr>
            <p:cNvPr id="12" name="Picture 11" descr="A close up of a logo&#10;&#10;Description automatically generated">
              <a:extLst>
                <a:ext uri="{FF2B5EF4-FFF2-40B4-BE49-F238E27FC236}">
                  <a16:creationId xmlns:a16="http://schemas.microsoft.com/office/drawing/2014/main" id="{FCD2C591-FE35-4888-B077-847F6432296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5400000">
              <a:off x="1920725" y="2579711"/>
              <a:ext cx="367856" cy="367856"/>
            </a:xfrm>
            <a:prstGeom prst="rect">
              <a:avLst/>
            </a:prstGeom>
          </p:spPr>
        </p:pic>
        <p:pic>
          <p:nvPicPr>
            <p:cNvPr id="13" name="Picture 12" descr="A close up of a logo&#10;&#10;Description automatically generated">
              <a:extLst>
                <a:ext uri="{FF2B5EF4-FFF2-40B4-BE49-F238E27FC236}">
                  <a16:creationId xmlns:a16="http://schemas.microsoft.com/office/drawing/2014/main" id="{AA70AB9E-AE49-4561-9518-BFAD007DD19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5400000">
              <a:off x="2405853" y="2579711"/>
              <a:ext cx="367856" cy="367856"/>
            </a:xfrm>
            <a:prstGeom prst="rect">
              <a:avLst/>
            </a:prstGeom>
          </p:spPr>
        </p:pic>
        <p:pic>
          <p:nvPicPr>
            <p:cNvPr id="14" name="Picture 13" descr="A close up of a logo&#10;&#10;Description automatically generated">
              <a:extLst>
                <a:ext uri="{FF2B5EF4-FFF2-40B4-BE49-F238E27FC236}">
                  <a16:creationId xmlns:a16="http://schemas.microsoft.com/office/drawing/2014/main" id="{814A8469-80C3-420D-B81C-4F20936E656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5400000">
              <a:off x="2903046" y="2579711"/>
              <a:ext cx="367856" cy="367856"/>
            </a:xfrm>
            <a:prstGeom prst="rect">
              <a:avLst/>
            </a:prstGeom>
          </p:spPr>
        </p:pic>
        <p:pic>
          <p:nvPicPr>
            <p:cNvPr id="15" name="Picture 14" descr="A close up of a logo&#10;&#10;Description automatically generated">
              <a:extLst>
                <a:ext uri="{FF2B5EF4-FFF2-40B4-BE49-F238E27FC236}">
                  <a16:creationId xmlns:a16="http://schemas.microsoft.com/office/drawing/2014/main" id="{801FA111-0424-4AF4-8039-365BCF5B5E3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5400000">
              <a:off x="3395317" y="2579711"/>
              <a:ext cx="367856" cy="367856"/>
            </a:xfrm>
            <a:prstGeom prst="rect">
              <a:avLst/>
            </a:prstGeom>
          </p:spPr>
        </p:pic>
        <p:pic>
          <p:nvPicPr>
            <p:cNvPr id="16" name="Picture 15" descr="A close up of a logo&#10;&#10;Description automatically generated">
              <a:extLst>
                <a:ext uri="{FF2B5EF4-FFF2-40B4-BE49-F238E27FC236}">
                  <a16:creationId xmlns:a16="http://schemas.microsoft.com/office/drawing/2014/main" id="{79CC09C6-CB6C-44C2-8D8E-59DE343D102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5400000">
              <a:off x="3876950" y="2579711"/>
              <a:ext cx="367856" cy="367856"/>
            </a:xfrm>
            <a:prstGeom prst="rect">
              <a:avLst/>
            </a:prstGeom>
          </p:spPr>
        </p:pic>
        <p:pic>
          <p:nvPicPr>
            <p:cNvPr id="17" name="Picture 16" descr="A close up of a logo&#10;&#10;Description automatically generated">
              <a:extLst>
                <a:ext uri="{FF2B5EF4-FFF2-40B4-BE49-F238E27FC236}">
                  <a16:creationId xmlns:a16="http://schemas.microsoft.com/office/drawing/2014/main" id="{D1F73F45-D9D1-4631-A38C-309A071467A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5400000">
              <a:off x="4897847" y="2579710"/>
              <a:ext cx="367856" cy="367856"/>
            </a:xfrm>
            <a:prstGeom prst="rect">
              <a:avLst/>
            </a:prstGeom>
          </p:spPr>
        </p:pic>
        <p:pic>
          <p:nvPicPr>
            <p:cNvPr id="18" name="Picture 17" descr="A close up of a logo&#10;&#10;Description automatically generated">
              <a:extLst>
                <a:ext uri="{FF2B5EF4-FFF2-40B4-BE49-F238E27FC236}">
                  <a16:creationId xmlns:a16="http://schemas.microsoft.com/office/drawing/2014/main" id="{91558E06-AC01-45A4-A2E3-171FB2DEACB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5400000">
              <a:off x="5382975" y="2579711"/>
              <a:ext cx="367856" cy="367856"/>
            </a:xfrm>
            <a:prstGeom prst="rect">
              <a:avLst/>
            </a:prstGeom>
          </p:spPr>
        </p:pic>
        <p:pic>
          <p:nvPicPr>
            <p:cNvPr id="19" name="Picture 18" descr="A close up of a logo&#10;&#10;Description automatically generated">
              <a:extLst>
                <a:ext uri="{FF2B5EF4-FFF2-40B4-BE49-F238E27FC236}">
                  <a16:creationId xmlns:a16="http://schemas.microsoft.com/office/drawing/2014/main" id="{A36C1BCC-3065-4EDE-A9D6-8AF238A86EC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5400000">
              <a:off x="5880168" y="2579711"/>
              <a:ext cx="367856" cy="367856"/>
            </a:xfrm>
            <a:prstGeom prst="rect">
              <a:avLst/>
            </a:prstGeom>
          </p:spPr>
        </p:pic>
      </p:grpSp>
      <p:grpSp>
        <p:nvGrpSpPr>
          <p:cNvPr id="37" name="Group 36">
            <a:extLst>
              <a:ext uri="{FF2B5EF4-FFF2-40B4-BE49-F238E27FC236}">
                <a16:creationId xmlns:a16="http://schemas.microsoft.com/office/drawing/2014/main" id="{3ED1BEF6-62A1-4151-82E6-FC51A3DB98E7}"/>
              </a:ext>
            </a:extLst>
          </p:cNvPr>
          <p:cNvGrpSpPr/>
          <p:nvPr/>
        </p:nvGrpSpPr>
        <p:grpSpPr>
          <a:xfrm>
            <a:off x="3444725" y="3077078"/>
            <a:ext cx="4819570" cy="367857"/>
            <a:chOff x="1920725" y="3077077"/>
            <a:chExt cx="4819570" cy="367857"/>
          </a:xfrm>
        </p:grpSpPr>
        <p:pic>
          <p:nvPicPr>
            <p:cNvPr id="33" name="Picture 32" descr="A picture containing cosmetic, toiletry&#10;&#10;Description automatically generated">
              <a:extLst>
                <a:ext uri="{FF2B5EF4-FFF2-40B4-BE49-F238E27FC236}">
                  <a16:creationId xmlns:a16="http://schemas.microsoft.com/office/drawing/2014/main" id="{5D940A6B-901A-418A-8BBF-5D449BF1D83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5400000">
              <a:off x="6372439" y="3077078"/>
              <a:ext cx="367856" cy="367856"/>
            </a:xfrm>
            <a:prstGeom prst="rect">
              <a:avLst/>
            </a:prstGeom>
          </p:spPr>
        </p:pic>
        <p:pic>
          <p:nvPicPr>
            <p:cNvPr id="22" name="Picture 21" descr="A picture containing cosmetic, toiletry&#10;&#10;Description automatically generated">
              <a:extLst>
                <a:ext uri="{FF2B5EF4-FFF2-40B4-BE49-F238E27FC236}">
                  <a16:creationId xmlns:a16="http://schemas.microsoft.com/office/drawing/2014/main" id="{95A07AF9-833E-43E4-802A-019B608D79C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5400000">
              <a:off x="1920725" y="3077078"/>
              <a:ext cx="367856" cy="367856"/>
            </a:xfrm>
            <a:prstGeom prst="rect">
              <a:avLst/>
            </a:prstGeom>
          </p:spPr>
        </p:pic>
        <p:pic>
          <p:nvPicPr>
            <p:cNvPr id="23" name="Picture 22" descr="A picture containing cosmetic, toiletry&#10;&#10;Description automatically generated">
              <a:extLst>
                <a:ext uri="{FF2B5EF4-FFF2-40B4-BE49-F238E27FC236}">
                  <a16:creationId xmlns:a16="http://schemas.microsoft.com/office/drawing/2014/main" id="{38B2DA11-AF15-40BA-A322-AADCFFC172E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5400000">
              <a:off x="2405853" y="3077078"/>
              <a:ext cx="367856" cy="367856"/>
            </a:xfrm>
            <a:prstGeom prst="rect">
              <a:avLst/>
            </a:prstGeom>
          </p:spPr>
        </p:pic>
        <p:pic>
          <p:nvPicPr>
            <p:cNvPr id="24" name="Picture 23" descr="A picture containing cosmetic, toiletry&#10;&#10;Description automatically generated">
              <a:extLst>
                <a:ext uri="{FF2B5EF4-FFF2-40B4-BE49-F238E27FC236}">
                  <a16:creationId xmlns:a16="http://schemas.microsoft.com/office/drawing/2014/main" id="{D8F1A40B-C613-497E-85F7-563BAD04D76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5400000">
              <a:off x="2903046" y="3077078"/>
              <a:ext cx="367856" cy="367856"/>
            </a:xfrm>
            <a:prstGeom prst="rect">
              <a:avLst/>
            </a:prstGeom>
          </p:spPr>
        </p:pic>
        <p:pic>
          <p:nvPicPr>
            <p:cNvPr id="25" name="Picture 24" descr="A picture containing cosmetic, toiletry&#10;&#10;Description automatically generated">
              <a:extLst>
                <a:ext uri="{FF2B5EF4-FFF2-40B4-BE49-F238E27FC236}">
                  <a16:creationId xmlns:a16="http://schemas.microsoft.com/office/drawing/2014/main" id="{BBC7ADDA-0D53-4EFC-A2E4-B36FF76B251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5400000">
              <a:off x="3395317" y="3077078"/>
              <a:ext cx="367856" cy="367856"/>
            </a:xfrm>
            <a:prstGeom prst="rect">
              <a:avLst/>
            </a:prstGeom>
          </p:spPr>
        </p:pic>
        <p:pic>
          <p:nvPicPr>
            <p:cNvPr id="26" name="Picture 25" descr="A picture containing cosmetic, toiletry&#10;&#10;Description automatically generated">
              <a:extLst>
                <a:ext uri="{FF2B5EF4-FFF2-40B4-BE49-F238E27FC236}">
                  <a16:creationId xmlns:a16="http://schemas.microsoft.com/office/drawing/2014/main" id="{2AF23E6C-8132-45F2-A79D-1FEA32AAF9D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5400000">
              <a:off x="3876950" y="3077078"/>
              <a:ext cx="367856" cy="367856"/>
            </a:xfrm>
            <a:prstGeom prst="rect">
              <a:avLst/>
            </a:prstGeom>
          </p:spPr>
        </p:pic>
        <p:pic>
          <p:nvPicPr>
            <p:cNvPr id="27" name="Picture 26" descr="A picture containing cosmetic, toiletry&#10;&#10;Description automatically generated">
              <a:extLst>
                <a:ext uri="{FF2B5EF4-FFF2-40B4-BE49-F238E27FC236}">
                  <a16:creationId xmlns:a16="http://schemas.microsoft.com/office/drawing/2014/main" id="{B4EB939E-BBEB-4506-815F-BC0034C94BF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5400000">
              <a:off x="4897847" y="3077077"/>
              <a:ext cx="367856" cy="367856"/>
            </a:xfrm>
            <a:prstGeom prst="rect">
              <a:avLst/>
            </a:prstGeom>
          </p:spPr>
        </p:pic>
        <p:pic>
          <p:nvPicPr>
            <p:cNvPr id="28" name="Picture 27" descr="A picture containing cosmetic, toiletry&#10;&#10;Description automatically generated">
              <a:extLst>
                <a:ext uri="{FF2B5EF4-FFF2-40B4-BE49-F238E27FC236}">
                  <a16:creationId xmlns:a16="http://schemas.microsoft.com/office/drawing/2014/main" id="{AB84FF0E-F736-4320-9E31-79E28A4C0D8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5400000">
              <a:off x="5382975" y="3077078"/>
              <a:ext cx="367856" cy="367856"/>
            </a:xfrm>
            <a:prstGeom prst="rect">
              <a:avLst/>
            </a:prstGeom>
          </p:spPr>
        </p:pic>
        <p:pic>
          <p:nvPicPr>
            <p:cNvPr id="29" name="Picture 28" descr="A picture containing cosmetic, toiletry&#10;&#10;Description automatically generated">
              <a:extLst>
                <a:ext uri="{FF2B5EF4-FFF2-40B4-BE49-F238E27FC236}">
                  <a16:creationId xmlns:a16="http://schemas.microsoft.com/office/drawing/2014/main" id="{D7AC65D8-2656-49F7-BBA3-41E19774D10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5400000">
              <a:off x="5880168" y="3077078"/>
              <a:ext cx="367856" cy="367856"/>
            </a:xfrm>
            <a:prstGeom prst="rect">
              <a:avLst/>
            </a:prstGeom>
          </p:spPr>
        </p:pic>
      </p:grpSp>
      <p:grpSp>
        <p:nvGrpSpPr>
          <p:cNvPr id="40" name="Group 39">
            <a:extLst>
              <a:ext uri="{FF2B5EF4-FFF2-40B4-BE49-F238E27FC236}">
                <a16:creationId xmlns:a16="http://schemas.microsoft.com/office/drawing/2014/main" id="{2F58644D-E415-426E-979E-DA9A01E57920}"/>
              </a:ext>
            </a:extLst>
          </p:cNvPr>
          <p:cNvGrpSpPr/>
          <p:nvPr/>
        </p:nvGrpSpPr>
        <p:grpSpPr>
          <a:xfrm>
            <a:off x="9366596" y="2579711"/>
            <a:ext cx="367856" cy="865223"/>
            <a:chOff x="7017110" y="2732111"/>
            <a:chExt cx="367856" cy="865223"/>
          </a:xfrm>
        </p:grpSpPr>
        <p:pic>
          <p:nvPicPr>
            <p:cNvPr id="38" name="Picture 37" descr="A close up of a logo&#10;&#10;Description automatically generated">
              <a:extLst>
                <a:ext uri="{FF2B5EF4-FFF2-40B4-BE49-F238E27FC236}">
                  <a16:creationId xmlns:a16="http://schemas.microsoft.com/office/drawing/2014/main" id="{3AD058C3-DC71-4707-AB38-8BB4EA5F1C2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5400000">
              <a:off x="7017110" y="2732111"/>
              <a:ext cx="367856" cy="367856"/>
            </a:xfrm>
            <a:prstGeom prst="rect">
              <a:avLst/>
            </a:prstGeom>
          </p:spPr>
        </p:pic>
        <p:pic>
          <p:nvPicPr>
            <p:cNvPr id="39" name="Picture 38" descr="A picture containing cosmetic, toiletry&#10;&#10;Description automatically generated">
              <a:extLst>
                <a:ext uri="{FF2B5EF4-FFF2-40B4-BE49-F238E27FC236}">
                  <a16:creationId xmlns:a16="http://schemas.microsoft.com/office/drawing/2014/main" id="{759C36F9-CEC6-4018-A177-817E7B1F32F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5400000">
              <a:off x="7017110" y="3229478"/>
              <a:ext cx="367856" cy="367856"/>
            </a:xfrm>
            <a:prstGeom prst="rect">
              <a:avLst/>
            </a:prstGeom>
          </p:spPr>
        </p:pic>
      </p:grpSp>
    </p:spTree>
    <p:extLst>
      <p:ext uri="{BB962C8B-B14F-4D97-AF65-F5344CB8AC3E}">
        <p14:creationId xmlns:p14="http://schemas.microsoft.com/office/powerpoint/2010/main" val="27326874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childTnLst>
                                </p:cTn>
                              </p:par>
                              <p:par>
                                <p:cTn id="8" presetID="10" presetClass="entr" presetSubtype="0" fill="hold" nodeType="withEffect">
                                  <p:stCondLst>
                                    <p:cond delay="0"/>
                                  </p:stCondLst>
                                  <p:childTnLst>
                                    <p:set>
                                      <p:cBhvr>
                                        <p:cTn id="9" dur="1" fill="hold">
                                          <p:stCondLst>
                                            <p:cond delay="0"/>
                                          </p:stCondLst>
                                        </p:cTn>
                                        <p:tgtEl>
                                          <p:spTgt spid="32"/>
                                        </p:tgtEl>
                                        <p:attrNameLst>
                                          <p:attrName>style.visibility</p:attrName>
                                        </p:attrNameLst>
                                      </p:cBhvr>
                                      <p:to>
                                        <p:strVal val="visible"/>
                                      </p:to>
                                    </p:set>
                                    <p:animEffect transition="in" filter="fade">
                                      <p:cBhvr>
                                        <p:cTn id="10" dur="500"/>
                                        <p:tgtEl>
                                          <p:spTgt spid="32"/>
                                        </p:tgtEl>
                                      </p:cBhvr>
                                    </p:animEffect>
                                  </p:childTnLst>
                                </p:cTn>
                              </p:par>
                            </p:childTnLst>
                          </p:cTn>
                        </p:par>
                        <p:par>
                          <p:cTn id="11" fill="hold">
                            <p:stCondLst>
                              <p:cond delay="500"/>
                            </p:stCondLst>
                            <p:childTnLst>
                              <p:par>
                                <p:cTn id="12" presetID="10" presetClass="entr" presetSubtype="0" fill="hold" nodeType="afterEffect">
                                  <p:stCondLst>
                                    <p:cond delay="250"/>
                                  </p:stCondLst>
                                  <p:childTnLst>
                                    <p:set>
                                      <p:cBhvr>
                                        <p:cTn id="13" dur="1" fill="hold">
                                          <p:stCondLst>
                                            <p:cond delay="0"/>
                                          </p:stCondLst>
                                        </p:cTn>
                                        <p:tgtEl>
                                          <p:spTgt spid="37"/>
                                        </p:tgtEl>
                                        <p:attrNameLst>
                                          <p:attrName>style.visibility</p:attrName>
                                        </p:attrNameLst>
                                      </p:cBhvr>
                                      <p:to>
                                        <p:strVal val="visible"/>
                                      </p:to>
                                    </p:set>
                                    <p:animEffect transition="in" filter="fade">
                                      <p:cBhvr>
                                        <p:cTn id="14" dur="500"/>
                                        <p:tgtEl>
                                          <p:spTgt spid="37"/>
                                        </p:tgtEl>
                                      </p:cBhvr>
                                    </p:animEffect>
                                  </p:childTnLst>
                                </p:cTn>
                              </p:par>
                              <p:par>
                                <p:cTn id="15" presetID="10" presetClass="entr" presetSubtype="0" fill="hold" nodeType="withEffect">
                                  <p:stCondLst>
                                    <p:cond delay="250"/>
                                  </p:stCondLst>
                                  <p:childTnLst>
                                    <p:set>
                                      <p:cBhvr>
                                        <p:cTn id="16" dur="1" fill="hold">
                                          <p:stCondLst>
                                            <p:cond delay="0"/>
                                          </p:stCondLst>
                                        </p:cTn>
                                        <p:tgtEl>
                                          <p:spTgt spid="34"/>
                                        </p:tgtEl>
                                        <p:attrNameLst>
                                          <p:attrName>style.visibility</p:attrName>
                                        </p:attrNameLst>
                                      </p:cBhvr>
                                      <p:to>
                                        <p:strVal val="visible"/>
                                      </p:to>
                                    </p:set>
                                    <p:animEffect transition="in" filter="fade">
                                      <p:cBhvr>
                                        <p:cTn id="17" dur="500"/>
                                        <p:tgtEl>
                                          <p:spTgt spid="34"/>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63" presetClass="path" presetSubtype="0" accel="50000" fill="hold" nodeType="clickEffect">
                                  <p:stCondLst>
                                    <p:cond delay="0"/>
                                  </p:stCondLst>
                                  <p:childTnLst>
                                    <p:animMotion origin="layout" path="M -3.33333E-6 7.40741E-7 L 0.10695 7.40741E-7 " pathEditMode="relative" rAng="0" ptsTypes="AA">
                                      <p:cBhvr>
                                        <p:cTn id="26" dur="2000" fill="hold"/>
                                        <p:tgtEl>
                                          <p:spTgt spid="32"/>
                                        </p:tgtEl>
                                        <p:attrNameLst>
                                          <p:attrName>ppt_x</p:attrName>
                                          <p:attrName>ppt_y</p:attrName>
                                        </p:attrNameLst>
                                      </p:cBhvr>
                                      <p:rCtr x="5347" y="0"/>
                                    </p:animMotion>
                                  </p:childTnLst>
                                </p:cTn>
                              </p:par>
                              <p:par>
                                <p:cTn id="27" presetID="63" presetClass="path" presetSubtype="0" accel="50000" fill="hold" nodeType="withEffect">
                                  <p:stCondLst>
                                    <p:cond delay="0"/>
                                  </p:stCondLst>
                                  <p:childTnLst>
                                    <p:animMotion origin="layout" path="M -3.33333E-6 -2.96296E-6 L 0.10695 -2.96296E-6 " pathEditMode="relative" rAng="0" ptsTypes="AA">
                                      <p:cBhvr>
                                        <p:cTn id="28" dur="2000" fill="hold"/>
                                        <p:tgtEl>
                                          <p:spTgt spid="34"/>
                                        </p:tgtEl>
                                        <p:attrNameLst>
                                          <p:attrName>ppt_x</p:attrName>
                                          <p:attrName>ppt_y</p:attrName>
                                        </p:attrNameLst>
                                      </p:cBhvr>
                                      <p:rCtr x="5347" y="0"/>
                                    </p:animMotion>
                                  </p:childTnLst>
                                </p:cTn>
                              </p:par>
                            </p:childTnLst>
                          </p:cTn>
                        </p:par>
                        <p:par>
                          <p:cTn id="29" fill="hold">
                            <p:stCondLst>
                              <p:cond delay="2000"/>
                            </p:stCondLst>
                            <p:childTnLst>
                              <p:par>
                                <p:cTn id="30" presetID="1" presetClass="exit" presetSubtype="0" fill="hold" nodeType="afterEffect">
                                  <p:stCondLst>
                                    <p:cond delay="0"/>
                                  </p:stCondLst>
                                  <p:childTnLst>
                                    <p:set>
                                      <p:cBhvr>
                                        <p:cTn id="31" dur="1" fill="hold">
                                          <p:stCondLst>
                                            <p:cond delay="0"/>
                                          </p:stCondLst>
                                        </p:cTn>
                                        <p:tgtEl>
                                          <p:spTgt spid="32"/>
                                        </p:tgtEl>
                                        <p:attrNameLst>
                                          <p:attrName>style.visibility</p:attrName>
                                        </p:attrNameLst>
                                      </p:cBhvr>
                                      <p:to>
                                        <p:strVal val="hidden"/>
                                      </p:to>
                                    </p:set>
                                  </p:childTnLst>
                                </p:cTn>
                              </p:par>
                              <p:par>
                                <p:cTn id="32" presetID="1" presetClass="exit" presetSubtype="0" fill="hold" nodeType="withEffect">
                                  <p:stCondLst>
                                    <p:cond delay="0"/>
                                  </p:stCondLst>
                                  <p:childTnLst>
                                    <p:set>
                                      <p:cBhvr>
                                        <p:cTn id="33" dur="1" fill="hold">
                                          <p:stCondLst>
                                            <p:cond delay="0"/>
                                          </p:stCondLst>
                                        </p:cTn>
                                        <p:tgtEl>
                                          <p:spTgt spid="34"/>
                                        </p:tgtEl>
                                        <p:attrNameLst>
                                          <p:attrName>style.visibility</p:attrName>
                                        </p:attrNameLst>
                                      </p:cBhvr>
                                      <p:to>
                                        <p:strVal val="hidden"/>
                                      </p:to>
                                    </p:set>
                                  </p:childTnLst>
                                </p:cTn>
                              </p:par>
                              <p:par>
                                <p:cTn id="34" presetID="1" presetClass="entr" presetSubtype="0" fill="hold" nodeType="withEffect">
                                  <p:stCondLst>
                                    <p:cond delay="0"/>
                                  </p:stCondLst>
                                  <p:childTnLst>
                                    <p:set>
                                      <p:cBhvr>
                                        <p:cTn id="35" dur="1" fill="hold">
                                          <p:stCondLst>
                                            <p:cond delay="0"/>
                                          </p:stCondLst>
                                        </p:cTn>
                                        <p:tgtEl>
                                          <p:spTgt spid="40"/>
                                        </p:tgtEl>
                                        <p:attrNameLst>
                                          <p:attrName>style.visibility</p:attrName>
                                        </p:attrNameLst>
                                      </p:cBhvr>
                                      <p:to>
                                        <p:strVal val="visible"/>
                                      </p:to>
                                    </p:se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grpId="0" nodeType="clickEffect">
                                  <p:stCondLst>
                                    <p:cond delay="0"/>
                                  </p:stCondLst>
                                  <p:childTnLst>
                                    <p:set>
                                      <p:cBhvr>
                                        <p:cTn id="39" dur="1" fill="hold">
                                          <p:stCondLst>
                                            <p:cond delay="0"/>
                                          </p:stCondLst>
                                        </p:cTn>
                                        <p:tgtEl>
                                          <p:spTgt spid="9"/>
                                        </p:tgtEl>
                                        <p:attrNameLst>
                                          <p:attrName>style.visibility</p:attrName>
                                        </p:attrNameLst>
                                      </p:cBhvr>
                                      <p:to>
                                        <p:strVal val="visible"/>
                                      </p:to>
                                    </p:set>
                                    <p:animEffect transition="in" filter="fade">
                                      <p:cBhvr>
                                        <p:cTn id="40" dur="500"/>
                                        <p:tgtEl>
                                          <p:spTgt spid="9"/>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grpId="0" nodeType="clickEffect">
                                  <p:stCondLst>
                                    <p:cond delay="0"/>
                                  </p:stCondLst>
                                  <p:childTnLst>
                                    <p:set>
                                      <p:cBhvr>
                                        <p:cTn id="44" dur="1" fill="hold">
                                          <p:stCondLst>
                                            <p:cond delay="0"/>
                                          </p:stCondLst>
                                        </p:cTn>
                                        <p:tgtEl>
                                          <p:spTgt spid="10"/>
                                        </p:tgtEl>
                                        <p:attrNameLst>
                                          <p:attrName>style.visibility</p:attrName>
                                        </p:attrNameLst>
                                      </p:cBhvr>
                                      <p:to>
                                        <p:strVal val="visible"/>
                                      </p:to>
                                    </p:set>
                                    <p:animEffect transition="in" filter="fade">
                                      <p:cBhvr>
                                        <p:cTn id="45" dur="500"/>
                                        <p:tgtEl>
                                          <p:spTgt spid="10"/>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grpId="0" nodeType="clickEffect">
                                  <p:stCondLst>
                                    <p:cond delay="0"/>
                                  </p:stCondLst>
                                  <p:childTnLst>
                                    <p:set>
                                      <p:cBhvr>
                                        <p:cTn id="49" dur="1" fill="hold">
                                          <p:stCondLst>
                                            <p:cond delay="0"/>
                                          </p:stCondLst>
                                        </p:cTn>
                                        <p:tgtEl>
                                          <p:spTgt spid="4"/>
                                        </p:tgtEl>
                                        <p:attrNameLst>
                                          <p:attrName>style.visibility</p:attrName>
                                        </p:attrNameLst>
                                      </p:cBhvr>
                                      <p:to>
                                        <p:strVal val="visible"/>
                                      </p:to>
                                    </p:set>
                                    <p:animEffect transition="in" filter="fade">
                                      <p:cBhvr>
                                        <p:cTn id="5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p:bldP spid="9" grpId="0"/>
      <p:bldP spid="10" grpId="0"/>
    </p:bldLst>
  </p:timing>
</p:sld>
</file>

<file path=ppt/slides/slide2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2.5 Commutativity, doubling and halving</a:t>
            </a:r>
            <a:r>
              <a:rPr lang="en-GB" dirty="0"/>
              <a:t>	  </a:t>
            </a:r>
            <a:r>
              <a:rPr lang="en-US" dirty="0">
                <a:solidFill>
                  <a:srgbClr val="00628C"/>
                </a:solidFill>
              </a:rPr>
              <a:t>Step 2:6</a:t>
            </a:r>
          </a:p>
        </p:txBody>
      </p:sp>
      <p:sp>
        <p:nvSpPr>
          <p:cNvPr id="5" name="TextBox 4">
            <a:extLst>
              <a:ext uri="{FF2B5EF4-FFF2-40B4-BE49-F238E27FC236}">
                <a16:creationId xmlns:a16="http://schemas.microsoft.com/office/drawing/2014/main" id="{53B85FB8-7249-4516-917F-5D3A8E159025}"/>
              </a:ext>
            </a:extLst>
          </p:cNvPr>
          <p:cNvSpPr txBox="1"/>
          <p:nvPr/>
        </p:nvSpPr>
        <p:spPr bwMode="auto">
          <a:xfrm>
            <a:off x="4250430" y="4093351"/>
            <a:ext cx="369114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Double one 10 is two 10s.</a:t>
            </a:r>
          </a:p>
        </p:txBody>
      </p:sp>
      <p:sp>
        <p:nvSpPr>
          <p:cNvPr id="6" name="TextBox 5">
            <a:extLst>
              <a:ext uri="{FF2B5EF4-FFF2-40B4-BE49-F238E27FC236}">
                <a16:creationId xmlns:a16="http://schemas.microsoft.com/office/drawing/2014/main" id="{ACA9CE14-8F83-46DE-922F-C1AEA9410BE1}"/>
              </a:ext>
            </a:extLst>
          </p:cNvPr>
          <p:cNvSpPr txBox="1"/>
          <p:nvPr/>
        </p:nvSpPr>
        <p:spPr bwMode="auto">
          <a:xfrm>
            <a:off x="4997514" y="4634041"/>
            <a:ext cx="236795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Double 10 is 20.</a:t>
            </a:r>
          </a:p>
        </p:txBody>
      </p:sp>
      <p:sp>
        <p:nvSpPr>
          <p:cNvPr id="7" name="TextBox 6">
            <a:extLst>
              <a:ext uri="{FF2B5EF4-FFF2-40B4-BE49-F238E27FC236}">
                <a16:creationId xmlns:a16="http://schemas.microsoft.com/office/drawing/2014/main" id="{F1557434-6678-4DD2-AD77-8E76B5F97F87}"/>
              </a:ext>
            </a:extLst>
          </p:cNvPr>
          <p:cNvSpPr txBox="1"/>
          <p:nvPr/>
        </p:nvSpPr>
        <p:spPr bwMode="auto">
          <a:xfrm>
            <a:off x="5209111" y="5174730"/>
            <a:ext cx="194476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10 + 10 = 20</a:t>
            </a:r>
          </a:p>
        </p:txBody>
      </p:sp>
      <p:pic>
        <p:nvPicPr>
          <p:cNvPr id="12" name="Picture 11" descr="A picture containing object, photo, coin, showing&#10;&#10;Description automatically generated">
            <a:extLst>
              <a:ext uri="{FF2B5EF4-FFF2-40B4-BE49-F238E27FC236}">
                <a16:creationId xmlns:a16="http://schemas.microsoft.com/office/drawing/2014/main" id="{C4C833FE-EF15-459D-B042-7E75D94625E8}"/>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285644" y="2126622"/>
            <a:ext cx="882000" cy="882000"/>
          </a:xfrm>
          <a:prstGeom prst="rect">
            <a:avLst/>
          </a:prstGeom>
        </p:spPr>
      </p:pic>
      <p:pic>
        <p:nvPicPr>
          <p:cNvPr id="13" name="Picture 12" descr="A picture containing object, photo, coin, showing&#10;&#10;Description automatically generated">
            <a:extLst>
              <a:ext uri="{FF2B5EF4-FFF2-40B4-BE49-F238E27FC236}">
                <a16:creationId xmlns:a16="http://schemas.microsoft.com/office/drawing/2014/main" id="{F9937499-615C-4BC1-946D-A821BEBC63AE}"/>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203147" y="2126622"/>
            <a:ext cx="882000" cy="882000"/>
          </a:xfrm>
          <a:prstGeom prst="rect">
            <a:avLst/>
          </a:prstGeom>
        </p:spPr>
      </p:pic>
      <p:pic>
        <p:nvPicPr>
          <p:cNvPr id="14" name="Picture 13" descr="A picture containing object, photo, coin, showing&#10;&#10;Description automatically generated">
            <a:extLst>
              <a:ext uri="{FF2B5EF4-FFF2-40B4-BE49-F238E27FC236}">
                <a16:creationId xmlns:a16="http://schemas.microsoft.com/office/drawing/2014/main" id="{F035DCDF-F03B-4491-B18E-56C15E85AF52}"/>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120649" y="2126622"/>
            <a:ext cx="882000" cy="882000"/>
          </a:xfrm>
          <a:prstGeom prst="rect">
            <a:avLst/>
          </a:prstGeom>
        </p:spPr>
      </p:pic>
      <p:pic>
        <p:nvPicPr>
          <p:cNvPr id="16" name="Picture 15" descr="A picture containing object, photo, coin, showing&#10;&#10;Description automatically generated">
            <a:extLst>
              <a:ext uri="{FF2B5EF4-FFF2-40B4-BE49-F238E27FC236}">
                <a16:creationId xmlns:a16="http://schemas.microsoft.com/office/drawing/2014/main" id="{33B14DAC-3845-464C-8413-ACB1D8F3E93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189352" y="2126622"/>
            <a:ext cx="882000" cy="882000"/>
          </a:xfrm>
          <a:prstGeom prst="rect">
            <a:avLst/>
          </a:prstGeom>
        </p:spPr>
      </p:pic>
      <p:pic>
        <p:nvPicPr>
          <p:cNvPr id="17" name="Picture 16" descr="A picture containing object, photo, coin, showing&#10;&#10;Description automatically generated">
            <a:extLst>
              <a:ext uri="{FF2B5EF4-FFF2-40B4-BE49-F238E27FC236}">
                <a16:creationId xmlns:a16="http://schemas.microsoft.com/office/drawing/2014/main" id="{5CA3CA4E-55C6-4128-B5F3-629D9378F2EC}"/>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106855" y="2126622"/>
            <a:ext cx="882000" cy="882000"/>
          </a:xfrm>
          <a:prstGeom prst="rect">
            <a:avLst/>
          </a:prstGeom>
        </p:spPr>
      </p:pic>
      <p:pic>
        <p:nvPicPr>
          <p:cNvPr id="18" name="Picture 17" descr="A picture containing object, photo, coin, showing&#10;&#10;Description automatically generated">
            <a:extLst>
              <a:ext uri="{FF2B5EF4-FFF2-40B4-BE49-F238E27FC236}">
                <a16:creationId xmlns:a16="http://schemas.microsoft.com/office/drawing/2014/main" id="{F61FB5AC-699A-4007-BE38-3A86B32C2BC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024357" y="2126622"/>
            <a:ext cx="882000" cy="882000"/>
          </a:xfrm>
          <a:prstGeom prst="rect">
            <a:avLst/>
          </a:prstGeom>
        </p:spPr>
      </p:pic>
      <p:cxnSp>
        <p:nvCxnSpPr>
          <p:cNvPr id="21" name="Straight Connector 20">
            <a:extLst>
              <a:ext uri="{FF2B5EF4-FFF2-40B4-BE49-F238E27FC236}">
                <a16:creationId xmlns:a16="http://schemas.microsoft.com/office/drawing/2014/main" id="{8C5598C8-B328-4378-A31F-276E54E57799}"/>
              </a:ext>
            </a:extLst>
          </p:cNvPr>
          <p:cNvCxnSpPr>
            <a:cxnSpLocks/>
          </p:cNvCxnSpPr>
          <p:nvPr/>
        </p:nvCxnSpPr>
        <p:spPr bwMode="auto">
          <a:xfrm>
            <a:off x="6096001" y="2018651"/>
            <a:ext cx="0" cy="1097945"/>
          </a:xfrm>
          <a:prstGeom prst="line">
            <a:avLst/>
          </a:prstGeom>
          <a:noFill/>
          <a:ln w="28575" cap="flat" cmpd="sng" algn="ctr">
            <a:solidFill>
              <a:srgbClr val="26A4D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3" name="TextBox 22">
            <a:extLst>
              <a:ext uri="{FF2B5EF4-FFF2-40B4-BE49-F238E27FC236}">
                <a16:creationId xmlns:a16="http://schemas.microsoft.com/office/drawing/2014/main" id="{09CDA921-2992-4BCF-A4C0-4B9A3885CC57}"/>
              </a:ext>
            </a:extLst>
          </p:cNvPr>
          <p:cNvSpPr txBox="1"/>
          <p:nvPr/>
        </p:nvSpPr>
        <p:spPr bwMode="auto">
          <a:xfrm>
            <a:off x="4163868" y="4093351"/>
            <a:ext cx="386426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Double two 10s is four 10s.</a:t>
            </a:r>
          </a:p>
        </p:txBody>
      </p:sp>
      <p:sp>
        <p:nvSpPr>
          <p:cNvPr id="24" name="TextBox 23">
            <a:extLst>
              <a:ext uri="{FF2B5EF4-FFF2-40B4-BE49-F238E27FC236}">
                <a16:creationId xmlns:a16="http://schemas.microsoft.com/office/drawing/2014/main" id="{27130CC1-75C2-4559-9CB0-44A4AF03FF76}"/>
              </a:ext>
            </a:extLst>
          </p:cNvPr>
          <p:cNvSpPr txBox="1"/>
          <p:nvPr/>
        </p:nvSpPr>
        <p:spPr bwMode="auto">
          <a:xfrm>
            <a:off x="4912022" y="4634041"/>
            <a:ext cx="236795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Double 20 is 40.</a:t>
            </a:r>
          </a:p>
        </p:txBody>
      </p:sp>
      <p:sp>
        <p:nvSpPr>
          <p:cNvPr id="25" name="TextBox 24">
            <a:extLst>
              <a:ext uri="{FF2B5EF4-FFF2-40B4-BE49-F238E27FC236}">
                <a16:creationId xmlns:a16="http://schemas.microsoft.com/office/drawing/2014/main" id="{2D183E96-4AF5-4510-BD92-28ED2F41B295}"/>
              </a:ext>
            </a:extLst>
          </p:cNvPr>
          <p:cNvSpPr txBox="1"/>
          <p:nvPr/>
        </p:nvSpPr>
        <p:spPr bwMode="auto">
          <a:xfrm>
            <a:off x="5123618" y="5174730"/>
            <a:ext cx="194476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20 + 20 = 40</a:t>
            </a:r>
          </a:p>
        </p:txBody>
      </p:sp>
      <p:sp>
        <p:nvSpPr>
          <p:cNvPr id="26" name="TextBox 25">
            <a:extLst>
              <a:ext uri="{FF2B5EF4-FFF2-40B4-BE49-F238E27FC236}">
                <a16:creationId xmlns:a16="http://schemas.microsoft.com/office/drawing/2014/main" id="{20945A04-0AAB-44CA-8525-0811BD83872B}"/>
              </a:ext>
            </a:extLst>
          </p:cNvPr>
          <p:cNvSpPr txBox="1"/>
          <p:nvPr/>
        </p:nvSpPr>
        <p:spPr bwMode="auto">
          <a:xfrm>
            <a:off x="4172653" y="4093351"/>
            <a:ext cx="384669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Double three 10s is six 10s.</a:t>
            </a:r>
          </a:p>
        </p:txBody>
      </p:sp>
      <p:sp>
        <p:nvSpPr>
          <p:cNvPr id="27" name="TextBox 26">
            <a:extLst>
              <a:ext uri="{FF2B5EF4-FFF2-40B4-BE49-F238E27FC236}">
                <a16:creationId xmlns:a16="http://schemas.microsoft.com/office/drawing/2014/main" id="{DC7AAF48-232B-491E-9215-E47FD7E1EBEE}"/>
              </a:ext>
            </a:extLst>
          </p:cNvPr>
          <p:cNvSpPr txBox="1"/>
          <p:nvPr/>
        </p:nvSpPr>
        <p:spPr bwMode="auto">
          <a:xfrm>
            <a:off x="4912023" y="4634041"/>
            <a:ext cx="236795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Double 30 is 60.</a:t>
            </a:r>
          </a:p>
        </p:txBody>
      </p:sp>
      <p:sp>
        <p:nvSpPr>
          <p:cNvPr id="28" name="TextBox 27">
            <a:extLst>
              <a:ext uri="{FF2B5EF4-FFF2-40B4-BE49-F238E27FC236}">
                <a16:creationId xmlns:a16="http://schemas.microsoft.com/office/drawing/2014/main" id="{70A72456-72B4-4C09-8EB1-94335721426A}"/>
              </a:ext>
            </a:extLst>
          </p:cNvPr>
          <p:cNvSpPr txBox="1"/>
          <p:nvPr/>
        </p:nvSpPr>
        <p:spPr bwMode="auto">
          <a:xfrm>
            <a:off x="5123618" y="5174730"/>
            <a:ext cx="194476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30 + 30 = 60</a:t>
            </a:r>
          </a:p>
        </p:txBody>
      </p:sp>
    </p:spTree>
    <p:extLst>
      <p:ext uri="{BB962C8B-B14F-4D97-AF65-F5344CB8AC3E}">
        <p14:creationId xmlns:p14="http://schemas.microsoft.com/office/powerpoint/2010/main" val="37790844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xit" presetSubtype="0" fill="hold" grpId="1" nodeType="clickEffect">
                                  <p:stCondLst>
                                    <p:cond delay="0"/>
                                  </p:stCondLst>
                                  <p:childTnLst>
                                    <p:animEffect transition="out" filter="fade">
                                      <p:cBhvr>
                                        <p:cTn id="31" dur="500"/>
                                        <p:tgtEl>
                                          <p:spTgt spid="5"/>
                                        </p:tgtEl>
                                      </p:cBhvr>
                                    </p:animEffect>
                                    <p:set>
                                      <p:cBhvr>
                                        <p:cTn id="32" dur="1" fill="hold">
                                          <p:stCondLst>
                                            <p:cond delay="499"/>
                                          </p:stCondLst>
                                        </p:cTn>
                                        <p:tgtEl>
                                          <p:spTgt spid="5"/>
                                        </p:tgtEl>
                                        <p:attrNameLst>
                                          <p:attrName>style.visibility</p:attrName>
                                        </p:attrNameLst>
                                      </p:cBhvr>
                                      <p:to>
                                        <p:strVal val="hidden"/>
                                      </p:to>
                                    </p:set>
                                  </p:childTnLst>
                                </p:cTn>
                              </p:par>
                              <p:par>
                                <p:cTn id="33" presetID="10" presetClass="exit" presetSubtype="0" fill="hold" grpId="1" nodeType="withEffect">
                                  <p:stCondLst>
                                    <p:cond delay="0"/>
                                  </p:stCondLst>
                                  <p:childTnLst>
                                    <p:animEffect transition="out" filter="fade">
                                      <p:cBhvr>
                                        <p:cTn id="34" dur="500"/>
                                        <p:tgtEl>
                                          <p:spTgt spid="6"/>
                                        </p:tgtEl>
                                      </p:cBhvr>
                                    </p:animEffect>
                                    <p:set>
                                      <p:cBhvr>
                                        <p:cTn id="35" dur="1" fill="hold">
                                          <p:stCondLst>
                                            <p:cond delay="499"/>
                                          </p:stCondLst>
                                        </p:cTn>
                                        <p:tgtEl>
                                          <p:spTgt spid="6"/>
                                        </p:tgtEl>
                                        <p:attrNameLst>
                                          <p:attrName>style.visibility</p:attrName>
                                        </p:attrNameLst>
                                      </p:cBhvr>
                                      <p:to>
                                        <p:strVal val="hidden"/>
                                      </p:to>
                                    </p:set>
                                  </p:childTnLst>
                                </p:cTn>
                              </p:par>
                              <p:par>
                                <p:cTn id="36" presetID="10" presetClass="exit" presetSubtype="0" fill="hold" grpId="1" nodeType="withEffect">
                                  <p:stCondLst>
                                    <p:cond delay="0"/>
                                  </p:stCondLst>
                                  <p:childTnLst>
                                    <p:animEffect transition="out" filter="fade">
                                      <p:cBhvr>
                                        <p:cTn id="37" dur="500"/>
                                        <p:tgtEl>
                                          <p:spTgt spid="7"/>
                                        </p:tgtEl>
                                      </p:cBhvr>
                                    </p:animEffect>
                                    <p:set>
                                      <p:cBhvr>
                                        <p:cTn id="38" dur="1" fill="hold">
                                          <p:stCondLst>
                                            <p:cond delay="499"/>
                                          </p:stCondLst>
                                        </p:cTn>
                                        <p:tgtEl>
                                          <p:spTgt spid="7"/>
                                        </p:tgtEl>
                                        <p:attrNameLst>
                                          <p:attrName>style.visibility</p:attrName>
                                        </p:attrNameLst>
                                      </p:cBhvr>
                                      <p:to>
                                        <p:strVal val="hidden"/>
                                      </p:to>
                                    </p:se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nodeType="click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fade">
                                      <p:cBhvr>
                                        <p:cTn id="43" dur="500"/>
                                        <p:tgtEl>
                                          <p:spTgt spid="17"/>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nodeType="clickEffect">
                                  <p:stCondLst>
                                    <p:cond delay="0"/>
                                  </p:stCondLst>
                                  <p:childTnLst>
                                    <p:set>
                                      <p:cBhvr>
                                        <p:cTn id="47" dur="1" fill="hold">
                                          <p:stCondLst>
                                            <p:cond delay="0"/>
                                          </p:stCondLst>
                                        </p:cTn>
                                        <p:tgtEl>
                                          <p:spTgt spid="13"/>
                                        </p:tgtEl>
                                        <p:attrNameLst>
                                          <p:attrName>style.visibility</p:attrName>
                                        </p:attrNameLst>
                                      </p:cBhvr>
                                      <p:to>
                                        <p:strVal val="visible"/>
                                      </p:to>
                                    </p:set>
                                    <p:animEffect transition="in" filter="fade">
                                      <p:cBhvr>
                                        <p:cTn id="48" dur="500"/>
                                        <p:tgtEl>
                                          <p:spTgt spid="13"/>
                                        </p:tgtEl>
                                      </p:cBhvr>
                                    </p:animEffect>
                                  </p:childTnLst>
                                </p:cTn>
                              </p:par>
                            </p:childTnLst>
                          </p:cTn>
                        </p:par>
                      </p:childTnLst>
                    </p:cTn>
                  </p:par>
                  <p:par>
                    <p:cTn id="49" fill="hold">
                      <p:stCondLst>
                        <p:cond delay="indefinite"/>
                      </p:stCondLst>
                      <p:childTnLst>
                        <p:par>
                          <p:cTn id="50" fill="hold">
                            <p:stCondLst>
                              <p:cond delay="0"/>
                            </p:stCondLst>
                            <p:childTnLst>
                              <p:par>
                                <p:cTn id="51" presetID="10" presetClass="entr" presetSubtype="0" fill="hold" grpId="0" nodeType="clickEffect">
                                  <p:stCondLst>
                                    <p:cond delay="0"/>
                                  </p:stCondLst>
                                  <p:childTnLst>
                                    <p:set>
                                      <p:cBhvr>
                                        <p:cTn id="52" dur="1" fill="hold">
                                          <p:stCondLst>
                                            <p:cond delay="0"/>
                                          </p:stCondLst>
                                        </p:cTn>
                                        <p:tgtEl>
                                          <p:spTgt spid="23"/>
                                        </p:tgtEl>
                                        <p:attrNameLst>
                                          <p:attrName>style.visibility</p:attrName>
                                        </p:attrNameLst>
                                      </p:cBhvr>
                                      <p:to>
                                        <p:strVal val="visible"/>
                                      </p:to>
                                    </p:set>
                                    <p:animEffect transition="in" filter="fade">
                                      <p:cBhvr>
                                        <p:cTn id="53" dur="500"/>
                                        <p:tgtEl>
                                          <p:spTgt spid="23"/>
                                        </p:tgtEl>
                                      </p:cBhvr>
                                    </p:animEffect>
                                  </p:childTnLst>
                                </p:cTn>
                              </p:par>
                            </p:childTnLst>
                          </p:cTn>
                        </p:par>
                      </p:childTnLst>
                    </p:cTn>
                  </p:par>
                  <p:par>
                    <p:cTn id="54" fill="hold">
                      <p:stCondLst>
                        <p:cond delay="indefinite"/>
                      </p:stCondLst>
                      <p:childTnLst>
                        <p:par>
                          <p:cTn id="55" fill="hold">
                            <p:stCondLst>
                              <p:cond delay="0"/>
                            </p:stCondLst>
                            <p:childTnLst>
                              <p:par>
                                <p:cTn id="56" presetID="10" presetClass="entr" presetSubtype="0" fill="hold" grpId="0" nodeType="clickEffect">
                                  <p:stCondLst>
                                    <p:cond delay="0"/>
                                  </p:stCondLst>
                                  <p:childTnLst>
                                    <p:set>
                                      <p:cBhvr>
                                        <p:cTn id="57" dur="1" fill="hold">
                                          <p:stCondLst>
                                            <p:cond delay="0"/>
                                          </p:stCondLst>
                                        </p:cTn>
                                        <p:tgtEl>
                                          <p:spTgt spid="24"/>
                                        </p:tgtEl>
                                        <p:attrNameLst>
                                          <p:attrName>style.visibility</p:attrName>
                                        </p:attrNameLst>
                                      </p:cBhvr>
                                      <p:to>
                                        <p:strVal val="visible"/>
                                      </p:to>
                                    </p:set>
                                    <p:animEffect transition="in" filter="fade">
                                      <p:cBhvr>
                                        <p:cTn id="58" dur="500"/>
                                        <p:tgtEl>
                                          <p:spTgt spid="24"/>
                                        </p:tgtEl>
                                      </p:cBhvr>
                                    </p:animEffect>
                                  </p:childTnLst>
                                </p:cTn>
                              </p:par>
                            </p:childTnLst>
                          </p:cTn>
                        </p:par>
                      </p:childTnLst>
                    </p:cTn>
                  </p:par>
                  <p:par>
                    <p:cTn id="59" fill="hold">
                      <p:stCondLst>
                        <p:cond delay="indefinite"/>
                      </p:stCondLst>
                      <p:childTnLst>
                        <p:par>
                          <p:cTn id="60" fill="hold">
                            <p:stCondLst>
                              <p:cond delay="0"/>
                            </p:stCondLst>
                            <p:childTnLst>
                              <p:par>
                                <p:cTn id="61" presetID="10" presetClass="entr" presetSubtype="0" fill="hold" grpId="0" nodeType="clickEffect">
                                  <p:stCondLst>
                                    <p:cond delay="0"/>
                                  </p:stCondLst>
                                  <p:childTnLst>
                                    <p:set>
                                      <p:cBhvr>
                                        <p:cTn id="62" dur="1" fill="hold">
                                          <p:stCondLst>
                                            <p:cond delay="0"/>
                                          </p:stCondLst>
                                        </p:cTn>
                                        <p:tgtEl>
                                          <p:spTgt spid="25"/>
                                        </p:tgtEl>
                                        <p:attrNameLst>
                                          <p:attrName>style.visibility</p:attrName>
                                        </p:attrNameLst>
                                      </p:cBhvr>
                                      <p:to>
                                        <p:strVal val="visible"/>
                                      </p:to>
                                    </p:set>
                                    <p:animEffect transition="in" filter="fade">
                                      <p:cBhvr>
                                        <p:cTn id="63" dur="500"/>
                                        <p:tgtEl>
                                          <p:spTgt spid="25"/>
                                        </p:tgtEl>
                                      </p:cBhvr>
                                    </p:animEffect>
                                  </p:childTnLst>
                                </p:cTn>
                              </p:par>
                            </p:childTnLst>
                          </p:cTn>
                        </p:par>
                      </p:childTnLst>
                    </p:cTn>
                  </p:par>
                  <p:par>
                    <p:cTn id="64" fill="hold">
                      <p:stCondLst>
                        <p:cond delay="indefinite"/>
                      </p:stCondLst>
                      <p:childTnLst>
                        <p:par>
                          <p:cTn id="65" fill="hold">
                            <p:stCondLst>
                              <p:cond delay="0"/>
                            </p:stCondLst>
                            <p:childTnLst>
                              <p:par>
                                <p:cTn id="66" presetID="10" presetClass="exit" presetSubtype="0" fill="hold" grpId="1" nodeType="clickEffect">
                                  <p:stCondLst>
                                    <p:cond delay="0"/>
                                  </p:stCondLst>
                                  <p:childTnLst>
                                    <p:animEffect transition="out" filter="fade">
                                      <p:cBhvr>
                                        <p:cTn id="67" dur="500"/>
                                        <p:tgtEl>
                                          <p:spTgt spid="23"/>
                                        </p:tgtEl>
                                      </p:cBhvr>
                                    </p:animEffect>
                                    <p:set>
                                      <p:cBhvr>
                                        <p:cTn id="68" dur="1" fill="hold">
                                          <p:stCondLst>
                                            <p:cond delay="499"/>
                                          </p:stCondLst>
                                        </p:cTn>
                                        <p:tgtEl>
                                          <p:spTgt spid="23"/>
                                        </p:tgtEl>
                                        <p:attrNameLst>
                                          <p:attrName>style.visibility</p:attrName>
                                        </p:attrNameLst>
                                      </p:cBhvr>
                                      <p:to>
                                        <p:strVal val="hidden"/>
                                      </p:to>
                                    </p:set>
                                  </p:childTnLst>
                                </p:cTn>
                              </p:par>
                              <p:par>
                                <p:cTn id="69" presetID="10" presetClass="exit" presetSubtype="0" fill="hold" grpId="1" nodeType="withEffect">
                                  <p:stCondLst>
                                    <p:cond delay="0"/>
                                  </p:stCondLst>
                                  <p:childTnLst>
                                    <p:animEffect transition="out" filter="fade">
                                      <p:cBhvr>
                                        <p:cTn id="70" dur="500"/>
                                        <p:tgtEl>
                                          <p:spTgt spid="24"/>
                                        </p:tgtEl>
                                      </p:cBhvr>
                                    </p:animEffect>
                                    <p:set>
                                      <p:cBhvr>
                                        <p:cTn id="71" dur="1" fill="hold">
                                          <p:stCondLst>
                                            <p:cond delay="499"/>
                                          </p:stCondLst>
                                        </p:cTn>
                                        <p:tgtEl>
                                          <p:spTgt spid="24"/>
                                        </p:tgtEl>
                                        <p:attrNameLst>
                                          <p:attrName>style.visibility</p:attrName>
                                        </p:attrNameLst>
                                      </p:cBhvr>
                                      <p:to>
                                        <p:strVal val="hidden"/>
                                      </p:to>
                                    </p:set>
                                  </p:childTnLst>
                                </p:cTn>
                              </p:par>
                              <p:par>
                                <p:cTn id="72" presetID="10" presetClass="exit" presetSubtype="0" fill="hold" grpId="1" nodeType="withEffect">
                                  <p:stCondLst>
                                    <p:cond delay="0"/>
                                  </p:stCondLst>
                                  <p:childTnLst>
                                    <p:animEffect transition="out" filter="fade">
                                      <p:cBhvr>
                                        <p:cTn id="73" dur="500"/>
                                        <p:tgtEl>
                                          <p:spTgt spid="25"/>
                                        </p:tgtEl>
                                      </p:cBhvr>
                                    </p:animEffect>
                                    <p:set>
                                      <p:cBhvr>
                                        <p:cTn id="74" dur="1" fill="hold">
                                          <p:stCondLst>
                                            <p:cond delay="499"/>
                                          </p:stCondLst>
                                        </p:cTn>
                                        <p:tgtEl>
                                          <p:spTgt spid="25"/>
                                        </p:tgtEl>
                                        <p:attrNameLst>
                                          <p:attrName>style.visibility</p:attrName>
                                        </p:attrNameLst>
                                      </p:cBhvr>
                                      <p:to>
                                        <p:strVal val="hidden"/>
                                      </p:to>
                                    </p:set>
                                  </p:childTnLst>
                                </p:cTn>
                              </p:par>
                            </p:childTnLst>
                          </p:cTn>
                        </p:par>
                      </p:childTnLst>
                    </p:cTn>
                  </p:par>
                  <p:par>
                    <p:cTn id="75" fill="hold">
                      <p:stCondLst>
                        <p:cond delay="indefinite"/>
                      </p:stCondLst>
                      <p:childTnLst>
                        <p:par>
                          <p:cTn id="76" fill="hold">
                            <p:stCondLst>
                              <p:cond delay="0"/>
                            </p:stCondLst>
                            <p:childTnLst>
                              <p:par>
                                <p:cTn id="77" presetID="10" presetClass="entr" presetSubtype="0" fill="hold" nodeType="clickEffect">
                                  <p:stCondLst>
                                    <p:cond delay="0"/>
                                  </p:stCondLst>
                                  <p:childTnLst>
                                    <p:set>
                                      <p:cBhvr>
                                        <p:cTn id="78" dur="1" fill="hold">
                                          <p:stCondLst>
                                            <p:cond delay="0"/>
                                          </p:stCondLst>
                                        </p:cTn>
                                        <p:tgtEl>
                                          <p:spTgt spid="16"/>
                                        </p:tgtEl>
                                        <p:attrNameLst>
                                          <p:attrName>style.visibility</p:attrName>
                                        </p:attrNameLst>
                                      </p:cBhvr>
                                      <p:to>
                                        <p:strVal val="visible"/>
                                      </p:to>
                                    </p:set>
                                    <p:animEffect transition="in" filter="fade">
                                      <p:cBhvr>
                                        <p:cTn id="79" dur="500"/>
                                        <p:tgtEl>
                                          <p:spTgt spid="16"/>
                                        </p:tgtEl>
                                      </p:cBhvr>
                                    </p:animEffect>
                                  </p:childTnLst>
                                </p:cTn>
                              </p:par>
                            </p:childTnLst>
                          </p:cTn>
                        </p:par>
                      </p:childTnLst>
                    </p:cTn>
                  </p:par>
                  <p:par>
                    <p:cTn id="80" fill="hold">
                      <p:stCondLst>
                        <p:cond delay="indefinite"/>
                      </p:stCondLst>
                      <p:childTnLst>
                        <p:par>
                          <p:cTn id="81" fill="hold">
                            <p:stCondLst>
                              <p:cond delay="0"/>
                            </p:stCondLst>
                            <p:childTnLst>
                              <p:par>
                                <p:cTn id="82" presetID="10" presetClass="entr" presetSubtype="0" fill="hold" nodeType="clickEffect">
                                  <p:stCondLst>
                                    <p:cond delay="0"/>
                                  </p:stCondLst>
                                  <p:childTnLst>
                                    <p:set>
                                      <p:cBhvr>
                                        <p:cTn id="83" dur="1" fill="hold">
                                          <p:stCondLst>
                                            <p:cond delay="0"/>
                                          </p:stCondLst>
                                        </p:cTn>
                                        <p:tgtEl>
                                          <p:spTgt spid="14"/>
                                        </p:tgtEl>
                                        <p:attrNameLst>
                                          <p:attrName>style.visibility</p:attrName>
                                        </p:attrNameLst>
                                      </p:cBhvr>
                                      <p:to>
                                        <p:strVal val="visible"/>
                                      </p:to>
                                    </p:set>
                                    <p:animEffect transition="in" filter="fade">
                                      <p:cBhvr>
                                        <p:cTn id="84" dur="500"/>
                                        <p:tgtEl>
                                          <p:spTgt spid="14"/>
                                        </p:tgtEl>
                                      </p:cBhvr>
                                    </p:animEffect>
                                  </p:childTnLst>
                                </p:cTn>
                              </p:par>
                            </p:childTnLst>
                          </p:cTn>
                        </p:par>
                      </p:childTnLst>
                    </p:cTn>
                  </p:par>
                  <p:par>
                    <p:cTn id="85" fill="hold">
                      <p:stCondLst>
                        <p:cond delay="indefinite"/>
                      </p:stCondLst>
                      <p:childTnLst>
                        <p:par>
                          <p:cTn id="86" fill="hold">
                            <p:stCondLst>
                              <p:cond delay="0"/>
                            </p:stCondLst>
                            <p:childTnLst>
                              <p:par>
                                <p:cTn id="87" presetID="10" presetClass="entr" presetSubtype="0" fill="hold" grpId="0" nodeType="clickEffect">
                                  <p:stCondLst>
                                    <p:cond delay="0"/>
                                  </p:stCondLst>
                                  <p:childTnLst>
                                    <p:set>
                                      <p:cBhvr>
                                        <p:cTn id="88" dur="1" fill="hold">
                                          <p:stCondLst>
                                            <p:cond delay="0"/>
                                          </p:stCondLst>
                                        </p:cTn>
                                        <p:tgtEl>
                                          <p:spTgt spid="26"/>
                                        </p:tgtEl>
                                        <p:attrNameLst>
                                          <p:attrName>style.visibility</p:attrName>
                                        </p:attrNameLst>
                                      </p:cBhvr>
                                      <p:to>
                                        <p:strVal val="visible"/>
                                      </p:to>
                                    </p:set>
                                    <p:animEffect transition="in" filter="fade">
                                      <p:cBhvr>
                                        <p:cTn id="89" dur="500"/>
                                        <p:tgtEl>
                                          <p:spTgt spid="26"/>
                                        </p:tgtEl>
                                      </p:cBhvr>
                                    </p:animEffect>
                                  </p:childTnLst>
                                </p:cTn>
                              </p:par>
                            </p:childTnLst>
                          </p:cTn>
                        </p:par>
                      </p:childTnLst>
                    </p:cTn>
                  </p:par>
                  <p:par>
                    <p:cTn id="90" fill="hold">
                      <p:stCondLst>
                        <p:cond delay="indefinite"/>
                      </p:stCondLst>
                      <p:childTnLst>
                        <p:par>
                          <p:cTn id="91" fill="hold">
                            <p:stCondLst>
                              <p:cond delay="0"/>
                            </p:stCondLst>
                            <p:childTnLst>
                              <p:par>
                                <p:cTn id="92" presetID="10" presetClass="entr" presetSubtype="0" fill="hold" grpId="0" nodeType="clickEffect">
                                  <p:stCondLst>
                                    <p:cond delay="0"/>
                                  </p:stCondLst>
                                  <p:childTnLst>
                                    <p:set>
                                      <p:cBhvr>
                                        <p:cTn id="93" dur="1" fill="hold">
                                          <p:stCondLst>
                                            <p:cond delay="0"/>
                                          </p:stCondLst>
                                        </p:cTn>
                                        <p:tgtEl>
                                          <p:spTgt spid="27"/>
                                        </p:tgtEl>
                                        <p:attrNameLst>
                                          <p:attrName>style.visibility</p:attrName>
                                        </p:attrNameLst>
                                      </p:cBhvr>
                                      <p:to>
                                        <p:strVal val="visible"/>
                                      </p:to>
                                    </p:set>
                                    <p:animEffect transition="in" filter="fade">
                                      <p:cBhvr>
                                        <p:cTn id="94" dur="500"/>
                                        <p:tgtEl>
                                          <p:spTgt spid="27"/>
                                        </p:tgtEl>
                                      </p:cBhvr>
                                    </p:animEffect>
                                  </p:childTnLst>
                                </p:cTn>
                              </p:par>
                            </p:childTnLst>
                          </p:cTn>
                        </p:par>
                      </p:childTnLst>
                    </p:cTn>
                  </p:par>
                  <p:par>
                    <p:cTn id="95" fill="hold">
                      <p:stCondLst>
                        <p:cond delay="indefinite"/>
                      </p:stCondLst>
                      <p:childTnLst>
                        <p:par>
                          <p:cTn id="96" fill="hold">
                            <p:stCondLst>
                              <p:cond delay="0"/>
                            </p:stCondLst>
                            <p:childTnLst>
                              <p:par>
                                <p:cTn id="97" presetID="10" presetClass="entr" presetSubtype="0" fill="hold" grpId="0" nodeType="clickEffect">
                                  <p:stCondLst>
                                    <p:cond delay="0"/>
                                  </p:stCondLst>
                                  <p:childTnLst>
                                    <p:set>
                                      <p:cBhvr>
                                        <p:cTn id="98" dur="1" fill="hold">
                                          <p:stCondLst>
                                            <p:cond delay="0"/>
                                          </p:stCondLst>
                                        </p:cTn>
                                        <p:tgtEl>
                                          <p:spTgt spid="28"/>
                                        </p:tgtEl>
                                        <p:attrNameLst>
                                          <p:attrName>style.visibility</p:attrName>
                                        </p:attrNameLst>
                                      </p:cBhvr>
                                      <p:to>
                                        <p:strVal val="visible"/>
                                      </p:to>
                                    </p:set>
                                    <p:animEffect transition="in" filter="fade">
                                      <p:cBhvr>
                                        <p:cTn id="99"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6" grpId="0"/>
      <p:bldP spid="6" grpId="1"/>
      <p:bldP spid="7" grpId="0"/>
      <p:bldP spid="7" grpId="1"/>
      <p:bldP spid="23" grpId="0"/>
      <p:bldP spid="23" grpId="1"/>
      <p:bldP spid="24" grpId="0"/>
      <p:bldP spid="24" grpId="1"/>
      <p:bldP spid="25" grpId="0"/>
      <p:bldP spid="25" grpId="1"/>
      <p:bldP spid="26" grpId="0"/>
      <p:bldP spid="27" grpId="0"/>
      <p:bldP spid="28" grpId="0"/>
    </p:bldLst>
  </p:timing>
</p:sld>
</file>

<file path=ppt/slides/slide2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Group 23">
            <a:extLst>
              <a:ext uri="{FF2B5EF4-FFF2-40B4-BE49-F238E27FC236}">
                <a16:creationId xmlns:a16="http://schemas.microsoft.com/office/drawing/2014/main" id="{9A6C396B-5F07-4AC3-BABA-717123A1DCD2}"/>
              </a:ext>
            </a:extLst>
          </p:cNvPr>
          <p:cNvGrpSpPr/>
          <p:nvPr/>
        </p:nvGrpSpPr>
        <p:grpSpPr>
          <a:xfrm>
            <a:off x="5670850" y="2185744"/>
            <a:ext cx="843154" cy="1773192"/>
            <a:chOff x="4146850" y="2185744"/>
            <a:chExt cx="843154" cy="1773192"/>
          </a:xfrm>
        </p:grpSpPr>
        <p:pic>
          <p:nvPicPr>
            <p:cNvPr id="18" name="Picture 17">
              <a:extLst>
                <a:ext uri="{FF2B5EF4-FFF2-40B4-BE49-F238E27FC236}">
                  <a16:creationId xmlns:a16="http://schemas.microsoft.com/office/drawing/2014/main" id="{364BB84C-B028-498E-AF61-BAEB047831D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46850" y="2185745"/>
              <a:ext cx="187045" cy="1773191"/>
            </a:xfrm>
            <a:prstGeom prst="rect">
              <a:avLst/>
            </a:prstGeom>
          </p:spPr>
        </p:pic>
        <p:pic>
          <p:nvPicPr>
            <p:cNvPr id="20" name="Picture 19">
              <a:extLst>
                <a:ext uri="{FF2B5EF4-FFF2-40B4-BE49-F238E27FC236}">
                  <a16:creationId xmlns:a16="http://schemas.microsoft.com/office/drawing/2014/main" id="{994A9740-FC16-4FAB-B85F-E974BAC1CCB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484666" y="2185744"/>
              <a:ext cx="187045" cy="1773191"/>
            </a:xfrm>
            <a:prstGeom prst="rect">
              <a:avLst/>
            </a:prstGeom>
          </p:spPr>
        </p:pic>
        <p:pic>
          <p:nvPicPr>
            <p:cNvPr id="22" name="Picture 21">
              <a:extLst>
                <a:ext uri="{FF2B5EF4-FFF2-40B4-BE49-F238E27FC236}">
                  <a16:creationId xmlns:a16="http://schemas.microsoft.com/office/drawing/2014/main" id="{F339EF68-18CC-47F9-BD90-109A6FD67FD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02959" y="2185745"/>
              <a:ext cx="187045" cy="187045"/>
            </a:xfrm>
            <a:prstGeom prst="rect">
              <a:avLst/>
            </a:prstGeom>
          </p:spPr>
        </p:pic>
        <p:pic>
          <p:nvPicPr>
            <p:cNvPr id="23" name="Picture 22">
              <a:extLst>
                <a:ext uri="{FF2B5EF4-FFF2-40B4-BE49-F238E27FC236}">
                  <a16:creationId xmlns:a16="http://schemas.microsoft.com/office/drawing/2014/main" id="{F9E3A691-DE53-4B0F-B66E-56BBF4ADED2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02959" y="2464680"/>
              <a:ext cx="187045" cy="187045"/>
            </a:xfrm>
            <a:prstGeom prst="rect">
              <a:avLst/>
            </a:prstGeom>
          </p:spPr>
        </p:pic>
      </p:grpSp>
      <p:sp>
        <p:nvSpPr>
          <p:cNvPr id="2" name="Text Placeholder 1"/>
          <p:cNvSpPr>
            <a:spLocks noGrp="1"/>
          </p:cNvSpPr>
          <p:nvPr>
            <p:ph type="body" sz="quarter" idx="11"/>
          </p:nvPr>
        </p:nvSpPr>
        <p:spPr/>
        <p:txBody>
          <a:bodyPr/>
          <a:lstStyle/>
          <a:p>
            <a:r>
              <a:rPr lang="en-US" dirty="0"/>
              <a:t>2.5 Commutativity, doubling and halving</a:t>
            </a:r>
            <a:r>
              <a:rPr lang="en-GB" dirty="0"/>
              <a:t>	  </a:t>
            </a:r>
            <a:r>
              <a:rPr lang="en-US" dirty="0">
                <a:solidFill>
                  <a:srgbClr val="00628C"/>
                </a:solidFill>
              </a:rPr>
              <a:t>Step 2:6</a:t>
            </a:r>
          </a:p>
        </p:txBody>
      </p:sp>
      <p:sp>
        <p:nvSpPr>
          <p:cNvPr id="5" name="TextBox 4">
            <a:extLst>
              <a:ext uri="{FF2B5EF4-FFF2-40B4-BE49-F238E27FC236}">
                <a16:creationId xmlns:a16="http://schemas.microsoft.com/office/drawing/2014/main" id="{A4CEA11E-5631-4C5D-8C80-719448F5DCF1}"/>
              </a:ext>
            </a:extLst>
          </p:cNvPr>
          <p:cNvSpPr txBox="1"/>
          <p:nvPr/>
        </p:nvSpPr>
        <p:spPr bwMode="auto">
          <a:xfrm>
            <a:off x="4963817" y="1069207"/>
            <a:ext cx="155683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double 11</a:t>
            </a:r>
            <a:endParaRPr lang="en-GB" sz="2400" dirty="0">
              <a:solidFill>
                <a:srgbClr val="FF0000"/>
              </a:solidFill>
              <a:latin typeface="Myriad Pro Semibold" charset="0"/>
              <a:ea typeface="Myriad Pro Semibold" charset="0"/>
              <a:cs typeface="Myriad Pro Semibold" charset="0"/>
            </a:endParaRPr>
          </a:p>
        </p:txBody>
      </p:sp>
      <p:sp>
        <p:nvSpPr>
          <p:cNvPr id="6" name="TextBox 5">
            <a:extLst>
              <a:ext uri="{FF2B5EF4-FFF2-40B4-BE49-F238E27FC236}">
                <a16:creationId xmlns:a16="http://schemas.microsoft.com/office/drawing/2014/main" id="{9401ECA0-4B3F-47AF-A061-A94E913DFF18}"/>
              </a:ext>
            </a:extLst>
          </p:cNvPr>
          <p:cNvSpPr txBox="1"/>
          <p:nvPr/>
        </p:nvSpPr>
        <p:spPr bwMode="auto">
          <a:xfrm>
            <a:off x="6413805" y="1069206"/>
            <a:ext cx="81304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 22</a:t>
            </a:r>
          </a:p>
        </p:txBody>
      </p:sp>
      <p:sp>
        <p:nvSpPr>
          <p:cNvPr id="9" name="TextBox 8">
            <a:extLst>
              <a:ext uri="{FF2B5EF4-FFF2-40B4-BE49-F238E27FC236}">
                <a16:creationId xmlns:a16="http://schemas.microsoft.com/office/drawing/2014/main" id="{236DB28B-D686-4456-8D7D-8CC12A947F5F}"/>
              </a:ext>
            </a:extLst>
          </p:cNvPr>
          <p:cNvSpPr txBox="1"/>
          <p:nvPr/>
        </p:nvSpPr>
        <p:spPr bwMode="auto">
          <a:xfrm>
            <a:off x="4524904" y="4860496"/>
            <a:ext cx="155683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double 10</a:t>
            </a:r>
            <a:endParaRPr lang="en-GB" sz="2400" dirty="0">
              <a:solidFill>
                <a:srgbClr val="FF0000"/>
              </a:solidFill>
              <a:latin typeface="Myriad Pro Semibold" charset="0"/>
              <a:ea typeface="Myriad Pro Semibold" charset="0"/>
              <a:cs typeface="Myriad Pro Semibold" charset="0"/>
            </a:endParaRPr>
          </a:p>
        </p:txBody>
      </p:sp>
      <p:sp>
        <p:nvSpPr>
          <p:cNvPr id="10" name="TextBox 9">
            <a:extLst>
              <a:ext uri="{FF2B5EF4-FFF2-40B4-BE49-F238E27FC236}">
                <a16:creationId xmlns:a16="http://schemas.microsoft.com/office/drawing/2014/main" id="{B84FB1FC-589A-4A79-A7CB-CA5DFAE7913B}"/>
              </a:ext>
            </a:extLst>
          </p:cNvPr>
          <p:cNvSpPr txBox="1"/>
          <p:nvPr/>
        </p:nvSpPr>
        <p:spPr bwMode="auto">
          <a:xfrm>
            <a:off x="6167222" y="5591678"/>
            <a:ext cx="81304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 22</a:t>
            </a:r>
          </a:p>
        </p:txBody>
      </p:sp>
      <p:sp>
        <p:nvSpPr>
          <p:cNvPr id="11" name="TextBox 10">
            <a:extLst>
              <a:ext uri="{FF2B5EF4-FFF2-40B4-BE49-F238E27FC236}">
                <a16:creationId xmlns:a16="http://schemas.microsoft.com/office/drawing/2014/main" id="{38D47AC9-7776-4FE7-A769-E53F63A3DF09}"/>
              </a:ext>
            </a:extLst>
          </p:cNvPr>
          <p:cNvSpPr txBox="1"/>
          <p:nvPr/>
        </p:nvSpPr>
        <p:spPr bwMode="auto">
          <a:xfrm>
            <a:off x="5974892" y="4860496"/>
            <a:ext cx="168507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 double 1</a:t>
            </a:r>
            <a:endParaRPr lang="en-GB" sz="2400" dirty="0">
              <a:solidFill>
                <a:srgbClr val="FF0000"/>
              </a:solidFill>
              <a:latin typeface="Myriad Pro Semibold" charset="0"/>
              <a:ea typeface="Myriad Pro Semibold" charset="0"/>
              <a:cs typeface="Myriad Pro Semibold" charset="0"/>
            </a:endParaRPr>
          </a:p>
        </p:txBody>
      </p:sp>
      <p:sp>
        <p:nvSpPr>
          <p:cNvPr id="13" name="TextBox 12">
            <a:extLst>
              <a:ext uri="{FF2B5EF4-FFF2-40B4-BE49-F238E27FC236}">
                <a16:creationId xmlns:a16="http://schemas.microsoft.com/office/drawing/2014/main" id="{174C569F-AE4A-4D3D-8EB5-EB85B2B003C1}"/>
              </a:ext>
            </a:extLst>
          </p:cNvPr>
          <p:cNvSpPr txBox="1"/>
          <p:nvPr/>
        </p:nvSpPr>
        <p:spPr bwMode="auto">
          <a:xfrm>
            <a:off x="5206976" y="5591679"/>
            <a:ext cx="106471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20 + 2</a:t>
            </a:r>
            <a:endParaRPr lang="en-GB" sz="2400" dirty="0">
              <a:solidFill>
                <a:srgbClr val="FF0000"/>
              </a:solidFill>
              <a:latin typeface="Myriad Pro Semibold" charset="0"/>
              <a:ea typeface="Myriad Pro Semibold" charset="0"/>
              <a:cs typeface="Myriad Pro Semibold" charset="0"/>
            </a:endParaRPr>
          </a:p>
        </p:txBody>
      </p:sp>
      <p:pic>
        <p:nvPicPr>
          <p:cNvPr id="15" name="Picture 14">
            <a:extLst>
              <a:ext uri="{FF2B5EF4-FFF2-40B4-BE49-F238E27FC236}">
                <a16:creationId xmlns:a16="http://schemas.microsoft.com/office/drawing/2014/main" id="{78850E25-2EE6-4352-A303-F5D7D113FA7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70760" y="2185746"/>
            <a:ext cx="187045" cy="1773191"/>
          </a:xfrm>
          <a:prstGeom prst="rect">
            <a:avLst/>
          </a:prstGeom>
        </p:spPr>
      </p:pic>
      <p:pic>
        <p:nvPicPr>
          <p:cNvPr id="17" name="Picture 16">
            <a:extLst>
              <a:ext uri="{FF2B5EF4-FFF2-40B4-BE49-F238E27FC236}">
                <a16:creationId xmlns:a16="http://schemas.microsoft.com/office/drawing/2014/main" id="{976BC461-D41C-4497-B2C5-B40041B0B99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89847" y="2185746"/>
            <a:ext cx="187045" cy="187045"/>
          </a:xfrm>
          <a:prstGeom prst="rect">
            <a:avLst/>
          </a:prstGeom>
        </p:spPr>
      </p:pic>
      <p:pic>
        <p:nvPicPr>
          <p:cNvPr id="19" name="Picture 18">
            <a:extLst>
              <a:ext uri="{FF2B5EF4-FFF2-40B4-BE49-F238E27FC236}">
                <a16:creationId xmlns:a16="http://schemas.microsoft.com/office/drawing/2014/main" id="{9AF73D41-FCE0-464A-BFDF-E0811D3EBC7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28800" y="2185746"/>
            <a:ext cx="187045" cy="187045"/>
          </a:xfrm>
          <a:prstGeom prst="rect">
            <a:avLst/>
          </a:prstGeom>
        </p:spPr>
      </p:pic>
      <p:pic>
        <p:nvPicPr>
          <p:cNvPr id="25" name="Picture 24">
            <a:extLst>
              <a:ext uri="{FF2B5EF4-FFF2-40B4-BE49-F238E27FC236}">
                <a16:creationId xmlns:a16="http://schemas.microsoft.com/office/drawing/2014/main" id="{09F2C8D5-5DCC-4282-81FC-F3E703B55BD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305689" y="2185745"/>
            <a:ext cx="187045" cy="1773191"/>
          </a:xfrm>
          <a:prstGeom prst="rect">
            <a:avLst/>
          </a:prstGeom>
        </p:spPr>
      </p:pic>
    </p:spTree>
    <p:extLst>
      <p:ext uri="{BB962C8B-B14F-4D97-AF65-F5344CB8AC3E}">
        <p14:creationId xmlns:p14="http://schemas.microsoft.com/office/powerpoint/2010/main" val="35072779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par>
                                <p:cTn id="8" presetID="10" presetClass="entr" presetSubtype="0" fill="hold"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fade">
                                      <p:cBhvr>
                                        <p:cTn id="10" dur="500"/>
                                        <p:tgtEl>
                                          <p:spTgt spid="25"/>
                                        </p:tgtEl>
                                      </p:cBhvr>
                                    </p:animEffect>
                                  </p:childTnLst>
                                </p:cTn>
                              </p:par>
                              <p:par>
                                <p:cTn id="11" presetID="10" presetClass="entr" presetSubtype="0" fill="hold" nodeType="with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fade">
                                      <p:cBhvr>
                                        <p:cTn id="13" dur="500"/>
                                        <p:tgtEl>
                                          <p:spTgt spid="19"/>
                                        </p:tgtEl>
                                      </p:cBhvr>
                                    </p:animEffect>
                                  </p:childTnLst>
                                </p:cTn>
                              </p:par>
                              <p:par>
                                <p:cTn id="14" presetID="10" presetClass="entr" presetSubtype="0" fill="hold" nodeType="with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fade">
                                      <p:cBhvr>
                                        <p:cTn id="16" dur="500"/>
                                        <p:tgtEl>
                                          <p:spTgt spid="17"/>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500"/>
                                        <p:tgtEl>
                                          <p:spTgt spid="9"/>
                                        </p:tgtEl>
                                      </p:cBhvr>
                                    </p:animEffect>
                                  </p:childTnLst>
                                </p:cTn>
                              </p:par>
                            </p:childTnLst>
                          </p:cTn>
                        </p:par>
                        <p:par>
                          <p:cTn id="22" fill="hold">
                            <p:stCondLst>
                              <p:cond delay="500"/>
                            </p:stCondLst>
                            <p:childTnLst>
                              <p:par>
                                <p:cTn id="23" presetID="26" presetClass="emph" presetSubtype="0" fill="hold" nodeType="afterEffect">
                                  <p:stCondLst>
                                    <p:cond delay="0"/>
                                  </p:stCondLst>
                                  <p:childTnLst>
                                    <p:animEffect transition="out" filter="fade">
                                      <p:cBhvr>
                                        <p:cTn id="24" dur="1000" tmFilter="0, 0; .2, .5; .8, .5; 1, 0"/>
                                        <p:tgtEl>
                                          <p:spTgt spid="15"/>
                                        </p:tgtEl>
                                      </p:cBhvr>
                                    </p:animEffect>
                                    <p:animScale>
                                      <p:cBhvr>
                                        <p:cTn id="25" dur="500" autoRev="1" fill="hold"/>
                                        <p:tgtEl>
                                          <p:spTgt spid="15"/>
                                        </p:tgtEl>
                                      </p:cBhvr>
                                      <p:by x="105000" y="105000"/>
                                    </p:animScale>
                                  </p:childTnLst>
                                </p:cTn>
                              </p:par>
                              <p:par>
                                <p:cTn id="26" presetID="26" presetClass="emph" presetSubtype="0" fill="hold" nodeType="withEffect">
                                  <p:stCondLst>
                                    <p:cond delay="0"/>
                                  </p:stCondLst>
                                  <p:childTnLst>
                                    <p:animEffect transition="out" filter="fade">
                                      <p:cBhvr>
                                        <p:cTn id="27" dur="1000" tmFilter="0, 0; .2, .5; .8, .5; 1, 0"/>
                                        <p:tgtEl>
                                          <p:spTgt spid="25"/>
                                        </p:tgtEl>
                                      </p:cBhvr>
                                    </p:animEffect>
                                    <p:animScale>
                                      <p:cBhvr>
                                        <p:cTn id="28" dur="500" autoRev="1" fill="hold"/>
                                        <p:tgtEl>
                                          <p:spTgt spid="25"/>
                                        </p:tgtEl>
                                      </p:cBhvr>
                                      <p:by x="105000" y="105000"/>
                                    </p:animScale>
                                  </p:childTnLst>
                                </p:cTn>
                              </p:par>
                            </p:childTnLst>
                          </p:cTn>
                        </p:par>
                        <p:par>
                          <p:cTn id="29" fill="hold">
                            <p:stCondLst>
                              <p:cond delay="1500"/>
                            </p:stCondLst>
                            <p:childTnLst>
                              <p:par>
                                <p:cTn id="30" presetID="10" presetClass="entr" presetSubtype="0" fill="hold" grpId="0" nodeType="after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fade">
                                      <p:cBhvr>
                                        <p:cTn id="32" dur="500"/>
                                        <p:tgtEl>
                                          <p:spTgt spid="11"/>
                                        </p:tgtEl>
                                      </p:cBhvr>
                                    </p:animEffect>
                                  </p:childTnLst>
                                </p:cTn>
                              </p:par>
                            </p:childTnLst>
                          </p:cTn>
                        </p:par>
                        <p:par>
                          <p:cTn id="33" fill="hold">
                            <p:stCondLst>
                              <p:cond delay="2000"/>
                            </p:stCondLst>
                            <p:childTnLst>
                              <p:par>
                                <p:cTn id="34" presetID="26" presetClass="emph" presetSubtype="0" fill="hold" nodeType="afterEffect">
                                  <p:stCondLst>
                                    <p:cond delay="0"/>
                                  </p:stCondLst>
                                  <p:childTnLst>
                                    <p:animEffect transition="out" filter="fade">
                                      <p:cBhvr>
                                        <p:cTn id="35" dur="1000" tmFilter="0, 0; .2, .5; .8, .5; 1, 0"/>
                                        <p:tgtEl>
                                          <p:spTgt spid="19"/>
                                        </p:tgtEl>
                                      </p:cBhvr>
                                    </p:animEffect>
                                    <p:animScale>
                                      <p:cBhvr>
                                        <p:cTn id="36" dur="500" autoRev="1" fill="hold"/>
                                        <p:tgtEl>
                                          <p:spTgt spid="19"/>
                                        </p:tgtEl>
                                      </p:cBhvr>
                                      <p:by x="105000" y="105000"/>
                                    </p:animScale>
                                  </p:childTnLst>
                                </p:cTn>
                              </p:par>
                              <p:par>
                                <p:cTn id="37" presetID="26" presetClass="emph" presetSubtype="0" fill="hold" nodeType="withEffect">
                                  <p:stCondLst>
                                    <p:cond delay="0"/>
                                  </p:stCondLst>
                                  <p:childTnLst>
                                    <p:animEffect transition="out" filter="fade">
                                      <p:cBhvr>
                                        <p:cTn id="38" dur="1000" tmFilter="0, 0; .2, .5; .8, .5; 1, 0"/>
                                        <p:tgtEl>
                                          <p:spTgt spid="17"/>
                                        </p:tgtEl>
                                      </p:cBhvr>
                                    </p:animEffect>
                                    <p:animScale>
                                      <p:cBhvr>
                                        <p:cTn id="39" dur="500" autoRev="1" fill="hold"/>
                                        <p:tgtEl>
                                          <p:spTgt spid="17"/>
                                        </p:tgtEl>
                                      </p:cBhvr>
                                      <p:by x="105000" y="105000"/>
                                    </p:animScale>
                                  </p:childTnLst>
                                </p:cTn>
                              </p:par>
                            </p:childTnLst>
                          </p:cTn>
                        </p:par>
                      </p:childTnLst>
                    </p:cTn>
                  </p:par>
                  <p:par>
                    <p:cTn id="40" fill="hold">
                      <p:stCondLst>
                        <p:cond delay="indefinite"/>
                      </p:stCondLst>
                      <p:childTnLst>
                        <p:par>
                          <p:cTn id="41" fill="hold">
                            <p:stCondLst>
                              <p:cond delay="0"/>
                            </p:stCondLst>
                            <p:childTnLst>
                              <p:par>
                                <p:cTn id="42" presetID="63" presetClass="path" presetSubtype="0" accel="50000" fill="hold" nodeType="clickEffect">
                                  <p:stCondLst>
                                    <p:cond delay="0"/>
                                  </p:stCondLst>
                                  <p:childTnLst>
                                    <p:animMotion origin="layout" path="M 2.91667E-6 3.33333E-6 L 0.02526 -0.00047 " pathEditMode="relative" rAng="0" ptsTypes="AA">
                                      <p:cBhvr>
                                        <p:cTn id="43" dur="1500" fill="hold"/>
                                        <p:tgtEl>
                                          <p:spTgt spid="15"/>
                                        </p:tgtEl>
                                        <p:attrNameLst>
                                          <p:attrName>ppt_x</p:attrName>
                                          <p:attrName>ppt_y</p:attrName>
                                        </p:attrNameLst>
                                      </p:cBhvr>
                                      <p:rCtr x="1263" y="-23"/>
                                    </p:animMotion>
                                  </p:childTnLst>
                                </p:cTn>
                              </p:par>
                              <p:par>
                                <p:cTn id="44" presetID="35" presetClass="path" presetSubtype="0" accel="50000" fill="hold" nodeType="withEffect">
                                  <p:stCondLst>
                                    <p:cond delay="0"/>
                                  </p:stCondLst>
                                  <p:childTnLst>
                                    <p:animMotion origin="layout" path="M 2.08333E-7 3.33333E-6 L -0.02487 -0.00093 " pathEditMode="relative" rAng="0" ptsTypes="AA">
                                      <p:cBhvr>
                                        <p:cTn id="45" dur="1500" fill="hold"/>
                                        <p:tgtEl>
                                          <p:spTgt spid="25"/>
                                        </p:tgtEl>
                                        <p:attrNameLst>
                                          <p:attrName>ppt_x</p:attrName>
                                          <p:attrName>ppt_y</p:attrName>
                                        </p:attrNameLst>
                                      </p:cBhvr>
                                      <p:rCtr x="-1250" y="-46"/>
                                    </p:animMotion>
                                  </p:childTnLst>
                                </p:cTn>
                              </p:par>
                              <p:par>
                                <p:cTn id="46" presetID="35" presetClass="path" presetSubtype="0" accel="50000" fill="hold" nodeType="withEffect">
                                  <p:stCondLst>
                                    <p:cond delay="0"/>
                                  </p:stCondLst>
                                  <p:childTnLst>
                                    <p:animMotion origin="layout" path="M -2.08333E-6 2.59259E-6 L -0.02526 0.0412 " pathEditMode="relative" rAng="0" ptsTypes="AA">
                                      <p:cBhvr>
                                        <p:cTn id="47" dur="1500" fill="hold"/>
                                        <p:tgtEl>
                                          <p:spTgt spid="19"/>
                                        </p:tgtEl>
                                        <p:attrNameLst>
                                          <p:attrName>ppt_x</p:attrName>
                                          <p:attrName>ppt_y</p:attrName>
                                        </p:attrNameLst>
                                      </p:cBhvr>
                                      <p:rCtr x="-1263" y="2060"/>
                                    </p:animMotion>
                                  </p:childTnLst>
                                </p:cTn>
                              </p:par>
                              <p:par>
                                <p:cTn id="48" presetID="63" presetClass="path" presetSubtype="0" accel="50000" fill="hold" nodeType="withEffect">
                                  <p:stCondLst>
                                    <p:cond delay="0"/>
                                  </p:stCondLst>
                                  <p:childTnLst>
                                    <p:animMotion origin="layout" path="M 1.04167E-6 2.59259E-6 L 0.05169 0.00069 " pathEditMode="relative" rAng="0" ptsTypes="AA">
                                      <p:cBhvr>
                                        <p:cTn id="49" dur="1500" fill="hold"/>
                                        <p:tgtEl>
                                          <p:spTgt spid="17"/>
                                        </p:tgtEl>
                                        <p:attrNameLst>
                                          <p:attrName>ppt_x</p:attrName>
                                          <p:attrName>ppt_y</p:attrName>
                                        </p:attrNameLst>
                                      </p:cBhvr>
                                      <p:rCtr x="2578" y="23"/>
                                    </p:animMotion>
                                  </p:childTnLst>
                                </p:cTn>
                              </p:par>
                            </p:childTnLst>
                          </p:cTn>
                        </p:par>
                        <p:par>
                          <p:cTn id="50" fill="hold">
                            <p:stCondLst>
                              <p:cond delay="1500"/>
                            </p:stCondLst>
                            <p:childTnLst>
                              <p:par>
                                <p:cTn id="51" presetID="1" presetClass="exit" presetSubtype="0" fill="hold" nodeType="afterEffect">
                                  <p:stCondLst>
                                    <p:cond delay="0"/>
                                  </p:stCondLst>
                                  <p:childTnLst>
                                    <p:set>
                                      <p:cBhvr>
                                        <p:cTn id="52" dur="1" fill="hold">
                                          <p:stCondLst>
                                            <p:cond delay="0"/>
                                          </p:stCondLst>
                                        </p:cTn>
                                        <p:tgtEl>
                                          <p:spTgt spid="15"/>
                                        </p:tgtEl>
                                        <p:attrNameLst>
                                          <p:attrName>style.visibility</p:attrName>
                                        </p:attrNameLst>
                                      </p:cBhvr>
                                      <p:to>
                                        <p:strVal val="hidden"/>
                                      </p:to>
                                    </p:set>
                                  </p:childTnLst>
                                </p:cTn>
                              </p:par>
                              <p:par>
                                <p:cTn id="53" presetID="1" presetClass="exit" presetSubtype="0" fill="hold" nodeType="withEffect">
                                  <p:stCondLst>
                                    <p:cond delay="0"/>
                                  </p:stCondLst>
                                  <p:childTnLst>
                                    <p:set>
                                      <p:cBhvr>
                                        <p:cTn id="54" dur="1" fill="hold">
                                          <p:stCondLst>
                                            <p:cond delay="0"/>
                                          </p:stCondLst>
                                        </p:cTn>
                                        <p:tgtEl>
                                          <p:spTgt spid="25"/>
                                        </p:tgtEl>
                                        <p:attrNameLst>
                                          <p:attrName>style.visibility</p:attrName>
                                        </p:attrNameLst>
                                      </p:cBhvr>
                                      <p:to>
                                        <p:strVal val="hidden"/>
                                      </p:to>
                                    </p:set>
                                  </p:childTnLst>
                                </p:cTn>
                              </p:par>
                              <p:par>
                                <p:cTn id="55" presetID="1" presetClass="exit" presetSubtype="0" fill="hold" nodeType="withEffect">
                                  <p:stCondLst>
                                    <p:cond delay="0"/>
                                  </p:stCondLst>
                                  <p:childTnLst>
                                    <p:set>
                                      <p:cBhvr>
                                        <p:cTn id="56" dur="1" fill="hold">
                                          <p:stCondLst>
                                            <p:cond delay="0"/>
                                          </p:stCondLst>
                                        </p:cTn>
                                        <p:tgtEl>
                                          <p:spTgt spid="19"/>
                                        </p:tgtEl>
                                        <p:attrNameLst>
                                          <p:attrName>style.visibility</p:attrName>
                                        </p:attrNameLst>
                                      </p:cBhvr>
                                      <p:to>
                                        <p:strVal val="hidden"/>
                                      </p:to>
                                    </p:set>
                                  </p:childTnLst>
                                </p:cTn>
                              </p:par>
                              <p:par>
                                <p:cTn id="57" presetID="1" presetClass="exit" presetSubtype="0" fill="hold" nodeType="withEffect">
                                  <p:stCondLst>
                                    <p:cond delay="0"/>
                                  </p:stCondLst>
                                  <p:childTnLst>
                                    <p:set>
                                      <p:cBhvr>
                                        <p:cTn id="58" dur="1" fill="hold">
                                          <p:stCondLst>
                                            <p:cond delay="0"/>
                                          </p:stCondLst>
                                        </p:cTn>
                                        <p:tgtEl>
                                          <p:spTgt spid="17"/>
                                        </p:tgtEl>
                                        <p:attrNameLst>
                                          <p:attrName>style.visibility</p:attrName>
                                        </p:attrNameLst>
                                      </p:cBhvr>
                                      <p:to>
                                        <p:strVal val="hidden"/>
                                      </p:to>
                                    </p:set>
                                  </p:childTnLst>
                                </p:cTn>
                              </p:par>
                              <p:par>
                                <p:cTn id="59" presetID="1" presetClass="entr" presetSubtype="0" fill="hold" nodeType="withEffect">
                                  <p:stCondLst>
                                    <p:cond delay="0"/>
                                  </p:stCondLst>
                                  <p:childTnLst>
                                    <p:set>
                                      <p:cBhvr>
                                        <p:cTn id="60" dur="1" fill="hold">
                                          <p:stCondLst>
                                            <p:cond delay="0"/>
                                          </p:stCondLst>
                                        </p:cTn>
                                        <p:tgtEl>
                                          <p:spTgt spid="24"/>
                                        </p:tgtEl>
                                        <p:attrNameLst>
                                          <p:attrName>style.visibility</p:attrName>
                                        </p:attrNameLst>
                                      </p:cBhvr>
                                      <p:to>
                                        <p:strVal val="visible"/>
                                      </p:to>
                                    </p:set>
                                  </p:childTnLst>
                                </p:cTn>
                              </p:par>
                            </p:childTnLst>
                          </p:cTn>
                        </p:par>
                      </p:childTnLst>
                    </p:cTn>
                  </p:par>
                  <p:par>
                    <p:cTn id="61" fill="hold">
                      <p:stCondLst>
                        <p:cond delay="indefinite"/>
                      </p:stCondLst>
                      <p:childTnLst>
                        <p:par>
                          <p:cTn id="62" fill="hold">
                            <p:stCondLst>
                              <p:cond delay="0"/>
                            </p:stCondLst>
                            <p:childTnLst>
                              <p:par>
                                <p:cTn id="63" presetID="10" presetClass="entr" presetSubtype="0" fill="hold" grpId="0" nodeType="clickEffect">
                                  <p:stCondLst>
                                    <p:cond delay="0"/>
                                  </p:stCondLst>
                                  <p:childTnLst>
                                    <p:set>
                                      <p:cBhvr>
                                        <p:cTn id="64" dur="1" fill="hold">
                                          <p:stCondLst>
                                            <p:cond delay="0"/>
                                          </p:stCondLst>
                                        </p:cTn>
                                        <p:tgtEl>
                                          <p:spTgt spid="13"/>
                                        </p:tgtEl>
                                        <p:attrNameLst>
                                          <p:attrName>style.visibility</p:attrName>
                                        </p:attrNameLst>
                                      </p:cBhvr>
                                      <p:to>
                                        <p:strVal val="visible"/>
                                      </p:to>
                                    </p:set>
                                    <p:animEffect transition="in" filter="fade">
                                      <p:cBhvr>
                                        <p:cTn id="65" dur="500"/>
                                        <p:tgtEl>
                                          <p:spTgt spid="13"/>
                                        </p:tgtEl>
                                      </p:cBhvr>
                                    </p:animEffect>
                                  </p:childTnLst>
                                </p:cTn>
                              </p:par>
                            </p:childTnLst>
                          </p:cTn>
                        </p:par>
                      </p:childTnLst>
                    </p:cTn>
                  </p:par>
                  <p:par>
                    <p:cTn id="66" fill="hold">
                      <p:stCondLst>
                        <p:cond delay="indefinite"/>
                      </p:stCondLst>
                      <p:childTnLst>
                        <p:par>
                          <p:cTn id="67" fill="hold">
                            <p:stCondLst>
                              <p:cond delay="0"/>
                            </p:stCondLst>
                            <p:childTnLst>
                              <p:par>
                                <p:cTn id="68" presetID="10" presetClass="entr" presetSubtype="0" fill="hold" grpId="0" nodeType="clickEffect">
                                  <p:stCondLst>
                                    <p:cond delay="0"/>
                                  </p:stCondLst>
                                  <p:childTnLst>
                                    <p:set>
                                      <p:cBhvr>
                                        <p:cTn id="69" dur="1" fill="hold">
                                          <p:stCondLst>
                                            <p:cond delay="0"/>
                                          </p:stCondLst>
                                        </p:cTn>
                                        <p:tgtEl>
                                          <p:spTgt spid="10"/>
                                        </p:tgtEl>
                                        <p:attrNameLst>
                                          <p:attrName>style.visibility</p:attrName>
                                        </p:attrNameLst>
                                      </p:cBhvr>
                                      <p:to>
                                        <p:strVal val="visible"/>
                                      </p:to>
                                    </p:set>
                                    <p:animEffect transition="in" filter="fade">
                                      <p:cBhvr>
                                        <p:cTn id="70" dur="500"/>
                                        <p:tgtEl>
                                          <p:spTgt spid="10"/>
                                        </p:tgtEl>
                                      </p:cBhvr>
                                    </p:animEffect>
                                  </p:childTnLst>
                                </p:cTn>
                              </p:par>
                            </p:childTnLst>
                          </p:cTn>
                        </p:par>
                        <p:par>
                          <p:cTn id="71" fill="hold">
                            <p:stCondLst>
                              <p:cond delay="500"/>
                            </p:stCondLst>
                            <p:childTnLst>
                              <p:par>
                                <p:cTn id="72" presetID="10" presetClass="entr" presetSubtype="0" fill="hold" grpId="0" nodeType="afterEffect">
                                  <p:stCondLst>
                                    <p:cond delay="0"/>
                                  </p:stCondLst>
                                  <p:childTnLst>
                                    <p:set>
                                      <p:cBhvr>
                                        <p:cTn id="73" dur="1" fill="hold">
                                          <p:stCondLst>
                                            <p:cond delay="0"/>
                                          </p:stCondLst>
                                        </p:cTn>
                                        <p:tgtEl>
                                          <p:spTgt spid="6"/>
                                        </p:tgtEl>
                                        <p:attrNameLst>
                                          <p:attrName>style.visibility</p:attrName>
                                        </p:attrNameLst>
                                      </p:cBhvr>
                                      <p:to>
                                        <p:strVal val="visible"/>
                                      </p:to>
                                    </p:set>
                                    <p:animEffect transition="in" filter="fade">
                                      <p:cBhvr>
                                        <p:cTn id="7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9" grpId="0"/>
      <p:bldP spid="10" grpId="0"/>
      <p:bldP spid="11" grpId="0"/>
      <p:bldP spid="13" grpId="0"/>
    </p:bldLst>
  </p:timing>
</p:sld>
</file>

<file path=ppt/slides/slide2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D09CA0A1-ACE8-4541-BDB3-CC25983F91B2}"/>
              </a:ext>
            </a:extLst>
          </p:cNvPr>
          <p:cNvGrpSpPr/>
          <p:nvPr/>
        </p:nvGrpSpPr>
        <p:grpSpPr>
          <a:xfrm>
            <a:off x="5670850" y="2185744"/>
            <a:ext cx="843154" cy="1773192"/>
            <a:chOff x="4146850" y="2185744"/>
            <a:chExt cx="843154" cy="1773192"/>
          </a:xfrm>
        </p:grpSpPr>
        <p:grpSp>
          <p:nvGrpSpPr>
            <p:cNvPr id="3" name="Group 2">
              <a:extLst>
                <a:ext uri="{FF2B5EF4-FFF2-40B4-BE49-F238E27FC236}">
                  <a16:creationId xmlns:a16="http://schemas.microsoft.com/office/drawing/2014/main" id="{37A33867-D290-4D3F-A46F-7256C92F421B}"/>
                </a:ext>
              </a:extLst>
            </p:cNvPr>
            <p:cNvGrpSpPr/>
            <p:nvPr/>
          </p:nvGrpSpPr>
          <p:grpSpPr>
            <a:xfrm>
              <a:off x="4146850" y="2185744"/>
              <a:ext cx="843154" cy="1773192"/>
              <a:chOff x="4146850" y="2185744"/>
              <a:chExt cx="843154" cy="1773192"/>
            </a:xfrm>
          </p:grpSpPr>
          <p:pic>
            <p:nvPicPr>
              <p:cNvPr id="4" name="Picture 3">
                <a:extLst>
                  <a:ext uri="{FF2B5EF4-FFF2-40B4-BE49-F238E27FC236}">
                    <a16:creationId xmlns:a16="http://schemas.microsoft.com/office/drawing/2014/main" id="{9C5C9FC1-8BA4-43E7-AF32-465C7D62490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46850" y="2185745"/>
                <a:ext cx="187045" cy="1773191"/>
              </a:xfrm>
              <a:prstGeom prst="rect">
                <a:avLst/>
              </a:prstGeom>
            </p:spPr>
          </p:pic>
          <p:pic>
            <p:nvPicPr>
              <p:cNvPr id="5" name="Picture 4">
                <a:extLst>
                  <a:ext uri="{FF2B5EF4-FFF2-40B4-BE49-F238E27FC236}">
                    <a16:creationId xmlns:a16="http://schemas.microsoft.com/office/drawing/2014/main" id="{FFD1E9EC-5FD3-445A-83A2-EEA98154AFD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484666" y="2185744"/>
                <a:ext cx="187045" cy="1773191"/>
              </a:xfrm>
              <a:prstGeom prst="rect">
                <a:avLst/>
              </a:prstGeom>
            </p:spPr>
          </p:pic>
          <p:pic>
            <p:nvPicPr>
              <p:cNvPr id="6" name="Picture 5">
                <a:extLst>
                  <a:ext uri="{FF2B5EF4-FFF2-40B4-BE49-F238E27FC236}">
                    <a16:creationId xmlns:a16="http://schemas.microsoft.com/office/drawing/2014/main" id="{C3B3FC37-B1D4-4A3C-9230-6F03E207FF4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02959" y="2185745"/>
                <a:ext cx="187045" cy="187045"/>
              </a:xfrm>
              <a:prstGeom prst="rect">
                <a:avLst/>
              </a:prstGeom>
            </p:spPr>
          </p:pic>
          <p:pic>
            <p:nvPicPr>
              <p:cNvPr id="7" name="Picture 6">
                <a:extLst>
                  <a:ext uri="{FF2B5EF4-FFF2-40B4-BE49-F238E27FC236}">
                    <a16:creationId xmlns:a16="http://schemas.microsoft.com/office/drawing/2014/main" id="{C690F1DE-070F-4FD3-B923-8CB25275F69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02959" y="2464680"/>
                <a:ext cx="187045" cy="187045"/>
              </a:xfrm>
              <a:prstGeom prst="rect">
                <a:avLst/>
              </a:prstGeom>
            </p:spPr>
          </p:pic>
        </p:grpSp>
        <p:pic>
          <p:nvPicPr>
            <p:cNvPr id="21" name="Picture 20">
              <a:extLst>
                <a:ext uri="{FF2B5EF4-FFF2-40B4-BE49-F238E27FC236}">
                  <a16:creationId xmlns:a16="http://schemas.microsoft.com/office/drawing/2014/main" id="{4AA99503-5638-4F8E-9476-258018F5DA3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02958" y="2743615"/>
              <a:ext cx="187045" cy="463873"/>
            </a:xfrm>
            <a:prstGeom prst="rect">
              <a:avLst/>
            </a:prstGeom>
          </p:spPr>
        </p:pic>
      </p:grpSp>
      <p:sp>
        <p:nvSpPr>
          <p:cNvPr id="2" name="Text Placeholder 1"/>
          <p:cNvSpPr>
            <a:spLocks noGrp="1"/>
          </p:cNvSpPr>
          <p:nvPr>
            <p:ph type="body" sz="quarter" idx="11"/>
          </p:nvPr>
        </p:nvSpPr>
        <p:spPr/>
        <p:txBody>
          <a:bodyPr/>
          <a:lstStyle/>
          <a:p>
            <a:r>
              <a:rPr lang="en-US" dirty="0"/>
              <a:t>2.5 Commutativity, doubling and halving</a:t>
            </a:r>
            <a:r>
              <a:rPr lang="en-GB" dirty="0"/>
              <a:t>	  </a:t>
            </a:r>
            <a:r>
              <a:rPr lang="en-US" dirty="0">
                <a:solidFill>
                  <a:srgbClr val="00628C"/>
                </a:solidFill>
              </a:rPr>
              <a:t>Step 2:6</a:t>
            </a:r>
          </a:p>
        </p:txBody>
      </p:sp>
      <p:sp>
        <p:nvSpPr>
          <p:cNvPr id="8" name="TextBox 7">
            <a:extLst>
              <a:ext uri="{FF2B5EF4-FFF2-40B4-BE49-F238E27FC236}">
                <a16:creationId xmlns:a16="http://schemas.microsoft.com/office/drawing/2014/main" id="{57042EB4-7E14-444E-B95B-A468578C95C6}"/>
              </a:ext>
            </a:extLst>
          </p:cNvPr>
          <p:cNvSpPr txBox="1"/>
          <p:nvPr/>
        </p:nvSpPr>
        <p:spPr bwMode="auto">
          <a:xfrm>
            <a:off x="4963816" y="1069207"/>
            <a:ext cx="155683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double 12</a:t>
            </a:r>
            <a:endParaRPr lang="en-GB" sz="2400" dirty="0">
              <a:solidFill>
                <a:srgbClr val="FF0000"/>
              </a:solidFill>
              <a:latin typeface="Myriad Pro Semibold" charset="0"/>
              <a:ea typeface="Myriad Pro Semibold" charset="0"/>
              <a:cs typeface="Myriad Pro Semibold" charset="0"/>
            </a:endParaRPr>
          </a:p>
        </p:txBody>
      </p:sp>
      <p:sp>
        <p:nvSpPr>
          <p:cNvPr id="9" name="TextBox 8">
            <a:extLst>
              <a:ext uri="{FF2B5EF4-FFF2-40B4-BE49-F238E27FC236}">
                <a16:creationId xmlns:a16="http://schemas.microsoft.com/office/drawing/2014/main" id="{DA9B54BA-92EC-425F-9064-0025ADB91707}"/>
              </a:ext>
            </a:extLst>
          </p:cNvPr>
          <p:cNvSpPr txBox="1"/>
          <p:nvPr/>
        </p:nvSpPr>
        <p:spPr bwMode="auto">
          <a:xfrm>
            <a:off x="6413804" y="1069206"/>
            <a:ext cx="81304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 24</a:t>
            </a:r>
          </a:p>
        </p:txBody>
      </p:sp>
      <p:sp>
        <p:nvSpPr>
          <p:cNvPr id="10" name="TextBox 9">
            <a:extLst>
              <a:ext uri="{FF2B5EF4-FFF2-40B4-BE49-F238E27FC236}">
                <a16:creationId xmlns:a16="http://schemas.microsoft.com/office/drawing/2014/main" id="{146E922A-BD24-4F45-84DC-C0F5193F1C37}"/>
              </a:ext>
            </a:extLst>
          </p:cNvPr>
          <p:cNvSpPr txBox="1"/>
          <p:nvPr/>
        </p:nvSpPr>
        <p:spPr bwMode="auto">
          <a:xfrm>
            <a:off x="4524904" y="4860496"/>
            <a:ext cx="155683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double 10</a:t>
            </a:r>
            <a:endParaRPr lang="en-GB" sz="2400" dirty="0">
              <a:solidFill>
                <a:srgbClr val="FF0000"/>
              </a:solidFill>
              <a:latin typeface="Myriad Pro Semibold" charset="0"/>
              <a:ea typeface="Myriad Pro Semibold" charset="0"/>
              <a:cs typeface="Myriad Pro Semibold" charset="0"/>
            </a:endParaRPr>
          </a:p>
        </p:txBody>
      </p:sp>
      <p:sp>
        <p:nvSpPr>
          <p:cNvPr id="11" name="TextBox 10">
            <a:extLst>
              <a:ext uri="{FF2B5EF4-FFF2-40B4-BE49-F238E27FC236}">
                <a16:creationId xmlns:a16="http://schemas.microsoft.com/office/drawing/2014/main" id="{55350EDD-D784-477F-95D7-6F7A5B9E0A64}"/>
              </a:ext>
            </a:extLst>
          </p:cNvPr>
          <p:cNvSpPr txBox="1"/>
          <p:nvPr/>
        </p:nvSpPr>
        <p:spPr bwMode="auto">
          <a:xfrm>
            <a:off x="6167222" y="5591678"/>
            <a:ext cx="81304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 24</a:t>
            </a:r>
          </a:p>
        </p:txBody>
      </p:sp>
      <p:sp>
        <p:nvSpPr>
          <p:cNvPr id="12" name="TextBox 11">
            <a:extLst>
              <a:ext uri="{FF2B5EF4-FFF2-40B4-BE49-F238E27FC236}">
                <a16:creationId xmlns:a16="http://schemas.microsoft.com/office/drawing/2014/main" id="{839D90A1-6CB8-4715-9FCD-01876BF5FA65}"/>
              </a:ext>
            </a:extLst>
          </p:cNvPr>
          <p:cNvSpPr txBox="1"/>
          <p:nvPr/>
        </p:nvSpPr>
        <p:spPr bwMode="auto">
          <a:xfrm>
            <a:off x="5974890" y="4860496"/>
            <a:ext cx="16850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 double 2</a:t>
            </a:r>
            <a:endParaRPr lang="en-GB" sz="2400" dirty="0">
              <a:solidFill>
                <a:srgbClr val="FF0000"/>
              </a:solidFill>
              <a:latin typeface="Myriad Pro Semibold" charset="0"/>
              <a:ea typeface="Myriad Pro Semibold" charset="0"/>
              <a:cs typeface="Myriad Pro Semibold" charset="0"/>
            </a:endParaRPr>
          </a:p>
        </p:txBody>
      </p:sp>
      <p:sp>
        <p:nvSpPr>
          <p:cNvPr id="13" name="TextBox 12">
            <a:extLst>
              <a:ext uri="{FF2B5EF4-FFF2-40B4-BE49-F238E27FC236}">
                <a16:creationId xmlns:a16="http://schemas.microsoft.com/office/drawing/2014/main" id="{57B6D846-1787-49BE-89D4-15BA42B528EA}"/>
              </a:ext>
            </a:extLst>
          </p:cNvPr>
          <p:cNvSpPr txBox="1"/>
          <p:nvPr/>
        </p:nvSpPr>
        <p:spPr bwMode="auto">
          <a:xfrm>
            <a:off x="5206976" y="5591679"/>
            <a:ext cx="106471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20 + 4</a:t>
            </a:r>
            <a:endParaRPr lang="en-GB" sz="2400" dirty="0">
              <a:solidFill>
                <a:srgbClr val="FF0000"/>
              </a:solidFill>
              <a:latin typeface="Myriad Pro Semibold" charset="0"/>
              <a:ea typeface="Myriad Pro Semibold" charset="0"/>
              <a:cs typeface="Myriad Pro Semibold" charset="0"/>
            </a:endParaRPr>
          </a:p>
        </p:txBody>
      </p:sp>
      <p:pic>
        <p:nvPicPr>
          <p:cNvPr id="14" name="Picture 13">
            <a:extLst>
              <a:ext uri="{FF2B5EF4-FFF2-40B4-BE49-F238E27FC236}">
                <a16:creationId xmlns:a16="http://schemas.microsoft.com/office/drawing/2014/main" id="{C3749A4F-B83B-430D-8ED0-4CC1549CB96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70760" y="2185746"/>
            <a:ext cx="187045" cy="1773191"/>
          </a:xfrm>
          <a:prstGeom prst="rect">
            <a:avLst/>
          </a:prstGeom>
        </p:spPr>
      </p:pic>
      <p:pic>
        <p:nvPicPr>
          <p:cNvPr id="15" name="Picture 14">
            <a:extLst>
              <a:ext uri="{FF2B5EF4-FFF2-40B4-BE49-F238E27FC236}">
                <a16:creationId xmlns:a16="http://schemas.microsoft.com/office/drawing/2014/main" id="{DCF2969D-8968-406B-AB0D-174F9C2D0EE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689847" y="2185746"/>
            <a:ext cx="187045" cy="463873"/>
          </a:xfrm>
          <a:prstGeom prst="rect">
            <a:avLst/>
          </a:prstGeom>
        </p:spPr>
      </p:pic>
      <p:pic>
        <p:nvPicPr>
          <p:cNvPr id="16" name="Picture 15">
            <a:extLst>
              <a:ext uri="{FF2B5EF4-FFF2-40B4-BE49-F238E27FC236}">
                <a16:creationId xmlns:a16="http://schemas.microsoft.com/office/drawing/2014/main" id="{326A9CE7-720C-496F-A7B5-F6AC1CFA078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628800" y="2185746"/>
            <a:ext cx="187045" cy="463873"/>
          </a:xfrm>
          <a:prstGeom prst="rect">
            <a:avLst/>
          </a:prstGeom>
        </p:spPr>
      </p:pic>
      <p:pic>
        <p:nvPicPr>
          <p:cNvPr id="17" name="Picture 16">
            <a:extLst>
              <a:ext uri="{FF2B5EF4-FFF2-40B4-BE49-F238E27FC236}">
                <a16:creationId xmlns:a16="http://schemas.microsoft.com/office/drawing/2014/main" id="{3E819B37-03F8-4297-B89C-435B36403DF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305689" y="2185745"/>
            <a:ext cx="187045" cy="1773191"/>
          </a:xfrm>
          <a:prstGeom prst="rect">
            <a:avLst/>
          </a:prstGeom>
        </p:spPr>
      </p:pic>
    </p:spTree>
    <p:extLst>
      <p:ext uri="{BB962C8B-B14F-4D97-AF65-F5344CB8AC3E}">
        <p14:creationId xmlns:p14="http://schemas.microsoft.com/office/powerpoint/2010/main" val="29654966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par>
                                <p:cTn id="8" presetID="10" presetClass="entr" presetSubtype="0" fill="hold"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fade">
                                      <p:cBhvr>
                                        <p:cTn id="10" dur="500"/>
                                        <p:tgtEl>
                                          <p:spTgt spid="17"/>
                                        </p:tgtEl>
                                      </p:cBhvr>
                                    </p:animEffect>
                                  </p:childTnLst>
                                </p:cTn>
                              </p:par>
                              <p:par>
                                <p:cTn id="11" presetID="10" presetClass="entr" presetSubtype="0" fill="hold"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fade">
                                      <p:cBhvr>
                                        <p:cTn id="13" dur="500"/>
                                        <p:tgtEl>
                                          <p:spTgt spid="16"/>
                                        </p:tgtEl>
                                      </p:cBhvr>
                                    </p:animEffect>
                                  </p:childTnLst>
                                </p:cTn>
                              </p:par>
                              <p:par>
                                <p:cTn id="14" presetID="10" presetClass="entr" presetSubtype="0" fill="hold" nodeType="with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fade">
                                      <p:cBhvr>
                                        <p:cTn id="16" dur="500"/>
                                        <p:tgtEl>
                                          <p:spTgt spid="15"/>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500"/>
                                        <p:tgtEl>
                                          <p:spTgt spid="10"/>
                                        </p:tgtEl>
                                      </p:cBhvr>
                                    </p:animEffect>
                                  </p:childTnLst>
                                </p:cTn>
                              </p:par>
                            </p:childTnLst>
                          </p:cTn>
                        </p:par>
                        <p:par>
                          <p:cTn id="22" fill="hold">
                            <p:stCondLst>
                              <p:cond delay="500"/>
                            </p:stCondLst>
                            <p:childTnLst>
                              <p:par>
                                <p:cTn id="23" presetID="26" presetClass="emph" presetSubtype="0" fill="hold" nodeType="afterEffect">
                                  <p:stCondLst>
                                    <p:cond delay="0"/>
                                  </p:stCondLst>
                                  <p:childTnLst>
                                    <p:animEffect transition="out" filter="fade">
                                      <p:cBhvr>
                                        <p:cTn id="24" dur="1000" tmFilter="0, 0; .2, .5; .8, .5; 1, 0"/>
                                        <p:tgtEl>
                                          <p:spTgt spid="14"/>
                                        </p:tgtEl>
                                      </p:cBhvr>
                                    </p:animEffect>
                                    <p:animScale>
                                      <p:cBhvr>
                                        <p:cTn id="25" dur="500" autoRev="1" fill="hold"/>
                                        <p:tgtEl>
                                          <p:spTgt spid="14"/>
                                        </p:tgtEl>
                                      </p:cBhvr>
                                      <p:by x="105000" y="105000"/>
                                    </p:animScale>
                                  </p:childTnLst>
                                </p:cTn>
                              </p:par>
                              <p:par>
                                <p:cTn id="26" presetID="26" presetClass="emph" presetSubtype="0" fill="hold" nodeType="withEffect">
                                  <p:stCondLst>
                                    <p:cond delay="0"/>
                                  </p:stCondLst>
                                  <p:childTnLst>
                                    <p:animEffect transition="out" filter="fade">
                                      <p:cBhvr>
                                        <p:cTn id="27" dur="1000" tmFilter="0, 0; .2, .5; .8, .5; 1, 0"/>
                                        <p:tgtEl>
                                          <p:spTgt spid="17"/>
                                        </p:tgtEl>
                                      </p:cBhvr>
                                    </p:animEffect>
                                    <p:animScale>
                                      <p:cBhvr>
                                        <p:cTn id="28" dur="500" autoRev="1" fill="hold"/>
                                        <p:tgtEl>
                                          <p:spTgt spid="17"/>
                                        </p:tgtEl>
                                      </p:cBhvr>
                                      <p:by x="105000" y="105000"/>
                                    </p:animScale>
                                  </p:childTnLst>
                                </p:cTn>
                              </p:par>
                            </p:childTnLst>
                          </p:cTn>
                        </p:par>
                        <p:par>
                          <p:cTn id="29" fill="hold">
                            <p:stCondLst>
                              <p:cond delay="1500"/>
                            </p:stCondLst>
                            <p:childTnLst>
                              <p:par>
                                <p:cTn id="30" presetID="10" presetClass="entr" presetSubtype="0" fill="hold" grpId="0" nodeType="after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fade">
                                      <p:cBhvr>
                                        <p:cTn id="32" dur="500"/>
                                        <p:tgtEl>
                                          <p:spTgt spid="12"/>
                                        </p:tgtEl>
                                      </p:cBhvr>
                                    </p:animEffect>
                                  </p:childTnLst>
                                </p:cTn>
                              </p:par>
                            </p:childTnLst>
                          </p:cTn>
                        </p:par>
                        <p:par>
                          <p:cTn id="33" fill="hold">
                            <p:stCondLst>
                              <p:cond delay="2000"/>
                            </p:stCondLst>
                            <p:childTnLst>
                              <p:par>
                                <p:cTn id="34" presetID="26" presetClass="emph" presetSubtype="0" fill="hold" nodeType="afterEffect">
                                  <p:stCondLst>
                                    <p:cond delay="0"/>
                                  </p:stCondLst>
                                  <p:childTnLst>
                                    <p:animEffect transition="out" filter="fade">
                                      <p:cBhvr>
                                        <p:cTn id="35" dur="1000" tmFilter="0, 0; .2, .5; .8, .5; 1, 0"/>
                                        <p:tgtEl>
                                          <p:spTgt spid="16"/>
                                        </p:tgtEl>
                                      </p:cBhvr>
                                    </p:animEffect>
                                    <p:animScale>
                                      <p:cBhvr>
                                        <p:cTn id="36" dur="500" autoRev="1" fill="hold"/>
                                        <p:tgtEl>
                                          <p:spTgt spid="16"/>
                                        </p:tgtEl>
                                      </p:cBhvr>
                                      <p:by x="105000" y="105000"/>
                                    </p:animScale>
                                  </p:childTnLst>
                                </p:cTn>
                              </p:par>
                              <p:par>
                                <p:cTn id="37" presetID="26" presetClass="emph" presetSubtype="0" fill="hold" nodeType="withEffect">
                                  <p:stCondLst>
                                    <p:cond delay="0"/>
                                  </p:stCondLst>
                                  <p:childTnLst>
                                    <p:animEffect transition="out" filter="fade">
                                      <p:cBhvr>
                                        <p:cTn id="38" dur="1000" tmFilter="0, 0; .2, .5; .8, .5; 1, 0"/>
                                        <p:tgtEl>
                                          <p:spTgt spid="15"/>
                                        </p:tgtEl>
                                      </p:cBhvr>
                                    </p:animEffect>
                                    <p:animScale>
                                      <p:cBhvr>
                                        <p:cTn id="39" dur="500" autoRev="1" fill="hold"/>
                                        <p:tgtEl>
                                          <p:spTgt spid="15"/>
                                        </p:tgtEl>
                                      </p:cBhvr>
                                      <p:by x="105000" y="105000"/>
                                    </p:animScale>
                                  </p:childTnLst>
                                </p:cTn>
                              </p:par>
                            </p:childTnLst>
                          </p:cTn>
                        </p:par>
                      </p:childTnLst>
                    </p:cTn>
                  </p:par>
                  <p:par>
                    <p:cTn id="40" fill="hold">
                      <p:stCondLst>
                        <p:cond delay="indefinite"/>
                      </p:stCondLst>
                      <p:childTnLst>
                        <p:par>
                          <p:cTn id="41" fill="hold">
                            <p:stCondLst>
                              <p:cond delay="0"/>
                            </p:stCondLst>
                            <p:childTnLst>
                              <p:par>
                                <p:cTn id="42" presetID="63" presetClass="path" presetSubtype="0" accel="50000" fill="hold" nodeType="clickEffect">
                                  <p:stCondLst>
                                    <p:cond delay="0"/>
                                  </p:stCondLst>
                                  <p:childTnLst>
                                    <p:animMotion origin="layout" path="M 2.91667E-6 3.33333E-6 L 0.02461 -0.00047 " pathEditMode="relative" rAng="0" ptsTypes="AA">
                                      <p:cBhvr>
                                        <p:cTn id="43" dur="1250" fill="hold"/>
                                        <p:tgtEl>
                                          <p:spTgt spid="14"/>
                                        </p:tgtEl>
                                        <p:attrNameLst>
                                          <p:attrName>ppt_x</p:attrName>
                                          <p:attrName>ppt_y</p:attrName>
                                        </p:attrNameLst>
                                      </p:cBhvr>
                                      <p:rCtr x="1224" y="-23"/>
                                    </p:animMotion>
                                  </p:childTnLst>
                                </p:cTn>
                              </p:par>
                              <p:par>
                                <p:cTn id="44" presetID="35" presetClass="path" presetSubtype="0" accel="50000" fill="hold" nodeType="withEffect">
                                  <p:stCondLst>
                                    <p:cond delay="0"/>
                                  </p:stCondLst>
                                  <p:childTnLst>
                                    <p:animMotion origin="layout" path="M 2.08333E-7 3.33333E-6 L -0.02487 0.00023 " pathEditMode="relative" rAng="0" ptsTypes="AA">
                                      <p:cBhvr>
                                        <p:cTn id="45" dur="1250" fill="hold"/>
                                        <p:tgtEl>
                                          <p:spTgt spid="17"/>
                                        </p:tgtEl>
                                        <p:attrNameLst>
                                          <p:attrName>ppt_x</p:attrName>
                                          <p:attrName>ppt_y</p:attrName>
                                        </p:attrNameLst>
                                      </p:cBhvr>
                                      <p:rCtr x="-1250" y="0"/>
                                    </p:animMotion>
                                  </p:childTnLst>
                                </p:cTn>
                              </p:par>
                              <p:par>
                                <p:cTn id="46" presetID="35" presetClass="path" presetSubtype="0" accel="50000" fill="hold" nodeType="withEffect">
                                  <p:stCondLst>
                                    <p:cond delay="0"/>
                                  </p:stCondLst>
                                  <p:childTnLst>
                                    <p:animMotion origin="layout" path="M -2.08333E-6 3.7037E-6 L -0.02526 0.08032 " pathEditMode="relative" rAng="0" ptsTypes="AA">
                                      <p:cBhvr>
                                        <p:cTn id="47" dur="1250" fill="hold"/>
                                        <p:tgtEl>
                                          <p:spTgt spid="16"/>
                                        </p:tgtEl>
                                        <p:attrNameLst>
                                          <p:attrName>ppt_x</p:attrName>
                                          <p:attrName>ppt_y</p:attrName>
                                        </p:attrNameLst>
                                      </p:cBhvr>
                                      <p:rCtr x="-1263" y="4005"/>
                                    </p:animMotion>
                                  </p:childTnLst>
                                </p:cTn>
                              </p:par>
                              <p:par>
                                <p:cTn id="48" presetID="63" presetClass="path" presetSubtype="0" accel="50000" fill="hold" nodeType="withEffect">
                                  <p:stCondLst>
                                    <p:cond delay="0"/>
                                  </p:stCondLst>
                                  <p:childTnLst>
                                    <p:animMotion origin="layout" path="M 1.04167E-6 3.7037E-6 L 0.05169 0.00208 " pathEditMode="relative" rAng="0" ptsTypes="AA">
                                      <p:cBhvr>
                                        <p:cTn id="49" dur="1250" fill="hold"/>
                                        <p:tgtEl>
                                          <p:spTgt spid="15"/>
                                        </p:tgtEl>
                                        <p:attrNameLst>
                                          <p:attrName>ppt_x</p:attrName>
                                          <p:attrName>ppt_y</p:attrName>
                                        </p:attrNameLst>
                                      </p:cBhvr>
                                      <p:rCtr x="2578" y="93"/>
                                    </p:animMotion>
                                  </p:childTnLst>
                                </p:cTn>
                              </p:par>
                            </p:childTnLst>
                          </p:cTn>
                        </p:par>
                        <p:par>
                          <p:cTn id="50" fill="hold">
                            <p:stCondLst>
                              <p:cond delay="1250"/>
                            </p:stCondLst>
                            <p:childTnLst>
                              <p:par>
                                <p:cTn id="51" presetID="1" presetClass="exit" presetSubtype="0" fill="hold" nodeType="afterEffect">
                                  <p:stCondLst>
                                    <p:cond delay="0"/>
                                  </p:stCondLst>
                                  <p:childTnLst>
                                    <p:set>
                                      <p:cBhvr>
                                        <p:cTn id="52" dur="1" fill="hold">
                                          <p:stCondLst>
                                            <p:cond delay="0"/>
                                          </p:stCondLst>
                                        </p:cTn>
                                        <p:tgtEl>
                                          <p:spTgt spid="14"/>
                                        </p:tgtEl>
                                        <p:attrNameLst>
                                          <p:attrName>style.visibility</p:attrName>
                                        </p:attrNameLst>
                                      </p:cBhvr>
                                      <p:to>
                                        <p:strVal val="hidden"/>
                                      </p:to>
                                    </p:set>
                                  </p:childTnLst>
                                </p:cTn>
                              </p:par>
                              <p:par>
                                <p:cTn id="53" presetID="1" presetClass="exit" presetSubtype="0" fill="hold" nodeType="withEffect">
                                  <p:stCondLst>
                                    <p:cond delay="0"/>
                                  </p:stCondLst>
                                  <p:childTnLst>
                                    <p:set>
                                      <p:cBhvr>
                                        <p:cTn id="54" dur="1" fill="hold">
                                          <p:stCondLst>
                                            <p:cond delay="0"/>
                                          </p:stCondLst>
                                        </p:cTn>
                                        <p:tgtEl>
                                          <p:spTgt spid="17"/>
                                        </p:tgtEl>
                                        <p:attrNameLst>
                                          <p:attrName>style.visibility</p:attrName>
                                        </p:attrNameLst>
                                      </p:cBhvr>
                                      <p:to>
                                        <p:strVal val="hidden"/>
                                      </p:to>
                                    </p:set>
                                  </p:childTnLst>
                                </p:cTn>
                              </p:par>
                              <p:par>
                                <p:cTn id="55" presetID="1" presetClass="exit" presetSubtype="0" fill="hold" nodeType="withEffect">
                                  <p:stCondLst>
                                    <p:cond delay="0"/>
                                  </p:stCondLst>
                                  <p:childTnLst>
                                    <p:set>
                                      <p:cBhvr>
                                        <p:cTn id="56" dur="1" fill="hold">
                                          <p:stCondLst>
                                            <p:cond delay="0"/>
                                          </p:stCondLst>
                                        </p:cTn>
                                        <p:tgtEl>
                                          <p:spTgt spid="16"/>
                                        </p:tgtEl>
                                        <p:attrNameLst>
                                          <p:attrName>style.visibility</p:attrName>
                                        </p:attrNameLst>
                                      </p:cBhvr>
                                      <p:to>
                                        <p:strVal val="hidden"/>
                                      </p:to>
                                    </p:set>
                                  </p:childTnLst>
                                </p:cTn>
                              </p:par>
                              <p:par>
                                <p:cTn id="57" presetID="1" presetClass="exit" presetSubtype="0" fill="hold" nodeType="withEffect">
                                  <p:stCondLst>
                                    <p:cond delay="0"/>
                                  </p:stCondLst>
                                  <p:childTnLst>
                                    <p:set>
                                      <p:cBhvr>
                                        <p:cTn id="58" dur="1" fill="hold">
                                          <p:stCondLst>
                                            <p:cond delay="0"/>
                                          </p:stCondLst>
                                        </p:cTn>
                                        <p:tgtEl>
                                          <p:spTgt spid="15"/>
                                        </p:tgtEl>
                                        <p:attrNameLst>
                                          <p:attrName>style.visibility</p:attrName>
                                        </p:attrNameLst>
                                      </p:cBhvr>
                                      <p:to>
                                        <p:strVal val="hidden"/>
                                      </p:to>
                                    </p:set>
                                  </p:childTnLst>
                                </p:cTn>
                              </p:par>
                              <p:par>
                                <p:cTn id="59" presetID="1" presetClass="entr" presetSubtype="0" fill="hold" nodeType="withEffect">
                                  <p:stCondLst>
                                    <p:cond delay="0"/>
                                  </p:stCondLst>
                                  <p:childTnLst>
                                    <p:set>
                                      <p:cBhvr>
                                        <p:cTn id="60" dur="1" fill="hold">
                                          <p:stCondLst>
                                            <p:cond delay="0"/>
                                          </p:stCondLst>
                                        </p:cTn>
                                        <p:tgtEl>
                                          <p:spTgt spid="22"/>
                                        </p:tgtEl>
                                        <p:attrNameLst>
                                          <p:attrName>style.visibility</p:attrName>
                                        </p:attrNameLst>
                                      </p:cBhvr>
                                      <p:to>
                                        <p:strVal val="visible"/>
                                      </p:to>
                                    </p:set>
                                  </p:childTnLst>
                                </p:cTn>
                              </p:par>
                            </p:childTnLst>
                          </p:cTn>
                        </p:par>
                      </p:childTnLst>
                    </p:cTn>
                  </p:par>
                  <p:par>
                    <p:cTn id="61" fill="hold">
                      <p:stCondLst>
                        <p:cond delay="indefinite"/>
                      </p:stCondLst>
                      <p:childTnLst>
                        <p:par>
                          <p:cTn id="62" fill="hold">
                            <p:stCondLst>
                              <p:cond delay="0"/>
                            </p:stCondLst>
                            <p:childTnLst>
                              <p:par>
                                <p:cTn id="63" presetID="10" presetClass="entr" presetSubtype="0" fill="hold" grpId="0" nodeType="clickEffect">
                                  <p:stCondLst>
                                    <p:cond delay="0"/>
                                  </p:stCondLst>
                                  <p:childTnLst>
                                    <p:set>
                                      <p:cBhvr>
                                        <p:cTn id="64" dur="1" fill="hold">
                                          <p:stCondLst>
                                            <p:cond delay="0"/>
                                          </p:stCondLst>
                                        </p:cTn>
                                        <p:tgtEl>
                                          <p:spTgt spid="13"/>
                                        </p:tgtEl>
                                        <p:attrNameLst>
                                          <p:attrName>style.visibility</p:attrName>
                                        </p:attrNameLst>
                                      </p:cBhvr>
                                      <p:to>
                                        <p:strVal val="visible"/>
                                      </p:to>
                                    </p:set>
                                    <p:animEffect transition="in" filter="fade">
                                      <p:cBhvr>
                                        <p:cTn id="65" dur="500"/>
                                        <p:tgtEl>
                                          <p:spTgt spid="13"/>
                                        </p:tgtEl>
                                      </p:cBhvr>
                                    </p:animEffect>
                                  </p:childTnLst>
                                </p:cTn>
                              </p:par>
                            </p:childTnLst>
                          </p:cTn>
                        </p:par>
                      </p:childTnLst>
                    </p:cTn>
                  </p:par>
                  <p:par>
                    <p:cTn id="66" fill="hold">
                      <p:stCondLst>
                        <p:cond delay="indefinite"/>
                      </p:stCondLst>
                      <p:childTnLst>
                        <p:par>
                          <p:cTn id="67" fill="hold">
                            <p:stCondLst>
                              <p:cond delay="0"/>
                            </p:stCondLst>
                            <p:childTnLst>
                              <p:par>
                                <p:cTn id="68" presetID="10" presetClass="entr" presetSubtype="0" fill="hold" grpId="0" nodeType="clickEffect">
                                  <p:stCondLst>
                                    <p:cond delay="0"/>
                                  </p:stCondLst>
                                  <p:childTnLst>
                                    <p:set>
                                      <p:cBhvr>
                                        <p:cTn id="69" dur="1" fill="hold">
                                          <p:stCondLst>
                                            <p:cond delay="0"/>
                                          </p:stCondLst>
                                        </p:cTn>
                                        <p:tgtEl>
                                          <p:spTgt spid="11"/>
                                        </p:tgtEl>
                                        <p:attrNameLst>
                                          <p:attrName>style.visibility</p:attrName>
                                        </p:attrNameLst>
                                      </p:cBhvr>
                                      <p:to>
                                        <p:strVal val="visible"/>
                                      </p:to>
                                    </p:set>
                                    <p:animEffect transition="in" filter="fade">
                                      <p:cBhvr>
                                        <p:cTn id="70" dur="500"/>
                                        <p:tgtEl>
                                          <p:spTgt spid="11"/>
                                        </p:tgtEl>
                                      </p:cBhvr>
                                    </p:animEffect>
                                  </p:childTnLst>
                                </p:cTn>
                              </p:par>
                            </p:childTnLst>
                          </p:cTn>
                        </p:par>
                        <p:par>
                          <p:cTn id="71" fill="hold">
                            <p:stCondLst>
                              <p:cond delay="500"/>
                            </p:stCondLst>
                            <p:childTnLst>
                              <p:par>
                                <p:cTn id="72" presetID="10" presetClass="entr" presetSubtype="0" fill="hold" grpId="0" nodeType="afterEffect">
                                  <p:stCondLst>
                                    <p:cond delay="0"/>
                                  </p:stCondLst>
                                  <p:childTnLst>
                                    <p:set>
                                      <p:cBhvr>
                                        <p:cTn id="73" dur="1" fill="hold">
                                          <p:stCondLst>
                                            <p:cond delay="0"/>
                                          </p:stCondLst>
                                        </p:cTn>
                                        <p:tgtEl>
                                          <p:spTgt spid="9"/>
                                        </p:tgtEl>
                                        <p:attrNameLst>
                                          <p:attrName>style.visibility</p:attrName>
                                        </p:attrNameLst>
                                      </p:cBhvr>
                                      <p:to>
                                        <p:strVal val="visible"/>
                                      </p:to>
                                    </p:set>
                                    <p:animEffect transition="in" filter="fade">
                                      <p:cBhvr>
                                        <p:cTn id="7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P spid="13" grpId="0"/>
    </p:bldLst>
  </p:timing>
</p:sld>
</file>

<file path=ppt/slides/slide2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Group 22">
            <a:extLst>
              <a:ext uri="{FF2B5EF4-FFF2-40B4-BE49-F238E27FC236}">
                <a16:creationId xmlns:a16="http://schemas.microsoft.com/office/drawing/2014/main" id="{8BFAD785-DF4E-4BDA-AC8F-47C0332B4FFF}"/>
              </a:ext>
            </a:extLst>
          </p:cNvPr>
          <p:cNvGrpSpPr/>
          <p:nvPr/>
        </p:nvGrpSpPr>
        <p:grpSpPr>
          <a:xfrm>
            <a:off x="5670850" y="2185744"/>
            <a:ext cx="1143994" cy="1773192"/>
            <a:chOff x="4146850" y="2185744"/>
            <a:chExt cx="1143994" cy="1773192"/>
          </a:xfrm>
        </p:grpSpPr>
        <p:pic>
          <p:nvPicPr>
            <p:cNvPr id="20" name="Picture 19">
              <a:extLst>
                <a:ext uri="{FF2B5EF4-FFF2-40B4-BE49-F238E27FC236}">
                  <a16:creationId xmlns:a16="http://schemas.microsoft.com/office/drawing/2014/main" id="{A1F9A3C5-1816-480D-94C0-3A8730D7852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03799" y="2188694"/>
              <a:ext cx="187045" cy="733217"/>
            </a:xfrm>
            <a:prstGeom prst="rect">
              <a:avLst/>
            </a:prstGeom>
          </p:spPr>
        </p:pic>
        <p:pic>
          <p:nvPicPr>
            <p:cNvPr id="6" name="Picture 5">
              <a:extLst>
                <a:ext uri="{FF2B5EF4-FFF2-40B4-BE49-F238E27FC236}">
                  <a16:creationId xmlns:a16="http://schemas.microsoft.com/office/drawing/2014/main" id="{A52757D2-7DCD-40A5-9435-5FD8AF0023B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46850" y="2185745"/>
              <a:ext cx="187045" cy="1773191"/>
            </a:xfrm>
            <a:prstGeom prst="rect">
              <a:avLst/>
            </a:prstGeom>
          </p:spPr>
        </p:pic>
        <p:pic>
          <p:nvPicPr>
            <p:cNvPr id="7" name="Picture 6">
              <a:extLst>
                <a:ext uri="{FF2B5EF4-FFF2-40B4-BE49-F238E27FC236}">
                  <a16:creationId xmlns:a16="http://schemas.microsoft.com/office/drawing/2014/main" id="{5B0995AB-FADC-4738-B32D-DF6470C25B8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84666" y="2185744"/>
              <a:ext cx="187045" cy="1773191"/>
            </a:xfrm>
            <a:prstGeom prst="rect">
              <a:avLst/>
            </a:prstGeom>
          </p:spPr>
        </p:pic>
        <p:pic>
          <p:nvPicPr>
            <p:cNvPr id="22" name="Picture 21">
              <a:extLst>
                <a:ext uri="{FF2B5EF4-FFF2-40B4-BE49-F238E27FC236}">
                  <a16:creationId xmlns:a16="http://schemas.microsoft.com/office/drawing/2014/main" id="{B3377FD6-82AD-43B1-90C2-0EE28324E62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02959" y="2185745"/>
              <a:ext cx="187045" cy="733217"/>
            </a:xfrm>
            <a:prstGeom prst="rect">
              <a:avLst/>
            </a:prstGeom>
          </p:spPr>
        </p:pic>
      </p:grpSp>
      <p:sp>
        <p:nvSpPr>
          <p:cNvPr id="2" name="Text Placeholder 1"/>
          <p:cNvSpPr>
            <a:spLocks noGrp="1"/>
          </p:cNvSpPr>
          <p:nvPr>
            <p:ph type="body" sz="quarter" idx="11"/>
          </p:nvPr>
        </p:nvSpPr>
        <p:spPr/>
        <p:txBody>
          <a:bodyPr/>
          <a:lstStyle/>
          <a:p>
            <a:r>
              <a:rPr lang="en-US" dirty="0"/>
              <a:t>2.5 Commutativity, doubling and halving</a:t>
            </a:r>
            <a:r>
              <a:rPr lang="en-GB" dirty="0"/>
              <a:t>	  </a:t>
            </a:r>
            <a:r>
              <a:rPr lang="en-US" dirty="0">
                <a:solidFill>
                  <a:srgbClr val="00628C"/>
                </a:solidFill>
              </a:rPr>
              <a:t>Step 2:6</a:t>
            </a:r>
          </a:p>
        </p:txBody>
      </p:sp>
      <p:sp>
        <p:nvSpPr>
          <p:cNvPr id="10" name="TextBox 9">
            <a:extLst>
              <a:ext uri="{FF2B5EF4-FFF2-40B4-BE49-F238E27FC236}">
                <a16:creationId xmlns:a16="http://schemas.microsoft.com/office/drawing/2014/main" id="{B3475CB4-6318-41AB-A3A8-194EBC3F7BDD}"/>
              </a:ext>
            </a:extLst>
          </p:cNvPr>
          <p:cNvSpPr txBox="1"/>
          <p:nvPr/>
        </p:nvSpPr>
        <p:spPr bwMode="auto">
          <a:xfrm>
            <a:off x="4964485" y="1069207"/>
            <a:ext cx="155683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double 13</a:t>
            </a:r>
            <a:endParaRPr lang="en-GB" sz="2400" dirty="0">
              <a:solidFill>
                <a:srgbClr val="FF0000"/>
              </a:solidFill>
              <a:latin typeface="Myriad Pro Semibold" charset="0"/>
              <a:ea typeface="Myriad Pro Semibold" charset="0"/>
              <a:cs typeface="Myriad Pro Semibold" charset="0"/>
            </a:endParaRPr>
          </a:p>
        </p:txBody>
      </p:sp>
      <p:sp>
        <p:nvSpPr>
          <p:cNvPr id="11" name="TextBox 10">
            <a:extLst>
              <a:ext uri="{FF2B5EF4-FFF2-40B4-BE49-F238E27FC236}">
                <a16:creationId xmlns:a16="http://schemas.microsoft.com/office/drawing/2014/main" id="{6DDFC111-73D5-469A-9B7F-F02ABF957FCE}"/>
              </a:ext>
            </a:extLst>
          </p:cNvPr>
          <p:cNvSpPr txBox="1"/>
          <p:nvPr/>
        </p:nvSpPr>
        <p:spPr bwMode="auto">
          <a:xfrm>
            <a:off x="6414473" y="1069206"/>
            <a:ext cx="81304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 26</a:t>
            </a:r>
          </a:p>
        </p:txBody>
      </p:sp>
      <p:sp>
        <p:nvSpPr>
          <p:cNvPr id="12" name="TextBox 11">
            <a:extLst>
              <a:ext uri="{FF2B5EF4-FFF2-40B4-BE49-F238E27FC236}">
                <a16:creationId xmlns:a16="http://schemas.microsoft.com/office/drawing/2014/main" id="{44A0F06B-FE32-4813-8AD2-9A24598BD547}"/>
              </a:ext>
            </a:extLst>
          </p:cNvPr>
          <p:cNvSpPr txBox="1"/>
          <p:nvPr/>
        </p:nvSpPr>
        <p:spPr bwMode="auto">
          <a:xfrm>
            <a:off x="4524904" y="4860496"/>
            <a:ext cx="155683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double 10</a:t>
            </a:r>
            <a:endParaRPr lang="en-GB" sz="2400" dirty="0">
              <a:solidFill>
                <a:srgbClr val="FF0000"/>
              </a:solidFill>
              <a:latin typeface="Myriad Pro Semibold" charset="0"/>
              <a:ea typeface="Myriad Pro Semibold" charset="0"/>
              <a:cs typeface="Myriad Pro Semibold" charset="0"/>
            </a:endParaRPr>
          </a:p>
        </p:txBody>
      </p:sp>
      <p:sp>
        <p:nvSpPr>
          <p:cNvPr id="13" name="TextBox 12">
            <a:extLst>
              <a:ext uri="{FF2B5EF4-FFF2-40B4-BE49-F238E27FC236}">
                <a16:creationId xmlns:a16="http://schemas.microsoft.com/office/drawing/2014/main" id="{5A62E0A0-094C-4917-A223-593D886FB792}"/>
              </a:ext>
            </a:extLst>
          </p:cNvPr>
          <p:cNvSpPr txBox="1"/>
          <p:nvPr/>
        </p:nvSpPr>
        <p:spPr bwMode="auto">
          <a:xfrm>
            <a:off x="6167222" y="5591678"/>
            <a:ext cx="81304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 26</a:t>
            </a:r>
          </a:p>
        </p:txBody>
      </p:sp>
      <p:sp>
        <p:nvSpPr>
          <p:cNvPr id="14" name="TextBox 13">
            <a:extLst>
              <a:ext uri="{FF2B5EF4-FFF2-40B4-BE49-F238E27FC236}">
                <a16:creationId xmlns:a16="http://schemas.microsoft.com/office/drawing/2014/main" id="{239B81F7-0F59-4AB7-A024-062B3B002D0B}"/>
              </a:ext>
            </a:extLst>
          </p:cNvPr>
          <p:cNvSpPr txBox="1"/>
          <p:nvPr/>
        </p:nvSpPr>
        <p:spPr bwMode="auto">
          <a:xfrm>
            <a:off x="5974890" y="4860496"/>
            <a:ext cx="16850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 double 3</a:t>
            </a:r>
            <a:endParaRPr lang="en-GB" sz="2400" dirty="0">
              <a:solidFill>
                <a:srgbClr val="FF0000"/>
              </a:solidFill>
              <a:latin typeface="Myriad Pro Semibold" charset="0"/>
              <a:ea typeface="Myriad Pro Semibold" charset="0"/>
              <a:cs typeface="Myriad Pro Semibold" charset="0"/>
            </a:endParaRPr>
          </a:p>
        </p:txBody>
      </p:sp>
      <p:sp>
        <p:nvSpPr>
          <p:cNvPr id="15" name="TextBox 14">
            <a:extLst>
              <a:ext uri="{FF2B5EF4-FFF2-40B4-BE49-F238E27FC236}">
                <a16:creationId xmlns:a16="http://schemas.microsoft.com/office/drawing/2014/main" id="{5F1B0723-C77C-4770-BC6E-1E303371C805}"/>
              </a:ext>
            </a:extLst>
          </p:cNvPr>
          <p:cNvSpPr txBox="1"/>
          <p:nvPr/>
        </p:nvSpPr>
        <p:spPr bwMode="auto">
          <a:xfrm>
            <a:off x="5206975" y="5591679"/>
            <a:ext cx="106471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20 + 6</a:t>
            </a:r>
            <a:endParaRPr lang="en-GB" sz="2400" dirty="0">
              <a:solidFill>
                <a:srgbClr val="FF0000"/>
              </a:solidFill>
              <a:latin typeface="Myriad Pro Semibold" charset="0"/>
              <a:ea typeface="Myriad Pro Semibold" charset="0"/>
              <a:cs typeface="Myriad Pro Semibold" charset="0"/>
            </a:endParaRPr>
          </a:p>
        </p:txBody>
      </p:sp>
      <p:pic>
        <p:nvPicPr>
          <p:cNvPr id="16" name="Picture 15">
            <a:extLst>
              <a:ext uri="{FF2B5EF4-FFF2-40B4-BE49-F238E27FC236}">
                <a16:creationId xmlns:a16="http://schemas.microsoft.com/office/drawing/2014/main" id="{46597538-A1CB-41B4-9B3A-F45F15CFC9B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45239" y="2185744"/>
            <a:ext cx="187045" cy="1773191"/>
          </a:xfrm>
          <a:prstGeom prst="rect">
            <a:avLst/>
          </a:prstGeom>
        </p:spPr>
      </p:pic>
      <p:pic>
        <p:nvPicPr>
          <p:cNvPr id="17" name="Picture 16">
            <a:extLst>
              <a:ext uri="{FF2B5EF4-FFF2-40B4-BE49-F238E27FC236}">
                <a16:creationId xmlns:a16="http://schemas.microsoft.com/office/drawing/2014/main" id="{4B2A7173-C41C-4AA9-A02B-E403631E3EA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689847" y="2185746"/>
            <a:ext cx="187045" cy="733217"/>
          </a:xfrm>
          <a:prstGeom prst="rect">
            <a:avLst/>
          </a:prstGeom>
        </p:spPr>
      </p:pic>
      <p:pic>
        <p:nvPicPr>
          <p:cNvPr id="18" name="Picture 17">
            <a:extLst>
              <a:ext uri="{FF2B5EF4-FFF2-40B4-BE49-F238E27FC236}">
                <a16:creationId xmlns:a16="http://schemas.microsoft.com/office/drawing/2014/main" id="{657563E8-BDE8-4285-B226-6177604015B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980265" y="2185744"/>
            <a:ext cx="187045" cy="733217"/>
          </a:xfrm>
          <a:prstGeom prst="rect">
            <a:avLst/>
          </a:prstGeom>
        </p:spPr>
      </p:pic>
      <p:pic>
        <p:nvPicPr>
          <p:cNvPr id="19" name="Picture 18">
            <a:extLst>
              <a:ext uri="{FF2B5EF4-FFF2-40B4-BE49-F238E27FC236}">
                <a16:creationId xmlns:a16="http://schemas.microsoft.com/office/drawing/2014/main" id="{16F4C091-2634-463F-AC1F-56ABF8D6282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05689" y="2185745"/>
            <a:ext cx="187045" cy="1773191"/>
          </a:xfrm>
          <a:prstGeom prst="rect">
            <a:avLst/>
          </a:prstGeom>
        </p:spPr>
      </p:pic>
    </p:spTree>
    <p:extLst>
      <p:ext uri="{BB962C8B-B14F-4D97-AF65-F5344CB8AC3E}">
        <p14:creationId xmlns:p14="http://schemas.microsoft.com/office/powerpoint/2010/main" val="34044945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par>
                                <p:cTn id="8" presetID="10" presetClass="entr" presetSubtype="0" fill="hold" nodeType="withEffect">
                                  <p:stCondLst>
                                    <p:cond delay="0"/>
                                  </p:stCondLst>
                                  <p:childTnLst>
                                    <p:set>
                                      <p:cBhvr>
                                        <p:cTn id="9" dur="1" fill="hold">
                                          <p:stCondLst>
                                            <p:cond delay="0"/>
                                          </p:stCondLst>
                                        </p:cTn>
                                        <p:tgtEl>
                                          <p:spTgt spid="19"/>
                                        </p:tgtEl>
                                        <p:attrNameLst>
                                          <p:attrName>style.visibility</p:attrName>
                                        </p:attrNameLst>
                                      </p:cBhvr>
                                      <p:to>
                                        <p:strVal val="visible"/>
                                      </p:to>
                                    </p:set>
                                    <p:animEffect transition="in" filter="fade">
                                      <p:cBhvr>
                                        <p:cTn id="10" dur="500"/>
                                        <p:tgtEl>
                                          <p:spTgt spid="19"/>
                                        </p:tgtEl>
                                      </p:cBhvr>
                                    </p:animEffect>
                                  </p:childTnLst>
                                </p:cTn>
                              </p:par>
                              <p:par>
                                <p:cTn id="11" presetID="10" presetClass="entr" presetSubtype="0" fill="hold" nodeType="with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fade">
                                      <p:cBhvr>
                                        <p:cTn id="13" dur="500"/>
                                        <p:tgtEl>
                                          <p:spTgt spid="18"/>
                                        </p:tgtEl>
                                      </p:cBhvr>
                                    </p:animEffect>
                                  </p:childTnLst>
                                </p:cTn>
                              </p:par>
                              <p:par>
                                <p:cTn id="14" presetID="10" presetClass="entr" presetSubtype="0" fill="hold" nodeType="with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fade">
                                      <p:cBhvr>
                                        <p:cTn id="16" dur="500"/>
                                        <p:tgtEl>
                                          <p:spTgt spid="17"/>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fade">
                                      <p:cBhvr>
                                        <p:cTn id="21" dur="500"/>
                                        <p:tgtEl>
                                          <p:spTgt spid="12"/>
                                        </p:tgtEl>
                                      </p:cBhvr>
                                    </p:animEffect>
                                  </p:childTnLst>
                                </p:cTn>
                              </p:par>
                            </p:childTnLst>
                          </p:cTn>
                        </p:par>
                        <p:par>
                          <p:cTn id="22" fill="hold">
                            <p:stCondLst>
                              <p:cond delay="500"/>
                            </p:stCondLst>
                            <p:childTnLst>
                              <p:par>
                                <p:cTn id="23" presetID="26" presetClass="emph" presetSubtype="0" fill="hold" nodeType="afterEffect">
                                  <p:stCondLst>
                                    <p:cond delay="0"/>
                                  </p:stCondLst>
                                  <p:childTnLst>
                                    <p:animEffect transition="out" filter="fade">
                                      <p:cBhvr>
                                        <p:cTn id="24" dur="1000" tmFilter="0, 0; .2, .5; .8, .5; 1, 0"/>
                                        <p:tgtEl>
                                          <p:spTgt spid="16"/>
                                        </p:tgtEl>
                                      </p:cBhvr>
                                    </p:animEffect>
                                    <p:animScale>
                                      <p:cBhvr>
                                        <p:cTn id="25" dur="500" autoRev="1" fill="hold"/>
                                        <p:tgtEl>
                                          <p:spTgt spid="16"/>
                                        </p:tgtEl>
                                      </p:cBhvr>
                                      <p:by x="105000" y="105000"/>
                                    </p:animScale>
                                  </p:childTnLst>
                                </p:cTn>
                              </p:par>
                              <p:par>
                                <p:cTn id="26" presetID="26" presetClass="emph" presetSubtype="0" fill="hold" nodeType="withEffect">
                                  <p:stCondLst>
                                    <p:cond delay="0"/>
                                  </p:stCondLst>
                                  <p:childTnLst>
                                    <p:animEffect transition="out" filter="fade">
                                      <p:cBhvr>
                                        <p:cTn id="27" dur="1000" tmFilter="0, 0; .2, .5; .8, .5; 1, 0"/>
                                        <p:tgtEl>
                                          <p:spTgt spid="19"/>
                                        </p:tgtEl>
                                      </p:cBhvr>
                                    </p:animEffect>
                                    <p:animScale>
                                      <p:cBhvr>
                                        <p:cTn id="28" dur="500" autoRev="1" fill="hold"/>
                                        <p:tgtEl>
                                          <p:spTgt spid="19"/>
                                        </p:tgtEl>
                                      </p:cBhvr>
                                      <p:by x="105000" y="105000"/>
                                    </p:animScale>
                                  </p:childTnLst>
                                </p:cTn>
                              </p:par>
                            </p:childTnLst>
                          </p:cTn>
                        </p:par>
                        <p:par>
                          <p:cTn id="29" fill="hold">
                            <p:stCondLst>
                              <p:cond delay="1500"/>
                            </p:stCondLst>
                            <p:childTnLst>
                              <p:par>
                                <p:cTn id="30" presetID="10" presetClass="entr" presetSubtype="0" fill="hold" grpId="0" nodeType="after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fade">
                                      <p:cBhvr>
                                        <p:cTn id="32" dur="500"/>
                                        <p:tgtEl>
                                          <p:spTgt spid="14"/>
                                        </p:tgtEl>
                                      </p:cBhvr>
                                    </p:animEffect>
                                  </p:childTnLst>
                                </p:cTn>
                              </p:par>
                            </p:childTnLst>
                          </p:cTn>
                        </p:par>
                        <p:par>
                          <p:cTn id="33" fill="hold">
                            <p:stCondLst>
                              <p:cond delay="2000"/>
                            </p:stCondLst>
                            <p:childTnLst>
                              <p:par>
                                <p:cTn id="34" presetID="26" presetClass="emph" presetSubtype="0" fill="hold" nodeType="afterEffect">
                                  <p:stCondLst>
                                    <p:cond delay="0"/>
                                  </p:stCondLst>
                                  <p:childTnLst>
                                    <p:animEffect transition="out" filter="fade">
                                      <p:cBhvr>
                                        <p:cTn id="35" dur="1000" tmFilter="0, 0; .2, .5; .8, .5; 1, 0"/>
                                        <p:tgtEl>
                                          <p:spTgt spid="18"/>
                                        </p:tgtEl>
                                      </p:cBhvr>
                                    </p:animEffect>
                                    <p:animScale>
                                      <p:cBhvr>
                                        <p:cTn id="36" dur="500" autoRev="1" fill="hold"/>
                                        <p:tgtEl>
                                          <p:spTgt spid="18"/>
                                        </p:tgtEl>
                                      </p:cBhvr>
                                      <p:by x="105000" y="105000"/>
                                    </p:animScale>
                                  </p:childTnLst>
                                </p:cTn>
                              </p:par>
                              <p:par>
                                <p:cTn id="37" presetID="26" presetClass="emph" presetSubtype="0" fill="hold" nodeType="withEffect">
                                  <p:stCondLst>
                                    <p:cond delay="0"/>
                                  </p:stCondLst>
                                  <p:childTnLst>
                                    <p:animEffect transition="out" filter="fade">
                                      <p:cBhvr>
                                        <p:cTn id="38" dur="1000" tmFilter="0, 0; .2, .5; .8, .5; 1, 0"/>
                                        <p:tgtEl>
                                          <p:spTgt spid="17"/>
                                        </p:tgtEl>
                                      </p:cBhvr>
                                    </p:animEffect>
                                    <p:animScale>
                                      <p:cBhvr>
                                        <p:cTn id="39" dur="500" autoRev="1" fill="hold"/>
                                        <p:tgtEl>
                                          <p:spTgt spid="17"/>
                                        </p:tgtEl>
                                      </p:cBhvr>
                                      <p:by x="105000" y="105000"/>
                                    </p:animScale>
                                  </p:childTnLst>
                                </p:cTn>
                              </p:par>
                            </p:childTnLst>
                          </p:cTn>
                        </p:par>
                      </p:childTnLst>
                    </p:cTn>
                  </p:par>
                  <p:par>
                    <p:cTn id="40" fill="hold">
                      <p:stCondLst>
                        <p:cond delay="indefinite"/>
                      </p:stCondLst>
                      <p:childTnLst>
                        <p:par>
                          <p:cTn id="41" fill="hold">
                            <p:stCondLst>
                              <p:cond delay="0"/>
                            </p:stCondLst>
                            <p:childTnLst>
                              <p:par>
                                <p:cTn id="42" presetID="63" presetClass="path" presetSubtype="0" accel="50000" fill="hold" nodeType="clickEffect">
                                  <p:stCondLst>
                                    <p:cond delay="0"/>
                                  </p:stCondLst>
                                  <p:childTnLst>
                                    <p:animMotion origin="layout" path="M 2.5E-6 3.33333E-6 L 0.04232 -0.00093 " pathEditMode="relative" rAng="0" ptsTypes="AA">
                                      <p:cBhvr>
                                        <p:cTn id="43" dur="1250" fill="hold"/>
                                        <p:tgtEl>
                                          <p:spTgt spid="16"/>
                                        </p:tgtEl>
                                        <p:attrNameLst>
                                          <p:attrName>ppt_x</p:attrName>
                                          <p:attrName>ppt_y</p:attrName>
                                        </p:attrNameLst>
                                      </p:cBhvr>
                                      <p:rCtr x="2109" y="-46"/>
                                    </p:animMotion>
                                  </p:childTnLst>
                                </p:cTn>
                              </p:par>
                              <p:par>
                                <p:cTn id="44" presetID="35" presetClass="path" presetSubtype="0" accel="50000" fill="hold" nodeType="withEffect">
                                  <p:stCondLst>
                                    <p:cond delay="0"/>
                                  </p:stCondLst>
                                  <p:childTnLst>
                                    <p:animMotion origin="layout" path="M 2.08333E-7 3.33333E-6 L -0.02318 -0.00047 " pathEditMode="relative" rAng="0" ptsTypes="AA">
                                      <p:cBhvr>
                                        <p:cTn id="45" dur="1250" fill="hold"/>
                                        <p:tgtEl>
                                          <p:spTgt spid="19"/>
                                        </p:tgtEl>
                                        <p:attrNameLst>
                                          <p:attrName>ppt_x</p:attrName>
                                          <p:attrName>ppt_y</p:attrName>
                                        </p:attrNameLst>
                                      </p:cBhvr>
                                      <p:rCtr x="-1159" y="-23"/>
                                    </p:animMotion>
                                  </p:childTnLst>
                                </p:cTn>
                              </p:par>
                              <p:par>
                                <p:cTn id="46" presetID="63" presetClass="path" presetSubtype="0" accel="50000" fill="hold" nodeType="withEffect">
                                  <p:stCondLst>
                                    <p:cond delay="0"/>
                                  </p:stCondLst>
                                  <p:childTnLst>
                                    <p:animMotion origin="layout" path="M 1.04167E-6 -2.22222E-6 L 0.05182 0.00023 " pathEditMode="relative" rAng="0" ptsTypes="AA">
                                      <p:cBhvr>
                                        <p:cTn id="47" dur="1250" fill="hold"/>
                                        <p:tgtEl>
                                          <p:spTgt spid="17"/>
                                        </p:tgtEl>
                                        <p:attrNameLst>
                                          <p:attrName>ppt_x</p:attrName>
                                          <p:attrName>ppt_y</p:attrName>
                                        </p:attrNameLst>
                                      </p:cBhvr>
                                      <p:rCtr x="2591" y="0"/>
                                    </p:animMotion>
                                  </p:childTnLst>
                                </p:cTn>
                              </p:par>
                            </p:childTnLst>
                          </p:cTn>
                        </p:par>
                        <p:par>
                          <p:cTn id="48" fill="hold">
                            <p:stCondLst>
                              <p:cond delay="1250"/>
                            </p:stCondLst>
                            <p:childTnLst>
                              <p:par>
                                <p:cTn id="49" presetID="1" presetClass="exit" presetSubtype="0" fill="hold" nodeType="afterEffect">
                                  <p:stCondLst>
                                    <p:cond delay="0"/>
                                  </p:stCondLst>
                                  <p:childTnLst>
                                    <p:set>
                                      <p:cBhvr>
                                        <p:cTn id="50" dur="1" fill="hold">
                                          <p:stCondLst>
                                            <p:cond delay="0"/>
                                          </p:stCondLst>
                                        </p:cTn>
                                        <p:tgtEl>
                                          <p:spTgt spid="16"/>
                                        </p:tgtEl>
                                        <p:attrNameLst>
                                          <p:attrName>style.visibility</p:attrName>
                                        </p:attrNameLst>
                                      </p:cBhvr>
                                      <p:to>
                                        <p:strVal val="hidden"/>
                                      </p:to>
                                    </p:set>
                                  </p:childTnLst>
                                </p:cTn>
                              </p:par>
                              <p:par>
                                <p:cTn id="51" presetID="1" presetClass="exit" presetSubtype="0" fill="hold" nodeType="withEffect">
                                  <p:stCondLst>
                                    <p:cond delay="0"/>
                                  </p:stCondLst>
                                  <p:childTnLst>
                                    <p:set>
                                      <p:cBhvr>
                                        <p:cTn id="52" dur="1" fill="hold">
                                          <p:stCondLst>
                                            <p:cond delay="0"/>
                                          </p:stCondLst>
                                        </p:cTn>
                                        <p:tgtEl>
                                          <p:spTgt spid="19"/>
                                        </p:tgtEl>
                                        <p:attrNameLst>
                                          <p:attrName>style.visibility</p:attrName>
                                        </p:attrNameLst>
                                      </p:cBhvr>
                                      <p:to>
                                        <p:strVal val="hidden"/>
                                      </p:to>
                                    </p:set>
                                  </p:childTnLst>
                                </p:cTn>
                              </p:par>
                              <p:par>
                                <p:cTn id="53" presetID="1" presetClass="exit" presetSubtype="0" fill="hold" nodeType="withEffect">
                                  <p:stCondLst>
                                    <p:cond delay="0"/>
                                  </p:stCondLst>
                                  <p:childTnLst>
                                    <p:set>
                                      <p:cBhvr>
                                        <p:cTn id="54" dur="1" fill="hold">
                                          <p:stCondLst>
                                            <p:cond delay="0"/>
                                          </p:stCondLst>
                                        </p:cTn>
                                        <p:tgtEl>
                                          <p:spTgt spid="18"/>
                                        </p:tgtEl>
                                        <p:attrNameLst>
                                          <p:attrName>style.visibility</p:attrName>
                                        </p:attrNameLst>
                                      </p:cBhvr>
                                      <p:to>
                                        <p:strVal val="hidden"/>
                                      </p:to>
                                    </p:set>
                                  </p:childTnLst>
                                </p:cTn>
                              </p:par>
                              <p:par>
                                <p:cTn id="55" presetID="1" presetClass="exit" presetSubtype="0" fill="hold" nodeType="withEffect">
                                  <p:stCondLst>
                                    <p:cond delay="0"/>
                                  </p:stCondLst>
                                  <p:childTnLst>
                                    <p:set>
                                      <p:cBhvr>
                                        <p:cTn id="56" dur="1" fill="hold">
                                          <p:stCondLst>
                                            <p:cond delay="0"/>
                                          </p:stCondLst>
                                        </p:cTn>
                                        <p:tgtEl>
                                          <p:spTgt spid="17"/>
                                        </p:tgtEl>
                                        <p:attrNameLst>
                                          <p:attrName>style.visibility</p:attrName>
                                        </p:attrNameLst>
                                      </p:cBhvr>
                                      <p:to>
                                        <p:strVal val="hidden"/>
                                      </p:to>
                                    </p:set>
                                  </p:childTnLst>
                                </p:cTn>
                              </p:par>
                              <p:par>
                                <p:cTn id="57" presetID="1" presetClass="entr" presetSubtype="0" fill="hold" nodeType="withEffect">
                                  <p:stCondLst>
                                    <p:cond delay="0"/>
                                  </p:stCondLst>
                                  <p:childTnLst>
                                    <p:set>
                                      <p:cBhvr>
                                        <p:cTn id="58" dur="1" fill="hold">
                                          <p:stCondLst>
                                            <p:cond delay="0"/>
                                          </p:stCondLst>
                                        </p:cTn>
                                        <p:tgtEl>
                                          <p:spTgt spid="23"/>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0" presetClass="entr" presetSubtype="0" fill="hold" grpId="0" nodeType="clickEffect">
                                  <p:stCondLst>
                                    <p:cond delay="0"/>
                                  </p:stCondLst>
                                  <p:childTnLst>
                                    <p:set>
                                      <p:cBhvr>
                                        <p:cTn id="62" dur="1" fill="hold">
                                          <p:stCondLst>
                                            <p:cond delay="0"/>
                                          </p:stCondLst>
                                        </p:cTn>
                                        <p:tgtEl>
                                          <p:spTgt spid="15"/>
                                        </p:tgtEl>
                                        <p:attrNameLst>
                                          <p:attrName>style.visibility</p:attrName>
                                        </p:attrNameLst>
                                      </p:cBhvr>
                                      <p:to>
                                        <p:strVal val="visible"/>
                                      </p:to>
                                    </p:set>
                                    <p:animEffect transition="in" filter="fade">
                                      <p:cBhvr>
                                        <p:cTn id="63" dur="500"/>
                                        <p:tgtEl>
                                          <p:spTgt spid="15"/>
                                        </p:tgtEl>
                                      </p:cBhvr>
                                    </p:animEffect>
                                  </p:childTnLst>
                                </p:cTn>
                              </p:par>
                            </p:childTnLst>
                          </p:cTn>
                        </p:par>
                      </p:childTnLst>
                    </p:cTn>
                  </p:par>
                  <p:par>
                    <p:cTn id="64" fill="hold">
                      <p:stCondLst>
                        <p:cond delay="indefinite"/>
                      </p:stCondLst>
                      <p:childTnLst>
                        <p:par>
                          <p:cTn id="65" fill="hold">
                            <p:stCondLst>
                              <p:cond delay="0"/>
                            </p:stCondLst>
                            <p:childTnLst>
                              <p:par>
                                <p:cTn id="66" presetID="10" presetClass="entr" presetSubtype="0" fill="hold" grpId="0" nodeType="clickEffect">
                                  <p:stCondLst>
                                    <p:cond delay="0"/>
                                  </p:stCondLst>
                                  <p:childTnLst>
                                    <p:set>
                                      <p:cBhvr>
                                        <p:cTn id="67" dur="1" fill="hold">
                                          <p:stCondLst>
                                            <p:cond delay="0"/>
                                          </p:stCondLst>
                                        </p:cTn>
                                        <p:tgtEl>
                                          <p:spTgt spid="13"/>
                                        </p:tgtEl>
                                        <p:attrNameLst>
                                          <p:attrName>style.visibility</p:attrName>
                                        </p:attrNameLst>
                                      </p:cBhvr>
                                      <p:to>
                                        <p:strVal val="visible"/>
                                      </p:to>
                                    </p:set>
                                    <p:animEffect transition="in" filter="fade">
                                      <p:cBhvr>
                                        <p:cTn id="68" dur="500"/>
                                        <p:tgtEl>
                                          <p:spTgt spid="13"/>
                                        </p:tgtEl>
                                      </p:cBhvr>
                                    </p:animEffect>
                                  </p:childTnLst>
                                </p:cTn>
                              </p:par>
                            </p:childTnLst>
                          </p:cTn>
                        </p:par>
                        <p:par>
                          <p:cTn id="69" fill="hold">
                            <p:stCondLst>
                              <p:cond delay="500"/>
                            </p:stCondLst>
                            <p:childTnLst>
                              <p:par>
                                <p:cTn id="70" presetID="10" presetClass="entr" presetSubtype="0" fill="hold" grpId="0" nodeType="afterEffect">
                                  <p:stCondLst>
                                    <p:cond delay="0"/>
                                  </p:stCondLst>
                                  <p:childTnLst>
                                    <p:set>
                                      <p:cBhvr>
                                        <p:cTn id="71" dur="1" fill="hold">
                                          <p:stCondLst>
                                            <p:cond delay="0"/>
                                          </p:stCondLst>
                                        </p:cTn>
                                        <p:tgtEl>
                                          <p:spTgt spid="11"/>
                                        </p:tgtEl>
                                        <p:attrNameLst>
                                          <p:attrName>style.visibility</p:attrName>
                                        </p:attrNameLst>
                                      </p:cBhvr>
                                      <p:to>
                                        <p:strVal val="visible"/>
                                      </p:to>
                                    </p:set>
                                    <p:animEffect transition="in" filter="fade">
                                      <p:cBhvr>
                                        <p:cTn id="7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P spid="15" grpId="0"/>
    </p:bldLst>
  </p:timing>
</p:sld>
</file>

<file path=ppt/slides/slide2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2.5 Commutativity, doubling and halving</a:t>
            </a:r>
            <a:r>
              <a:rPr lang="en-GB" dirty="0"/>
              <a:t>	  </a:t>
            </a:r>
            <a:r>
              <a:rPr lang="en-US" dirty="0">
                <a:solidFill>
                  <a:srgbClr val="00628C"/>
                </a:solidFill>
              </a:rPr>
              <a:t>Step 2:6</a:t>
            </a:r>
          </a:p>
        </p:txBody>
      </p:sp>
      <p:grpSp>
        <p:nvGrpSpPr>
          <p:cNvPr id="18" name="Group 17">
            <a:extLst>
              <a:ext uri="{FF2B5EF4-FFF2-40B4-BE49-F238E27FC236}">
                <a16:creationId xmlns:a16="http://schemas.microsoft.com/office/drawing/2014/main" id="{D7A97E3A-5E7E-448E-AA4C-689837E05FEA}"/>
              </a:ext>
            </a:extLst>
          </p:cNvPr>
          <p:cNvGrpSpPr/>
          <p:nvPr/>
        </p:nvGrpSpPr>
        <p:grpSpPr>
          <a:xfrm>
            <a:off x="5857663" y="2067757"/>
            <a:ext cx="843152" cy="1773192"/>
            <a:chOff x="4146850" y="2185744"/>
            <a:chExt cx="843152" cy="1773192"/>
          </a:xfrm>
        </p:grpSpPr>
        <p:pic>
          <p:nvPicPr>
            <p:cNvPr id="19" name="Picture 18" descr="A close up of a screen&#10;&#10;Description automatically generated">
              <a:extLst>
                <a:ext uri="{FF2B5EF4-FFF2-40B4-BE49-F238E27FC236}">
                  <a16:creationId xmlns:a16="http://schemas.microsoft.com/office/drawing/2014/main" id="{55C9FB2D-3CD7-4100-A7A8-22D858D268B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02957" y="2185744"/>
              <a:ext cx="187045" cy="1773191"/>
            </a:xfrm>
            <a:prstGeom prst="rect">
              <a:avLst/>
            </a:prstGeom>
          </p:spPr>
        </p:pic>
        <p:pic>
          <p:nvPicPr>
            <p:cNvPr id="20" name="Picture 19">
              <a:extLst>
                <a:ext uri="{FF2B5EF4-FFF2-40B4-BE49-F238E27FC236}">
                  <a16:creationId xmlns:a16="http://schemas.microsoft.com/office/drawing/2014/main" id="{F466252D-6E6C-47F5-87BA-EB6A169CA0D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46850" y="2185745"/>
              <a:ext cx="187045" cy="1773191"/>
            </a:xfrm>
            <a:prstGeom prst="rect">
              <a:avLst/>
            </a:prstGeom>
          </p:spPr>
        </p:pic>
        <p:pic>
          <p:nvPicPr>
            <p:cNvPr id="23" name="Picture 22">
              <a:extLst>
                <a:ext uri="{FF2B5EF4-FFF2-40B4-BE49-F238E27FC236}">
                  <a16:creationId xmlns:a16="http://schemas.microsoft.com/office/drawing/2014/main" id="{F5A851C8-B5F3-4F81-9C2B-C4ADE16EF83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84666" y="2185744"/>
              <a:ext cx="187045" cy="1773191"/>
            </a:xfrm>
            <a:prstGeom prst="rect">
              <a:avLst/>
            </a:prstGeom>
          </p:spPr>
        </p:pic>
      </p:grpSp>
      <p:sp>
        <p:nvSpPr>
          <p:cNvPr id="24" name="TextBox 23">
            <a:extLst>
              <a:ext uri="{FF2B5EF4-FFF2-40B4-BE49-F238E27FC236}">
                <a16:creationId xmlns:a16="http://schemas.microsoft.com/office/drawing/2014/main" id="{2D1A98DA-3244-40BD-AEB6-233FD3A6D297}"/>
              </a:ext>
            </a:extLst>
          </p:cNvPr>
          <p:cNvSpPr txBox="1"/>
          <p:nvPr/>
        </p:nvSpPr>
        <p:spPr bwMode="auto">
          <a:xfrm>
            <a:off x="4791059" y="951219"/>
            <a:ext cx="155683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double 14</a:t>
            </a:r>
            <a:endParaRPr lang="en-GB" sz="2400" dirty="0">
              <a:solidFill>
                <a:srgbClr val="FF0000"/>
              </a:solidFill>
              <a:latin typeface="Myriad Pro Semibold" charset="0"/>
              <a:ea typeface="Myriad Pro Semibold" charset="0"/>
              <a:cs typeface="Myriad Pro Semibold" charset="0"/>
            </a:endParaRPr>
          </a:p>
        </p:txBody>
      </p:sp>
      <p:sp>
        <p:nvSpPr>
          <p:cNvPr id="25" name="TextBox 24">
            <a:extLst>
              <a:ext uri="{FF2B5EF4-FFF2-40B4-BE49-F238E27FC236}">
                <a16:creationId xmlns:a16="http://schemas.microsoft.com/office/drawing/2014/main" id="{4927BC18-7E68-4179-92D9-25FDD9A0726A}"/>
              </a:ext>
            </a:extLst>
          </p:cNvPr>
          <p:cNvSpPr txBox="1"/>
          <p:nvPr/>
        </p:nvSpPr>
        <p:spPr bwMode="auto">
          <a:xfrm>
            <a:off x="6241046" y="951218"/>
            <a:ext cx="81304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 28</a:t>
            </a:r>
          </a:p>
        </p:txBody>
      </p:sp>
      <p:sp>
        <p:nvSpPr>
          <p:cNvPr id="26" name="TextBox 25">
            <a:extLst>
              <a:ext uri="{FF2B5EF4-FFF2-40B4-BE49-F238E27FC236}">
                <a16:creationId xmlns:a16="http://schemas.microsoft.com/office/drawing/2014/main" id="{DCFF3B65-9F5C-4332-AA8E-B23FF38D0DC9}"/>
              </a:ext>
            </a:extLst>
          </p:cNvPr>
          <p:cNvSpPr txBox="1"/>
          <p:nvPr/>
        </p:nvSpPr>
        <p:spPr bwMode="auto">
          <a:xfrm>
            <a:off x="4711717" y="4742508"/>
            <a:ext cx="155683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double 10</a:t>
            </a:r>
            <a:endParaRPr lang="en-GB" sz="2400" dirty="0">
              <a:solidFill>
                <a:srgbClr val="FF0000"/>
              </a:solidFill>
              <a:latin typeface="Myriad Pro Semibold" charset="0"/>
              <a:ea typeface="Myriad Pro Semibold" charset="0"/>
              <a:cs typeface="Myriad Pro Semibold" charset="0"/>
            </a:endParaRPr>
          </a:p>
        </p:txBody>
      </p:sp>
      <p:sp>
        <p:nvSpPr>
          <p:cNvPr id="27" name="TextBox 26">
            <a:extLst>
              <a:ext uri="{FF2B5EF4-FFF2-40B4-BE49-F238E27FC236}">
                <a16:creationId xmlns:a16="http://schemas.microsoft.com/office/drawing/2014/main" id="{6E9EB7B7-A86D-4D8B-B133-EB45C1477B62}"/>
              </a:ext>
            </a:extLst>
          </p:cNvPr>
          <p:cNvSpPr txBox="1"/>
          <p:nvPr/>
        </p:nvSpPr>
        <p:spPr bwMode="auto">
          <a:xfrm>
            <a:off x="6354034" y="5473690"/>
            <a:ext cx="81304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 28</a:t>
            </a:r>
          </a:p>
        </p:txBody>
      </p:sp>
      <p:sp>
        <p:nvSpPr>
          <p:cNvPr id="28" name="TextBox 27">
            <a:extLst>
              <a:ext uri="{FF2B5EF4-FFF2-40B4-BE49-F238E27FC236}">
                <a16:creationId xmlns:a16="http://schemas.microsoft.com/office/drawing/2014/main" id="{14F68799-0F80-4B9B-B4C3-BD56715500D4}"/>
              </a:ext>
            </a:extLst>
          </p:cNvPr>
          <p:cNvSpPr txBox="1"/>
          <p:nvPr/>
        </p:nvSpPr>
        <p:spPr bwMode="auto">
          <a:xfrm>
            <a:off x="6161703" y="4742508"/>
            <a:ext cx="16850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 double 4</a:t>
            </a:r>
            <a:endParaRPr lang="en-GB" sz="2400" dirty="0">
              <a:solidFill>
                <a:srgbClr val="FF0000"/>
              </a:solidFill>
              <a:latin typeface="Myriad Pro Semibold" charset="0"/>
              <a:ea typeface="Myriad Pro Semibold" charset="0"/>
              <a:cs typeface="Myriad Pro Semibold" charset="0"/>
            </a:endParaRPr>
          </a:p>
        </p:txBody>
      </p:sp>
      <p:sp>
        <p:nvSpPr>
          <p:cNvPr id="29" name="TextBox 28">
            <a:extLst>
              <a:ext uri="{FF2B5EF4-FFF2-40B4-BE49-F238E27FC236}">
                <a16:creationId xmlns:a16="http://schemas.microsoft.com/office/drawing/2014/main" id="{DFAFA938-E519-489D-B620-6B787B232351}"/>
              </a:ext>
            </a:extLst>
          </p:cNvPr>
          <p:cNvSpPr txBox="1"/>
          <p:nvPr/>
        </p:nvSpPr>
        <p:spPr bwMode="auto">
          <a:xfrm>
            <a:off x="5393788" y="5473691"/>
            <a:ext cx="106471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20 + 8</a:t>
            </a:r>
            <a:endParaRPr lang="en-GB" sz="2400" dirty="0">
              <a:solidFill>
                <a:srgbClr val="FF0000"/>
              </a:solidFill>
              <a:latin typeface="Myriad Pro Semibold" charset="0"/>
              <a:ea typeface="Myriad Pro Semibold" charset="0"/>
              <a:cs typeface="Myriad Pro Semibold" charset="0"/>
            </a:endParaRPr>
          </a:p>
        </p:txBody>
      </p:sp>
      <p:pic>
        <p:nvPicPr>
          <p:cNvPr id="30" name="Picture 29">
            <a:extLst>
              <a:ext uri="{FF2B5EF4-FFF2-40B4-BE49-F238E27FC236}">
                <a16:creationId xmlns:a16="http://schemas.microsoft.com/office/drawing/2014/main" id="{C84DAAD2-C48E-4CD2-BB61-8C0C9995C32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57572" y="2067758"/>
            <a:ext cx="187045" cy="1773191"/>
          </a:xfrm>
          <a:prstGeom prst="rect">
            <a:avLst/>
          </a:prstGeom>
        </p:spPr>
      </p:pic>
      <p:pic>
        <p:nvPicPr>
          <p:cNvPr id="31" name="Picture 30">
            <a:extLst>
              <a:ext uri="{FF2B5EF4-FFF2-40B4-BE49-F238E27FC236}">
                <a16:creationId xmlns:a16="http://schemas.microsoft.com/office/drawing/2014/main" id="{77ED8490-5BD7-4A70-846E-3EA92AEBF16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876659" y="2067757"/>
            <a:ext cx="187045" cy="867890"/>
          </a:xfrm>
          <a:prstGeom prst="rect">
            <a:avLst/>
          </a:prstGeom>
        </p:spPr>
      </p:pic>
      <p:pic>
        <p:nvPicPr>
          <p:cNvPr id="32" name="Picture 31">
            <a:extLst>
              <a:ext uri="{FF2B5EF4-FFF2-40B4-BE49-F238E27FC236}">
                <a16:creationId xmlns:a16="http://schemas.microsoft.com/office/drawing/2014/main" id="{AF28B695-DBE9-4B39-8CF1-0A249F2CEB5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815612" y="2067757"/>
            <a:ext cx="187045" cy="867890"/>
          </a:xfrm>
          <a:prstGeom prst="rect">
            <a:avLst/>
          </a:prstGeom>
        </p:spPr>
      </p:pic>
      <p:pic>
        <p:nvPicPr>
          <p:cNvPr id="33" name="Picture 32">
            <a:extLst>
              <a:ext uri="{FF2B5EF4-FFF2-40B4-BE49-F238E27FC236}">
                <a16:creationId xmlns:a16="http://schemas.microsoft.com/office/drawing/2014/main" id="{6AA774BB-6C97-433E-B801-C20D6F9F26D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92501" y="2067757"/>
            <a:ext cx="187045" cy="1773191"/>
          </a:xfrm>
          <a:prstGeom prst="rect">
            <a:avLst/>
          </a:prstGeom>
        </p:spPr>
      </p:pic>
    </p:spTree>
    <p:extLst>
      <p:ext uri="{BB962C8B-B14F-4D97-AF65-F5344CB8AC3E}">
        <p14:creationId xmlns:p14="http://schemas.microsoft.com/office/powerpoint/2010/main" val="31789579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500"/>
                                        <p:tgtEl>
                                          <p:spTgt spid="30"/>
                                        </p:tgtEl>
                                      </p:cBhvr>
                                    </p:animEffect>
                                  </p:childTnLst>
                                </p:cTn>
                              </p:par>
                              <p:par>
                                <p:cTn id="8" presetID="10" presetClass="entr" presetSubtype="0" fill="hold" nodeType="withEffect">
                                  <p:stCondLst>
                                    <p:cond delay="0"/>
                                  </p:stCondLst>
                                  <p:childTnLst>
                                    <p:set>
                                      <p:cBhvr>
                                        <p:cTn id="9" dur="1" fill="hold">
                                          <p:stCondLst>
                                            <p:cond delay="0"/>
                                          </p:stCondLst>
                                        </p:cTn>
                                        <p:tgtEl>
                                          <p:spTgt spid="33"/>
                                        </p:tgtEl>
                                        <p:attrNameLst>
                                          <p:attrName>style.visibility</p:attrName>
                                        </p:attrNameLst>
                                      </p:cBhvr>
                                      <p:to>
                                        <p:strVal val="visible"/>
                                      </p:to>
                                    </p:set>
                                    <p:animEffect transition="in" filter="fade">
                                      <p:cBhvr>
                                        <p:cTn id="10" dur="500"/>
                                        <p:tgtEl>
                                          <p:spTgt spid="33"/>
                                        </p:tgtEl>
                                      </p:cBhvr>
                                    </p:animEffect>
                                  </p:childTnLst>
                                </p:cTn>
                              </p:par>
                              <p:par>
                                <p:cTn id="11" presetID="10" presetClass="entr" presetSubtype="0" fill="hold" nodeType="withEffect">
                                  <p:stCondLst>
                                    <p:cond delay="0"/>
                                  </p:stCondLst>
                                  <p:childTnLst>
                                    <p:set>
                                      <p:cBhvr>
                                        <p:cTn id="12" dur="1" fill="hold">
                                          <p:stCondLst>
                                            <p:cond delay="0"/>
                                          </p:stCondLst>
                                        </p:cTn>
                                        <p:tgtEl>
                                          <p:spTgt spid="32"/>
                                        </p:tgtEl>
                                        <p:attrNameLst>
                                          <p:attrName>style.visibility</p:attrName>
                                        </p:attrNameLst>
                                      </p:cBhvr>
                                      <p:to>
                                        <p:strVal val="visible"/>
                                      </p:to>
                                    </p:set>
                                    <p:animEffect transition="in" filter="fade">
                                      <p:cBhvr>
                                        <p:cTn id="13" dur="500"/>
                                        <p:tgtEl>
                                          <p:spTgt spid="32"/>
                                        </p:tgtEl>
                                      </p:cBhvr>
                                    </p:animEffect>
                                  </p:childTnLst>
                                </p:cTn>
                              </p:par>
                              <p:par>
                                <p:cTn id="14" presetID="10" presetClass="entr" presetSubtype="0" fill="hold" nodeType="withEffect">
                                  <p:stCondLst>
                                    <p:cond delay="0"/>
                                  </p:stCondLst>
                                  <p:childTnLst>
                                    <p:set>
                                      <p:cBhvr>
                                        <p:cTn id="15" dur="1" fill="hold">
                                          <p:stCondLst>
                                            <p:cond delay="0"/>
                                          </p:stCondLst>
                                        </p:cTn>
                                        <p:tgtEl>
                                          <p:spTgt spid="31"/>
                                        </p:tgtEl>
                                        <p:attrNameLst>
                                          <p:attrName>style.visibility</p:attrName>
                                        </p:attrNameLst>
                                      </p:cBhvr>
                                      <p:to>
                                        <p:strVal val="visible"/>
                                      </p:to>
                                    </p:set>
                                    <p:animEffect transition="in" filter="fade">
                                      <p:cBhvr>
                                        <p:cTn id="16" dur="500"/>
                                        <p:tgtEl>
                                          <p:spTgt spid="31"/>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26"/>
                                        </p:tgtEl>
                                        <p:attrNameLst>
                                          <p:attrName>style.visibility</p:attrName>
                                        </p:attrNameLst>
                                      </p:cBhvr>
                                      <p:to>
                                        <p:strVal val="visible"/>
                                      </p:to>
                                    </p:set>
                                    <p:animEffect transition="in" filter="fade">
                                      <p:cBhvr>
                                        <p:cTn id="21" dur="500"/>
                                        <p:tgtEl>
                                          <p:spTgt spid="26"/>
                                        </p:tgtEl>
                                      </p:cBhvr>
                                    </p:animEffect>
                                  </p:childTnLst>
                                </p:cTn>
                              </p:par>
                            </p:childTnLst>
                          </p:cTn>
                        </p:par>
                        <p:par>
                          <p:cTn id="22" fill="hold">
                            <p:stCondLst>
                              <p:cond delay="500"/>
                            </p:stCondLst>
                            <p:childTnLst>
                              <p:par>
                                <p:cTn id="23" presetID="26" presetClass="emph" presetSubtype="0" fill="hold" nodeType="afterEffect">
                                  <p:stCondLst>
                                    <p:cond delay="0"/>
                                  </p:stCondLst>
                                  <p:childTnLst>
                                    <p:animEffect transition="out" filter="fade">
                                      <p:cBhvr>
                                        <p:cTn id="24" dur="1000" tmFilter="0, 0; .2, .5; .8, .5; 1, 0"/>
                                        <p:tgtEl>
                                          <p:spTgt spid="30"/>
                                        </p:tgtEl>
                                      </p:cBhvr>
                                    </p:animEffect>
                                    <p:animScale>
                                      <p:cBhvr>
                                        <p:cTn id="25" dur="500" autoRev="1" fill="hold"/>
                                        <p:tgtEl>
                                          <p:spTgt spid="30"/>
                                        </p:tgtEl>
                                      </p:cBhvr>
                                      <p:by x="105000" y="105000"/>
                                    </p:animScale>
                                  </p:childTnLst>
                                </p:cTn>
                              </p:par>
                              <p:par>
                                <p:cTn id="26" presetID="26" presetClass="emph" presetSubtype="0" fill="hold" nodeType="withEffect">
                                  <p:stCondLst>
                                    <p:cond delay="0"/>
                                  </p:stCondLst>
                                  <p:childTnLst>
                                    <p:animEffect transition="out" filter="fade">
                                      <p:cBhvr>
                                        <p:cTn id="27" dur="1000" tmFilter="0, 0; .2, .5; .8, .5; 1, 0"/>
                                        <p:tgtEl>
                                          <p:spTgt spid="33"/>
                                        </p:tgtEl>
                                      </p:cBhvr>
                                    </p:animEffect>
                                    <p:animScale>
                                      <p:cBhvr>
                                        <p:cTn id="28" dur="500" autoRev="1" fill="hold"/>
                                        <p:tgtEl>
                                          <p:spTgt spid="33"/>
                                        </p:tgtEl>
                                      </p:cBhvr>
                                      <p:by x="105000" y="105000"/>
                                    </p:animScale>
                                  </p:childTnLst>
                                </p:cTn>
                              </p:par>
                            </p:childTnLst>
                          </p:cTn>
                        </p:par>
                        <p:par>
                          <p:cTn id="29" fill="hold">
                            <p:stCondLst>
                              <p:cond delay="1500"/>
                            </p:stCondLst>
                            <p:childTnLst>
                              <p:par>
                                <p:cTn id="30" presetID="10" presetClass="entr" presetSubtype="0" fill="hold" grpId="0" nodeType="afterEffect">
                                  <p:stCondLst>
                                    <p:cond delay="0"/>
                                  </p:stCondLst>
                                  <p:childTnLst>
                                    <p:set>
                                      <p:cBhvr>
                                        <p:cTn id="31" dur="1" fill="hold">
                                          <p:stCondLst>
                                            <p:cond delay="0"/>
                                          </p:stCondLst>
                                        </p:cTn>
                                        <p:tgtEl>
                                          <p:spTgt spid="28"/>
                                        </p:tgtEl>
                                        <p:attrNameLst>
                                          <p:attrName>style.visibility</p:attrName>
                                        </p:attrNameLst>
                                      </p:cBhvr>
                                      <p:to>
                                        <p:strVal val="visible"/>
                                      </p:to>
                                    </p:set>
                                    <p:animEffect transition="in" filter="fade">
                                      <p:cBhvr>
                                        <p:cTn id="32" dur="500"/>
                                        <p:tgtEl>
                                          <p:spTgt spid="28"/>
                                        </p:tgtEl>
                                      </p:cBhvr>
                                    </p:animEffect>
                                  </p:childTnLst>
                                </p:cTn>
                              </p:par>
                            </p:childTnLst>
                          </p:cTn>
                        </p:par>
                        <p:par>
                          <p:cTn id="33" fill="hold">
                            <p:stCondLst>
                              <p:cond delay="2000"/>
                            </p:stCondLst>
                            <p:childTnLst>
                              <p:par>
                                <p:cTn id="34" presetID="26" presetClass="emph" presetSubtype="0" fill="hold" nodeType="afterEffect">
                                  <p:stCondLst>
                                    <p:cond delay="0"/>
                                  </p:stCondLst>
                                  <p:childTnLst>
                                    <p:animEffect transition="out" filter="fade">
                                      <p:cBhvr>
                                        <p:cTn id="35" dur="1000" tmFilter="0, 0; .2, .5; .8, .5; 1, 0"/>
                                        <p:tgtEl>
                                          <p:spTgt spid="32"/>
                                        </p:tgtEl>
                                      </p:cBhvr>
                                    </p:animEffect>
                                    <p:animScale>
                                      <p:cBhvr>
                                        <p:cTn id="36" dur="500" autoRev="1" fill="hold"/>
                                        <p:tgtEl>
                                          <p:spTgt spid="32"/>
                                        </p:tgtEl>
                                      </p:cBhvr>
                                      <p:by x="105000" y="105000"/>
                                    </p:animScale>
                                  </p:childTnLst>
                                </p:cTn>
                              </p:par>
                              <p:par>
                                <p:cTn id="37" presetID="26" presetClass="emph" presetSubtype="0" fill="hold" nodeType="withEffect">
                                  <p:stCondLst>
                                    <p:cond delay="0"/>
                                  </p:stCondLst>
                                  <p:childTnLst>
                                    <p:animEffect transition="out" filter="fade">
                                      <p:cBhvr>
                                        <p:cTn id="38" dur="1000" tmFilter="0, 0; .2, .5; .8, .5; 1, 0"/>
                                        <p:tgtEl>
                                          <p:spTgt spid="31"/>
                                        </p:tgtEl>
                                      </p:cBhvr>
                                    </p:animEffect>
                                    <p:animScale>
                                      <p:cBhvr>
                                        <p:cTn id="39" dur="500" autoRev="1" fill="hold"/>
                                        <p:tgtEl>
                                          <p:spTgt spid="31"/>
                                        </p:tgtEl>
                                      </p:cBhvr>
                                      <p:by x="105000" y="105000"/>
                                    </p:animScale>
                                  </p:childTnLst>
                                </p:cTn>
                              </p:par>
                            </p:childTnLst>
                          </p:cTn>
                        </p:par>
                      </p:childTnLst>
                    </p:cTn>
                  </p:par>
                  <p:par>
                    <p:cTn id="40" fill="hold">
                      <p:stCondLst>
                        <p:cond delay="indefinite"/>
                      </p:stCondLst>
                      <p:childTnLst>
                        <p:par>
                          <p:cTn id="41" fill="hold">
                            <p:stCondLst>
                              <p:cond delay="0"/>
                            </p:stCondLst>
                            <p:childTnLst>
                              <p:par>
                                <p:cTn id="42" presetID="63" presetClass="path" presetSubtype="0" accel="50000" fill="hold" nodeType="clickEffect">
                                  <p:stCondLst>
                                    <p:cond delay="0"/>
                                  </p:stCondLst>
                                  <p:childTnLst>
                                    <p:animMotion origin="layout" path="M -1.66667E-6 2.96296E-6 L 0.03373 2.96296E-6 " pathEditMode="relative" rAng="0" ptsTypes="AA">
                                      <p:cBhvr>
                                        <p:cTn id="43" dur="1250" fill="hold"/>
                                        <p:tgtEl>
                                          <p:spTgt spid="30"/>
                                        </p:tgtEl>
                                        <p:attrNameLst>
                                          <p:attrName>ppt_x</p:attrName>
                                          <p:attrName>ppt_y</p:attrName>
                                        </p:attrNameLst>
                                      </p:cBhvr>
                                      <p:rCtr x="1680" y="0"/>
                                    </p:animMotion>
                                  </p:childTnLst>
                                </p:cTn>
                              </p:par>
                              <p:par>
                                <p:cTn id="44" presetID="35" presetClass="path" presetSubtype="0" accel="50000" fill="hold" nodeType="withEffect">
                                  <p:stCondLst>
                                    <p:cond delay="0"/>
                                  </p:stCondLst>
                                  <p:childTnLst>
                                    <p:animMotion origin="layout" path="M -4.375E-6 2.96296E-6 L -0.0332 2.96296E-6 " pathEditMode="relative" rAng="0" ptsTypes="AA">
                                      <p:cBhvr>
                                        <p:cTn id="45" dur="1250" fill="hold"/>
                                        <p:tgtEl>
                                          <p:spTgt spid="33"/>
                                        </p:tgtEl>
                                        <p:attrNameLst>
                                          <p:attrName>ppt_x</p:attrName>
                                          <p:attrName>ppt_y</p:attrName>
                                        </p:attrNameLst>
                                      </p:cBhvr>
                                      <p:rCtr x="-1667" y="0"/>
                                    </p:animMotion>
                                  </p:childTnLst>
                                </p:cTn>
                              </p:par>
                              <p:par>
                                <p:cTn id="46" presetID="35" presetClass="path" presetSubtype="0" accel="50000" fill="hold" nodeType="withEffect">
                                  <p:stCondLst>
                                    <p:cond delay="0"/>
                                  </p:stCondLst>
                                  <p:childTnLst>
                                    <p:animMotion origin="layout" path="M 3.33333E-6 -4.81481E-6 L -0.02487 0.12963 " pathEditMode="relative" rAng="0" ptsTypes="AA">
                                      <p:cBhvr>
                                        <p:cTn id="47" dur="1250" fill="hold"/>
                                        <p:tgtEl>
                                          <p:spTgt spid="32"/>
                                        </p:tgtEl>
                                        <p:attrNameLst>
                                          <p:attrName>ppt_x</p:attrName>
                                          <p:attrName>ppt_y</p:attrName>
                                        </p:attrNameLst>
                                      </p:cBhvr>
                                      <p:rCtr x="-1250" y="6481"/>
                                    </p:animMotion>
                                  </p:childTnLst>
                                </p:cTn>
                              </p:par>
                              <p:par>
                                <p:cTn id="48" presetID="63" presetClass="path" presetSubtype="0" accel="50000" fill="hold" nodeType="withEffect">
                                  <p:stCondLst>
                                    <p:cond delay="0"/>
                                  </p:stCondLst>
                                  <p:childTnLst>
                                    <p:animMotion origin="layout" path="M -3.54167E-6 -4.81481E-6 L 0.07696 -7.40741E-7 " pathEditMode="relative" rAng="0" ptsTypes="AA">
                                      <p:cBhvr>
                                        <p:cTn id="49" dur="1250" fill="hold"/>
                                        <p:tgtEl>
                                          <p:spTgt spid="31"/>
                                        </p:tgtEl>
                                        <p:attrNameLst>
                                          <p:attrName>ppt_x</p:attrName>
                                          <p:attrName>ppt_y</p:attrName>
                                        </p:attrNameLst>
                                      </p:cBhvr>
                                      <p:rCtr x="3828" y="46"/>
                                    </p:animMotion>
                                  </p:childTnLst>
                                </p:cTn>
                              </p:par>
                            </p:childTnLst>
                          </p:cTn>
                        </p:par>
                        <p:par>
                          <p:cTn id="50" fill="hold">
                            <p:stCondLst>
                              <p:cond delay="1250"/>
                            </p:stCondLst>
                            <p:childTnLst>
                              <p:par>
                                <p:cTn id="51" presetID="1" presetClass="exit" presetSubtype="0" fill="hold" nodeType="afterEffect">
                                  <p:stCondLst>
                                    <p:cond delay="0"/>
                                  </p:stCondLst>
                                  <p:childTnLst>
                                    <p:set>
                                      <p:cBhvr>
                                        <p:cTn id="52" dur="1" fill="hold">
                                          <p:stCondLst>
                                            <p:cond delay="0"/>
                                          </p:stCondLst>
                                        </p:cTn>
                                        <p:tgtEl>
                                          <p:spTgt spid="30"/>
                                        </p:tgtEl>
                                        <p:attrNameLst>
                                          <p:attrName>style.visibility</p:attrName>
                                        </p:attrNameLst>
                                      </p:cBhvr>
                                      <p:to>
                                        <p:strVal val="hidden"/>
                                      </p:to>
                                    </p:set>
                                  </p:childTnLst>
                                </p:cTn>
                              </p:par>
                              <p:par>
                                <p:cTn id="53" presetID="1" presetClass="exit" presetSubtype="0" fill="hold" nodeType="withEffect">
                                  <p:stCondLst>
                                    <p:cond delay="0"/>
                                  </p:stCondLst>
                                  <p:childTnLst>
                                    <p:set>
                                      <p:cBhvr>
                                        <p:cTn id="54" dur="1" fill="hold">
                                          <p:stCondLst>
                                            <p:cond delay="0"/>
                                          </p:stCondLst>
                                        </p:cTn>
                                        <p:tgtEl>
                                          <p:spTgt spid="33"/>
                                        </p:tgtEl>
                                        <p:attrNameLst>
                                          <p:attrName>style.visibility</p:attrName>
                                        </p:attrNameLst>
                                      </p:cBhvr>
                                      <p:to>
                                        <p:strVal val="hidden"/>
                                      </p:to>
                                    </p:set>
                                  </p:childTnLst>
                                </p:cTn>
                              </p:par>
                              <p:par>
                                <p:cTn id="55" presetID="1" presetClass="exit" presetSubtype="0" fill="hold" nodeType="withEffect">
                                  <p:stCondLst>
                                    <p:cond delay="0"/>
                                  </p:stCondLst>
                                  <p:childTnLst>
                                    <p:set>
                                      <p:cBhvr>
                                        <p:cTn id="56" dur="1" fill="hold">
                                          <p:stCondLst>
                                            <p:cond delay="0"/>
                                          </p:stCondLst>
                                        </p:cTn>
                                        <p:tgtEl>
                                          <p:spTgt spid="32"/>
                                        </p:tgtEl>
                                        <p:attrNameLst>
                                          <p:attrName>style.visibility</p:attrName>
                                        </p:attrNameLst>
                                      </p:cBhvr>
                                      <p:to>
                                        <p:strVal val="hidden"/>
                                      </p:to>
                                    </p:set>
                                  </p:childTnLst>
                                </p:cTn>
                              </p:par>
                              <p:par>
                                <p:cTn id="57" presetID="1" presetClass="exit" presetSubtype="0" fill="hold" nodeType="withEffect">
                                  <p:stCondLst>
                                    <p:cond delay="0"/>
                                  </p:stCondLst>
                                  <p:childTnLst>
                                    <p:set>
                                      <p:cBhvr>
                                        <p:cTn id="58" dur="1" fill="hold">
                                          <p:stCondLst>
                                            <p:cond delay="0"/>
                                          </p:stCondLst>
                                        </p:cTn>
                                        <p:tgtEl>
                                          <p:spTgt spid="31"/>
                                        </p:tgtEl>
                                        <p:attrNameLst>
                                          <p:attrName>style.visibility</p:attrName>
                                        </p:attrNameLst>
                                      </p:cBhvr>
                                      <p:to>
                                        <p:strVal val="hidden"/>
                                      </p:to>
                                    </p:set>
                                  </p:childTnLst>
                                </p:cTn>
                              </p:par>
                              <p:par>
                                <p:cTn id="59" presetID="1" presetClass="entr" presetSubtype="0" fill="hold" nodeType="withEffect">
                                  <p:stCondLst>
                                    <p:cond delay="0"/>
                                  </p:stCondLst>
                                  <p:childTnLst>
                                    <p:set>
                                      <p:cBhvr>
                                        <p:cTn id="60" dur="1" fill="hold">
                                          <p:stCondLst>
                                            <p:cond delay="0"/>
                                          </p:stCondLst>
                                        </p:cTn>
                                        <p:tgtEl>
                                          <p:spTgt spid="18"/>
                                        </p:tgtEl>
                                        <p:attrNameLst>
                                          <p:attrName>style.visibility</p:attrName>
                                        </p:attrNameLst>
                                      </p:cBhvr>
                                      <p:to>
                                        <p:strVal val="visible"/>
                                      </p:to>
                                    </p:set>
                                  </p:childTnLst>
                                </p:cTn>
                              </p:par>
                            </p:childTnLst>
                          </p:cTn>
                        </p:par>
                      </p:childTnLst>
                    </p:cTn>
                  </p:par>
                  <p:par>
                    <p:cTn id="61" fill="hold">
                      <p:stCondLst>
                        <p:cond delay="indefinite"/>
                      </p:stCondLst>
                      <p:childTnLst>
                        <p:par>
                          <p:cTn id="62" fill="hold">
                            <p:stCondLst>
                              <p:cond delay="0"/>
                            </p:stCondLst>
                            <p:childTnLst>
                              <p:par>
                                <p:cTn id="63" presetID="10" presetClass="entr" presetSubtype="0" fill="hold" grpId="0" nodeType="clickEffect">
                                  <p:stCondLst>
                                    <p:cond delay="0"/>
                                  </p:stCondLst>
                                  <p:childTnLst>
                                    <p:set>
                                      <p:cBhvr>
                                        <p:cTn id="64" dur="1" fill="hold">
                                          <p:stCondLst>
                                            <p:cond delay="0"/>
                                          </p:stCondLst>
                                        </p:cTn>
                                        <p:tgtEl>
                                          <p:spTgt spid="29"/>
                                        </p:tgtEl>
                                        <p:attrNameLst>
                                          <p:attrName>style.visibility</p:attrName>
                                        </p:attrNameLst>
                                      </p:cBhvr>
                                      <p:to>
                                        <p:strVal val="visible"/>
                                      </p:to>
                                    </p:set>
                                    <p:animEffect transition="in" filter="fade">
                                      <p:cBhvr>
                                        <p:cTn id="65" dur="500"/>
                                        <p:tgtEl>
                                          <p:spTgt spid="29"/>
                                        </p:tgtEl>
                                      </p:cBhvr>
                                    </p:animEffect>
                                  </p:childTnLst>
                                </p:cTn>
                              </p:par>
                            </p:childTnLst>
                          </p:cTn>
                        </p:par>
                      </p:childTnLst>
                    </p:cTn>
                  </p:par>
                  <p:par>
                    <p:cTn id="66" fill="hold">
                      <p:stCondLst>
                        <p:cond delay="indefinite"/>
                      </p:stCondLst>
                      <p:childTnLst>
                        <p:par>
                          <p:cTn id="67" fill="hold">
                            <p:stCondLst>
                              <p:cond delay="0"/>
                            </p:stCondLst>
                            <p:childTnLst>
                              <p:par>
                                <p:cTn id="68" presetID="10" presetClass="entr" presetSubtype="0" fill="hold" grpId="0" nodeType="clickEffect">
                                  <p:stCondLst>
                                    <p:cond delay="0"/>
                                  </p:stCondLst>
                                  <p:childTnLst>
                                    <p:set>
                                      <p:cBhvr>
                                        <p:cTn id="69" dur="1" fill="hold">
                                          <p:stCondLst>
                                            <p:cond delay="0"/>
                                          </p:stCondLst>
                                        </p:cTn>
                                        <p:tgtEl>
                                          <p:spTgt spid="27"/>
                                        </p:tgtEl>
                                        <p:attrNameLst>
                                          <p:attrName>style.visibility</p:attrName>
                                        </p:attrNameLst>
                                      </p:cBhvr>
                                      <p:to>
                                        <p:strVal val="visible"/>
                                      </p:to>
                                    </p:set>
                                    <p:animEffect transition="in" filter="fade">
                                      <p:cBhvr>
                                        <p:cTn id="70" dur="500"/>
                                        <p:tgtEl>
                                          <p:spTgt spid="27"/>
                                        </p:tgtEl>
                                      </p:cBhvr>
                                    </p:animEffect>
                                  </p:childTnLst>
                                </p:cTn>
                              </p:par>
                            </p:childTnLst>
                          </p:cTn>
                        </p:par>
                        <p:par>
                          <p:cTn id="71" fill="hold">
                            <p:stCondLst>
                              <p:cond delay="500"/>
                            </p:stCondLst>
                            <p:childTnLst>
                              <p:par>
                                <p:cTn id="72" presetID="10" presetClass="entr" presetSubtype="0" fill="hold" grpId="0" nodeType="afterEffect">
                                  <p:stCondLst>
                                    <p:cond delay="0"/>
                                  </p:stCondLst>
                                  <p:childTnLst>
                                    <p:set>
                                      <p:cBhvr>
                                        <p:cTn id="73" dur="1" fill="hold">
                                          <p:stCondLst>
                                            <p:cond delay="0"/>
                                          </p:stCondLst>
                                        </p:cTn>
                                        <p:tgtEl>
                                          <p:spTgt spid="25"/>
                                        </p:tgtEl>
                                        <p:attrNameLst>
                                          <p:attrName>style.visibility</p:attrName>
                                        </p:attrNameLst>
                                      </p:cBhvr>
                                      <p:to>
                                        <p:strVal val="visible"/>
                                      </p:to>
                                    </p:set>
                                    <p:animEffect transition="in" filter="fade">
                                      <p:cBhvr>
                                        <p:cTn id="74"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P spid="27" grpId="0"/>
      <p:bldP spid="28" grpId="0"/>
      <p:bldP spid="29" grpId="0"/>
    </p:bldLst>
  </p:timing>
</p:sld>
</file>

<file path=ppt/slides/slide2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Picture 32">
            <a:extLst>
              <a:ext uri="{FF2B5EF4-FFF2-40B4-BE49-F238E27FC236}">
                <a16:creationId xmlns:a16="http://schemas.microsoft.com/office/drawing/2014/main" id="{D5483494-CB7C-4E75-995E-46B4CC03A91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346483" y="2185745"/>
            <a:ext cx="187045" cy="1773188"/>
          </a:xfrm>
          <a:prstGeom prst="rect">
            <a:avLst/>
          </a:prstGeom>
        </p:spPr>
      </p:pic>
      <p:pic>
        <p:nvPicPr>
          <p:cNvPr id="23" name="Picture 22" descr="A picture containing screenshot&#10;&#10;Description automatically generated">
            <a:extLst>
              <a:ext uri="{FF2B5EF4-FFF2-40B4-BE49-F238E27FC236}">
                <a16:creationId xmlns:a16="http://schemas.microsoft.com/office/drawing/2014/main" id="{A79D4406-9F27-4DED-8BBA-8D695125FDB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46483" y="2185745"/>
            <a:ext cx="187045" cy="187045"/>
          </a:xfrm>
          <a:prstGeom prst="rect">
            <a:avLst/>
          </a:prstGeom>
        </p:spPr>
      </p:pic>
      <p:pic>
        <p:nvPicPr>
          <p:cNvPr id="32" name="Picture 31" descr="A picture containing screenshot&#10;&#10;Description automatically generated">
            <a:extLst>
              <a:ext uri="{FF2B5EF4-FFF2-40B4-BE49-F238E27FC236}">
                <a16:creationId xmlns:a16="http://schemas.microsoft.com/office/drawing/2014/main" id="{379D5258-908B-4A52-8CE7-BFA5A41E3FF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28800" y="2185745"/>
            <a:ext cx="187045" cy="187045"/>
          </a:xfrm>
          <a:prstGeom prst="rect">
            <a:avLst/>
          </a:prstGeom>
        </p:spPr>
      </p:pic>
      <p:sp>
        <p:nvSpPr>
          <p:cNvPr id="2" name="Text Placeholder 1"/>
          <p:cNvSpPr>
            <a:spLocks noGrp="1"/>
          </p:cNvSpPr>
          <p:nvPr>
            <p:ph type="body" sz="quarter" idx="11"/>
          </p:nvPr>
        </p:nvSpPr>
        <p:spPr/>
        <p:txBody>
          <a:bodyPr/>
          <a:lstStyle/>
          <a:p>
            <a:r>
              <a:rPr lang="en-US" dirty="0"/>
              <a:t>2.5 Commutativity, doubling and halving</a:t>
            </a:r>
            <a:r>
              <a:rPr lang="en-GB" dirty="0"/>
              <a:t>	  </a:t>
            </a:r>
            <a:r>
              <a:rPr lang="en-US" dirty="0">
                <a:solidFill>
                  <a:srgbClr val="00628C"/>
                </a:solidFill>
              </a:rPr>
              <a:t>Step 2:6</a:t>
            </a:r>
          </a:p>
        </p:txBody>
      </p:sp>
      <p:grpSp>
        <p:nvGrpSpPr>
          <p:cNvPr id="34" name="Group 33">
            <a:extLst>
              <a:ext uri="{FF2B5EF4-FFF2-40B4-BE49-F238E27FC236}">
                <a16:creationId xmlns:a16="http://schemas.microsoft.com/office/drawing/2014/main" id="{AD6D8736-1124-4D57-B46A-846AA3B1B7FE}"/>
              </a:ext>
            </a:extLst>
          </p:cNvPr>
          <p:cNvGrpSpPr/>
          <p:nvPr/>
        </p:nvGrpSpPr>
        <p:grpSpPr>
          <a:xfrm>
            <a:off x="5670851" y="2185744"/>
            <a:ext cx="524861" cy="1773192"/>
            <a:chOff x="4146850" y="2185744"/>
            <a:chExt cx="524861" cy="1773192"/>
          </a:xfrm>
        </p:grpSpPr>
        <p:pic>
          <p:nvPicPr>
            <p:cNvPr id="4" name="Picture 3">
              <a:extLst>
                <a:ext uri="{FF2B5EF4-FFF2-40B4-BE49-F238E27FC236}">
                  <a16:creationId xmlns:a16="http://schemas.microsoft.com/office/drawing/2014/main" id="{8E4ECDB3-6A5A-4FD3-B539-CAA95C70414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46850" y="2185745"/>
              <a:ext cx="187045" cy="1773191"/>
            </a:xfrm>
            <a:prstGeom prst="rect">
              <a:avLst/>
            </a:prstGeom>
          </p:spPr>
        </p:pic>
        <p:pic>
          <p:nvPicPr>
            <p:cNvPr id="5" name="Picture 4">
              <a:extLst>
                <a:ext uri="{FF2B5EF4-FFF2-40B4-BE49-F238E27FC236}">
                  <a16:creationId xmlns:a16="http://schemas.microsoft.com/office/drawing/2014/main" id="{44979D9E-293A-414D-AC14-3DE9AAF1149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484666" y="2185744"/>
              <a:ext cx="187045" cy="1773191"/>
            </a:xfrm>
            <a:prstGeom prst="rect">
              <a:avLst/>
            </a:prstGeom>
          </p:spPr>
        </p:pic>
      </p:grpSp>
      <p:sp>
        <p:nvSpPr>
          <p:cNvPr id="8" name="TextBox 7">
            <a:extLst>
              <a:ext uri="{FF2B5EF4-FFF2-40B4-BE49-F238E27FC236}">
                <a16:creationId xmlns:a16="http://schemas.microsoft.com/office/drawing/2014/main" id="{D05C84BD-8404-4242-984B-AE4F2F99AD23}"/>
              </a:ext>
            </a:extLst>
          </p:cNvPr>
          <p:cNvSpPr txBox="1"/>
          <p:nvPr/>
        </p:nvSpPr>
        <p:spPr bwMode="auto">
          <a:xfrm>
            <a:off x="4604246" y="1069207"/>
            <a:ext cx="155683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double 15</a:t>
            </a:r>
            <a:endParaRPr lang="en-GB" sz="2400" dirty="0">
              <a:solidFill>
                <a:srgbClr val="FF0000"/>
              </a:solidFill>
              <a:latin typeface="Myriad Pro Semibold" charset="0"/>
              <a:ea typeface="Myriad Pro Semibold" charset="0"/>
              <a:cs typeface="Myriad Pro Semibold" charset="0"/>
            </a:endParaRPr>
          </a:p>
        </p:txBody>
      </p:sp>
      <p:sp>
        <p:nvSpPr>
          <p:cNvPr id="9" name="TextBox 8">
            <a:extLst>
              <a:ext uri="{FF2B5EF4-FFF2-40B4-BE49-F238E27FC236}">
                <a16:creationId xmlns:a16="http://schemas.microsoft.com/office/drawing/2014/main" id="{53FE604E-A965-4A92-A98B-D1FB2B9FD761}"/>
              </a:ext>
            </a:extLst>
          </p:cNvPr>
          <p:cNvSpPr txBox="1"/>
          <p:nvPr/>
        </p:nvSpPr>
        <p:spPr bwMode="auto">
          <a:xfrm>
            <a:off x="6054234" y="1069206"/>
            <a:ext cx="81304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 30</a:t>
            </a:r>
          </a:p>
        </p:txBody>
      </p:sp>
      <p:sp>
        <p:nvSpPr>
          <p:cNvPr id="10" name="TextBox 9">
            <a:extLst>
              <a:ext uri="{FF2B5EF4-FFF2-40B4-BE49-F238E27FC236}">
                <a16:creationId xmlns:a16="http://schemas.microsoft.com/office/drawing/2014/main" id="{DEBC571A-E38B-41D6-8183-A8FCD52FF503}"/>
              </a:ext>
            </a:extLst>
          </p:cNvPr>
          <p:cNvSpPr txBox="1"/>
          <p:nvPr/>
        </p:nvSpPr>
        <p:spPr bwMode="auto">
          <a:xfrm>
            <a:off x="4524904" y="4860496"/>
            <a:ext cx="155683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double 10</a:t>
            </a:r>
            <a:endParaRPr lang="en-GB" sz="2400" dirty="0">
              <a:solidFill>
                <a:srgbClr val="FF0000"/>
              </a:solidFill>
              <a:latin typeface="Myriad Pro Semibold" charset="0"/>
              <a:ea typeface="Myriad Pro Semibold" charset="0"/>
              <a:cs typeface="Myriad Pro Semibold" charset="0"/>
            </a:endParaRPr>
          </a:p>
        </p:txBody>
      </p:sp>
      <p:sp>
        <p:nvSpPr>
          <p:cNvPr id="11" name="TextBox 10">
            <a:extLst>
              <a:ext uri="{FF2B5EF4-FFF2-40B4-BE49-F238E27FC236}">
                <a16:creationId xmlns:a16="http://schemas.microsoft.com/office/drawing/2014/main" id="{97D82118-222C-4A52-AA7C-D570D20715B5}"/>
              </a:ext>
            </a:extLst>
          </p:cNvPr>
          <p:cNvSpPr txBox="1"/>
          <p:nvPr/>
        </p:nvSpPr>
        <p:spPr bwMode="auto">
          <a:xfrm>
            <a:off x="6248190" y="5591678"/>
            <a:ext cx="81304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 30</a:t>
            </a:r>
          </a:p>
        </p:txBody>
      </p:sp>
      <p:sp>
        <p:nvSpPr>
          <p:cNvPr id="12" name="TextBox 11">
            <a:extLst>
              <a:ext uri="{FF2B5EF4-FFF2-40B4-BE49-F238E27FC236}">
                <a16:creationId xmlns:a16="http://schemas.microsoft.com/office/drawing/2014/main" id="{4243D0C5-F002-4164-A343-4BCEB28B9730}"/>
              </a:ext>
            </a:extLst>
          </p:cNvPr>
          <p:cNvSpPr txBox="1"/>
          <p:nvPr/>
        </p:nvSpPr>
        <p:spPr bwMode="auto">
          <a:xfrm>
            <a:off x="5974890" y="4860496"/>
            <a:ext cx="16850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 double 5</a:t>
            </a:r>
            <a:endParaRPr lang="en-GB" sz="2400" dirty="0">
              <a:solidFill>
                <a:srgbClr val="FF0000"/>
              </a:solidFill>
              <a:latin typeface="Myriad Pro Semibold" charset="0"/>
              <a:ea typeface="Myriad Pro Semibold" charset="0"/>
              <a:cs typeface="Myriad Pro Semibold" charset="0"/>
            </a:endParaRPr>
          </a:p>
        </p:txBody>
      </p:sp>
      <p:sp>
        <p:nvSpPr>
          <p:cNvPr id="13" name="TextBox 12">
            <a:extLst>
              <a:ext uri="{FF2B5EF4-FFF2-40B4-BE49-F238E27FC236}">
                <a16:creationId xmlns:a16="http://schemas.microsoft.com/office/drawing/2014/main" id="{C19B97C0-7E63-4536-A9D9-951EC589D2D0}"/>
              </a:ext>
            </a:extLst>
          </p:cNvPr>
          <p:cNvSpPr txBox="1"/>
          <p:nvPr/>
        </p:nvSpPr>
        <p:spPr bwMode="auto">
          <a:xfrm>
            <a:off x="5123619" y="5591679"/>
            <a:ext cx="123142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20 + 10</a:t>
            </a:r>
            <a:endParaRPr lang="en-GB" sz="2400" dirty="0">
              <a:solidFill>
                <a:srgbClr val="FF0000"/>
              </a:solidFill>
              <a:latin typeface="Myriad Pro Semibold" charset="0"/>
              <a:ea typeface="Myriad Pro Semibold" charset="0"/>
              <a:cs typeface="Myriad Pro Semibold" charset="0"/>
            </a:endParaRPr>
          </a:p>
        </p:txBody>
      </p:sp>
      <p:pic>
        <p:nvPicPr>
          <p:cNvPr id="14" name="Picture 13">
            <a:extLst>
              <a:ext uri="{FF2B5EF4-FFF2-40B4-BE49-F238E27FC236}">
                <a16:creationId xmlns:a16="http://schemas.microsoft.com/office/drawing/2014/main" id="{4A8971A7-2160-4241-9AEF-787108D5546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70760" y="2185746"/>
            <a:ext cx="187045" cy="1773191"/>
          </a:xfrm>
          <a:prstGeom prst="rect">
            <a:avLst/>
          </a:prstGeom>
        </p:spPr>
      </p:pic>
      <p:pic>
        <p:nvPicPr>
          <p:cNvPr id="15" name="Picture 14">
            <a:extLst>
              <a:ext uri="{FF2B5EF4-FFF2-40B4-BE49-F238E27FC236}">
                <a16:creationId xmlns:a16="http://schemas.microsoft.com/office/drawing/2014/main" id="{1F1CED91-363F-4FE7-BDA9-2B7C57798C5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691540" y="2185744"/>
            <a:ext cx="187045" cy="1279390"/>
          </a:xfrm>
          <a:prstGeom prst="rect">
            <a:avLst/>
          </a:prstGeom>
        </p:spPr>
      </p:pic>
      <p:pic>
        <p:nvPicPr>
          <p:cNvPr id="16" name="Picture 15">
            <a:extLst>
              <a:ext uri="{FF2B5EF4-FFF2-40B4-BE49-F238E27FC236}">
                <a16:creationId xmlns:a16="http://schemas.microsoft.com/office/drawing/2014/main" id="{08728B2A-C221-4D83-A716-AE821B987BF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628800" y="2185744"/>
            <a:ext cx="187045" cy="1279390"/>
          </a:xfrm>
          <a:prstGeom prst="rect">
            <a:avLst/>
          </a:prstGeom>
        </p:spPr>
      </p:pic>
      <p:pic>
        <p:nvPicPr>
          <p:cNvPr id="17" name="Picture 16">
            <a:extLst>
              <a:ext uri="{FF2B5EF4-FFF2-40B4-BE49-F238E27FC236}">
                <a16:creationId xmlns:a16="http://schemas.microsoft.com/office/drawing/2014/main" id="{E6B47E9F-B2BD-45DF-84AF-F172CB08ADF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305689" y="2185745"/>
            <a:ext cx="187045" cy="1773191"/>
          </a:xfrm>
          <a:prstGeom prst="rect">
            <a:avLst/>
          </a:prstGeom>
        </p:spPr>
      </p:pic>
      <p:pic>
        <p:nvPicPr>
          <p:cNvPr id="24" name="Picture 23" descr="A picture containing screenshot&#10;&#10;Description automatically generated">
            <a:extLst>
              <a:ext uri="{FF2B5EF4-FFF2-40B4-BE49-F238E27FC236}">
                <a16:creationId xmlns:a16="http://schemas.microsoft.com/office/drawing/2014/main" id="{3DD60AB5-F1BC-448C-8E78-8ACC7E70720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46483" y="2458831"/>
            <a:ext cx="187045" cy="187045"/>
          </a:xfrm>
          <a:prstGeom prst="rect">
            <a:avLst/>
          </a:prstGeom>
        </p:spPr>
      </p:pic>
      <p:pic>
        <p:nvPicPr>
          <p:cNvPr id="25" name="Picture 24" descr="A picture containing screenshot&#10;&#10;Description automatically generated">
            <a:extLst>
              <a:ext uri="{FF2B5EF4-FFF2-40B4-BE49-F238E27FC236}">
                <a16:creationId xmlns:a16="http://schemas.microsoft.com/office/drawing/2014/main" id="{02A22F57-BCFB-49B5-B65C-E1C38C6436C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46483" y="2731917"/>
            <a:ext cx="187045" cy="187045"/>
          </a:xfrm>
          <a:prstGeom prst="rect">
            <a:avLst/>
          </a:prstGeom>
        </p:spPr>
      </p:pic>
      <p:pic>
        <p:nvPicPr>
          <p:cNvPr id="26" name="Picture 25" descr="A picture containing screenshot&#10;&#10;Description automatically generated">
            <a:extLst>
              <a:ext uri="{FF2B5EF4-FFF2-40B4-BE49-F238E27FC236}">
                <a16:creationId xmlns:a16="http://schemas.microsoft.com/office/drawing/2014/main" id="{07B272CE-9500-45E1-87DA-FF626E954E1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46483" y="3005003"/>
            <a:ext cx="187045" cy="187045"/>
          </a:xfrm>
          <a:prstGeom prst="rect">
            <a:avLst/>
          </a:prstGeom>
        </p:spPr>
      </p:pic>
      <p:pic>
        <p:nvPicPr>
          <p:cNvPr id="27" name="Picture 26" descr="A picture containing screenshot&#10;&#10;Description automatically generated">
            <a:extLst>
              <a:ext uri="{FF2B5EF4-FFF2-40B4-BE49-F238E27FC236}">
                <a16:creationId xmlns:a16="http://schemas.microsoft.com/office/drawing/2014/main" id="{52732480-06A3-4AFF-AF7A-794FF6B5546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46483" y="3278090"/>
            <a:ext cx="187045" cy="187045"/>
          </a:xfrm>
          <a:prstGeom prst="rect">
            <a:avLst/>
          </a:prstGeom>
        </p:spPr>
      </p:pic>
      <p:pic>
        <p:nvPicPr>
          <p:cNvPr id="28" name="Picture 27" descr="A picture containing screenshot&#10;&#10;Description automatically generated">
            <a:extLst>
              <a:ext uri="{FF2B5EF4-FFF2-40B4-BE49-F238E27FC236}">
                <a16:creationId xmlns:a16="http://schemas.microsoft.com/office/drawing/2014/main" id="{AA69836B-DCD9-4C0F-8C99-4D48DB478DE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28800" y="3278090"/>
            <a:ext cx="187045" cy="187045"/>
          </a:xfrm>
          <a:prstGeom prst="rect">
            <a:avLst/>
          </a:prstGeom>
        </p:spPr>
      </p:pic>
      <p:pic>
        <p:nvPicPr>
          <p:cNvPr id="29" name="Picture 28" descr="A picture containing screenshot&#10;&#10;Description automatically generated">
            <a:extLst>
              <a:ext uri="{FF2B5EF4-FFF2-40B4-BE49-F238E27FC236}">
                <a16:creationId xmlns:a16="http://schemas.microsoft.com/office/drawing/2014/main" id="{A7F56270-95E9-4BD1-99AA-3E672DA7E61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28800" y="3005003"/>
            <a:ext cx="187045" cy="187045"/>
          </a:xfrm>
          <a:prstGeom prst="rect">
            <a:avLst/>
          </a:prstGeom>
        </p:spPr>
      </p:pic>
      <p:pic>
        <p:nvPicPr>
          <p:cNvPr id="30" name="Picture 29" descr="A picture containing screenshot&#10;&#10;Description automatically generated">
            <a:extLst>
              <a:ext uri="{FF2B5EF4-FFF2-40B4-BE49-F238E27FC236}">
                <a16:creationId xmlns:a16="http://schemas.microsoft.com/office/drawing/2014/main" id="{1D6F1951-F776-48E1-9564-3E1DCB720CA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28800" y="2731917"/>
            <a:ext cx="187045" cy="187045"/>
          </a:xfrm>
          <a:prstGeom prst="rect">
            <a:avLst/>
          </a:prstGeom>
        </p:spPr>
      </p:pic>
      <p:pic>
        <p:nvPicPr>
          <p:cNvPr id="31" name="Picture 30" descr="A picture containing screenshot&#10;&#10;Description automatically generated">
            <a:extLst>
              <a:ext uri="{FF2B5EF4-FFF2-40B4-BE49-F238E27FC236}">
                <a16:creationId xmlns:a16="http://schemas.microsoft.com/office/drawing/2014/main" id="{0DF95E2B-05FE-4E18-8583-975089C1E35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28800" y="2458831"/>
            <a:ext cx="187045" cy="187045"/>
          </a:xfrm>
          <a:prstGeom prst="rect">
            <a:avLst/>
          </a:prstGeom>
        </p:spPr>
      </p:pic>
    </p:spTree>
    <p:extLst>
      <p:ext uri="{BB962C8B-B14F-4D97-AF65-F5344CB8AC3E}">
        <p14:creationId xmlns:p14="http://schemas.microsoft.com/office/powerpoint/2010/main" val="2329035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par>
                                <p:cTn id="8" presetID="10" presetClass="entr" presetSubtype="0" fill="hold"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fade">
                                      <p:cBhvr>
                                        <p:cTn id="10" dur="500"/>
                                        <p:tgtEl>
                                          <p:spTgt spid="17"/>
                                        </p:tgtEl>
                                      </p:cBhvr>
                                    </p:animEffect>
                                  </p:childTnLst>
                                </p:cTn>
                              </p:par>
                              <p:par>
                                <p:cTn id="11" presetID="10" presetClass="entr" presetSubtype="0" fill="hold"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fade">
                                      <p:cBhvr>
                                        <p:cTn id="13" dur="500"/>
                                        <p:tgtEl>
                                          <p:spTgt spid="16"/>
                                        </p:tgtEl>
                                      </p:cBhvr>
                                    </p:animEffect>
                                  </p:childTnLst>
                                </p:cTn>
                              </p:par>
                              <p:par>
                                <p:cTn id="14" presetID="10" presetClass="entr" presetSubtype="0" fill="hold" nodeType="with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fade">
                                      <p:cBhvr>
                                        <p:cTn id="16" dur="500"/>
                                        <p:tgtEl>
                                          <p:spTgt spid="15"/>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500"/>
                                        <p:tgtEl>
                                          <p:spTgt spid="10"/>
                                        </p:tgtEl>
                                      </p:cBhvr>
                                    </p:animEffect>
                                  </p:childTnLst>
                                </p:cTn>
                              </p:par>
                            </p:childTnLst>
                          </p:cTn>
                        </p:par>
                        <p:par>
                          <p:cTn id="22" fill="hold">
                            <p:stCondLst>
                              <p:cond delay="500"/>
                            </p:stCondLst>
                            <p:childTnLst>
                              <p:par>
                                <p:cTn id="23" presetID="26" presetClass="emph" presetSubtype="0" fill="hold" nodeType="afterEffect">
                                  <p:stCondLst>
                                    <p:cond delay="0"/>
                                  </p:stCondLst>
                                  <p:childTnLst>
                                    <p:animEffect transition="out" filter="fade">
                                      <p:cBhvr>
                                        <p:cTn id="24" dur="1000" tmFilter="0, 0; .2, .5; .8, .5; 1, 0"/>
                                        <p:tgtEl>
                                          <p:spTgt spid="14"/>
                                        </p:tgtEl>
                                      </p:cBhvr>
                                    </p:animEffect>
                                    <p:animScale>
                                      <p:cBhvr>
                                        <p:cTn id="25" dur="500" autoRev="1" fill="hold"/>
                                        <p:tgtEl>
                                          <p:spTgt spid="14"/>
                                        </p:tgtEl>
                                      </p:cBhvr>
                                      <p:by x="105000" y="105000"/>
                                    </p:animScale>
                                  </p:childTnLst>
                                </p:cTn>
                              </p:par>
                              <p:par>
                                <p:cTn id="26" presetID="26" presetClass="emph" presetSubtype="0" fill="hold" nodeType="withEffect">
                                  <p:stCondLst>
                                    <p:cond delay="0"/>
                                  </p:stCondLst>
                                  <p:childTnLst>
                                    <p:animEffect transition="out" filter="fade">
                                      <p:cBhvr>
                                        <p:cTn id="27" dur="1000" tmFilter="0, 0; .2, .5; .8, .5; 1, 0"/>
                                        <p:tgtEl>
                                          <p:spTgt spid="17"/>
                                        </p:tgtEl>
                                      </p:cBhvr>
                                    </p:animEffect>
                                    <p:animScale>
                                      <p:cBhvr>
                                        <p:cTn id="28" dur="500" autoRev="1" fill="hold"/>
                                        <p:tgtEl>
                                          <p:spTgt spid="17"/>
                                        </p:tgtEl>
                                      </p:cBhvr>
                                      <p:by x="105000" y="105000"/>
                                    </p:animScale>
                                  </p:childTnLst>
                                </p:cTn>
                              </p:par>
                            </p:childTnLst>
                          </p:cTn>
                        </p:par>
                        <p:par>
                          <p:cTn id="29" fill="hold">
                            <p:stCondLst>
                              <p:cond delay="1500"/>
                            </p:stCondLst>
                            <p:childTnLst>
                              <p:par>
                                <p:cTn id="30" presetID="10" presetClass="entr" presetSubtype="0" fill="hold" grpId="0" nodeType="after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fade">
                                      <p:cBhvr>
                                        <p:cTn id="32" dur="500"/>
                                        <p:tgtEl>
                                          <p:spTgt spid="12"/>
                                        </p:tgtEl>
                                      </p:cBhvr>
                                    </p:animEffect>
                                  </p:childTnLst>
                                </p:cTn>
                              </p:par>
                            </p:childTnLst>
                          </p:cTn>
                        </p:par>
                        <p:par>
                          <p:cTn id="33" fill="hold">
                            <p:stCondLst>
                              <p:cond delay="2000"/>
                            </p:stCondLst>
                            <p:childTnLst>
                              <p:par>
                                <p:cTn id="34" presetID="26" presetClass="emph" presetSubtype="0" fill="hold" nodeType="afterEffect">
                                  <p:stCondLst>
                                    <p:cond delay="0"/>
                                  </p:stCondLst>
                                  <p:childTnLst>
                                    <p:animEffect transition="out" filter="fade">
                                      <p:cBhvr>
                                        <p:cTn id="35" dur="1000" tmFilter="0, 0; .2, .5; .8, .5; 1, 0"/>
                                        <p:tgtEl>
                                          <p:spTgt spid="16"/>
                                        </p:tgtEl>
                                      </p:cBhvr>
                                    </p:animEffect>
                                    <p:animScale>
                                      <p:cBhvr>
                                        <p:cTn id="36" dur="500" autoRev="1" fill="hold"/>
                                        <p:tgtEl>
                                          <p:spTgt spid="16"/>
                                        </p:tgtEl>
                                      </p:cBhvr>
                                      <p:by x="105000" y="105000"/>
                                    </p:animScale>
                                  </p:childTnLst>
                                </p:cTn>
                              </p:par>
                              <p:par>
                                <p:cTn id="37" presetID="26" presetClass="emph" presetSubtype="0" fill="hold" nodeType="withEffect">
                                  <p:stCondLst>
                                    <p:cond delay="0"/>
                                  </p:stCondLst>
                                  <p:childTnLst>
                                    <p:animEffect transition="out" filter="fade">
                                      <p:cBhvr>
                                        <p:cTn id="38" dur="1000" tmFilter="0, 0; .2, .5; .8, .5; 1, 0"/>
                                        <p:tgtEl>
                                          <p:spTgt spid="15"/>
                                        </p:tgtEl>
                                      </p:cBhvr>
                                    </p:animEffect>
                                    <p:animScale>
                                      <p:cBhvr>
                                        <p:cTn id="39" dur="500" autoRev="1" fill="hold"/>
                                        <p:tgtEl>
                                          <p:spTgt spid="15"/>
                                        </p:tgtEl>
                                      </p:cBhvr>
                                      <p:by x="105000" y="105000"/>
                                    </p:animScale>
                                  </p:childTnLst>
                                </p:cTn>
                              </p:par>
                            </p:childTnLst>
                          </p:cTn>
                        </p:par>
                      </p:childTnLst>
                    </p:cTn>
                  </p:par>
                  <p:par>
                    <p:cTn id="40" fill="hold">
                      <p:stCondLst>
                        <p:cond delay="indefinite"/>
                      </p:stCondLst>
                      <p:childTnLst>
                        <p:par>
                          <p:cTn id="41" fill="hold">
                            <p:stCondLst>
                              <p:cond delay="0"/>
                            </p:stCondLst>
                            <p:childTnLst>
                              <p:par>
                                <p:cTn id="42" presetID="63" presetClass="path" presetSubtype="0" accel="50000" fill="hold" nodeType="clickEffect">
                                  <p:stCondLst>
                                    <p:cond delay="0"/>
                                  </p:stCondLst>
                                  <p:childTnLst>
                                    <p:animMotion origin="layout" path="M 2.91667E-6 3.33333E-6 L 0.02539 -0.00023 " pathEditMode="relative" rAng="0" ptsTypes="AA">
                                      <p:cBhvr>
                                        <p:cTn id="43" dur="1250" fill="hold"/>
                                        <p:tgtEl>
                                          <p:spTgt spid="14"/>
                                        </p:tgtEl>
                                        <p:attrNameLst>
                                          <p:attrName>ppt_x</p:attrName>
                                          <p:attrName>ppt_y</p:attrName>
                                        </p:attrNameLst>
                                      </p:cBhvr>
                                      <p:rCtr x="1263" y="-23"/>
                                    </p:animMotion>
                                  </p:childTnLst>
                                </p:cTn>
                              </p:par>
                              <p:par>
                                <p:cTn id="44" presetID="35" presetClass="path" presetSubtype="0" accel="50000" fill="hold" nodeType="withEffect">
                                  <p:stCondLst>
                                    <p:cond delay="0"/>
                                  </p:stCondLst>
                                  <p:childTnLst>
                                    <p:animMotion origin="layout" path="M 2.08333E-7 3.33333E-6 L -0.02487 0.00046 " pathEditMode="relative" rAng="0" ptsTypes="AA">
                                      <p:cBhvr>
                                        <p:cTn id="45" dur="1250" fill="hold"/>
                                        <p:tgtEl>
                                          <p:spTgt spid="17"/>
                                        </p:tgtEl>
                                        <p:attrNameLst>
                                          <p:attrName>ppt_x</p:attrName>
                                          <p:attrName>ppt_y</p:attrName>
                                        </p:attrNameLst>
                                      </p:cBhvr>
                                      <p:rCtr x="-1250" y="23"/>
                                    </p:animMotion>
                                  </p:childTnLst>
                                </p:cTn>
                              </p:par>
                              <p:par>
                                <p:cTn id="46" presetID="63" presetClass="path" presetSubtype="0" accel="50000" fill="hold" nodeType="withEffect">
                                  <p:stCondLst>
                                    <p:cond delay="0"/>
                                  </p:stCondLst>
                                  <p:childTnLst>
                                    <p:animMotion origin="layout" path="M 8.33333E-7 2.96296E-6 L 0.05378 -4.07407E-6 " pathEditMode="relative" rAng="0" ptsTypes="AA">
                                      <p:cBhvr>
                                        <p:cTn id="47" dur="1250" fill="hold"/>
                                        <p:tgtEl>
                                          <p:spTgt spid="15"/>
                                        </p:tgtEl>
                                        <p:attrNameLst>
                                          <p:attrName>ppt_x</p:attrName>
                                          <p:attrName>ppt_y</p:attrName>
                                        </p:attrNameLst>
                                      </p:cBhvr>
                                      <p:rCtr x="2526" y="-23"/>
                                    </p:animMotion>
                                  </p:childTnLst>
                                </p:cTn>
                              </p:par>
                            </p:childTnLst>
                          </p:cTn>
                        </p:par>
                        <p:par>
                          <p:cTn id="48" fill="hold">
                            <p:stCondLst>
                              <p:cond delay="1250"/>
                            </p:stCondLst>
                            <p:childTnLst>
                              <p:par>
                                <p:cTn id="49" presetID="1" presetClass="exit" presetSubtype="0" fill="hold" nodeType="afterEffect">
                                  <p:stCondLst>
                                    <p:cond delay="0"/>
                                  </p:stCondLst>
                                  <p:childTnLst>
                                    <p:set>
                                      <p:cBhvr>
                                        <p:cTn id="50" dur="1" fill="hold">
                                          <p:stCondLst>
                                            <p:cond delay="0"/>
                                          </p:stCondLst>
                                        </p:cTn>
                                        <p:tgtEl>
                                          <p:spTgt spid="14"/>
                                        </p:tgtEl>
                                        <p:attrNameLst>
                                          <p:attrName>style.visibility</p:attrName>
                                        </p:attrNameLst>
                                      </p:cBhvr>
                                      <p:to>
                                        <p:strVal val="hidden"/>
                                      </p:to>
                                    </p:set>
                                  </p:childTnLst>
                                </p:cTn>
                              </p:par>
                              <p:par>
                                <p:cTn id="51" presetID="1" presetClass="exit" presetSubtype="0" fill="hold" nodeType="withEffect">
                                  <p:stCondLst>
                                    <p:cond delay="0"/>
                                  </p:stCondLst>
                                  <p:childTnLst>
                                    <p:set>
                                      <p:cBhvr>
                                        <p:cTn id="52" dur="1" fill="hold">
                                          <p:stCondLst>
                                            <p:cond delay="0"/>
                                          </p:stCondLst>
                                        </p:cTn>
                                        <p:tgtEl>
                                          <p:spTgt spid="17"/>
                                        </p:tgtEl>
                                        <p:attrNameLst>
                                          <p:attrName>style.visibility</p:attrName>
                                        </p:attrNameLst>
                                      </p:cBhvr>
                                      <p:to>
                                        <p:strVal val="hidden"/>
                                      </p:to>
                                    </p:set>
                                  </p:childTnLst>
                                </p:cTn>
                              </p:par>
                              <p:par>
                                <p:cTn id="53" presetID="1" presetClass="exit" presetSubtype="0" fill="hold" nodeType="withEffect">
                                  <p:stCondLst>
                                    <p:cond delay="0"/>
                                  </p:stCondLst>
                                  <p:childTnLst>
                                    <p:set>
                                      <p:cBhvr>
                                        <p:cTn id="54" dur="1" fill="hold">
                                          <p:stCondLst>
                                            <p:cond delay="0"/>
                                          </p:stCondLst>
                                        </p:cTn>
                                        <p:tgtEl>
                                          <p:spTgt spid="16"/>
                                        </p:tgtEl>
                                        <p:attrNameLst>
                                          <p:attrName>style.visibility</p:attrName>
                                        </p:attrNameLst>
                                      </p:cBhvr>
                                      <p:to>
                                        <p:strVal val="hidden"/>
                                      </p:to>
                                    </p:set>
                                  </p:childTnLst>
                                </p:cTn>
                              </p:par>
                              <p:par>
                                <p:cTn id="55" presetID="1" presetClass="exit" presetSubtype="0" fill="hold" nodeType="withEffect">
                                  <p:stCondLst>
                                    <p:cond delay="0"/>
                                  </p:stCondLst>
                                  <p:childTnLst>
                                    <p:set>
                                      <p:cBhvr>
                                        <p:cTn id="56" dur="1" fill="hold">
                                          <p:stCondLst>
                                            <p:cond delay="0"/>
                                          </p:stCondLst>
                                        </p:cTn>
                                        <p:tgtEl>
                                          <p:spTgt spid="15"/>
                                        </p:tgtEl>
                                        <p:attrNameLst>
                                          <p:attrName>style.visibility</p:attrName>
                                        </p:attrNameLst>
                                      </p:cBhvr>
                                      <p:to>
                                        <p:strVal val="hidden"/>
                                      </p:to>
                                    </p:set>
                                  </p:childTnLst>
                                </p:cTn>
                              </p:par>
                              <p:par>
                                <p:cTn id="57" presetID="1" presetClass="entr" presetSubtype="0" fill="hold" nodeType="withEffect">
                                  <p:stCondLst>
                                    <p:cond delay="0"/>
                                  </p:stCondLst>
                                  <p:childTnLst>
                                    <p:set>
                                      <p:cBhvr>
                                        <p:cTn id="58" dur="1" fill="hold">
                                          <p:stCondLst>
                                            <p:cond delay="0"/>
                                          </p:stCondLst>
                                        </p:cTn>
                                        <p:tgtEl>
                                          <p:spTgt spid="34"/>
                                        </p:tgtEl>
                                        <p:attrNameLst>
                                          <p:attrName>style.visibility</p:attrName>
                                        </p:attrNameLst>
                                      </p:cBhvr>
                                      <p:to>
                                        <p:strVal val="visible"/>
                                      </p:to>
                                    </p:set>
                                  </p:childTnLst>
                                </p:cTn>
                              </p:par>
                              <p:par>
                                <p:cTn id="59" presetID="1" presetClass="entr" presetSubtype="0" fill="hold" nodeType="withEffect">
                                  <p:stCondLst>
                                    <p:cond delay="0"/>
                                  </p:stCondLst>
                                  <p:childTnLst>
                                    <p:set>
                                      <p:cBhvr>
                                        <p:cTn id="60" dur="1" fill="hold">
                                          <p:stCondLst>
                                            <p:cond delay="0"/>
                                          </p:stCondLst>
                                        </p:cTn>
                                        <p:tgtEl>
                                          <p:spTgt spid="23"/>
                                        </p:tgtEl>
                                        <p:attrNameLst>
                                          <p:attrName>style.visibility</p:attrName>
                                        </p:attrNameLst>
                                      </p:cBhvr>
                                      <p:to>
                                        <p:strVal val="visible"/>
                                      </p:to>
                                    </p:set>
                                  </p:childTnLst>
                                </p:cTn>
                              </p:par>
                              <p:par>
                                <p:cTn id="61" presetID="1" presetClass="entr" presetSubtype="0" fill="hold" nodeType="withEffect">
                                  <p:stCondLst>
                                    <p:cond delay="0"/>
                                  </p:stCondLst>
                                  <p:childTnLst>
                                    <p:set>
                                      <p:cBhvr>
                                        <p:cTn id="62" dur="1" fill="hold">
                                          <p:stCondLst>
                                            <p:cond delay="0"/>
                                          </p:stCondLst>
                                        </p:cTn>
                                        <p:tgtEl>
                                          <p:spTgt spid="24"/>
                                        </p:tgtEl>
                                        <p:attrNameLst>
                                          <p:attrName>style.visibility</p:attrName>
                                        </p:attrNameLst>
                                      </p:cBhvr>
                                      <p:to>
                                        <p:strVal val="visible"/>
                                      </p:to>
                                    </p:set>
                                  </p:childTnLst>
                                </p:cTn>
                              </p:par>
                              <p:par>
                                <p:cTn id="63" presetID="1" presetClass="entr" presetSubtype="0" fill="hold" nodeType="withEffect">
                                  <p:stCondLst>
                                    <p:cond delay="0"/>
                                  </p:stCondLst>
                                  <p:childTnLst>
                                    <p:set>
                                      <p:cBhvr>
                                        <p:cTn id="64" dur="1" fill="hold">
                                          <p:stCondLst>
                                            <p:cond delay="0"/>
                                          </p:stCondLst>
                                        </p:cTn>
                                        <p:tgtEl>
                                          <p:spTgt spid="25"/>
                                        </p:tgtEl>
                                        <p:attrNameLst>
                                          <p:attrName>style.visibility</p:attrName>
                                        </p:attrNameLst>
                                      </p:cBhvr>
                                      <p:to>
                                        <p:strVal val="visible"/>
                                      </p:to>
                                    </p:set>
                                  </p:childTnLst>
                                </p:cTn>
                              </p:par>
                              <p:par>
                                <p:cTn id="65" presetID="1" presetClass="entr" presetSubtype="0" fill="hold" nodeType="withEffect">
                                  <p:stCondLst>
                                    <p:cond delay="0"/>
                                  </p:stCondLst>
                                  <p:childTnLst>
                                    <p:set>
                                      <p:cBhvr>
                                        <p:cTn id="66" dur="1" fill="hold">
                                          <p:stCondLst>
                                            <p:cond delay="0"/>
                                          </p:stCondLst>
                                        </p:cTn>
                                        <p:tgtEl>
                                          <p:spTgt spid="26"/>
                                        </p:tgtEl>
                                        <p:attrNameLst>
                                          <p:attrName>style.visibility</p:attrName>
                                        </p:attrNameLst>
                                      </p:cBhvr>
                                      <p:to>
                                        <p:strVal val="visible"/>
                                      </p:to>
                                    </p:set>
                                  </p:childTnLst>
                                </p:cTn>
                              </p:par>
                              <p:par>
                                <p:cTn id="67" presetID="1" presetClass="entr" presetSubtype="0" fill="hold" nodeType="withEffect">
                                  <p:stCondLst>
                                    <p:cond delay="0"/>
                                  </p:stCondLst>
                                  <p:childTnLst>
                                    <p:set>
                                      <p:cBhvr>
                                        <p:cTn id="68" dur="1" fill="hold">
                                          <p:stCondLst>
                                            <p:cond delay="0"/>
                                          </p:stCondLst>
                                        </p:cTn>
                                        <p:tgtEl>
                                          <p:spTgt spid="27"/>
                                        </p:tgtEl>
                                        <p:attrNameLst>
                                          <p:attrName>style.visibility</p:attrName>
                                        </p:attrNameLst>
                                      </p:cBhvr>
                                      <p:to>
                                        <p:strVal val="visible"/>
                                      </p:to>
                                    </p:set>
                                  </p:childTnLst>
                                </p:cTn>
                              </p:par>
                              <p:par>
                                <p:cTn id="69" presetID="1" presetClass="entr" presetSubtype="0" fill="hold" nodeType="withEffect">
                                  <p:stCondLst>
                                    <p:cond delay="0"/>
                                  </p:stCondLst>
                                  <p:childTnLst>
                                    <p:set>
                                      <p:cBhvr>
                                        <p:cTn id="70" dur="1" fill="hold">
                                          <p:stCondLst>
                                            <p:cond delay="0"/>
                                          </p:stCondLst>
                                        </p:cTn>
                                        <p:tgtEl>
                                          <p:spTgt spid="28"/>
                                        </p:tgtEl>
                                        <p:attrNameLst>
                                          <p:attrName>style.visibility</p:attrName>
                                        </p:attrNameLst>
                                      </p:cBhvr>
                                      <p:to>
                                        <p:strVal val="visible"/>
                                      </p:to>
                                    </p:set>
                                  </p:childTnLst>
                                </p:cTn>
                              </p:par>
                              <p:par>
                                <p:cTn id="71" presetID="1" presetClass="entr" presetSubtype="0" fill="hold" nodeType="withEffect">
                                  <p:stCondLst>
                                    <p:cond delay="0"/>
                                  </p:stCondLst>
                                  <p:childTnLst>
                                    <p:set>
                                      <p:cBhvr>
                                        <p:cTn id="72" dur="1" fill="hold">
                                          <p:stCondLst>
                                            <p:cond delay="0"/>
                                          </p:stCondLst>
                                        </p:cTn>
                                        <p:tgtEl>
                                          <p:spTgt spid="29"/>
                                        </p:tgtEl>
                                        <p:attrNameLst>
                                          <p:attrName>style.visibility</p:attrName>
                                        </p:attrNameLst>
                                      </p:cBhvr>
                                      <p:to>
                                        <p:strVal val="visible"/>
                                      </p:to>
                                    </p:set>
                                  </p:childTnLst>
                                </p:cTn>
                              </p:par>
                              <p:par>
                                <p:cTn id="73" presetID="1" presetClass="entr" presetSubtype="0" fill="hold" nodeType="withEffect">
                                  <p:stCondLst>
                                    <p:cond delay="0"/>
                                  </p:stCondLst>
                                  <p:childTnLst>
                                    <p:set>
                                      <p:cBhvr>
                                        <p:cTn id="74" dur="1" fill="hold">
                                          <p:stCondLst>
                                            <p:cond delay="0"/>
                                          </p:stCondLst>
                                        </p:cTn>
                                        <p:tgtEl>
                                          <p:spTgt spid="30"/>
                                        </p:tgtEl>
                                        <p:attrNameLst>
                                          <p:attrName>style.visibility</p:attrName>
                                        </p:attrNameLst>
                                      </p:cBhvr>
                                      <p:to>
                                        <p:strVal val="visible"/>
                                      </p:to>
                                    </p:set>
                                  </p:childTnLst>
                                </p:cTn>
                              </p:par>
                              <p:par>
                                <p:cTn id="75" presetID="1" presetClass="entr" presetSubtype="0" fill="hold" nodeType="withEffect">
                                  <p:stCondLst>
                                    <p:cond delay="0"/>
                                  </p:stCondLst>
                                  <p:childTnLst>
                                    <p:set>
                                      <p:cBhvr>
                                        <p:cTn id="76" dur="1" fill="hold">
                                          <p:stCondLst>
                                            <p:cond delay="0"/>
                                          </p:stCondLst>
                                        </p:cTn>
                                        <p:tgtEl>
                                          <p:spTgt spid="31"/>
                                        </p:tgtEl>
                                        <p:attrNameLst>
                                          <p:attrName>style.visibility</p:attrName>
                                        </p:attrNameLst>
                                      </p:cBhvr>
                                      <p:to>
                                        <p:strVal val="visible"/>
                                      </p:to>
                                    </p:set>
                                  </p:childTnLst>
                                </p:cTn>
                              </p:par>
                              <p:par>
                                <p:cTn id="77" presetID="1" presetClass="entr" presetSubtype="0" fill="hold" nodeType="withEffect">
                                  <p:stCondLst>
                                    <p:cond delay="0"/>
                                  </p:stCondLst>
                                  <p:childTnLst>
                                    <p:set>
                                      <p:cBhvr>
                                        <p:cTn id="78" dur="1" fill="hold">
                                          <p:stCondLst>
                                            <p:cond delay="0"/>
                                          </p:stCondLst>
                                        </p:cTn>
                                        <p:tgtEl>
                                          <p:spTgt spid="32"/>
                                        </p:tgtEl>
                                        <p:attrNameLst>
                                          <p:attrName>style.visibility</p:attrName>
                                        </p:attrNameLst>
                                      </p:cBhvr>
                                      <p:to>
                                        <p:strVal val="visible"/>
                                      </p:to>
                                    </p:set>
                                  </p:childTnLst>
                                </p:cTn>
                              </p:par>
                            </p:childTnLst>
                          </p:cTn>
                        </p:par>
                        <p:par>
                          <p:cTn id="79" fill="hold">
                            <p:stCondLst>
                              <p:cond delay="1250"/>
                            </p:stCondLst>
                            <p:childTnLst>
                              <p:par>
                                <p:cTn id="80" presetID="64" presetClass="path" presetSubtype="0" accel="50000" fill="hold" nodeType="afterEffect">
                                  <p:stCondLst>
                                    <p:cond delay="250"/>
                                  </p:stCondLst>
                                  <p:childTnLst>
                                    <p:animMotion origin="layout" path="M -3.61111E-6 -2.22222E-6 L -3.61111E-6 -0.01366 " pathEditMode="relative" rAng="0" ptsTypes="AA">
                                      <p:cBhvr>
                                        <p:cTn id="81" dur="1000" fill="hold"/>
                                        <p:tgtEl>
                                          <p:spTgt spid="24"/>
                                        </p:tgtEl>
                                        <p:attrNameLst>
                                          <p:attrName>ppt_x</p:attrName>
                                          <p:attrName>ppt_y</p:attrName>
                                        </p:attrNameLst>
                                      </p:cBhvr>
                                      <p:rCtr x="0" y="-694"/>
                                    </p:animMotion>
                                  </p:childTnLst>
                                </p:cTn>
                              </p:par>
                              <p:par>
                                <p:cTn id="82" presetID="64" presetClass="path" presetSubtype="0" accel="50000" fill="hold" nodeType="withEffect">
                                  <p:stCondLst>
                                    <p:cond delay="250"/>
                                  </p:stCondLst>
                                  <p:childTnLst>
                                    <p:animMotion origin="layout" path="M -3.61111E-6 2.96296E-6 L -3.61111E-6 -0.02732 " pathEditMode="relative" rAng="0" ptsTypes="AA">
                                      <p:cBhvr>
                                        <p:cTn id="83" dur="1000" fill="hold"/>
                                        <p:tgtEl>
                                          <p:spTgt spid="25"/>
                                        </p:tgtEl>
                                        <p:attrNameLst>
                                          <p:attrName>ppt_x</p:attrName>
                                          <p:attrName>ppt_y</p:attrName>
                                        </p:attrNameLst>
                                      </p:cBhvr>
                                      <p:rCtr x="0" y="-1366"/>
                                    </p:animMotion>
                                  </p:childTnLst>
                                </p:cTn>
                              </p:par>
                              <p:par>
                                <p:cTn id="84" presetID="64" presetClass="path" presetSubtype="0" accel="50000" fill="hold" nodeType="withEffect">
                                  <p:stCondLst>
                                    <p:cond delay="250"/>
                                  </p:stCondLst>
                                  <p:childTnLst>
                                    <p:animMotion origin="layout" path="M -3.61111E-6 -1.85185E-6 L -3.61111E-6 -0.04213 " pathEditMode="relative" rAng="0" ptsTypes="AA">
                                      <p:cBhvr>
                                        <p:cTn id="85" dur="1000" fill="hold"/>
                                        <p:tgtEl>
                                          <p:spTgt spid="26"/>
                                        </p:tgtEl>
                                        <p:attrNameLst>
                                          <p:attrName>ppt_x</p:attrName>
                                          <p:attrName>ppt_y</p:attrName>
                                        </p:attrNameLst>
                                      </p:cBhvr>
                                      <p:rCtr x="0" y="-2106"/>
                                    </p:animMotion>
                                  </p:childTnLst>
                                </p:cTn>
                              </p:par>
                              <p:par>
                                <p:cTn id="86" presetID="64" presetClass="path" presetSubtype="0" accel="50000" fill="hold" nodeType="withEffect">
                                  <p:stCondLst>
                                    <p:cond delay="250"/>
                                  </p:stCondLst>
                                  <p:childTnLst>
                                    <p:animMotion origin="layout" path="M -3.61111E-6 3.33333E-6 L 0.00018 -0.05695 " pathEditMode="relative" rAng="0" ptsTypes="AA">
                                      <p:cBhvr>
                                        <p:cTn id="87" dur="1000" fill="hold"/>
                                        <p:tgtEl>
                                          <p:spTgt spid="27"/>
                                        </p:tgtEl>
                                        <p:attrNameLst>
                                          <p:attrName>ppt_x</p:attrName>
                                          <p:attrName>ppt_y</p:attrName>
                                        </p:attrNameLst>
                                      </p:cBhvr>
                                      <p:rCtr x="0" y="-2847"/>
                                    </p:animMotion>
                                  </p:childTnLst>
                                </p:cTn>
                              </p:par>
                              <p:par>
                                <p:cTn id="88" presetID="42" presetClass="path" presetSubtype="0" accel="50000" fill="hold" nodeType="withEffect">
                                  <p:stCondLst>
                                    <p:cond delay="250"/>
                                  </p:stCondLst>
                                  <p:childTnLst>
                                    <p:animMotion origin="layout" path="M -2.08333E-6 3.33333E-6 L -0.02461 0.07176 " pathEditMode="relative" rAng="0" ptsTypes="AA">
                                      <p:cBhvr>
                                        <p:cTn id="89" dur="1000" fill="hold"/>
                                        <p:tgtEl>
                                          <p:spTgt spid="28"/>
                                        </p:tgtEl>
                                        <p:attrNameLst>
                                          <p:attrName>ppt_x</p:attrName>
                                          <p:attrName>ppt_y</p:attrName>
                                        </p:attrNameLst>
                                      </p:cBhvr>
                                      <p:rCtr x="-1237" y="3588"/>
                                    </p:animMotion>
                                  </p:childTnLst>
                                </p:cTn>
                              </p:par>
                              <p:par>
                                <p:cTn id="90" presetID="42" presetClass="path" presetSubtype="0" accel="50000" fill="hold" nodeType="withEffect">
                                  <p:stCondLst>
                                    <p:cond delay="250"/>
                                  </p:stCondLst>
                                  <p:childTnLst>
                                    <p:animMotion origin="layout" path="M -2.08333E-6 -1.85185E-6 L -0.02617 0.08519 " pathEditMode="relative" rAng="0" ptsTypes="AA">
                                      <p:cBhvr>
                                        <p:cTn id="91" dur="1000" fill="hold"/>
                                        <p:tgtEl>
                                          <p:spTgt spid="29"/>
                                        </p:tgtEl>
                                        <p:attrNameLst>
                                          <p:attrName>ppt_x</p:attrName>
                                          <p:attrName>ppt_y</p:attrName>
                                        </p:attrNameLst>
                                      </p:cBhvr>
                                      <p:rCtr x="-1315" y="4259"/>
                                    </p:animMotion>
                                  </p:childTnLst>
                                </p:cTn>
                              </p:par>
                              <p:par>
                                <p:cTn id="92" presetID="42" presetClass="path" presetSubtype="0" accel="50000" fill="hold" nodeType="withEffect">
                                  <p:stCondLst>
                                    <p:cond delay="250"/>
                                  </p:stCondLst>
                                  <p:childTnLst>
                                    <p:animMotion origin="layout" path="M -2.08333E-6 2.96296E-6 L -0.0263 0.10046 " pathEditMode="relative" rAng="0" ptsTypes="AA">
                                      <p:cBhvr>
                                        <p:cTn id="93" dur="1000" fill="hold"/>
                                        <p:tgtEl>
                                          <p:spTgt spid="30"/>
                                        </p:tgtEl>
                                        <p:attrNameLst>
                                          <p:attrName>ppt_x</p:attrName>
                                          <p:attrName>ppt_y</p:attrName>
                                        </p:attrNameLst>
                                      </p:cBhvr>
                                      <p:rCtr x="-1315" y="5023"/>
                                    </p:animMotion>
                                  </p:childTnLst>
                                </p:cTn>
                              </p:par>
                              <p:par>
                                <p:cTn id="94" presetID="42" presetClass="path" presetSubtype="0" accel="50000" fill="hold" nodeType="withEffect">
                                  <p:stCondLst>
                                    <p:cond delay="250"/>
                                  </p:stCondLst>
                                  <p:childTnLst>
                                    <p:animMotion origin="layout" path="M -2.08333E-6 -2.22222E-6 L -0.02305 0.11945 " pathEditMode="relative" rAng="0" ptsTypes="AA">
                                      <p:cBhvr>
                                        <p:cTn id="95" dur="1000" fill="hold"/>
                                        <p:tgtEl>
                                          <p:spTgt spid="31"/>
                                        </p:tgtEl>
                                        <p:attrNameLst>
                                          <p:attrName>ppt_x</p:attrName>
                                          <p:attrName>ppt_y</p:attrName>
                                        </p:attrNameLst>
                                      </p:cBhvr>
                                      <p:rCtr x="-1302" y="5741"/>
                                    </p:animMotion>
                                  </p:childTnLst>
                                </p:cTn>
                              </p:par>
                              <p:par>
                                <p:cTn id="96" presetID="42" presetClass="path" presetSubtype="0" accel="50000" fill="hold" nodeType="withEffect">
                                  <p:stCondLst>
                                    <p:cond delay="250"/>
                                  </p:stCondLst>
                                  <p:childTnLst>
                                    <p:animMotion origin="layout" path="M -2.08333E-6 2.59259E-6 L -0.02643 0.11551 " pathEditMode="relative" rAng="0" ptsTypes="AA">
                                      <p:cBhvr>
                                        <p:cTn id="97" dur="1000" fill="hold"/>
                                        <p:tgtEl>
                                          <p:spTgt spid="32"/>
                                        </p:tgtEl>
                                        <p:attrNameLst>
                                          <p:attrName>ppt_x</p:attrName>
                                          <p:attrName>ppt_y</p:attrName>
                                        </p:attrNameLst>
                                      </p:cBhvr>
                                      <p:rCtr x="-1315" y="6366"/>
                                    </p:animMotion>
                                  </p:childTnLst>
                                </p:cTn>
                              </p:par>
                            </p:childTnLst>
                          </p:cTn>
                        </p:par>
                        <p:par>
                          <p:cTn id="98" fill="hold">
                            <p:stCondLst>
                              <p:cond delay="2500"/>
                            </p:stCondLst>
                            <p:childTnLst>
                              <p:par>
                                <p:cTn id="99" presetID="1" presetClass="exit" presetSubtype="0" fill="hold" nodeType="afterEffect">
                                  <p:stCondLst>
                                    <p:cond delay="0"/>
                                  </p:stCondLst>
                                  <p:childTnLst>
                                    <p:set>
                                      <p:cBhvr>
                                        <p:cTn id="100" dur="1" fill="hold">
                                          <p:stCondLst>
                                            <p:cond delay="0"/>
                                          </p:stCondLst>
                                        </p:cTn>
                                        <p:tgtEl>
                                          <p:spTgt spid="24"/>
                                        </p:tgtEl>
                                        <p:attrNameLst>
                                          <p:attrName>style.visibility</p:attrName>
                                        </p:attrNameLst>
                                      </p:cBhvr>
                                      <p:to>
                                        <p:strVal val="hidden"/>
                                      </p:to>
                                    </p:set>
                                  </p:childTnLst>
                                </p:cTn>
                              </p:par>
                              <p:par>
                                <p:cTn id="101" presetID="1" presetClass="exit" presetSubtype="0" fill="hold" nodeType="withEffect">
                                  <p:stCondLst>
                                    <p:cond delay="0"/>
                                  </p:stCondLst>
                                  <p:childTnLst>
                                    <p:set>
                                      <p:cBhvr>
                                        <p:cTn id="102" dur="1" fill="hold">
                                          <p:stCondLst>
                                            <p:cond delay="0"/>
                                          </p:stCondLst>
                                        </p:cTn>
                                        <p:tgtEl>
                                          <p:spTgt spid="25"/>
                                        </p:tgtEl>
                                        <p:attrNameLst>
                                          <p:attrName>style.visibility</p:attrName>
                                        </p:attrNameLst>
                                      </p:cBhvr>
                                      <p:to>
                                        <p:strVal val="hidden"/>
                                      </p:to>
                                    </p:set>
                                  </p:childTnLst>
                                </p:cTn>
                              </p:par>
                              <p:par>
                                <p:cTn id="103" presetID="1" presetClass="exit" presetSubtype="0" fill="hold" nodeType="withEffect">
                                  <p:stCondLst>
                                    <p:cond delay="0"/>
                                  </p:stCondLst>
                                  <p:childTnLst>
                                    <p:set>
                                      <p:cBhvr>
                                        <p:cTn id="104" dur="1" fill="hold">
                                          <p:stCondLst>
                                            <p:cond delay="0"/>
                                          </p:stCondLst>
                                        </p:cTn>
                                        <p:tgtEl>
                                          <p:spTgt spid="26"/>
                                        </p:tgtEl>
                                        <p:attrNameLst>
                                          <p:attrName>style.visibility</p:attrName>
                                        </p:attrNameLst>
                                      </p:cBhvr>
                                      <p:to>
                                        <p:strVal val="hidden"/>
                                      </p:to>
                                    </p:set>
                                  </p:childTnLst>
                                </p:cTn>
                              </p:par>
                              <p:par>
                                <p:cTn id="105" presetID="1" presetClass="exit" presetSubtype="0" fill="hold" nodeType="withEffect">
                                  <p:stCondLst>
                                    <p:cond delay="0"/>
                                  </p:stCondLst>
                                  <p:childTnLst>
                                    <p:set>
                                      <p:cBhvr>
                                        <p:cTn id="106" dur="1" fill="hold">
                                          <p:stCondLst>
                                            <p:cond delay="0"/>
                                          </p:stCondLst>
                                        </p:cTn>
                                        <p:tgtEl>
                                          <p:spTgt spid="27"/>
                                        </p:tgtEl>
                                        <p:attrNameLst>
                                          <p:attrName>style.visibility</p:attrName>
                                        </p:attrNameLst>
                                      </p:cBhvr>
                                      <p:to>
                                        <p:strVal val="hidden"/>
                                      </p:to>
                                    </p:set>
                                  </p:childTnLst>
                                </p:cTn>
                              </p:par>
                              <p:par>
                                <p:cTn id="107" presetID="1" presetClass="exit" presetSubtype="0" fill="hold" nodeType="withEffect">
                                  <p:stCondLst>
                                    <p:cond delay="0"/>
                                  </p:stCondLst>
                                  <p:childTnLst>
                                    <p:set>
                                      <p:cBhvr>
                                        <p:cTn id="108" dur="1" fill="hold">
                                          <p:stCondLst>
                                            <p:cond delay="0"/>
                                          </p:stCondLst>
                                        </p:cTn>
                                        <p:tgtEl>
                                          <p:spTgt spid="28"/>
                                        </p:tgtEl>
                                        <p:attrNameLst>
                                          <p:attrName>style.visibility</p:attrName>
                                        </p:attrNameLst>
                                      </p:cBhvr>
                                      <p:to>
                                        <p:strVal val="hidden"/>
                                      </p:to>
                                    </p:set>
                                  </p:childTnLst>
                                </p:cTn>
                              </p:par>
                              <p:par>
                                <p:cTn id="109" presetID="1" presetClass="exit" presetSubtype="0" fill="hold" nodeType="withEffect">
                                  <p:stCondLst>
                                    <p:cond delay="0"/>
                                  </p:stCondLst>
                                  <p:childTnLst>
                                    <p:set>
                                      <p:cBhvr>
                                        <p:cTn id="110" dur="1" fill="hold">
                                          <p:stCondLst>
                                            <p:cond delay="0"/>
                                          </p:stCondLst>
                                        </p:cTn>
                                        <p:tgtEl>
                                          <p:spTgt spid="29"/>
                                        </p:tgtEl>
                                        <p:attrNameLst>
                                          <p:attrName>style.visibility</p:attrName>
                                        </p:attrNameLst>
                                      </p:cBhvr>
                                      <p:to>
                                        <p:strVal val="hidden"/>
                                      </p:to>
                                    </p:set>
                                  </p:childTnLst>
                                </p:cTn>
                              </p:par>
                              <p:par>
                                <p:cTn id="111" presetID="1" presetClass="exit" presetSubtype="0" fill="hold" nodeType="withEffect">
                                  <p:stCondLst>
                                    <p:cond delay="0"/>
                                  </p:stCondLst>
                                  <p:childTnLst>
                                    <p:set>
                                      <p:cBhvr>
                                        <p:cTn id="112" dur="1" fill="hold">
                                          <p:stCondLst>
                                            <p:cond delay="0"/>
                                          </p:stCondLst>
                                        </p:cTn>
                                        <p:tgtEl>
                                          <p:spTgt spid="30"/>
                                        </p:tgtEl>
                                        <p:attrNameLst>
                                          <p:attrName>style.visibility</p:attrName>
                                        </p:attrNameLst>
                                      </p:cBhvr>
                                      <p:to>
                                        <p:strVal val="hidden"/>
                                      </p:to>
                                    </p:set>
                                  </p:childTnLst>
                                </p:cTn>
                              </p:par>
                              <p:par>
                                <p:cTn id="113" presetID="1" presetClass="exit" presetSubtype="0" fill="hold" nodeType="withEffect">
                                  <p:stCondLst>
                                    <p:cond delay="0"/>
                                  </p:stCondLst>
                                  <p:childTnLst>
                                    <p:set>
                                      <p:cBhvr>
                                        <p:cTn id="114" dur="1" fill="hold">
                                          <p:stCondLst>
                                            <p:cond delay="0"/>
                                          </p:stCondLst>
                                        </p:cTn>
                                        <p:tgtEl>
                                          <p:spTgt spid="31"/>
                                        </p:tgtEl>
                                        <p:attrNameLst>
                                          <p:attrName>style.visibility</p:attrName>
                                        </p:attrNameLst>
                                      </p:cBhvr>
                                      <p:to>
                                        <p:strVal val="hidden"/>
                                      </p:to>
                                    </p:set>
                                  </p:childTnLst>
                                </p:cTn>
                              </p:par>
                              <p:par>
                                <p:cTn id="115" presetID="1" presetClass="exit" presetSubtype="0" fill="hold" nodeType="withEffect">
                                  <p:stCondLst>
                                    <p:cond delay="0"/>
                                  </p:stCondLst>
                                  <p:childTnLst>
                                    <p:set>
                                      <p:cBhvr>
                                        <p:cTn id="116" dur="1" fill="hold">
                                          <p:stCondLst>
                                            <p:cond delay="0"/>
                                          </p:stCondLst>
                                        </p:cTn>
                                        <p:tgtEl>
                                          <p:spTgt spid="32"/>
                                        </p:tgtEl>
                                        <p:attrNameLst>
                                          <p:attrName>style.visibility</p:attrName>
                                        </p:attrNameLst>
                                      </p:cBhvr>
                                      <p:to>
                                        <p:strVal val="hidden"/>
                                      </p:to>
                                    </p:set>
                                  </p:childTnLst>
                                </p:cTn>
                              </p:par>
                              <p:par>
                                <p:cTn id="117" presetID="1" presetClass="entr" presetSubtype="0" fill="hold" nodeType="withEffect">
                                  <p:stCondLst>
                                    <p:cond delay="0"/>
                                  </p:stCondLst>
                                  <p:childTnLst>
                                    <p:set>
                                      <p:cBhvr>
                                        <p:cTn id="118" dur="1" fill="hold">
                                          <p:stCondLst>
                                            <p:cond delay="0"/>
                                          </p:stCondLst>
                                        </p:cTn>
                                        <p:tgtEl>
                                          <p:spTgt spid="33"/>
                                        </p:tgtEl>
                                        <p:attrNameLst>
                                          <p:attrName>style.visibility</p:attrName>
                                        </p:attrNameLst>
                                      </p:cBhvr>
                                      <p:to>
                                        <p:strVal val="visible"/>
                                      </p:to>
                                    </p:set>
                                  </p:childTnLst>
                                </p:cTn>
                              </p:par>
                            </p:childTnLst>
                          </p:cTn>
                        </p:par>
                      </p:childTnLst>
                    </p:cTn>
                  </p:par>
                  <p:par>
                    <p:cTn id="119" fill="hold">
                      <p:stCondLst>
                        <p:cond delay="indefinite"/>
                      </p:stCondLst>
                      <p:childTnLst>
                        <p:par>
                          <p:cTn id="120" fill="hold">
                            <p:stCondLst>
                              <p:cond delay="0"/>
                            </p:stCondLst>
                            <p:childTnLst>
                              <p:par>
                                <p:cTn id="121" presetID="10" presetClass="entr" presetSubtype="0" fill="hold" grpId="0" nodeType="clickEffect">
                                  <p:stCondLst>
                                    <p:cond delay="0"/>
                                  </p:stCondLst>
                                  <p:childTnLst>
                                    <p:set>
                                      <p:cBhvr>
                                        <p:cTn id="122" dur="1" fill="hold">
                                          <p:stCondLst>
                                            <p:cond delay="0"/>
                                          </p:stCondLst>
                                        </p:cTn>
                                        <p:tgtEl>
                                          <p:spTgt spid="13"/>
                                        </p:tgtEl>
                                        <p:attrNameLst>
                                          <p:attrName>style.visibility</p:attrName>
                                        </p:attrNameLst>
                                      </p:cBhvr>
                                      <p:to>
                                        <p:strVal val="visible"/>
                                      </p:to>
                                    </p:set>
                                    <p:animEffect transition="in" filter="fade">
                                      <p:cBhvr>
                                        <p:cTn id="123" dur="500"/>
                                        <p:tgtEl>
                                          <p:spTgt spid="13"/>
                                        </p:tgtEl>
                                      </p:cBhvr>
                                    </p:animEffect>
                                  </p:childTnLst>
                                </p:cTn>
                              </p:par>
                            </p:childTnLst>
                          </p:cTn>
                        </p:par>
                      </p:childTnLst>
                    </p:cTn>
                  </p:par>
                  <p:par>
                    <p:cTn id="124" fill="hold">
                      <p:stCondLst>
                        <p:cond delay="indefinite"/>
                      </p:stCondLst>
                      <p:childTnLst>
                        <p:par>
                          <p:cTn id="125" fill="hold">
                            <p:stCondLst>
                              <p:cond delay="0"/>
                            </p:stCondLst>
                            <p:childTnLst>
                              <p:par>
                                <p:cTn id="126" presetID="10" presetClass="entr" presetSubtype="0" fill="hold" grpId="0" nodeType="clickEffect">
                                  <p:stCondLst>
                                    <p:cond delay="0"/>
                                  </p:stCondLst>
                                  <p:childTnLst>
                                    <p:set>
                                      <p:cBhvr>
                                        <p:cTn id="127" dur="1" fill="hold">
                                          <p:stCondLst>
                                            <p:cond delay="0"/>
                                          </p:stCondLst>
                                        </p:cTn>
                                        <p:tgtEl>
                                          <p:spTgt spid="11"/>
                                        </p:tgtEl>
                                        <p:attrNameLst>
                                          <p:attrName>style.visibility</p:attrName>
                                        </p:attrNameLst>
                                      </p:cBhvr>
                                      <p:to>
                                        <p:strVal val="visible"/>
                                      </p:to>
                                    </p:set>
                                    <p:animEffect transition="in" filter="fade">
                                      <p:cBhvr>
                                        <p:cTn id="128" dur="500"/>
                                        <p:tgtEl>
                                          <p:spTgt spid="11"/>
                                        </p:tgtEl>
                                      </p:cBhvr>
                                    </p:animEffect>
                                  </p:childTnLst>
                                </p:cTn>
                              </p:par>
                            </p:childTnLst>
                          </p:cTn>
                        </p:par>
                        <p:par>
                          <p:cTn id="129" fill="hold">
                            <p:stCondLst>
                              <p:cond delay="500"/>
                            </p:stCondLst>
                            <p:childTnLst>
                              <p:par>
                                <p:cTn id="130" presetID="10" presetClass="entr" presetSubtype="0" fill="hold" grpId="0" nodeType="afterEffect">
                                  <p:stCondLst>
                                    <p:cond delay="0"/>
                                  </p:stCondLst>
                                  <p:childTnLst>
                                    <p:set>
                                      <p:cBhvr>
                                        <p:cTn id="131" dur="1" fill="hold">
                                          <p:stCondLst>
                                            <p:cond delay="0"/>
                                          </p:stCondLst>
                                        </p:cTn>
                                        <p:tgtEl>
                                          <p:spTgt spid="9"/>
                                        </p:tgtEl>
                                        <p:attrNameLst>
                                          <p:attrName>style.visibility</p:attrName>
                                        </p:attrNameLst>
                                      </p:cBhvr>
                                      <p:to>
                                        <p:strVal val="visible"/>
                                      </p:to>
                                    </p:set>
                                    <p:animEffect transition="in" filter="fade">
                                      <p:cBhvr>
                                        <p:cTn id="13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P spid="13" grpId="0"/>
    </p:bldLst>
  </p:timing>
</p:sld>
</file>

<file path=ppt/slides/slide2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2.5 Commutativity, doubling and halving</a:t>
            </a:r>
            <a:r>
              <a:rPr lang="en-GB" dirty="0"/>
              <a:t>	  </a:t>
            </a:r>
            <a:r>
              <a:rPr lang="en-US" dirty="0">
                <a:solidFill>
                  <a:srgbClr val="00628C"/>
                </a:solidFill>
              </a:rPr>
              <a:t>Step 2:6</a:t>
            </a:r>
          </a:p>
        </p:txBody>
      </p:sp>
      <p:sp>
        <p:nvSpPr>
          <p:cNvPr id="5" name="TextBox 4">
            <a:extLst>
              <a:ext uri="{FF2B5EF4-FFF2-40B4-BE49-F238E27FC236}">
                <a16:creationId xmlns:a16="http://schemas.microsoft.com/office/drawing/2014/main" id="{A6910584-36F3-4FC9-A2C8-37BDBC172971}"/>
              </a:ext>
            </a:extLst>
          </p:cNvPr>
          <p:cNvSpPr txBox="1"/>
          <p:nvPr/>
        </p:nvSpPr>
        <p:spPr bwMode="auto">
          <a:xfrm>
            <a:off x="4524898" y="4127633"/>
            <a:ext cx="314220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double 20 + double 5</a:t>
            </a:r>
          </a:p>
        </p:txBody>
      </p:sp>
      <p:sp>
        <p:nvSpPr>
          <p:cNvPr id="6" name="TextBox 5">
            <a:extLst>
              <a:ext uri="{FF2B5EF4-FFF2-40B4-BE49-F238E27FC236}">
                <a16:creationId xmlns:a16="http://schemas.microsoft.com/office/drawing/2014/main" id="{44E9EA6C-75CE-476D-9202-74929B8F57EC}"/>
              </a:ext>
            </a:extLst>
          </p:cNvPr>
          <p:cNvSpPr txBox="1"/>
          <p:nvPr/>
        </p:nvSpPr>
        <p:spPr bwMode="auto">
          <a:xfrm>
            <a:off x="5128143" y="4858815"/>
            <a:ext cx="123142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40 + 10</a:t>
            </a:r>
            <a:endParaRPr lang="en-GB" sz="2400" dirty="0">
              <a:solidFill>
                <a:srgbClr val="FF0000"/>
              </a:solidFill>
              <a:latin typeface="Myriad Pro Semibold" charset="0"/>
              <a:ea typeface="Myriad Pro Semibold" charset="0"/>
              <a:cs typeface="Myriad Pro Semibold" charset="0"/>
            </a:endParaRPr>
          </a:p>
        </p:txBody>
      </p:sp>
      <p:sp>
        <p:nvSpPr>
          <p:cNvPr id="7" name="TextBox 6">
            <a:extLst>
              <a:ext uri="{FF2B5EF4-FFF2-40B4-BE49-F238E27FC236}">
                <a16:creationId xmlns:a16="http://schemas.microsoft.com/office/drawing/2014/main" id="{9AB46BDD-D4DC-45C0-AA67-71696FC043DC}"/>
              </a:ext>
            </a:extLst>
          </p:cNvPr>
          <p:cNvSpPr txBox="1"/>
          <p:nvPr/>
        </p:nvSpPr>
        <p:spPr bwMode="auto">
          <a:xfrm>
            <a:off x="6254591" y="4858815"/>
            <a:ext cx="81304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 50</a:t>
            </a:r>
          </a:p>
        </p:txBody>
      </p:sp>
      <p:pic>
        <p:nvPicPr>
          <p:cNvPr id="8" name="Picture 7" descr="A picture containing object, photo, coin, showing&#10;&#10;Description automatically generated">
            <a:extLst>
              <a:ext uri="{FF2B5EF4-FFF2-40B4-BE49-F238E27FC236}">
                <a16:creationId xmlns:a16="http://schemas.microsoft.com/office/drawing/2014/main" id="{2CBD5890-1110-4AE6-A2FA-90EF6E66AFE8}"/>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943996" y="2723522"/>
            <a:ext cx="882000" cy="882000"/>
          </a:xfrm>
          <a:prstGeom prst="rect">
            <a:avLst/>
          </a:prstGeom>
        </p:spPr>
      </p:pic>
      <p:pic>
        <p:nvPicPr>
          <p:cNvPr id="9" name="Picture 8" descr="A picture containing object, photo, coin, showing&#10;&#10;Description automatically generated">
            <a:extLst>
              <a:ext uri="{FF2B5EF4-FFF2-40B4-BE49-F238E27FC236}">
                <a16:creationId xmlns:a16="http://schemas.microsoft.com/office/drawing/2014/main" id="{84863C22-0E93-45E3-BB02-3AACB4E1406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851357" y="2723522"/>
            <a:ext cx="882000" cy="882000"/>
          </a:xfrm>
          <a:prstGeom prst="rect">
            <a:avLst/>
          </a:prstGeom>
        </p:spPr>
      </p:pic>
      <p:pic>
        <p:nvPicPr>
          <p:cNvPr id="12" name="Picture 11" descr="A picture containing object, photo, coin, showing&#10;&#10;Description automatically generated">
            <a:extLst>
              <a:ext uri="{FF2B5EF4-FFF2-40B4-BE49-F238E27FC236}">
                <a16:creationId xmlns:a16="http://schemas.microsoft.com/office/drawing/2014/main" id="{3258F678-088A-4EF0-AA6F-D78817094DDE}"/>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460151" y="2723522"/>
            <a:ext cx="882000" cy="882000"/>
          </a:xfrm>
          <a:prstGeom prst="rect">
            <a:avLst/>
          </a:prstGeom>
        </p:spPr>
      </p:pic>
      <p:pic>
        <p:nvPicPr>
          <p:cNvPr id="13" name="Picture 12" descr="A picture containing object, photo, coin, showing&#10;&#10;Description automatically generated">
            <a:extLst>
              <a:ext uri="{FF2B5EF4-FFF2-40B4-BE49-F238E27FC236}">
                <a16:creationId xmlns:a16="http://schemas.microsoft.com/office/drawing/2014/main" id="{259F5863-3CC7-43D7-8BC9-222B8462859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369019" y="2723522"/>
            <a:ext cx="882000" cy="882000"/>
          </a:xfrm>
          <a:prstGeom prst="rect">
            <a:avLst/>
          </a:prstGeom>
        </p:spPr>
      </p:pic>
      <p:cxnSp>
        <p:nvCxnSpPr>
          <p:cNvPr id="14" name="Straight Connector 13">
            <a:extLst>
              <a:ext uri="{FF2B5EF4-FFF2-40B4-BE49-F238E27FC236}">
                <a16:creationId xmlns:a16="http://schemas.microsoft.com/office/drawing/2014/main" id="{937F6F99-8F01-4093-AC8B-2E37920C82A8}"/>
              </a:ext>
            </a:extLst>
          </p:cNvPr>
          <p:cNvCxnSpPr>
            <a:cxnSpLocks/>
          </p:cNvCxnSpPr>
          <p:nvPr/>
        </p:nvCxnSpPr>
        <p:spPr bwMode="auto">
          <a:xfrm>
            <a:off x="6096001" y="2615551"/>
            <a:ext cx="0" cy="1097945"/>
          </a:xfrm>
          <a:prstGeom prst="line">
            <a:avLst/>
          </a:prstGeom>
          <a:noFill/>
          <a:ln w="28575" cap="flat" cmpd="sng" algn="ctr">
            <a:solidFill>
              <a:srgbClr val="26A4D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1" name="TextBox 20">
            <a:extLst>
              <a:ext uri="{FF2B5EF4-FFF2-40B4-BE49-F238E27FC236}">
                <a16:creationId xmlns:a16="http://schemas.microsoft.com/office/drawing/2014/main" id="{25EF7A87-92BB-469F-B543-1E101FA5A2AD}"/>
              </a:ext>
            </a:extLst>
          </p:cNvPr>
          <p:cNvSpPr txBox="1"/>
          <p:nvPr/>
        </p:nvSpPr>
        <p:spPr bwMode="auto">
          <a:xfrm>
            <a:off x="4604246" y="1069207"/>
            <a:ext cx="155683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double 25</a:t>
            </a:r>
            <a:endParaRPr lang="en-GB" sz="2400" dirty="0">
              <a:solidFill>
                <a:srgbClr val="FF0000"/>
              </a:solidFill>
              <a:latin typeface="Myriad Pro Semibold" charset="0"/>
              <a:ea typeface="Myriad Pro Semibold" charset="0"/>
              <a:cs typeface="Myriad Pro Semibold" charset="0"/>
            </a:endParaRPr>
          </a:p>
        </p:txBody>
      </p:sp>
      <p:sp>
        <p:nvSpPr>
          <p:cNvPr id="22" name="TextBox 21">
            <a:extLst>
              <a:ext uri="{FF2B5EF4-FFF2-40B4-BE49-F238E27FC236}">
                <a16:creationId xmlns:a16="http://schemas.microsoft.com/office/drawing/2014/main" id="{A4D5937B-57B4-4279-A408-E6EDC01C7066}"/>
              </a:ext>
            </a:extLst>
          </p:cNvPr>
          <p:cNvSpPr txBox="1"/>
          <p:nvPr/>
        </p:nvSpPr>
        <p:spPr bwMode="auto">
          <a:xfrm>
            <a:off x="6054234" y="1069206"/>
            <a:ext cx="81304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 50</a:t>
            </a:r>
          </a:p>
        </p:txBody>
      </p:sp>
      <p:pic>
        <p:nvPicPr>
          <p:cNvPr id="23" name="Picture 22" descr="A close up of a sign&#10;&#10;Description automatically generated">
            <a:extLst>
              <a:ext uri="{FF2B5EF4-FFF2-40B4-BE49-F238E27FC236}">
                <a16:creationId xmlns:a16="http://schemas.microsoft.com/office/drawing/2014/main" id="{10B0DFCD-9966-4B77-8DD5-DB48A8EE2AC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29942" y="2957522"/>
            <a:ext cx="653734" cy="648000"/>
          </a:xfrm>
          <a:prstGeom prst="rect">
            <a:avLst/>
          </a:prstGeom>
        </p:spPr>
      </p:pic>
      <p:pic>
        <p:nvPicPr>
          <p:cNvPr id="24" name="Picture 23" descr="A close up of a sign&#10;&#10;Description automatically generated">
            <a:extLst>
              <a:ext uri="{FF2B5EF4-FFF2-40B4-BE49-F238E27FC236}">
                <a16:creationId xmlns:a16="http://schemas.microsoft.com/office/drawing/2014/main" id="{85A5A971-70A0-49D9-A046-BE955848CBA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11339" y="2957522"/>
            <a:ext cx="653734" cy="648000"/>
          </a:xfrm>
          <a:prstGeom prst="rect">
            <a:avLst/>
          </a:prstGeom>
        </p:spPr>
      </p:pic>
      <p:sp>
        <p:nvSpPr>
          <p:cNvPr id="28" name="TextBox 27">
            <a:extLst>
              <a:ext uri="{FF2B5EF4-FFF2-40B4-BE49-F238E27FC236}">
                <a16:creationId xmlns:a16="http://schemas.microsoft.com/office/drawing/2014/main" id="{5A2DFB24-B34E-4EC8-816E-B4D21A801950}"/>
              </a:ext>
            </a:extLst>
          </p:cNvPr>
          <p:cNvSpPr txBox="1"/>
          <p:nvPr/>
        </p:nvSpPr>
        <p:spPr bwMode="auto">
          <a:xfrm>
            <a:off x="5836954" y="2114444"/>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10</a:t>
            </a:r>
          </a:p>
        </p:txBody>
      </p:sp>
      <p:sp>
        <p:nvSpPr>
          <p:cNvPr id="30" name="Right Brace 29">
            <a:extLst>
              <a:ext uri="{FF2B5EF4-FFF2-40B4-BE49-F238E27FC236}">
                <a16:creationId xmlns:a16="http://schemas.microsoft.com/office/drawing/2014/main" id="{FA410036-101A-4A5A-9079-8A1ED8B67D87}"/>
              </a:ext>
            </a:extLst>
          </p:cNvPr>
          <p:cNvSpPr/>
          <p:nvPr/>
        </p:nvSpPr>
        <p:spPr bwMode="auto">
          <a:xfrm rot="16200000" flipV="1">
            <a:off x="6015008" y="1814465"/>
            <a:ext cx="161987" cy="1572337"/>
          </a:xfrm>
          <a:prstGeom prst="rightBrace">
            <a:avLst>
              <a:gd name="adj1" fmla="val 116265"/>
              <a:gd name="adj2" fmla="val 49899"/>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tlCol="0" anchor="ctr"/>
          <a:lstStyle/>
          <a:p>
            <a:pPr algn="ctr"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Tree>
    <p:extLst>
      <p:ext uri="{BB962C8B-B14F-4D97-AF65-F5344CB8AC3E}">
        <p14:creationId xmlns:p14="http://schemas.microsoft.com/office/powerpoint/2010/main" val="39935992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500"/>
                                        <p:tgtEl>
                                          <p:spTgt spid="13"/>
                                        </p:tgtEl>
                                      </p:cBhvr>
                                    </p:animEffect>
                                  </p:childTnLst>
                                </p:cTn>
                              </p:par>
                              <p:par>
                                <p:cTn id="12" presetID="10" presetClass="entr" presetSubtype="0" fill="hold" nodeType="with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fade">
                                      <p:cBhvr>
                                        <p:cTn id="14" dur="500"/>
                                        <p:tgtEl>
                                          <p:spTgt spid="12"/>
                                        </p:tgtEl>
                                      </p:cBhvr>
                                    </p:animEffect>
                                  </p:childTnLst>
                                </p:cTn>
                              </p:par>
                              <p:par>
                                <p:cTn id="15" presetID="10" presetClass="entr" presetSubtype="0" fill="hold" nodeType="withEffect">
                                  <p:stCondLst>
                                    <p:cond delay="0"/>
                                  </p:stCondLst>
                                  <p:childTnLst>
                                    <p:set>
                                      <p:cBhvr>
                                        <p:cTn id="16" dur="1" fill="hold">
                                          <p:stCondLst>
                                            <p:cond delay="0"/>
                                          </p:stCondLst>
                                        </p:cTn>
                                        <p:tgtEl>
                                          <p:spTgt spid="24"/>
                                        </p:tgtEl>
                                        <p:attrNameLst>
                                          <p:attrName>style.visibility</p:attrName>
                                        </p:attrNameLst>
                                      </p:cBhvr>
                                      <p:to>
                                        <p:strVal val="visible"/>
                                      </p:to>
                                    </p:set>
                                    <p:animEffect transition="in" filter="fade">
                                      <p:cBhvr>
                                        <p:cTn id="17" dur="500"/>
                                        <p:tgtEl>
                                          <p:spTgt spid="24"/>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500"/>
                                        <p:tgtEl>
                                          <p:spTgt spid="8"/>
                                        </p:tgtEl>
                                      </p:cBhvr>
                                    </p:animEffect>
                                  </p:childTnLst>
                                </p:cTn>
                              </p:par>
                              <p:par>
                                <p:cTn id="23" presetID="10" presetClass="entr" presetSubtype="0" fill="hold" nodeType="with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fade">
                                      <p:cBhvr>
                                        <p:cTn id="25" dur="500"/>
                                        <p:tgtEl>
                                          <p:spTgt spid="9"/>
                                        </p:tgtEl>
                                      </p:cBhvr>
                                    </p:animEffect>
                                  </p:childTnLst>
                                </p:cTn>
                              </p:par>
                              <p:par>
                                <p:cTn id="26" presetID="10" presetClass="entr" presetSubtype="0" fill="hold" nodeType="withEffect">
                                  <p:stCondLst>
                                    <p:cond delay="0"/>
                                  </p:stCondLst>
                                  <p:childTnLst>
                                    <p:set>
                                      <p:cBhvr>
                                        <p:cTn id="27" dur="1" fill="hold">
                                          <p:stCondLst>
                                            <p:cond delay="0"/>
                                          </p:stCondLst>
                                        </p:cTn>
                                        <p:tgtEl>
                                          <p:spTgt spid="23"/>
                                        </p:tgtEl>
                                        <p:attrNameLst>
                                          <p:attrName>style.visibility</p:attrName>
                                        </p:attrNameLst>
                                      </p:cBhvr>
                                      <p:to>
                                        <p:strVal val="visible"/>
                                      </p:to>
                                    </p:set>
                                    <p:animEffect transition="in" filter="fade">
                                      <p:cBhvr>
                                        <p:cTn id="28" dur="500"/>
                                        <p:tgtEl>
                                          <p:spTgt spid="23"/>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5"/>
                                        </p:tgtEl>
                                        <p:attrNameLst>
                                          <p:attrName>style.visibility</p:attrName>
                                        </p:attrNameLst>
                                      </p:cBhvr>
                                      <p:to>
                                        <p:strVal val="visible"/>
                                      </p:to>
                                    </p:set>
                                    <p:animEffect transition="in" filter="fade">
                                      <p:cBhvr>
                                        <p:cTn id="33" dur="500"/>
                                        <p:tgtEl>
                                          <p:spTgt spid="5"/>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28"/>
                                        </p:tgtEl>
                                        <p:attrNameLst>
                                          <p:attrName>style.visibility</p:attrName>
                                        </p:attrNameLst>
                                      </p:cBhvr>
                                      <p:to>
                                        <p:strVal val="visible"/>
                                      </p:to>
                                    </p:set>
                                    <p:animEffect transition="in" filter="fade">
                                      <p:cBhvr>
                                        <p:cTn id="38" dur="500"/>
                                        <p:tgtEl>
                                          <p:spTgt spid="28"/>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30"/>
                                        </p:tgtEl>
                                        <p:attrNameLst>
                                          <p:attrName>style.visibility</p:attrName>
                                        </p:attrNameLst>
                                      </p:cBhvr>
                                      <p:to>
                                        <p:strVal val="visible"/>
                                      </p:to>
                                    </p:set>
                                    <p:animEffect transition="in" filter="fade">
                                      <p:cBhvr>
                                        <p:cTn id="41" dur="500"/>
                                        <p:tgtEl>
                                          <p:spTgt spid="30"/>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grpId="0" nodeType="clickEffect">
                                  <p:stCondLst>
                                    <p:cond delay="0"/>
                                  </p:stCondLst>
                                  <p:childTnLst>
                                    <p:set>
                                      <p:cBhvr>
                                        <p:cTn id="45" dur="1" fill="hold">
                                          <p:stCondLst>
                                            <p:cond delay="0"/>
                                          </p:stCondLst>
                                        </p:cTn>
                                        <p:tgtEl>
                                          <p:spTgt spid="6"/>
                                        </p:tgtEl>
                                        <p:attrNameLst>
                                          <p:attrName>style.visibility</p:attrName>
                                        </p:attrNameLst>
                                      </p:cBhvr>
                                      <p:to>
                                        <p:strVal val="visible"/>
                                      </p:to>
                                    </p:set>
                                    <p:animEffect transition="in" filter="fade">
                                      <p:cBhvr>
                                        <p:cTn id="46" dur="500"/>
                                        <p:tgtEl>
                                          <p:spTgt spid="6"/>
                                        </p:tgtEl>
                                      </p:cBhvr>
                                    </p:animEffect>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grpId="0" nodeType="clickEffect">
                                  <p:stCondLst>
                                    <p:cond delay="0"/>
                                  </p:stCondLst>
                                  <p:childTnLst>
                                    <p:set>
                                      <p:cBhvr>
                                        <p:cTn id="50" dur="1" fill="hold">
                                          <p:stCondLst>
                                            <p:cond delay="0"/>
                                          </p:stCondLst>
                                        </p:cTn>
                                        <p:tgtEl>
                                          <p:spTgt spid="7"/>
                                        </p:tgtEl>
                                        <p:attrNameLst>
                                          <p:attrName>style.visibility</p:attrName>
                                        </p:attrNameLst>
                                      </p:cBhvr>
                                      <p:to>
                                        <p:strVal val="visible"/>
                                      </p:to>
                                    </p:set>
                                    <p:animEffect transition="in" filter="fade">
                                      <p:cBhvr>
                                        <p:cTn id="51" dur="500"/>
                                        <p:tgtEl>
                                          <p:spTgt spid="7"/>
                                        </p:tgtEl>
                                      </p:cBhvr>
                                    </p:animEffect>
                                  </p:childTnLst>
                                </p:cTn>
                              </p:par>
                            </p:childTnLst>
                          </p:cTn>
                        </p:par>
                        <p:par>
                          <p:cTn id="52" fill="hold">
                            <p:stCondLst>
                              <p:cond delay="500"/>
                            </p:stCondLst>
                            <p:childTnLst>
                              <p:par>
                                <p:cTn id="53" presetID="10" presetClass="entr" presetSubtype="0" fill="hold" grpId="0" nodeType="afterEffect">
                                  <p:stCondLst>
                                    <p:cond delay="0"/>
                                  </p:stCondLst>
                                  <p:childTnLst>
                                    <p:set>
                                      <p:cBhvr>
                                        <p:cTn id="54" dur="1" fill="hold">
                                          <p:stCondLst>
                                            <p:cond delay="0"/>
                                          </p:stCondLst>
                                        </p:cTn>
                                        <p:tgtEl>
                                          <p:spTgt spid="22"/>
                                        </p:tgtEl>
                                        <p:attrNameLst>
                                          <p:attrName>style.visibility</p:attrName>
                                        </p:attrNameLst>
                                      </p:cBhvr>
                                      <p:to>
                                        <p:strVal val="visible"/>
                                      </p:to>
                                    </p:set>
                                    <p:animEffect transition="in" filter="fade">
                                      <p:cBhvr>
                                        <p:cTn id="55"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22" grpId="0"/>
      <p:bldP spid="28" grpId="0"/>
      <p:bldP spid="30" grpId="0" animBg="1"/>
    </p:bldLst>
  </p:timing>
</p:sld>
</file>

<file path=ppt/slides/slide2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2.5 Commutativity, doubling and halving</a:t>
            </a:r>
            <a:r>
              <a:rPr lang="en-GB" dirty="0"/>
              <a:t>	  </a:t>
            </a:r>
            <a:r>
              <a:rPr lang="en-US" dirty="0">
                <a:solidFill>
                  <a:srgbClr val="00628C"/>
                </a:solidFill>
              </a:rPr>
              <a:t>Step 2:6</a:t>
            </a:r>
          </a:p>
        </p:txBody>
      </p:sp>
      <p:sp>
        <p:nvSpPr>
          <p:cNvPr id="3" name="TextBox 2">
            <a:extLst>
              <a:ext uri="{FF2B5EF4-FFF2-40B4-BE49-F238E27FC236}">
                <a16:creationId xmlns:a16="http://schemas.microsoft.com/office/drawing/2014/main" id="{194D98B9-4844-4DF0-AED0-AD5E32FB0EDA}"/>
              </a:ext>
            </a:extLst>
          </p:cNvPr>
          <p:cNvSpPr txBox="1"/>
          <p:nvPr/>
        </p:nvSpPr>
        <p:spPr bwMode="auto">
          <a:xfrm>
            <a:off x="4524902" y="4127633"/>
            <a:ext cx="314220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double 30 + double 5</a:t>
            </a:r>
          </a:p>
        </p:txBody>
      </p:sp>
      <p:sp>
        <p:nvSpPr>
          <p:cNvPr id="4" name="TextBox 3">
            <a:extLst>
              <a:ext uri="{FF2B5EF4-FFF2-40B4-BE49-F238E27FC236}">
                <a16:creationId xmlns:a16="http://schemas.microsoft.com/office/drawing/2014/main" id="{08E4EC11-D07E-4BF2-B111-AA6FDB11AF3C}"/>
              </a:ext>
            </a:extLst>
          </p:cNvPr>
          <p:cNvSpPr txBox="1"/>
          <p:nvPr/>
        </p:nvSpPr>
        <p:spPr bwMode="auto">
          <a:xfrm>
            <a:off x="5123379" y="4858815"/>
            <a:ext cx="123142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60 + 10</a:t>
            </a:r>
            <a:endParaRPr lang="en-GB" sz="2400" dirty="0">
              <a:solidFill>
                <a:srgbClr val="FF0000"/>
              </a:solidFill>
              <a:latin typeface="Myriad Pro Semibold" charset="0"/>
              <a:ea typeface="Myriad Pro Semibold" charset="0"/>
              <a:cs typeface="Myriad Pro Semibold" charset="0"/>
            </a:endParaRPr>
          </a:p>
        </p:txBody>
      </p:sp>
      <p:sp>
        <p:nvSpPr>
          <p:cNvPr id="5" name="TextBox 4">
            <a:extLst>
              <a:ext uri="{FF2B5EF4-FFF2-40B4-BE49-F238E27FC236}">
                <a16:creationId xmlns:a16="http://schemas.microsoft.com/office/drawing/2014/main" id="{C7BDC22A-BA93-45FA-8116-228391DBF1BB}"/>
              </a:ext>
            </a:extLst>
          </p:cNvPr>
          <p:cNvSpPr txBox="1"/>
          <p:nvPr/>
        </p:nvSpPr>
        <p:spPr bwMode="auto">
          <a:xfrm>
            <a:off x="6249827" y="4858815"/>
            <a:ext cx="81304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 70</a:t>
            </a:r>
          </a:p>
        </p:txBody>
      </p:sp>
      <p:pic>
        <p:nvPicPr>
          <p:cNvPr id="6" name="Picture 5" descr="A picture containing object, photo, coin, showing&#10;&#10;Description automatically generated">
            <a:extLst>
              <a:ext uri="{FF2B5EF4-FFF2-40B4-BE49-F238E27FC236}">
                <a16:creationId xmlns:a16="http://schemas.microsoft.com/office/drawing/2014/main" id="{00E52767-50F0-407C-B8D2-5B9B3315D31F}"/>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943996" y="2723522"/>
            <a:ext cx="882000" cy="882000"/>
          </a:xfrm>
          <a:prstGeom prst="rect">
            <a:avLst/>
          </a:prstGeom>
        </p:spPr>
      </p:pic>
      <p:pic>
        <p:nvPicPr>
          <p:cNvPr id="7" name="Picture 6" descr="A picture containing object, photo, coin, showing&#10;&#10;Description automatically generated">
            <a:extLst>
              <a:ext uri="{FF2B5EF4-FFF2-40B4-BE49-F238E27FC236}">
                <a16:creationId xmlns:a16="http://schemas.microsoft.com/office/drawing/2014/main" id="{AD9533A8-C2C5-4C64-B17B-D28F8C43781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851357" y="2723522"/>
            <a:ext cx="882000" cy="882000"/>
          </a:xfrm>
          <a:prstGeom prst="rect">
            <a:avLst/>
          </a:prstGeom>
        </p:spPr>
      </p:pic>
      <p:pic>
        <p:nvPicPr>
          <p:cNvPr id="8" name="Picture 7" descr="A picture containing object, photo, coin, showing&#10;&#10;Description automatically generated">
            <a:extLst>
              <a:ext uri="{FF2B5EF4-FFF2-40B4-BE49-F238E27FC236}">
                <a16:creationId xmlns:a16="http://schemas.microsoft.com/office/drawing/2014/main" id="{F39B6988-06A0-4ED7-B35C-47C64856E959}"/>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758718" y="2723522"/>
            <a:ext cx="882000" cy="882000"/>
          </a:xfrm>
          <a:prstGeom prst="rect">
            <a:avLst/>
          </a:prstGeom>
        </p:spPr>
      </p:pic>
      <p:pic>
        <p:nvPicPr>
          <p:cNvPr id="9" name="Picture 8" descr="A picture containing object, photo, coin, showing&#10;&#10;Description automatically generated">
            <a:extLst>
              <a:ext uri="{FF2B5EF4-FFF2-40B4-BE49-F238E27FC236}">
                <a16:creationId xmlns:a16="http://schemas.microsoft.com/office/drawing/2014/main" id="{8607E8B0-B33B-414D-8221-874673DD1809}"/>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551283" y="2723522"/>
            <a:ext cx="882000" cy="882000"/>
          </a:xfrm>
          <a:prstGeom prst="rect">
            <a:avLst/>
          </a:prstGeom>
        </p:spPr>
      </p:pic>
      <p:pic>
        <p:nvPicPr>
          <p:cNvPr id="10" name="Picture 9" descr="A picture containing object, photo, coin, showing&#10;&#10;Description automatically generated">
            <a:extLst>
              <a:ext uri="{FF2B5EF4-FFF2-40B4-BE49-F238E27FC236}">
                <a16:creationId xmlns:a16="http://schemas.microsoft.com/office/drawing/2014/main" id="{EB6546E1-621F-4236-951D-DE7C0F8A029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460151" y="2723522"/>
            <a:ext cx="882000" cy="882000"/>
          </a:xfrm>
          <a:prstGeom prst="rect">
            <a:avLst/>
          </a:prstGeom>
        </p:spPr>
      </p:pic>
      <p:pic>
        <p:nvPicPr>
          <p:cNvPr id="11" name="Picture 10" descr="A picture containing object, photo, coin, showing&#10;&#10;Description automatically generated">
            <a:extLst>
              <a:ext uri="{FF2B5EF4-FFF2-40B4-BE49-F238E27FC236}">
                <a16:creationId xmlns:a16="http://schemas.microsoft.com/office/drawing/2014/main" id="{50DB9499-DD9A-4057-86B8-2B169F9BDFA9}"/>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369019" y="2723522"/>
            <a:ext cx="882000" cy="882000"/>
          </a:xfrm>
          <a:prstGeom prst="rect">
            <a:avLst/>
          </a:prstGeom>
        </p:spPr>
      </p:pic>
      <p:cxnSp>
        <p:nvCxnSpPr>
          <p:cNvPr id="12" name="Straight Connector 11">
            <a:extLst>
              <a:ext uri="{FF2B5EF4-FFF2-40B4-BE49-F238E27FC236}">
                <a16:creationId xmlns:a16="http://schemas.microsoft.com/office/drawing/2014/main" id="{60A67E0D-61AC-438E-BC09-12322C484B21}"/>
              </a:ext>
            </a:extLst>
          </p:cNvPr>
          <p:cNvCxnSpPr>
            <a:cxnSpLocks/>
          </p:cNvCxnSpPr>
          <p:nvPr/>
        </p:nvCxnSpPr>
        <p:spPr bwMode="auto">
          <a:xfrm>
            <a:off x="6096001" y="2615551"/>
            <a:ext cx="0" cy="1097945"/>
          </a:xfrm>
          <a:prstGeom prst="line">
            <a:avLst/>
          </a:prstGeom>
          <a:noFill/>
          <a:ln w="28575" cap="flat" cmpd="sng" algn="ctr">
            <a:solidFill>
              <a:srgbClr val="26A4D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3" name="TextBox 12">
            <a:extLst>
              <a:ext uri="{FF2B5EF4-FFF2-40B4-BE49-F238E27FC236}">
                <a16:creationId xmlns:a16="http://schemas.microsoft.com/office/drawing/2014/main" id="{7F3B90C4-8E08-46C0-838D-1B7F279E54AA}"/>
              </a:ext>
            </a:extLst>
          </p:cNvPr>
          <p:cNvSpPr txBox="1"/>
          <p:nvPr/>
        </p:nvSpPr>
        <p:spPr bwMode="auto">
          <a:xfrm>
            <a:off x="4604246" y="1069207"/>
            <a:ext cx="155683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double 35</a:t>
            </a:r>
            <a:endParaRPr lang="en-GB" sz="2400" dirty="0">
              <a:solidFill>
                <a:srgbClr val="FF0000"/>
              </a:solidFill>
              <a:latin typeface="Myriad Pro Semibold" charset="0"/>
              <a:ea typeface="Myriad Pro Semibold" charset="0"/>
              <a:cs typeface="Myriad Pro Semibold" charset="0"/>
            </a:endParaRPr>
          </a:p>
        </p:txBody>
      </p:sp>
      <p:sp>
        <p:nvSpPr>
          <p:cNvPr id="14" name="TextBox 13">
            <a:extLst>
              <a:ext uri="{FF2B5EF4-FFF2-40B4-BE49-F238E27FC236}">
                <a16:creationId xmlns:a16="http://schemas.microsoft.com/office/drawing/2014/main" id="{6B9195BA-D98B-4BB6-826C-F97BC48D97D1}"/>
              </a:ext>
            </a:extLst>
          </p:cNvPr>
          <p:cNvSpPr txBox="1"/>
          <p:nvPr/>
        </p:nvSpPr>
        <p:spPr bwMode="auto">
          <a:xfrm>
            <a:off x="6054234" y="1069206"/>
            <a:ext cx="81304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 70</a:t>
            </a:r>
          </a:p>
        </p:txBody>
      </p:sp>
      <p:pic>
        <p:nvPicPr>
          <p:cNvPr id="15" name="Picture 14" descr="A close up of a sign&#10;&#10;Description automatically generated">
            <a:extLst>
              <a:ext uri="{FF2B5EF4-FFF2-40B4-BE49-F238E27FC236}">
                <a16:creationId xmlns:a16="http://schemas.microsoft.com/office/drawing/2014/main" id="{3DAD2CFE-79AE-4EB1-B5E7-BB775AC64AC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29942" y="2957522"/>
            <a:ext cx="653734" cy="648000"/>
          </a:xfrm>
          <a:prstGeom prst="rect">
            <a:avLst/>
          </a:prstGeom>
        </p:spPr>
      </p:pic>
      <p:pic>
        <p:nvPicPr>
          <p:cNvPr id="16" name="Picture 15" descr="A close up of a sign&#10;&#10;Description automatically generated">
            <a:extLst>
              <a:ext uri="{FF2B5EF4-FFF2-40B4-BE49-F238E27FC236}">
                <a16:creationId xmlns:a16="http://schemas.microsoft.com/office/drawing/2014/main" id="{8E1267F2-2D41-4658-B3F6-B7839EFE3E9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11339" y="2957522"/>
            <a:ext cx="653734" cy="648000"/>
          </a:xfrm>
          <a:prstGeom prst="rect">
            <a:avLst/>
          </a:prstGeom>
        </p:spPr>
      </p:pic>
      <p:sp>
        <p:nvSpPr>
          <p:cNvPr id="17" name="TextBox 16">
            <a:extLst>
              <a:ext uri="{FF2B5EF4-FFF2-40B4-BE49-F238E27FC236}">
                <a16:creationId xmlns:a16="http://schemas.microsoft.com/office/drawing/2014/main" id="{3F4FF0C2-7BD6-4B87-A40F-C2259B15F3E8}"/>
              </a:ext>
            </a:extLst>
          </p:cNvPr>
          <p:cNvSpPr txBox="1"/>
          <p:nvPr/>
        </p:nvSpPr>
        <p:spPr bwMode="auto">
          <a:xfrm>
            <a:off x="5836954" y="2114444"/>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10</a:t>
            </a:r>
          </a:p>
        </p:txBody>
      </p:sp>
      <p:sp>
        <p:nvSpPr>
          <p:cNvPr id="18" name="Right Brace 17">
            <a:extLst>
              <a:ext uri="{FF2B5EF4-FFF2-40B4-BE49-F238E27FC236}">
                <a16:creationId xmlns:a16="http://schemas.microsoft.com/office/drawing/2014/main" id="{F7883BE2-4141-4DB0-AA55-89EADE0AC465}"/>
              </a:ext>
            </a:extLst>
          </p:cNvPr>
          <p:cNvSpPr/>
          <p:nvPr/>
        </p:nvSpPr>
        <p:spPr bwMode="auto">
          <a:xfrm rot="16200000" flipV="1">
            <a:off x="6015008" y="1814465"/>
            <a:ext cx="161987" cy="1572337"/>
          </a:xfrm>
          <a:prstGeom prst="rightBrace">
            <a:avLst>
              <a:gd name="adj1" fmla="val 116265"/>
              <a:gd name="adj2" fmla="val 49899"/>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tlCol="0" anchor="ctr"/>
          <a:lstStyle/>
          <a:p>
            <a:pPr algn="ctr"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Tree>
    <p:extLst>
      <p:ext uri="{BB962C8B-B14F-4D97-AF65-F5344CB8AC3E}">
        <p14:creationId xmlns:p14="http://schemas.microsoft.com/office/powerpoint/2010/main" val="39105274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500"/>
                                        <p:tgtEl>
                                          <p:spTgt spid="13"/>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fade">
                                      <p:cBhvr>
                                        <p:cTn id="22" dur="500"/>
                                        <p:tgtEl>
                                          <p:spTgt spid="3"/>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fade">
                                      <p:cBhvr>
                                        <p:cTn id="27" dur="500"/>
                                        <p:tgtEl>
                                          <p:spTgt spid="4"/>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fade">
                                      <p:cBhvr>
                                        <p:cTn id="32" dur="500"/>
                                        <p:tgtEl>
                                          <p:spTgt spid="5"/>
                                        </p:tgtEl>
                                      </p:cBhvr>
                                    </p:animEffect>
                                  </p:childTnLst>
                                </p:cTn>
                              </p:par>
                            </p:childTnLst>
                          </p:cTn>
                        </p:par>
                        <p:par>
                          <p:cTn id="33" fill="hold">
                            <p:stCondLst>
                              <p:cond delay="500"/>
                            </p:stCondLst>
                            <p:childTnLst>
                              <p:par>
                                <p:cTn id="34" presetID="10" presetClass="entr" presetSubtype="0" fill="hold" grpId="0" nodeType="afterEffect">
                                  <p:stCondLst>
                                    <p:cond delay="0"/>
                                  </p:stCondLst>
                                  <p:childTnLst>
                                    <p:set>
                                      <p:cBhvr>
                                        <p:cTn id="35" dur="1" fill="hold">
                                          <p:stCondLst>
                                            <p:cond delay="0"/>
                                          </p:stCondLst>
                                        </p:cTn>
                                        <p:tgtEl>
                                          <p:spTgt spid="14"/>
                                        </p:tgtEl>
                                        <p:attrNameLst>
                                          <p:attrName>style.visibility</p:attrName>
                                        </p:attrNameLst>
                                      </p:cBhvr>
                                      <p:to>
                                        <p:strVal val="visible"/>
                                      </p:to>
                                    </p:set>
                                    <p:animEffect transition="in" filter="fade">
                                      <p:cBhvr>
                                        <p:cTn id="36"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13" grpId="0"/>
      <p:bldP spid="14" grpId="0"/>
    </p:bldLst>
  </p:timing>
</p:sld>
</file>

<file path=ppt/slides/slide2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2.5 Commutativity, doubling and halving</a:t>
            </a:r>
            <a:r>
              <a:rPr lang="en-GB" dirty="0"/>
              <a:t>	  </a:t>
            </a:r>
            <a:r>
              <a:rPr lang="en-US" dirty="0">
                <a:solidFill>
                  <a:srgbClr val="00628C"/>
                </a:solidFill>
              </a:rPr>
              <a:t>Step 2:7</a:t>
            </a:r>
          </a:p>
        </p:txBody>
      </p:sp>
      <p:sp>
        <p:nvSpPr>
          <p:cNvPr id="10" name="TextBox 9">
            <a:extLst>
              <a:ext uri="{FF2B5EF4-FFF2-40B4-BE49-F238E27FC236}">
                <a16:creationId xmlns:a16="http://schemas.microsoft.com/office/drawing/2014/main" id="{C3900164-980A-4F35-9E56-5C498C219204}"/>
              </a:ext>
            </a:extLst>
          </p:cNvPr>
          <p:cNvSpPr txBox="1"/>
          <p:nvPr/>
        </p:nvSpPr>
        <p:spPr bwMode="auto">
          <a:xfrm>
            <a:off x="2898957" y="1069207"/>
            <a:ext cx="639412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2 packets, 6 bones in each. How many bones?</a:t>
            </a:r>
          </a:p>
        </p:txBody>
      </p:sp>
      <p:sp>
        <p:nvSpPr>
          <p:cNvPr id="12" name="TextBox 11">
            <a:extLst>
              <a:ext uri="{FF2B5EF4-FFF2-40B4-BE49-F238E27FC236}">
                <a16:creationId xmlns:a16="http://schemas.microsoft.com/office/drawing/2014/main" id="{15B3FEFC-B260-413C-84F8-60AA13A74596}"/>
              </a:ext>
            </a:extLst>
          </p:cNvPr>
          <p:cNvSpPr txBox="1"/>
          <p:nvPr/>
        </p:nvSpPr>
        <p:spPr bwMode="auto">
          <a:xfrm>
            <a:off x="5080473" y="5134632"/>
            <a:ext cx="144783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2  ×  6  =</a:t>
            </a:r>
            <a:endParaRPr lang="en-GB" sz="2400" dirty="0">
              <a:solidFill>
                <a:srgbClr val="C00000"/>
              </a:solidFill>
              <a:latin typeface="Myriad Pro Semibold" charset="0"/>
              <a:ea typeface="Myriad Pro Semibold" charset="0"/>
              <a:cs typeface="Myriad Pro Semibold" charset="0"/>
            </a:endParaRPr>
          </a:p>
        </p:txBody>
      </p:sp>
      <p:sp>
        <p:nvSpPr>
          <p:cNvPr id="13" name="Rectangle 12">
            <a:extLst>
              <a:ext uri="{FF2B5EF4-FFF2-40B4-BE49-F238E27FC236}">
                <a16:creationId xmlns:a16="http://schemas.microsoft.com/office/drawing/2014/main" id="{3737C397-75F9-40E1-B1B4-E3A49AF5051E}"/>
              </a:ext>
            </a:extLst>
          </p:cNvPr>
          <p:cNvSpPr/>
          <p:nvPr/>
        </p:nvSpPr>
        <p:spPr bwMode="auto">
          <a:xfrm>
            <a:off x="6621543" y="5134632"/>
            <a:ext cx="461665" cy="461665"/>
          </a:xfrm>
          <a:prstGeom prst="rect">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14" name="TextBox 13">
            <a:extLst>
              <a:ext uri="{FF2B5EF4-FFF2-40B4-BE49-F238E27FC236}">
                <a16:creationId xmlns:a16="http://schemas.microsoft.com/office/drawing/2014/main" id="{0C2BDFC3-A2C6-4E3B-A63E-E5AADCDF52B2}"/>
              </a:ext>
            </a:extLst>
          </p:cNvPr>
          <p:cNvSpPr txBox="1"/>
          <p:nvPr/>
        </p:nvSpPr>
        <p:spPr bwMode="auto">
          <a:xfrm>
            <a:off x="6593329" y="5134631"/>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12</a:t>
            </a:r>
          </a:p>
        </p:txBody>
      </p:sp>
      <p:grpSp>
        <p:nvGrpSpPr>
          <p:cNvPr id="26" name="Group 25">
            <a:extLst>
              <a:ext uri="{FF2B5EF4-FFF2-40B4-BE49-F238E27FC236}">
                <a16:creationId xmlns:a16="http://schemas.microsoft.com/office/drawing/2014/main" id="{0F5472EE-0F6F-49E5-AC4E-2A13F399AA65}"/>
              </a:ext>
            </a:extLst>
          </p:cNvPr>
          <p:cNvGrpSpPr/>
          <p:nvPr/>
        </p:nvGrpSpPr>
        <p:grpSpPr>
          <a:xfrm>
            <a:off x="3940889" y="3230975"/>
            <a:ext cx="4320000" cy="1656000"/>
            <a:chOff x="2412000" y="3479480"/>
            <a:chExt cx="4320000" cy="1656000"/>
          </a:xfrm>
        </p:grpSpPr>
        <p:sp>
          <p:nvSpPr>
            <p:cNvPr id="27" name="Rectangle 26">
              <a:extLst>
                <a:ext uri="{FF2B5EF4-FFF2-40B4-BE49-F238E27FC236}">
                  <a16:creationId xmlns:a16="http://schemas.microsoft.com/office/drawing/2014/main" id="{53A37622-93F9-4C9A-8465-1909E4F9949F}"/>
                </a:ext>
              </a:extLst>
            </p:cNvPr>
            <p:cNvSpPr/>
            <p:nvPr/>
          </p:nvSpPr>
          <p:spPr bwMode="auto">
            <a:xfrm>
              <a:off x="2412000" y="3479480"/>
              <a:ext cx="4320000" cy="1656000"/>
            </a:xfrm>
            <a:prstGeom prst="rect">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cxnSp>
          <p:nvCxnSpPr>
            <p:cNvPr id="28" name="Straight Connector 27">
              <a:extLst>
                <a:ext uri="{FF2B5EF4-FFF2-40B4-BE49-F238E27FC236}">
                  <a16:creationId xmlns:a16="http://schemas.microsoft.com/office/drawing/2014/main" id="{5EE46129-0D30-4FD4-BD20-46D319A6AC10}"/>
                </a:ext>
              </a:extLst>
            </p:cNvPr>
            <p:cNvCxnSpPr/>
            <p:nvPr/>
          </p:nvCxnSpPr>
          <p:spPr bwMode="auto">
            <a:xfrm>
              <a:off x="2412000" y="4317005"/>
              <a:ext cx="4320000" cy="0"/>
            </a:xfrm>
            <a:prstGeom prst="lin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9" name="Straight Connector 28">
              <a:extLst>
                <a:ext uri="{FF2B5EF4-FFF2-40B4-BE49-F238E27FC236}">
                  <a16:creationId xmlns:a16="http://schemas.microsoft.com/office/drawing/2014/main" id="{8DE48352-3B45-4B82-9333-8BCBE6F5837C}"/>
                </a:ext>
              </a:extLst>
            </p:cNvPr>
            <p:cNvCxnSpPr/>
            <p:nvPr/>
          </p:nvCxnSpPr>
          <p:spPr bwMode="auto">
            <a:xfrm>
              <a:off x="4572000" y="4306805"/>
              <a:ext cx="0" cy="828675"/>
            </a:xfrm>
            <a:prstGeom prst="lin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0" name="TextBox 29">
              <a:extLst>
                <a:ext uri="{FF2B5EF4-FFF2-40B4-BE49-F238E27FC236}">
                  <a16:creationId xmlns:a16="http://schemas.microsoft.com/office/drawing/2014/main" id="{B1A19EB8-7F48-49F3-AFC4-CBDB5D6F7A58}"/>
                </a:ext>
              </a:extLst>
            </p:cNvPr>
            <p:cNvSpPr txBox="1"/>
            <p:nvPr/>
          </p:nvSpPr>
          <p:spPr bwMode="auto">
            <a:xfrm>
              <a:off x="3305598" y="4490310"/>
              <a:ext cx="3513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6</a:t>
              </a:r>
              <a:endParaRPr lang="en-GB" sz="2400" dirty="0">
                <a:solidFill>
                  <a:srgbClr val="C00000"/>
                </a:solidFill>
                <a:latin typeface="Myriad Pro Semibold" charset="0"/>
                <a:ea typeface="Myriad Pro Semibold" charset="0"/>
                <a:cs typeface="Myriad Pro Semibold" charset="0"/>
              </a:endParaRPr>
            </a:p>
          </p:txBody>
        </p:sp>
        <p:sp>
          <p:nvSpPr>
            <p:cNvPr id="31" name="TextBox 30">
              <a:extLst>
                <a:ext uri="{FF2B5EF4-FFF2-40B4-BE49-F238E27FC236}">
                  <a16:creationId xmlns:a16="http://schemas.microsoft.com/office/drawing/2014/main" id="{5454DD6A-7F9C-4865-A6D3-ED1E1FFFD12D}"/>
                </a:ext>
              </a:extLst>
            </p:cNvPr>
            <p:cNvSpPr txBox="1"/>
            <p:nvPr/>
          </p:nvSpPr>
          <p:spPr bwMode="auto">
            <a:xfrm>
              <a:off x="5476311" y="4490310"/>
              <a:ext cx="3513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6</a:t>
              </a:r>
              <a:endParaRPr lang="en-GB" sz="2400" dirty="0">
                <a:solidFill>
                  <a:srgbClr val="C00000"/>
                </a:solidFill>
                <a:latin typeface="Myriad Pro Semibold" charset="0"/>
                <a:ea typeface="Myriad Pro Semibold" charset="0"/>
                <a:cs typeface="Myriad Pro Semibold" charset="0"/>
              </a:endParaRPr>
            </a:p>
          </p:txBody>
        </p:sp>
      </p:grpSp>
      <p:sp>
        <p:nvSpPr>
          <p:cNvPr id="32" name="TextBox 31">
            <a:extLst>
              <a:ext uri="{FF2B5EF4-FFF2-40B4-BE49-F238E27FC236}">
                <a16:creationId xmlns:a16="http://schemas.microsoft.com/office/drawing/2014/main" id="{98CB9743-5499-44DA-9C9F-F47B34A25F47}"/>
              </a:ext>
            </a:extLst>
          </p:cNvPr>
          <p:cNvSpPr txBox="1"/>
          <p:nvPr/>
        </p:nvSpPr>
        <p:spPr bwMode="auto">
          <a:xfrm>
            <a:off x="5939627" y="3422297"/>
            <a:ext cx="32252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a:t>
            </a:r>
            <a:endParaRPr lang="en-GB" sz="2400" dirty="0">
              <a:solidFill>
                <a:srgbClr val="C00000"/>
              </a:solidFill>
              <a:latin typeface="Myriad Pro Semibold" charset="0"/>
              <a:ea typeface="Myriad Pro Semibold" charset="0"/>
              <a:cs typeface="Myriad Pro Semibold" charset="0"/>
            </a:endParaRPr>
          </a:p>
        </p:txBody>
      </p:sp>
      <p:sp>
        <p:nvSpPr>
          <p:cNvPr id="33" name="TextBox 32">
            <a:extLst>
              <a:ext uri="{FF2B5EF4-FFF2-40B4-BE49-F238E27FC236}">
                <a16:creationId xmlns:a16="http://schemas.microsoft.com/office/drawing/2014/main" id="{AE8EA79B-0C13-40A3-81C1-05435B3F92BF}"/>
              </a:ext>
            </a:extLst>
          </p:cNvPr>
          <p:cNvSpPr txBox="1"/>
          <p:nvPr/>
        </p:nvSpPr>
        <p:spPr bwMode="auto">
          <a:xfrm>
            <a:off x="5836279" y="3422297"/>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12</a:t>
            </a:r>
          </a:p>
        </p:txBody>
      </p:sp>
      <p:sp>
        <p:nvSpPr>
          <p:cNvPr id="43" name="TextBox 42">
            <a:extLst>
              <a:ext uri="{FF2B5EF4-FFF2-40B4-BE49-F238E27FC236}">
                <a16:creationId xmlns:a16="http://schemas.microsoft.com/office/drawing/2014/main" id="{8CB5A8A9-A770-437A-9A98-ADB70895D4B0}"/>
              </a:ext>
            </a:extLst>
          </p:cNvPr>
          <p:cNvSpPr txBox="1"/>
          <p:nvPr/>
        </p:nvSpPr>
        <p:spPr bwMode="auto">
          <a:xfrm>
            <a:off x="3466971" y="5788795"/>
            <a:ext cx="52693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Double 6 is 12, so 2 groups of 6 is 12.</a:t>
            </a:r>
          </a:p>
        </p:txBody>
      </p:sp>
      <p:pic>
        <p:nvPicPr>
          <p:cNvPr id="11" name="Picture 10">
            <a:extLst>
              <a:ext uri="{FF2B5EF4-FFF2-40B4-BE49-F238E27FC236}">
                <a16:creationId xmlns:a16="http://schemas.microsoft.com/office/drawing/2014/main" id="{10A86159-E89B-479C-A8F3-C941F4497B7D}"/>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4769255" y="1597652"/>
            <a:ext cx="2653493" cy="1406581"/>
          </a:xfrm>
          <a:prstGeom prst="rect">
            <a:avLst/>
          </a:prstGeom>
        </p:spPr>
      </p:pic>
      <p:pic>
        <p:nvPicPr>
          <p:cNvPr id="4" name="Picture 3">
            <a:extLst>
              <a:ext uri="{FF2B5EF4-FFF2-40B4-BE49-F238E27FC236}">
                <a16:creationId xmlns:a16="http://schemas.microsoft.com/office/drawing/2014/main" id="{846905FA-BC54-43DD-B7D7-2DE98D01266B}"/>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1842812" y="816867"/>
            <a:ext cx="713467" cy="1155525"/>
          </a:xfrm>
          <a:prstGeom prst="rect">
            <a:avLst/>
          </a:prstGeom>
        </p:spPr>
      </p:pic>
    </p:spTree>
    <p:extLst>
      <p:ext uri="{BB962C8B-B14F-4D97-AF65-F5344CB8AC3E}">
        <p14:creationId xmlns:p14="http://schemas.microsoft.com/office/powerpoint/2010/main" val="18366392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500"/>
                                        <p:tgtEl>
                                          <p:spTgt spid="2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2"/>
                                        </p:tgtEl>
                                        <p:attrNameLst>
                                          <p:attrName>style.visibility</p:attrName>
                                        </p:attrNameLst>
                                      </p:cBhvr>
                                      <p:to>
                                        <p:strVal val="visible"/>
                                      </p:to>
                                    </p:set>
                                    <p:animEffect transition="in" filter="fade">
                                      <p:cBhvr>
                                        <p:cTn id="10" dur="500"/>
                                        <p:tgtEl>
                                          <p:spTgt spid="32"/>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500"/>
                                        <p:tgtEl>
                                          <p:spTgt spid="12"/>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fade">
                                      <p:cBhvr>
                                        <p:cTn id="18" dur="500"/>
                                        <p:tgtEl>
                                          <p:spTgt spid="13"/>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43"/>
                                        </p:tgtEl>
                                        <p:attrNameLst>
                                          <p:attrName>style.visibility</p:attrName>
                                        </p:attrNameLst>
                                      </p:cBhvr>
                                      <p:to>
                                        <p:strVal val="visible"/>
                                      </p:to>
                                    </p:set>
                                    <p:animEffect transition="in" filter="fade">
                                      <p:cBhvr>
                                        <p:cTn id="23" dur="500"/>
                                        <p:tgtEl>
                                          <p:spTgt spid="43"/>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xit" presetSubtype="0" fill="hold" grpId="1" nodeType="clickEffect">
                                  <p:stCondLst>
                                    <p:cond delay="0"/>
                                  </p:stCondLst>
                                  <p:childTnLst>
                                    <p:animEffect transition="out" filter="fade">
                                      <p:cBhvr>
                                        <p:cTn id="27" dur="500"/>
                                        <p:tgtEl>
                                          <p:spTgt spid="32"/>
                                        </p:tgtEl>
                                      </p:cBhvr>
                                    </p:animEffect>
                                    <p:set>
                                      <p:cBhvr>
                                        <p:cTn id="28" dur="1" fill="hold">
                                          <p:stCondLst>
                                            <p:cond delay="499"/>
                                          </p:stCondLst>
                                        </p:cTn>
                                        <p:tgtEl>
                                          <p:spTgt spid="32"/>
                                        </p:tgtEl>
                                        <p:attrNameLst>
                                          <p:attrName>style.visibility</p:attrName>
                                        </p:attrNameLst>
                                      </p:cBhvr>
                                      <p:to>
                                        <p:strVal val="hidden"/>
                                      </p:to>
                                    </p:set>
                                  </p:childTnLst>
                                </p:cTn>
                              </p:par>
                            </p:childTnLst>
                          </p:cTn>
                        </p:par>
                        <p:par>
                          <p:cTn id="29" fill="hold">
                            <p:stCondLst>
                              <p:cond delay="500"/>
                            </p:stCondLst>
                            <p:childTnLst>
                              <p:par>
                                <p:cTn id="30" presetID="10" presetClass="entr" presetSubtype="0" fill="hold" grpId="0" nodeType="afterEffect">
                                  <p:stCondLst>
                                    <p:cond delay="0"/>
                                  </p:stCondLst>
                                  <p:childTnLst>
                                    <p:set>
                                      <p:cBhvr>
                                        <p:cTn id="31" dur="1" fill="hold">
                                          <p:stCondLst>
                                            <p:cond delay="0"/>
                                          </p:stCondLst>
                                        </p:cTn>
                                        <p:tgtEl>
                                          <p:spTgt spid="33"/>
                                        </p:tgtEl>
                                        <p:attrNameLst>
                                          <p:attrName>style.visibility</p:attrName>
                                        </p:attrNameLst>
                                      </p:cBhvr>
                                      <p:to>
                                        <p:strVal val="visible"/>
                                      </p:to>
                                    </p:set>
                                    <p:animEffect transition="in" filter="fade">
                                      <p:cBhvr>
                                        <p:cTn id="32" dur="500"/>
                                        <p:tgtEl>
                                          <p:spTgt spid="33"/>
                                        </p:tgtEl>
                                      </p:cBhvr>
                                    </p:animEffect>
                                  </p:childTnLst>
                                </p:cTn>
                              </p:par>
                            </p:childTnLst>
                          </p:cTn>
                        </p:par>
                        <p:par>
                          <p:cTn id="33" fill="hold">
                            <p:stCondLst>
                              <p:cond delay="1000"/>
                            </p:stCondLst>
                            <p:childTnLst>
                              <p:par>
                                <p:cTn id="34" presetID="10" presetClass="entr" presetSubtype="0" fill="hold" grpId="0" nodeType="afterEffect">
                                  <p:stCondLst>
                                    <p:cond delay="0"/>
                                  </p:stCondLst>
                                  <p:childTnLst>
                                    <p:set>
                                      <p:cBhvr>
                                        <p:cTn id="35" dur="1" fill="hold">
                                          <p:stCondLst>
                                            <p:cond delay="0"/>
                                          </p:stCondLst>
                                        </p:cTn>
                                        <p:tgtEl>
                                          <p:spTgt spid="14"/>
                                        </p:tgtEl>
                                        <p:attrNameLst>
                                          <p:attrName>style.visibility</p:attrName>
                                        </p:attrNameLst>
                                      </p:cBhvr>
                                      <p:to>
                                        <p:strVal val="visible"/>
                                      </p:to>
                                    </p:set>
                                    <p:animEffect transition="in" filter="fade">
                                      <p:cBhvr>
                                        <p:cTn id="36"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animBg="1"/>
      <p:bldP spid="14" grpId="0"/>
      <p:bldP spid="32" grpId="0"/>
      <p:bldP spid="32" grpId="1"/>
      <p:bldP spid="33" grpId="0"/>
      <p:bldP spid="4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ext Placeholder 1">
            <a:extLst>
              <a:ext uri="{FF2B5EF4-FFF2-40B4-BE49-F238E27FC236}">
                <a16:creationId xmlns:a16="http://schemas.microsoft.com/office/drawing/2014/main" id="{2B580CB8-A41C-4D77-85AE-E76F14BAB770}"/>
              </a:ext>
            </a:extLst>
          </p:cNvPr>
          <p:cNvSpPr>
            <a:spLocks noGrp="1" noChangeArrowheads="1"/>
          </p:cNvSpPr>
          <p:nvPr>
            <p:ph type="body" sz="quarter" idx="11"/>
          </p:nvPr>
        </p:nvSpPr>
        <p:spPr>
          <a:xfrm>
            <a:off x="0" y="0"/>
            <a:ext cx="12192000" cy="630238"/>
          </a:xfrm>
        </p:spPr>
        <p:txBody>
          <a:bodyPr/>
          <a:lstStyle/>
          <a:p>
            <a:pPr marL="0" indent="0">
              <a:tabLst>
                <a:tab pos="2243138" algn="l"/>
              </a:tabLst>
            </a:pPr>
            <a:r>
              <a:rPr lang="en-GB" altLang="en-US" dirty="0">
                <a:latin typeface="Myriad Pro" panose="020B0503030403020204" pitchFamily="34" charset="0"/>
                <a:ea typeface="Myriad Pro" panose="020B0503030403020204" pitchFamily="34" charset="0"/>
                <a:cs typeface="Myriad Pro" panose="020B0503030403020204" pitchFamily="34" charset="0"/>
              </a:rPr>
              <a:t>2.2 Multiplication: equal groups</a:t>
            </a:r>
            <a:r>
              <a:rPr lang="en-US" altLang="en-US" dirty="0">
                <a:latin typeface="Myriad Pro" panose="020B0503030403020204" pitchFamily="34" charset="0"/>
                <a:ea typeface="Myriad Pro" panose="020B0503030403020204" pitchFamily="34" charset="0"/>
                <a:cs typeface="Myriad Pro" panose="020B0503030403020204" pitchFamily="34" charset="0"/>
              </a:rPr>
              <a:t>   </a:t>
            </a:r>
            <a:r>
              <a:rPr lang="en-US" altLang="en-US" dirty="0">
                <a:solidFill>
                  <a:srgbClr val="00628C"/>
                </a:solidFill>
                <a:latin typeface="Myriad Pro" panose="020B0503030403020204" pitchFamily="34" charset="0"/>
                <a:ea typeface="Myriad Pro" panose="020B0503030403020204" pitchFamily="34" charset="0"/>
                <a:cs typeface="Myriad Pro" panose="020B0503030403020204" pitchFamily="34" charset="0"/>
              </a:rPr>
              <a:t>Step 2:1</a:t>
            </a:r>
          </a:p>
        </p:txBody>
      </p:sp>
      <p:pic>
        <p:nvPicPr>
          <p:cNvPr id="39939" name="Picture 4">
            <a:extLst>
              <a:ext uri="{FF2B5EF4-FFF2-40B4-BE49-F238E27FC236}">
                <a16:creationId xmlns:a16="http://schemas.microsoft.com/office/drawing/2014/main" id="{542CE0DC-252D-4E56-83ED-D8F57C422D0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71701" y="2495550"/>
            <a:ext cx="7839075" cy="1930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a:t>
            </a:r>
            <a:r>
              <a:rPr lang="en-GB" sz="2400" b="1" dirty="0"/>
              <a:t>2</a:t>
            </a:r>
            <a:r>
              <a:rPr lang="en-GB" sz="2400" b="1" i="0" u="none" strike="noStrike" dirty="0">
                <a:effectLst/>
              </a:rPr>
              <a:t>, Unit </a:t>
            </a:r>
            <a:r>
              <a:rPr lang="en-GB" sz="2400" b="1" dirty="0"/>
              <a:t>5</a:t>
            </a:r>
            <a:r>
              <a:rPr lang="en-GB" sz="2400" b="1" i="0" u="none" strike="noStrike" dirty="0">
                <a:effectLst/>
              </a:rPr>
              <a:t>, Learning Outcome 30</a:t>
            </a:r>
            <a:endParaRPr lang="en-GB" sz="2400" b="1" dirty="0"/>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755226375"/>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30</a:t>
                      </a:r>
                    </a:p>
                  </a:txBody>
                  <a:tcPr anchor="ctr">
                    <a:solidFill>
                      <a:srgbClr val="327473"/>
                    </a:solidFill>
                  </a:tcPr>
                </a:tc>
                <a:extLst>
                  <a:ext uri="{0D108BD9-81ED-4DB2-BD59-A6C34878D82A}">
                    <a16:rowId xmlns:a16="http://schemas.microsoft.com/office/drawing/2014/main" val="2928509842"/>
                  </a:ext>
                </a:extLst>
              </a:tr>
              <a:tr h="1607131">
                <a:tc>
                  <a:txBody>
                    <a:bodyPr/>
                    <a:lstStyle/>
                    <a:p>
                      <a:r>
                        <a:rPr lang="en-GB" sz="2400" b="1" dirty="0">
                          <a:solidFill>
                            <a:schemeClr val="tx1">
                              <a:lumMod val="65000"/>
                              <a:lumOff val="35000"/>
                            </a:schemeClr>
                          </a:solidFill>
                          <a:latin typeface="Arial" panose="020B0604020202020204" pitchFamily="34" charset="0"/>
                          <a:cs typeface="Arial" panose="020B0604020202020204" pitchFamily="34" charset="0"/>
                        </a:rPr>
                        <a:t>Pupils multiply efficiently when one of the factors is two</a:t>
                      </a: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12206266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2, Unit 5, Learning Outcome 30</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a:lnSpc>
                <a:spcPct val="120000"/>
              </a:lnSpc>
              <a:buClr>
                <a:srgbClr val="585858"/>
              </a:buClr>
            </a:pPr>
            <a:r>
              <a:rPr lang="en-GB" sz="2000" dirty="0"/>
              <a:t>Additional teacher guidance for this outcome should be read first and can be found in this segment of the NCETM Primary Mastery Professional Development Materials:</a:t>
            </a:r>
          </a:p>
          <a:p>
            <a:pPr>
              <a:lnSpc>
                <a:spcPct val="120000"/>
              </a:lnSpc>
              <a:buClr>
                <a:srgbClr val="585858"/>
              </a:buClr>
            </a:pPr>
            <a:r>
              <a:rPr lang="en-GB" sz="2000" dirty="0">
                <a:hlinkClick r:id="rId3"/>
              </a:rPr>
              <a:t>2.5 Commutativity (part 2), doubling and halving</a:t>
            </a:r>
            <a:endParaRPr lang="en-GB" sz="2000" dirty="0"/>
          </a:p>
          <a:p>
            <a:pPr>
              <a:lnSpc>
                <a:spcPct val="120000"/>
              </a:lnSpc>
              <a:buClr>
                <a:srgbClr val="585858"/>
              </a:buClr>
            </a:pPr>
            <a:r>
              <a:rPr lang="en-GB" sz="2000" dirty="0"/>
              <a:t>The spine materials are divided into ‘teaching points’ and ‘steps in learning’.</a:t>
            </a:r>
          </a:p>
          <a:p>
            <a:pPr>
              <a:lnSpc>
                <a:spcPct val="120000"/>
              </a:lnSpc>
              <a:buClr>
                <a:srgbClr val="585858"/>
              </a:buClr>
            </a:pPr>
            <a:endParaRPr lang="en-GB" sz="2000"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552891321"/>
              </p:ext>
            </p:extLst>
          </p:nvPr>
        </p:nvGraphicFramePr>
        <p:xfrm>
          <a:off x="4514850" y="4258491"/>
          <a:ext cx="6886575" cy="79248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319314">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319314">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2</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2:8 - 2:9</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29-33</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4"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pic>
        <p:nvPicPr>
          <p:cNvPr id="10" name="Picture Placeholder 9">
            <a:extLst>
              <a:ext uri="{FF2B5EF4-FFF2-40B4-BE49-F238E27FC236}">
                <a16:creationId xmlns:a16="http://schemas.microsoft.com/office/drawing/2014/main" id="{609C64A6-E99D-4745-B6C5-73830228CCBF}"/>
              </a:ext>
            </a:extLst>
          </p:cNvPr>
          <p:cNvPicPr>
            <a:picLocks noGrp="1" noChangeAspect="1"/>
          </p:cNvPicPr>
          <p:nvPr>
            <p:ph type="pic" sz="quarter" idx="12"/>
          </p:nvPr>
        </p:nvPicPr>
        <p:blipFill>
          <a:blip r:embed="rId5">
            <a:extLst>
              <a:ext uri="{28A0092B-C50C-407E-A947-70E740481C1C}">
                <a14:useLocalDpi xmlns:a14="http://schemas.microsoft.com/office/drawing/2010/main" val="0"/>
              </a:ext>
            </a:extLst>
          </a:blip>
          <a:srcRect t="222" b="222"/>
          <a:stretch>
            <a:fillRect/>
          </a:stretch>
        </p:blipFill>
        <p:spPr/>
      </p:pic>
    </p:spTree>
    <p:extLst>
      <p:ext uri="{BB962C8B-B14F-4D97-AF65-F5344CB8AC3E}">
        <p14:creationId xmlns:p14="http://schemas.microsoft.com/office/powerpoint/2010/main" val="421784146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59385F1B-D988-4A2E-8939-248E03A335C4}"/>
              </a:ext>
            </a:extLst>
          </p:cNvPr>
          <p:cNvSpPr txBox="1"/>
          <p:nvPr/>
        </p:nvSpPr>
        <p:spPr bwMode="auto">
          <a:xfrm>
            <a:off x="5836279" y="2792322"/>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10</a:t>
            </a:r>
          </a:p>
        </p:txBody>
      </p:sp>
      <p:sp>
        <p:nvSpPr>
          <p:cNvPr id="2" name="Text Placeholder 1"/>
          <p:cNvSpPr>
            <a:spLocks noGrp="1"/>
          </p:cNvSpPr>
          <p:nvPr>
            <p:ph type="body" sz="quarter" idx="11"/>
          </p:nvPr>
        </p:nvSpPr>
        <p:spPr/>
        <p:txBody>
          <a:bodyPr/>
          <a:lstStyle/>
          <a:p>
            <a:r>
              <a:rPr lang="en-US" dirty="0"/>
              <a:t>2.5 Commutativity, doubling and halving</a:t>
            </a:r>
            <a:r>
              <a:rPr lang="en-GB" dirty="0"/>
              <a:t>	  </a:t>
            </a:r>
            <a:r>
              <a:rPr lang="en-US" dirty="0">
                <a:solidFill>
                  <a:srgbClr val="00628C"/>
                </a:solidFill>
              </a:rPr>
              <a:t>Step 2:9</a:t>
            </a:r>
          </a:p>
        </p:txBody>
      </p:sp>
      <p:sp>
        <p:nvSpPr>
          <p:cNvPr id="6" name="Rectangle 5">
            <a:extLst>
              <a:ext uri="{FF2B5EF4-FFF2-40B4-BE49-F238E27FC236}">
                <a16:creationId xmlns:a16="http://schemas.microsoft.com/office/drawing/2014/main" id="{4C95145B-AB8D-4594-BB65-B10F949DB04E}"/>
              </a:ext>
            </a:extLst>
          </p:cNvPr>
          <p:cNvSpPr/>
          <p:nvPr/>
        </p:nvSpPr>
        <p:spPr bwMode="auto">
          <a:xfrm>
            <a:off x="3940889" y="2601000"/>
            <a:ext cx="4320000" cy="1656000"/>
          </a:xfrm>
          <a:prstGeom prst="rect">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cxnSp>
        <p:nvCxnSpPr>
          <p:cNvPr id="7" name="Straight Connector 6">
            <a:extLst>
              <a:ext uri="{FF2B5EF4-FFF2-40B4-BE49-F238E27FC236}">
                <a16:creationId xmlns:a16="http://schemas.microsoft.com/office/drawing/2014/main" id="{8225AB5F-6CC1-48CD-81E6-77F6C0D0BF92}"/>
              </a:ext>
            </a:extLst>
          </p:cNvPr>
          <p:cNvCxnSpPr/>
          <p:nvPr/>
        </p:nvCxnSpPr>
        <p:spPr bwMode="auto">
          <a:xfrm>
            <a:off x="3940889" y="3438525"/>
            <a:ext cx="4320000" cy="0"/>
          </a:xfrm>
          <a:prstGeom prst="lin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 name="Straight Connector 7">
            <a:extLst>
              <a:ext uri="{FF2B5EF4-FFF2-40B4-BE49-F238E27FC236}">
                <a16:creationId xmlns:a16="http://schemas.microsoft.com/office/drawing/2014/main" id="{53A775F3-2086-4162-9466-8B152DA86484}"/>
              </a:ext>
            </a:extLst>
          </p:cNvPr>
          <p:cNvCxnSpPr/>
          <p:nvPr/>
        </p:nvCxnSpPr>
        <p:spPr bwMode="auto">
          <a:xfrm>
            <a:off x="6100889" y="3428326"/>
            <a:ext cx="0" cy="828675"/>
          </a:xfrm>
          <a:prstGeom prst="lin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9" name="TextBox 8">
            <a:extLst>
              <a:ext uri="{FF2B5EF4-FFF2-40B4-BE49-F238E27FC236}">
                <a16:creationId xmlns:a16="http://schemas.microsoft.com/office/drawing/2014/main" id="{F349ADF1-A323-46BB-963B-0968A95BF5EC}"/>
              </a:ext>
            </a:extLst>
          </p:cNvPr>
          <p:cNvSpPr txBox="1"/>
          <p:nvPr/>
        </p:nvSpPr>
        <p:spPr bwMode="auto">
          <a:xfrm>
            <a:off x="4834487" y="3611831"/>
            <a:ext cx="3513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5</a:t>
            </a:r>
            <a:endParaRPr lang="en-GB" sz="2400" dirty="0">
              <a:solidFill>
                <a:srgbClr val="C00000"/>
              </a:solidFill>
              <a:latin typeface="Myriad Pro Semibold" charset="0"/>
              <a:ea typeface="Myriad Pro Semibold" charset="0"/>
              <a:cs typeface="Myriad Pro Semibold" charset="0"/>
            </a:endParaRPr>
          </a:p>
        </p:txBody>
      </p:sp>
      <p:sp>
        <p:nvSpPr>
          <p:cNvPr id="10" name="TextBox 9">
            <a:extLst>
              <a:ext uri="{FF2B5EF4-FFF2-40B4-BE49-F238E27FC236}">
                <a16:creationId xmlns:a16="http://schemas.microsoft.com/office/drawing/2014/main" id="{20237071-606C-47D1-9728-1F77BB3C3D6A}"/>
              </a:ext>
            </a:extLst>
          </p:cNvPr>
          <p:cNvSpPr txBox="1"/>
          <p:nvPr/>
        </p:nvSpPr>
        <p:spPr bwMode="auto">
          <a:xfrm>
            <a:off x="7005200" y="3611831"/>
            <a:ext cx="3513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5</a:t>
            </a:r>
            <a:endParaRPr lang="en-GB" sz="2400" dirty="0">
              <a:solidFill>
                <a:srgbClr val="C00000"/>
              </a:solidFill>
              <a:latin typeface="Myriad Pro Semibold" charset="0"/>
              <a:ea typeface="Myriad Pro Semibold" charset="0"/>
              <a:cs typeface="Myriad Pro Semibold" charset="0"/>
            </a:endParaRPr>
          </a:p>
        </p:txBody>
      </p:sp>
      <p:sp>
        <p:nvSpPr>
          <p:cNvPr id="11" name="TextBox 10">
            <a:extLst>
              <a:ext uri="{FF2B5EF4-FFF2-40B4-BE49-F238E27FC236}">
                <a16:creationId xmlns:a16="http://schemas.microsoft.com/office/drawing/2014/main" id="{C05C483F-366A-424A-96F2-D1D751D9A3B7}"/>
              </a:ext>
            </a:extLst>
          </p:cNvPr>
          <p:cNvSpPr txBox="1"/>
          <p:nvPr/>
        </p:nvSpPr>
        <p:spPr bwMode="auto">
          <a:xfrm>
            <a:off x="4851580" y="3611830"/>
            <a:ext cx="32252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a:t>
            </a:r>
            <a:endParaRPr lang="en-GB" sz="2400" dirty="0">
              <a:solidFill>
                <a:srgbClr val="C00000"/>
              </a:solidFill>
              <a:latin typeface="Myriad Pro Semibold" charset="0"/>
              <a:ea typeface="Myriad Pro Semibold" charset="0"/>
              <a:cs typeface="Myriad Pro Semibold" charset="0"/>
            </a:endParaRPr>
          </a:p>
        </p:txBody>
      </p:sp>
      <p:sp>
        <p:nvSpPr>
          <p:cNvPr id="13" name="TextBox 12">
            <a:extLst>
              <a:ext uri="{FF2B5EF4-FFF2-40B4-BE49-F238E27FC236}">
                <a16:creationId xmlns:a16="http://schemas.microsoft.com/office/drawing/2014/main" id="{2C51DF07-2527-4400-AB2B-FB88DF295E45}"/>
              </a:ext>
            </a:extLst>
          </p:cNvPr>
          <p:cNvSpPr txBox="1"/>
          <p:nvPr/>
        </p:nvSpPr>
        <p:spPr bwMode="auto">
          <a:xfrm>
            <a:off x="7015914" y="3609344"/>
            <a:ext cx="32252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a:t>
            </a:r>
            <a:endParaRPr lang="en-GB" sz="2400" dirty="0">
              <a:solidFill>
                <a:srgbClr val="C00000"/>
              </a:solidFill>
              <a:latin typeface="Myriad Pro Semibold" charset="0"/>
              <a:ea typeface="Myriad Pro Semibold" charset="0"/>
              <a:cs typeface="Myriad Pro Semibold" charset="0"/>
            </a:endParaRPr>
          </a:p>
        </p:txBody>
      </p:sp>
      <p:sp>
        <p:nvSpPr>
          <p:cNvPr id="3" name="Rectangle 2"/>
          <p:cNvSpPr/>
          <p:nvPr/>
        </p:nvSpPr>
        <p:spPr>
          <a:xfrm>
            <a:off x="1901190" y="875557"/>
            <a:ext cx="8389620" cy="461665"/>
          </a:xfrm>
          <a:prstGeom prst="rect">
            <a:avLst/>
          </a:prstGeom>
        </p:spPr>
        <p:txBody>
          <a:bodyPr wrap="square">
            <a:spAutoFit/>
          </a:bodyPr>
          <a:lstStyle/>
          <a:p>
            <a:pPr algn="ctr" fontAlgn="base">
              <a:spcBef>
                <a:spcPct val="20000"/>
              </a:spcBef>
              <a:spcAft>
                <a:spcPct val="0"/>
              </a:spcAft>
              <a:buClr>
                <a:srgbClr val="00628C"/>
              </a:buClr>
            </a:pPr>
            <a:r>
              <a:rPr lang="en-GB" sz="2400" dirty="0">
                <a:solidFill>
                  <a:srgbClr val="000000"/>
                </a:solidFill>
                <a:latin typeface="Myriad Pro Semibold"/>
              </a:rPr>
              <a:t>The parts are equal. Fill in the missing numbers.</a:t>
            </a:r>
          </a:p>
        </p:txBody>
      </p:sp>
    </p:spTree>
    <p:extLst>
      <p:ext uri="{BB962C8B-B14F-4D97-AF65-F5344CB8AC3E}">
        <p14:creationId xmlns:p14="http://schemas.microsoft.com/office/powerpoint/2010/main" val="4513096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11"/>
                                        </p:tgtEl>
                                      </p:cBhvr>
                                    </p:animEffect>
                                    <p:set>
                                      <p:cBhvr>
                                        <p:cTn id="7" dur="1" fill="hold">
                                          <p:stCondLst>
                                            <p:cond delay="499"/>
                                          </p:stCondLst>
                                        </p:cTn>
                                        <p:tgtEl>
                                          <p:spTgt spid="11"/>
                                        </p:tgtEl>
                                        <p:attrNameLst>
                                          <p:attrName>style.visibility</p:attrName>
                                        </p:attrNameLst>
                                      </p:cBhvr>
                                      <p:to>
                                        <p:strVal val="hidden"/>
                                      </p:to>
                                    </p:set>
                                  </p:childTnLst>
                                </p:cTn>
                              </p:par>
                              <p:par>
                                <p:cTn id="8" presetID="10" presetClass="exit" presetSubtype="0" fill="hold" grpId="0" nodeType="withEffect">
                                  <p:stCondLst>
                                    <p:cond delay="0"/>
                                  </p:stCondLst>
                                  <p:childTnLst>
                                    <p:animEffect transition="out" filter="fade">
                                      <p:cBhvr>
                                        <p:cTn id="9" dur="500"/>
                                        <p:tgtEl>
                                          <p:spTgt spid="13"/>
                                        </p:tgtEl>
                                      </p:cBhvr>
                                    </p:animEffect>
                                    <p:set>
                                      <p:cBhvr>
                                        <p:cTn id="10" dur="1" fill="hold">
                                          <p:stCondLst>
                                            <p:cond delay="499"/>
                                          </p:stCondLst>
                                        </p:cTn>
                                        <p:tgtEl>
                                          <p:spTgt spid="13"/>
                                        </p:tgtEl>
                                        <p:attrNameLst>
                                          <p:attrName>style.visibility</p:attrName>
                                        </p:attrNameLst>
                                      </p:cBhvr>
                                      <p:to>
                                        <p:strVal val="hidden"/>
                                      </p:to>
                                    </p:se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500"/>
                                        <p:tgtEl>
                                          <p:spTgt spid="9"/>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3" grpId="0"/>
    </p:bldLst>
  </p:timing>
</p:sld>
</file>

<file path=ppt/slides/slide2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2.5 Commutativity, doubling and halving</a:t>
            </a:r>
            <a:r>
              <a:rPr lang="en-GB" dirty="0"/>
              <a:t>	  </a:t>
            </a:r>
            <a:r>
              <a:rPr lang="en-US" dirty="0">
                <a:solidFill>
                  <a:srgbClr val="00628C"/>
                </a:solidFill>
              </a:rPr>
              <a:t>Step 2:9</a:t>
            </a:r>
          </a:p>
        </p:txBody>
      </p:sp>
      <p:sp>
        <p:nvSpPr>
          <p:cNvPr id="3" name="TextBox 2">
            <a:extLst>
              <a:ext uri="{FF2B5EF4-FFF2-40B4-BE49-F238E27FC236}">
                <a16:creationId xmlns:a16="http://schemas.microsoft.com/office/drawing/2014/main" id="{77CBB591-AB9B-4663-B53D-72ABF610B4A6}"/>
              </a:ext>
            </a:extLst>
          </p:cNvPr>
          <p:cNvSpPr txBox="1"/>
          <p:nvPr/>
        </p:nvSpPr>
        <p:spPr bwMode="auto">
          <a:xfrm>
            <a:off x="5836279" y="2792322"/>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20</a:t>
            </a:r>
          </a:p>
        </p:txBody>
      </p:sp>
      <p:sp>
        <p:nvSpPr>
          <p:cNvPr id="4" name="Rectangle 3">
            <a:extLst>
              <a:ext uri="{FF2B5EF4-FFF2-40B4-BE49-F238E27FC236}">
                <a16:creationId xmlns:a16="http://schemas.microsoft.com/office/drawing/2014/main" id="{0F84BD4C-30E4-4E55-8411-4DE9C60F9215}"/>
              </a:ext>
            </a:extLst>
          </p:cNvPr>
          <p:cNvSpPr/>
          <p:nvPr/>
        </p:nvSpPr>
        <p:spPr bwMode="auto">
          <a:xfrm>
            <a:off x="3940889" y="2601000"/>
            <a:ext cx="4320000" cy="1656000"/>
          </a:xfrm>
          <a:prstGeom prst="rect">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cxnSp>
        <p:nvCxnSpPr>
          <p:cNvPr id="5" name="Straight Connector 4">
            <a:extLst>
              <a:ext uri="{FF2B5EF4-FFF2-40B4-BE49-F238E27FC236}">
                <a16:creationId xmlns:a16="http://schemas.microsoft.com/office/drawing/2014/main" id="{4D6328E9-7D90-4F41-895E-870358788A93}"/>
              </a:ext>
            </a:extLst>
          </p:cNvPr>
          <p:cNvCxnSpPr/>
          <p:nvPr/>
        </p:nvCxnSpPr>
        <p:spPr bwMode="auto">
          <a:xfrm>
            <a:off x="3940889" y="3438525"/>
            <a:ext cx="4320000" cy="0"/>
          </a:xfrm>
          <a:prstGeom prst="lin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 name="Straight Connector 5">
            <a:extLst>
              <a:ext uri="{FF2B5EF4-FFF2-40B4-BE49-F238E27FC236}">
                <a16:creationId xmlns:a16="http://schemas.microsoft.com/office/drawing/2014/main" id="{23E17829-23FF-4539-B094-577E39D37202}"/>
              </a:ext>
            </a:extLst>
          </p:cNvPr>
          <p:cNvCxnSpPr/>
          <p:nvPr/>
        </p:nvCxnSpPr>
        <p:spPr bwMode="auto">
          <a:xfrm>
            <a:off x="6100889" y="3428326"/>
            <a:ext cx="0" cy="828675"/>
          </a:xfrm>
          <a:prstGeom prst="lin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7" name="TextBox 6">
            <a:extLst>
              <a:ext uri="{FF2B5EF4-FFF2-40B4-BE49-F238E27FC236}">
                <a16:creationId xmlns:a16="http://schemas.microsoft.com/office/drawing/2014/main" id="{EDA191B2-A834-4397-9C70-E5642D7EE770}"/>
              </a:ext>
            </a:extLst>
          </p:cNvPr>
          <p:cNvSpPr txBox="1"/>
          <p:nvPr/>
        </p:nvSpPr>
        <p:spPr bwMode="auto">
          <a:xfrm>
            <a:off x="4751130" y="3611831"/>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10</a:t>
            </a:r>
            <a:endParaRPr lang="en-GB" sz="2400" dirty="0">
              <a:solidFill>
                <a:srgbClr val="C00000"/>
              </a:solidFill>
              <a:latin typeface="Myriad Pro Semibold" charset="0"/>
              <a:ea typeface="Myriad Pro Semibold" charset="0"/>
              <a:cs typeface="Myriad Pro Semibold" charset="0"/>
            </a:endParaRPr>
          </a:p>
        </p:txBody>
      </p:sp>
      <p:sp>
        <p:nvSpPr>
          <p:cNvPr id="8" name="TextBox 7">
            <a:extLst>
              <a:ext uri="{FF2B5EF4-FFF2-40B4-BE49-F238E27FC236}">
                <a16:creationId xmlns:a16="http://schemas.microsoft.com/office/drawing/2014/main" id="{67250AF2-88F8-4868-99FC-5FFAFA938C4F}"/>
              </a:ext>
            </a:extLst>
          </p:cNvPr>
          <p:cNvSpPr txBox="1"/>
          <p:nvPr/>
        </p:nvSpPr>
        <p:spPr bwMode="auto">
          <a:xfrm>
            <a:off x="6921843" y="3611831"/>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10</a:t>
            </a:r>
            <a:endParaRPr lang="en-GB" sz="2400" dirty="0">
              <a:solidFill>
                <a:srgbClr val="C00000"/>
              </a:solidFill>
              <a:latin typeface="Myriad Pro Semibold" charset="0"/>
              <a:ea typeface="Myriad Pro Semibold" charset="0"/>
              <a:cs typeface="Myriad Pro Semibold" charset="0"/>
            </a:endParaRPr>
          </a:p>
        </p:txBody>
      </p:sp>
      <p:sp>
        <p:nvSpPr>
          <p:cNvPr id="9" name="TextBox 8">
            <a:extLst>
              <a:ext uri="{FF2B5EF4-FFF2-40B4-BE49-F238E27FC236}">
                <a16:creationId xmlns:a16="http://schemas.microsoft.com/office/drawing/2014/main" id="{8F313D98-DE9D-41A7-A8C0-5F835C2E96CF}"/>
              </a:ext>
            </a:extLst>
          </p:cNvPr>
          <p:cNvSpPr txBox="1"/>
          <p:nvPr/>
        </p:nvSpPr>
        <p:spPr bwMode="auto">
          <a:xfrm>
            <a:off x="5934063" y="2788931"/>
            <a:ext cx="32252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a:t>
            </a:r>
            <a:endParaRPr lang="en-GB" sz="2400" dirty="0">
              <a:solidFill>
                <a:srgbClr val="C00000"/>
              </a:solidFill>
              <a:latin typeface="Myriad Pro Semibold" charset="0"/>
              <a:ea typeface="Myriad Pro Semibold" charset="0"/>
              <a:cs typeface="Myriad Pro Semibold" charset="0"/>
            </a:endParaRPr>
          </a:p>
        </p:txBody>
      </p:sp>
      <p:sp>
        <p:nvSpPr>
          <p:cNvPr id="10" name="Rectangle 9"/>
          <p:cNvSpPr/>
          <p:nvPr/>
        </p:nvSpPr>
        <p:spPr>
          <a:xfrm>
            <a:off x="1901190" y="875557"/>
            <a:ext cx="8389620" cy="461665"/>
          </a:xfrm>
          <a:prstGeom prst="rect">
            <a:avLst/>
          </a:prstGeom>
        </p:spPr>
        <p:txBody>
          <a:bodyPr wrap="square">
            <a:spAutoFit/>
          </a:bodyPr>
          <a:lstStyle/>
          <a:p>
            <a:pPr algn="ctr" fontAlgn="base">
              <a:spcBef>
                <a:spcPct val="20000"/>
              </a:spcBef>
              <a:spcAft>
                <a:spcPct val="0"/>
              </a:spcAft>
              <a:buClr>
                <a:srgbClr val="00628C"/>
              </a:buClr>
            </a:pPr>
            <a:r>
              <a:rPr lang="en-GB" sz="2400" dirty="0">
                <a:solidFill>
                  <a:srgbClr val="000000"/>
                </a:solidFill>
                <a:latin typeface="Myriad Pro Semibold"/>
              </a:rPr>
              <a:t>The parts are equal. Fill in the missing numbers.</a:t>
            </a:r>
          </a:p>
        </p:txBody>
      </p:sp>
    </p:spTree>
    <p:extLst>
      <p:ext uri="{BB962C8B-B14F-4D97-AF65-F5344CB8AC3E}">
        <p14:creationId xmlns:p14="http://schemas.microsoft.com/office/powerpoint/2010/main" val="40659723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9" grpId="0"/>
    </p:bldLst>
  </p:timing>
</p:sld>
</file>

<file path=ppt/slides/slide2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7AD21D63-9996-4CDF-BDAE-006B80757199}"/>
              </a:ext>
            </a:extLst>
          </p:cNvPr>
          <p:cNvSpPr txBox="1"/>
          <p:nvPr/>
        </p:nvSpPr>
        <p:spPr bwMode="auto">
          <a:xfrm>
            <a:off x="5934063" y="2788931"/>
            <a:ext cx="32252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a:t>
            </a:r>
            <a:endParaRPr lang="en-GB" sz="2400" dirty="0">
              <a:solidFill>
                <a:srgbClr val="C00000"/>
              </a:solidFill>
              <a:latin typeface="Myriad Pro Semibold" charset="0"/>
              <a:ea typeface="Myriad Pro Semibold" charset="0"/>
              <a:cs typeface="Myriad Pro Semibold" charset="0"/>
            </a:endParaRPr>
          </a:p>
        </p:txBody>
      </p:sp>
      <p:sp>
        <p:nvSpPr>
          <p:cNvPr id="2" name="Text Placeholder 1"/>
          <p:cNvSpPr>
            <a:spLocks noGrp="1"/>
          </p:cNvSpPr>
          <p:nvPr>
            <p:ph type="body" sz="quarter" idx="11"/>
          </p:nvPr>
        </p:nvSpPr>
        <p:spPr/>
        <p:txBody>
          <a:bodyPr/>
          <a:lstStyle/>
          <a:p>
            <a:r>
              <a:rPr lang="en-US" dirty="0"/>
              <a:t>2.5 Commutativity, doubling and halving</a:t>
            </a:r>
            <a:r>
              <a:rPr lang="en-GB" dirty="0"/>
              <a:t>	  </a:t>
            </a:r>
            <a:r>
              <a:rPr lang="en-US" dirty="0">
                <a:solidFill>
                  <a:srgbClr val="00628C"/>
                </a:solidFill>
              </a:rPr>
              <a:t>Step 2:9</a:t>
            </a:r>
          </a:p>
        </p:txBody>
      </p:sp>
      <p:sp>
        <p:nvSpPr>
          <p:cNvPr id="3" name="TextBox 2">
            <a:extLst>
              <a:ext uri="{FF2B5EF4-FFF2-40B4-BE49-F238E27FC236}">
                <a16:creationId xmlns:a16="http://schemas.microsoft.com/office/drawing/2014/main" id="{EF1D09F1-AC5F-4008-940F-13C18AB163D2}"/>
              </a:ext>
            </a:extLst>
          </p:cNvPr>
          <p:cNvSpPr txBox="1"/>
          <p:nvPr/>
        </p:nvSpPr>
        <p:spPr bwMode="auto">
          <a:xfrm>
            <a:off x="5836279" y="2792322"/>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14</a:t>
            </a:r>
          </a:p>
        </p:txBody>
      </p:sp>
      <p:sp>
        <p:nvSpPr>
          <p:cNvPr id="4" name="Rectangle 3">
            <a:extLst>
              <a:ext uri="{FF2B5EF4-FFF2-40B4-BE49-F238E27FC236}">
                <a16:creationId xmlns:a16="http://schemas.microsoft.com/office/drawing/2014/main" id="{E3760CA2-7863-4AAE-9C80-8F99B841602F}"/>
              </a:ext>
            </a:extLst>
          </p:cNvPr>
          <p:cNvSpPr/>
          <p:nvPr/>
        </p:nvSpPr>
        <p:spPr bwMode="auto">
          <a:xfrm>
            <a:off x="3940889" y="2601000"/>
            <a:ext cx="4320000" cy="1656000"/>
          </a:xfrm>
          <a:prstGeom prst="rect">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cxnSp>
        <p:nvCxnSpPr>
          <p:cNvPr id="5" name="Straight Connector 4">
            <a:extLst>
              <a:ext uri="{FF2B5EF4-FFF2-40B4-BE49-F238E27FC236}">
                <a16:creationId xmlns:a16="http://schemas.microsoft.com/office/drawing/2014/main" id="{F96A46AF-3B56-4A77-B956-0CB056D1F779}"/>
              </a:ext>
            </a:extLst>
          </p:cNvPr>
          <p:cNvCxnSpPr/>
          <p:nvPr/>
        </p:nvCxnSpPr>
        <p:spPr bwMode="auto">
          <a:xfrm>
            <a:off x="3940889" y="3438525"/>
            <a:ext cx="4320000" cy="0"/>
          </a:xfrm>
          <a:prstGeom prst="lin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 name="Straight Connector 5">
            <a:extLst>
              <a:ext uri="{FF2B5EF4-FFF2-40B4-BE49-F238E27FC236}">
                <a16:creationId xmlns:a16="http://schemas.microsoft.com/office/drawing/2014/main" id="{77B11A8A-9A8C-4449-8144-180695E4B8ED}"/>
              </a:ext>
            </a:extLst>
          </p:cNvPr>
          <p:cNvCxnSpPr/>
          <p:nvPr/>
        </p:nvCxnSpPr>
        <p:spPr bwMode="auto">
          <a:xfrm>
            <a:off x="6100889" y="3428326"/>
            <a:ext cx="0" cy="828675"/>
          </a:xfrm>
          <a:prstGeom prst="lin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7" name="TextBox 6">
            <a:extLst>
              <a:ext uri="{FF2B5EF4-FFF2-40B4-BE49-F238E27FC236}">
                <a16:creationId xmlns:a16="http://schemas.microsoft.com/office/drawing/2014/main" id="{4280C3DB-D16D-4144-BBB5-041E14EB48C9}"/>
              </a:ext>
            </a:extLst>
          </p:cNvPr>
          <p:cNvSpPr txBox="1"/>
          <p:nvPr/>
        </p:nvSpPr>
        <p:spPr bwMode="auto">
          <a:xfrm>
            <a:off x="4834487" y="3611831"/>
            <a:ext cx="3513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7</a:t>
            </a:r>
            <a:endParaRPr lang="en-GB" sz="2400" dirty="0">
              <a:solidFill>
                <a:srgbClr val="C00000"/>
              </a:solidFill>
              <a:latin typeface="Myriad Pro Semibold" charset="0"/>
              <a:ea typeface="Myriad Pro Semibold" charset="0"/>
              <a:cs typeface="Myriad Pro Semibold" charset="0"/>
            </a:endParaRPr>
          </a:p>
        </p:txBody>
      </p:sp>
      <p:sp>
        <p:nvSpPr>
          <p:cNvPr id="8" name="TextBox 7">
            <a:extLst>
              <a:ext uri="{FF2B5EF4-FFF2-40B4-BE49-F238E27FC236}">
                <a16:creationId xmlns:a16="http://schemas.microsoft.com/office/drawing/2014/main" id="{CA26246E-ED84-4482-82C8-2952CFB2A475}"/>
              </a:ext>
            </a:extLst>
          </p:cNvPr>
          <p:cNvSpPr txBox="1"/>
          <p:nvPr/>
        </p:nvSpPr>
        <p:spPr bwMode="auto">
          <a:xfrm>
            <a:off x="7005200" y="3611831"/>
            <a:ext cx="3513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7</a:t>
            </a:r>
            <a:endParaRPr lang="en-GB" sz="2400" dirty="0">
              <a:solidFill>
                <a:srgbClr val="C00000"/>
              </a:solidFill>
              <a:latin typeface="Myriad Pro Semibold" charset="0"/>
              <a:ea typeface="Myriad Pro Semibold" charset="0"/>
              <a:cs typeface="Myriad Pro Semibold" charset="0"/>
            </a:endParaRPr>
          </a:p>
        </p:txBody>
      </p:sp>
      <p:sp>
        <p:nvSpPr>
          <p:cNvPr id="10" name="Rectangle 9"/>
          <p:cNvSpPr/>
          <p:nvPr/>
        </p:nvSpPr>
        <p:spPr>
          <a:xfrm>
            <a:off x="1901190" y="875557"/>
            <a:ext cx="8389620" cy="461665"/>
          </a:xfrm>
          <a:prstGeom prst="rect">
            <a:avLst/>
          </a:prstGeom>
        </p:spPr>
        <p:txBody>
          <a:bodyPr wrap="square">
            <a:spAutoFit/>
          </a:bodyPr>
          <a:lstStyle/>
          <a:p>
            <a:pPr algn="ctr" fontAlgn="base">
              <a:spcBef>
                <a:spcPct val="20000"/>
              </a:spcBef>
              <a:spcAft>
                <a:spcPct val="0"/>
              </a:spcAft>
              <a:buClr>
                <a:srgbClr val="00628C"/>
              </a:buClr>
            </a:pPr>
            <a:r>
              <a:rPr lang="en-GB" sz="2400" dirty="0">
                <a:solidFill>
                  <a:srgbClr val="000000"/>
                </a:solidFill>
                <a:latin typeface="Myriad Pro Semibold"/>
              </a:rPr>
              <a:t>The parts are equal. Fill in the missing numbers.</a:t>
            </a:r>
          </a:p>
        </p:txBody>
      </p:sp>
    </p:spTree>
    <p:extLst>
      <p:ext uri="{BB962C8B-B14F-4D97-AF65-F5344CB8AC3E}">
        <p14:creationId xmlns:p14="http://schemas.microsoft.com/office/powerpoint/2010/main" val="6012296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3" grpId="0"/>
    </p:bldLst>
  </p:timing>
</p:sld>
</file>

<file path=ppt/slides/slide2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2.5 Commutativity, doubling and halving</a:t>
            </a:r>
            <a:r>
              <a:rPr lang="en-GB" dirty="0"/>
              <a:t>	  </a:t>
            </a:r>
            <a:r>
              <a:rPr lang="en-US" dirty="0">
                <a:solidFill>
                  <a:srgbClr val="00628C"/>
                </a:solidFill>
              </a:rPr>
              <a:t>Step 2:9</a:t>
            </a:r>
          </a:p>
        </p:txBody>
      </p:sp>
      <p:sp>
        <p:nvSpPr>
          <p:cNvPr id="3" name="TextBox 2">
            <a:extLst>
              <a:ext uri="{FF2B5EF4-FFF2-40B4-BE49-F238E27FC236}">
                <a16:creationId xmlns:a16="http://schemas.microsoft.com/office/drawing/2014/main" id="{12FDF5C8-D5F5-4F0A-A715-323AF1D4ED7F}"/>
              </a:ext>
            </a:extLst>
          </p:cNvPr>
          <p:cNvSpPr txBox="1"/>
          <p:nvPr/>
        </p:nvSpPr>
        <p:spPr bwMode="auto">
          <a:xfrm>
            <a:off x="5934063" y="2788931"/>
            <a:ext cx="32252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a:t>
            </a:r>
            <a:endParaRPr lang="en-GB" sz="2400" dirty="0">
              <a:solidFill>
                <a:srgbClr val="C00000"/>
              </a:solidFill>
              <a:latin typeface="Myriad Pro Semibold" charset="0"/>
              <a:ea typeface="Myriad Pro Semibold" charset="0"/>
              <a:cs typeface="Myriad Pro Semibold" charset="0"/>
            </a:endParaRPr>
          </a:p>
        </p:txBody>
      </p:sp>
      <p:sp>
        <p:nvSpPr>
          <p:cNvPr id="4" name="TextBox 3">
            <a:extLst>
              <a:ext uri="{FF2B5EF4-FFF2-40B4-BE49-F238E27FC236}">
                <a16:creationId xmlns:a16="http://schemas.microsoft.com/office/drawing/2014/main" id="{2ED42D0F-F756-4577-A1DC-C792399CF42E}"/>
              </a:ext>
            </a:extLst>
          </p:cNvPr>
          <p:cNvSpPr txBox="1"/>
          <p:nvPr/>
        </p:nvSpPr>
        <p:spPr bwMode="auto">
          <a:xfrm>
            <a:off x="5919636" y="2792322"/>
            <a:ext cx="3513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6</a:t>
            </a:r>
          </a:p>
        </p:txBody>
      </p:sp>
      <p:sp>
        <p:nvSpPr>
          <p:cNvPr id="5" name="Rectangle 4">
            <a:extLst>
              <a:ext uri="{FF2B5EF4-FFF2-40B4-BE49-F238E27FC236}">
                <a16:creationId xmlns:a16="http://schemas.microsoft.com/office/drawing/2014/main" id="{9F931BB8-C8CB-4B1E-A36C-771D4EB13630}"/>
              </a:ext>
            </a:extLst>
          </p:cNvPr>
          <p:cNvSpPr/>
          <p:nvPr/>
        </p:nvSpPr>
        <p:spPr bwMode="auto">
          <a:xfrm>
            <a:off x="3940889" y="2601000"/>
            <a:ext cx="4320000" cy="1656000"/>
          </a:xfrm>
          <a:prstGeom prst="rect">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cxnSp>
        <p:nvCxnSpPr>
          <p:cNvPr id="6" name="Straight Connector 5">
            <a:extLst>
              <a:ext uri="{FF2B5EF4-FFF2-40B4-BE49-F238E27FC236}">
                <a16:creationId xmlns:a16="http://schemas.microsoft.com/office/drawing/2014/main" id="{C420D8EA-8805-4CE3-A699-7C03A743F0CA}"/>
              </a:ext>
            </a:extLst>
          </p:cNvPr>
          <p:cNvCxnSpPr/>
          <p:nvPr/>
        </p:nvCxnSpPr>
        <p:spPr bwMode="auto">
          <a:xfrm>
            <a:off x="3940889" y="3438525"/>
            <a:ext cx="4320000" cy="0"/>
          </a:xfrm>
          <a:prstGeom prst="lin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 name="Straight Connector 6">
            <a:extLst>
              <a:ext uri="{FF2B5EF4-FFF2-40B4-BE49-F238E27FC236}">
                <a16:creationId xmlns:a16="http://schemas.microsoft.com/office/drawing/2014/main" id="{0A0DC9BD-DB28-4E55-8208-20FB71B7E16D}"/>
              </a:ext>
            </a:extLst>
          </p:cNvPr>
          <p:cNvCxnSpPr/>
          <p:nvPr/>
        </p:nvCxnSpPr>
        <p:spPr bwMode="auto">
          <a:xfrm>
            <a:off x="6100889" y="3428326"/>
            <a:ext cx="0" cy="828675"/>
          </a:xfrm>
          <a:prstGeom prst="lin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8" name="TextBox 7">
            <a:extLst>
              <a:ext uri="{FF2B5EF4-FFF2-40B4-BE49-F238E27FC236}">
                <a16:creationId xmlns:a16="http://schemas.microsoft.com/office/drawing/2014/main" id="{88453EE6-58A3-4767-B37B-F56D1E83D7CA}"/>
              </a:ext>
            </a:extLst>
          </p:cNvPr>
          <p:cNvSpPr txBox="1"/>
          <p:nvPr/>
        </p:nvSpPr>
        <p:spPr bwMode="auto">
          <a:xfrm>
            <a:off x="4834487" y="3611831"/>
            <a:ext cx="3513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3</a:t>
            </a:r>
            <a:endParaRPr lang="en-GB" sz="2400" dirty="0">
              <a:solidFill>
                <a:srgbClr val="C00000"/>
              </a:solidFill>
              <a:latin typeface="Myriad Pro Semibold" charset="0"/>
              <a:ea typeface="Myriad Pro Semibold" charset="0"/>
              <a:cs typeface="Myriad Pro Semibold" charset="0"/>
            </a:endParaRPr>
          </a:p>
        </p:txBody>
      </p:sp>
      <p:sp>
        <p:nvSpPr>
          <p:cNvPr id="9" name="TextBox 8">
            <a:extLst>
              <a:ext uri="{FF2B5EF4-FFF2-40B4-BE49-F238E27FC236}">
                <a16:creationId xmlns:a16="http://schemas.microsoft.com/office/drawing/2014/main" id="{EA6FDAA3-9A5D-4E2A-B387-4590A3C053F5}"/>
              </a:ext>
            </a:extLst>
          </p:cNvPr>
          <p:cNvSpPr txBox="1"/>
          <p:nvPr/>
        </p:nvSpPr>
        <p:spPr bwMode="auto">
          <a:xfrm>
            <a:off x="7005200" y="3611831"/>
            <a:ext cx="3513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3</a:t>
            </a:r>
            <a:endParaRPr lang="en-GB" sz="2400" dirty="0">
              <a:solidFill>
                <a:srgbClr val="C00000"/>
              </a:solidFill>
              <a:latin typeface="Myriad Pro Semibold" charset="0"/>
              <a:ea typeface="Myriad Pro Semibold" charset="0"/>
              <a:cs typeface="Myriad Pro Semibold" charset="0"/>
            </a:endParaRPr>
          </a:p>
        </p:txBody>
      </p:sp>
      <p:sp>
        <p:nvSpPr>
          <p:cNvPr id="10" name="Rectangle 9"/>
          <p:cNvSpPr/>
          <p:nvPr/>
        </p:nvSpPr>
        <p:spPr>
          <a:xfrm>
            <a:off x="1901190" y="875557"/>
            <a:ext cx="8389620" cy="461665"/>
          </a:xfrm>
          <a:prstGeom prst="rect">
            <a:avLst/>
          </a:prstGeom>
        </p:spPr>
        <p:txBody>
          <a:bodyPr wrap="square">
            <a:spAutoFit/>
          </a:bodyPr>
          <a:lstStyle/>
          <a:p>
            <a:pPr algn="ctr" fontAlgn="base">
              <a:spcBef>
                <a:spcPct val="20000"/>
              </a:spcBef>
              <a:spcAft>
                <a:spcPct val="0"/>
              </a:spcAft>
              <a:buClr>
                <a:srgbClr val="00628C"/>
              </a:buClr>
            </a:pPr>
            <a:r>
              <a:rPr lang="en-GB" sz="2400" dirty="0">
                <a:solidFill>
                  <a:srgbClr val="000000"/>
                </a:solidFill>
                <a:latin typeface="Myriad Pro Semibold"/>
              </a:rPr>
              <a:t>The parts are equal. Fill in the missing numbers.</a:t>
            </a:r>
          </a:p>
        </p:txBody>
      </p:sp>
    </p:spTree>
    <p:extLst>
      <p:ext uri="{BB962C8B-B14F-4D97-AF65-F5344CB8AC3E}">
        <p14:creationId xmlns:p14="http://schemas.microsoft.com/office/powerpoint/2010/main" val="33045833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2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1596CECE-92EC-4C5C-84F2-9D4A049FAF68}"/>
              </a:ext>
            </a:extLst>
          </p:cNvPr>
          <p:cNvSpPr txBox="1"/>
          <p:nvPr/>
        </p:nvSpPr>
        <p:spPr bwMode="auto">
          <a:xfrm>
            <a:off x="5836279" y="2792322"/>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12</a:t>
            </a:r>
          </a:p>
        </p:txBody>
      </p:sp>
      <p:sp>
        <p:nvSpPr>
          <p:cNvPr id="2" name="Text Placeholder 1"/>
          <p:cNvSpPr>
            <a:spLocks noGrp="1"/>
          </p:cNvSpPr>
          <p:nvPr>
            <p:ph type="body" sz="quarter" idx="11"/>
          </p:nvPr>
        </p:nvSpPr>
        <p:spPr/>
        <p:txBody>
          <a:bodyPr/>
          <a:lstStyle/>
          <a:p>
            <a:r>
              <a:rPr lang="en-US" dirty="0"/>
              <a:t>2.5 Commutativity, doubling and halving</a:t>
            </a:r>
            <a:r>
              <a:rPr lang="en-GB" dirty="0"/>
              <a:t>	  </a:t>
            </a:r>
            <a:r>
              <a:rPr lang="en-US" dirty="0">
                <a:solidFill>
                  <a:srgbClr val="00628C"/>
                </a:solidFill>
              </a:rPr>
              <a:t>Step 2:9</a:t>
            </a:r>
          </a:p>
        </p:txBody>
      </p:sp>
      <p:sp>
        <p:nvSpPr>
          <p:cNvPr id="3" name="TextBox 2">
            <a:extLst>
              <a:ext uri="{FF2B5EF4-FFF2-40B4-BE49-F238E27FC236}">
                <a16:creationId xmlns:a16="http://schemas.microsoft.com/office/drawing/2014/main" id="{555C05C5-3EB2-43FC-B152-DCEA32A8BA37}"/>
              </a:ext>
            </a:extLst>
          </p:cNvPr>
          <p:cNvSpPr txBox="1"/>
          <p:nvPr/>
        </p:nvSpPr>
        <p:spPr bwMode="auto">
          <a:xfrm>
            <a:off x="5934063" y="2788931"/>
            <a:ext cx="32252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a:t>
            </a:r>
            <a:endParaRPr lang="en-GB" sz="2400" dirty="0">
              <a:solidFill>
                <a:srgbClr val="C00000"/>
              </a:solidFill>
              <a:latin typeface="Myriad Pro Semibold" charset="0"/>
              <a:ea typeface="Myriad Pro Semibold" charset="0"/>
              <a:cs typeface="Myriad Pro Semibold" charset="0"/>
            </a:endParaRPr>
          </a:p>
        </p:txBody>
      </p:sp>
      <p:sp>
        <p:nvSpPr>
          <p:cNvPr id="5" name="Rectangle 4">
            <a:extLst>
              <a:ext uri="{FF2B5EF4-FFF2-40B4-BE49-F238E27FC236}">
                <a16:creationId xmlns:a16="http://schemas.microsoft.com/office/drawing/2014/main" id="{79A5FF6A-1E64-4990-B379-5871C8BEC084}"/>
              </a:ext>
            </a:extLst>
          </p:cNvPr>
          <p:cNvSpPr/>
          <p:nvPr/>
        </p:nvSpPr>
        <p:spPr bwMode="auto">
          <a:xfrm>
            <a:off x="3940889" y="2601000"/>
            <a:ext cx="4320000" cy="1656000"/>
          </a:xfrm>
          <a:prstGeom prst="rect">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cxnSp>
        <p:nvCxnSpPr>
          <p:cNvPr id="6" name="Straight Connector 5">
            <a:extLst>
              <a:ext uri="{FF2B5EF4-FFF2-40B4-BE49-F238E27FC236}">
                <a16:creationId xmlns:a16="http://schemas.microsoft.com/office/drawing/2014/main" id="{56665284-46EB-4EA7-9FEC-24DBC76F382E}"/>
              </a:ext>
            </a:extLst>
          </p:cNvPr>
          <p:cNvCxnSpPr/>
          <p:nvPr/>
        </p:nvCxnSpPr>
        <p:spPr bwMode="auto">
          <a:xfrm>
            <a:off x="3940889" y="3438525"/>
            <a:ext cx="4320000" cy="0"/>
          </a:xfrm>
          <a:prstGeom prst="lin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 name="Straight Connector 6">
            <a:extLst>
              <a:ext uri="{FF2B5EF4-FFF2-40B4-BE49-F238E27FC236}">
                <a16:creationId xmlns:a16="http://schemas.microsoft.com/office/drawing/2014/main" id="{7FB35CB2-1A2B-4103-A0CD-51ECE13D53C4}"/>
              </a:ext>
            </a:extLst>
          </p:cNvPr>
          <p:cNvCxnSpPr/>
          <p:nvPr/>
        </p:nvCxnSpPr>
        <p:spPr bwMode="auto">
          <a:xfrm>
            <a:off x="6100889" y="3428326"/>
            <a:ext cx="0" cy="828675"/>
          </a:xfrm>
          <a:prstGeom prst="lin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8" name="TextBox 7">
            <a:extLst>
              <a:ext uri="{FF2B5EF4-FFF2-40B4-BE49-F238E27FC236}">
                <a16:creationId xmlns:a16="http://schemas.microsoft.com/office/drawing/2014/main" id="{9AE9F6E5-D092-4C64-ADF6-CCF5773F0FE2}"/>
              </a:ext>
            </a:extLst>
          </p:cNvPr>
          <p:cNvSpPr txBox="1"/>
          <p:nvPr/>
        </p:nvSpPr>
        <p:spPr bwMode="auto">
          <a:xfrm>
            <a:off x="4834487" y="3611831"/>
            <a:ext cx="3513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6</a:t>
            </a:r>
            <a:endParaRPr lang="en-GB" sz="2400" dirty="0">
              <a:solidFill>
                <a:srgbClr val="C00000"/>
              </a:solidFill>
              <a:latin typeface="Myriad Pro Semibold" charset="0"/>
              <a:ea typeface="Myriad Pro Semibold" charset="0"/>
              <a:cs typeface="Myriad Pro Semibold" charset="0"/>
            </a:endParaRPr>
          </a:p>
        </p:txBody>
      </p:sp>
      <p:sp>
        <p:nvSpPr>
          <p:cNvPr id="9" name="TextBox 8">
            <a:extLst>
              <a:ext uri="{FF2B5EF4-FFF2-40B4-BE49-F238E27FC236}">
                <a16:creationId xmlns:a16="http://schemas.microsoft.com/office/drawing/2014/main" id="{F4972E6F-004A-4717-9F05-34F4FA7BD7FF}"/>
              </a:ext>
            </a:extLst>
          </p:cNvPr>
          <p:cNvSpPr txBox="1"/>
          <p:nvPr/>
        </p:nvSpPr>
        <p:spPr bwMode="auto">
          <a:xfrm>
            <a:off x="7005200" y="3611831"/>
            <a:ext cx="3513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6</a:t>
            </a:r>
            <a:endParaRPr lang="en-GB" sz="2400" dirty="0">
              <a:solidFill>
                <a:srgbClr val="C00000"/>
              </a:solidFill>
              <a:latin typeface="Myriad Pro Semibold" charset="0"/>
              <a:ea typeface="Myriad Pro Semibold" charset="0"/>
              <a:cs typeface="Myriad Pro Semibold" charset="0"/>
            </a:endParaRPr>
          </a:p>
        </p:txBody>
      </p:sp>
      <p:sp>
        <p:nvSpPr>
          <p:cNvPr id="11" name="TextBox 10">
            <a:extLst>
              <a:ext uri="{FF2B5EF4-FFF2-40B4-BE49-F238E27FC236}">
                <a16:creationId xmlns:a16="http://schemas.microsoft.com/office/drawing/2014/main" id="{DEA2EF31-1866-4F0F-ADF1-D45C8F12EF11}"/>
              </a:ext>
            </a:extLst>
          </p:cNvPr>
          <p:cNvSpPr txBox="1"/>
          <p:nvPr/>
        </p:nvSpPr>
        <p:spPr bwMode="auto">
          <a:xfrm>
            <a:off x="4848914" y="3611830"/>
            <a:ext cx="32252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a:t>
            </a:r>
            <a:endParaRPr lang="en-GB" sz="2400" dirty="0">
              <a:solidFill>
                <a:srgbClr val="C00000"/>
              </a:solidFill>
              <a:latin typeface="Myriad Pro Semibold" charset="0"/>
              <a:ea typeface="Myriad Pro Semibold" charset="0"/>
              <a:cs typeface="Myriad Pro Semibold" charset="0"/>
            </a:endParaRPr>
          </a:p>
        </p:txBody>
      </p:sp>
      <p:sp>
        <p:nvSpPr>
          <p:cNvPr id="12" name="Rectangle 11"/>
          <p:cNvSpPr/>
          <p:nvPr/>
        </p:nvSpPr>
        <p:spPr>
          <a:xfrm>
            <a:off x="1901190" y="875557"/>
            <a:ext cx="8389620" cy="461665"/>
          </a:xfrm>
          <a:prstGeom prst="rect">
            <a:avLst/>
          </a:prstGeom>
        </p:spPr>
        <p:txBody>
          <a:bodyPr wrap="square">
            <a:spAutoFit/>
          </a:bodyPr>
          <a:lstStyle/>
          <a:p>
            <a:pPr algn="ctr" fontAlgn="base">
              <a:spcBef>
                <a:spcPct val="20000"/>
              </a:spcBef>
              <a:spcAft>
                <a:spcPct val="0"/>
              </a:spcAft>
              <a:buClr>
                <a:srgbClr val="00628C"/>
              </a:buClr>
            </a:pPr>
            <a:r>
              <a:rPr lang="en-GB" sz="2400" dirty="0">
                <a:solidFill>
                  <a:srgbClr val="000000"/>
                </a:solidFill>
                <a:latin typeface="Myriad Pro Semibold"/>
              </a:rPr>
              <a:t>The parts are equal. Fill in the missing numbers.</a:t>
            </a:r>
          </a:p>
        </p:txBody>
      </p:sp>
    </p:spTree>
    <p:extLst>
      <p:ext uri="{BB962C8B-B14F-4D97-AF65-F5344CB8AC3E}">
        <p14:creationId xmlns:p14="http://schemas.microsoft.com/office/powerpoint/2010/main" val="34540534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11"/>
                                        </p:tgtEl>
                                      </p:cBhvr>
                                    </p:animEffect>
                                    <p:set>
                                      <p:cBhvr>
                                        <p:cTn id="7" dur="1" fill="hold">
                                          <p:stCondLst>
                                            <p:cond delay="499"/>
                                          </p:stCondLst>
                                        </p:cTn>
                                        <p:tgtEl>
                                          <p:spTgt spid="11"/>
                                        </p:tgtEl>
                                        <p:attrNameLst>
                                          <p:attrName>style.visibility</p:attrName>
                                        </p:attrNameLst>
                                      </p:cBhvr>
                                      <p:to>
                                        <p:strVal val="hidden"/>
                                      </p:to>
                                    </p:se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xit" presetSubtype="0" fill="hold" grpId="0" nodeType="clickEffect">
                                  <p:stCondLst>
                                    <p:cond delay="0"/>
                                  </p:stCondLst>
                                  <p:childTnLst>
                                    <p:animEffect transition="out" filter="fade">
                                      <p:cBhvr>
                                        <p:cTn id="15" dur="500"/>
                                        <p:tgtEl>
                                          <p:spTgt spid="3"/>
                                        </p:tgtEl>
                                      </p:cBhvr>
                                    </p:animEffect>
                                    <p:set>
                                      <p:cBhvr>
                                        <p:cTn id="16" dur="1" fill="hold">
                                          <p:stCondLst>
                                            <p:cond delay="499"/>
                                          </p:stCondLst>
                                        </p:cTn>
                                        <p:tgtEl>
                                          <p:spTgt spid="3"/>
                                        </p:tgtEl>
                                        <p:attrNameLst>
                                          <p:attrName>style.visibility</p:attrName>
                                        </p:attrNameLst>
                                      </p:cBhvr>
                                      <p:to>
                                        <p:strVal val="hidden"/>
                                      </p:to>
                                    </p:set>
                                  </p:childTnLst>
                                </p:cTn>
                              </p:par>
                            </p:childTnLst>
                          </p:cTn>
                        </p:par>
                        <p:par>
                          <p:cTn id="17" fill="hold">
                            <p:stCondLst>
                              <p:cond delay="500"/>
                            </p:stCondLst>
                            <p:childTnLst>
                              <p:par>
                                <p:cTn id="18" presetID="10" presetClass="entr" presetSubtype="0" fill="hold" grpId="0" nodeType="after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p:bldP spid="8" grpId="0"/>
      <p:bldP spid="11" grpId="0"/>
    </p:bldLst>
  </p:timing>
</p:sld>
</file>

<file path=ppt/slides/slide2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2.5 Commutativity, doubling and halving</a:t>
            </a:r>
            <a:r>
              <a:rPr lang="en-GB" dirty="0"/>
              <a:t>	  </a:t>
            </a:r>
            <a:r>
              <a:rPr lang="en-US" dirty="0">
                <a:solidFill>
                  <a:srgbClr val="00628C"/>
                </a:solidFill>
              </a:rPr>
              <a:t>Step 2:9</a:t>
            </a:r>
          </a:p>
        </p:txBody>
      </p:sp>
      <p:sp>
        <p:nvSpPr>
          <p:cNvPr id="3" name="TextBox 2">
            <a:extLst>
              <a:ext uri="{FF2B5EF4-FFF2-40B4-BE49-F238E27FC236}">
                <a16:creationId xmlns:a16="http://schemas.microsoft.com/office/drawing/2014/main" id="{C24E497D-F577-4EBC-9D20-3969FBB194B2}"/>
              </a:ext>
            </a:extLst>
          </p:cNvPr>
          <p:cNvSpPr txBox="1"/>
          <p:nvPr/>
        </p:nvSpPr>
        <p:spPr bwMode="auto">
          <a:xfrm>
            <a:off x="5669569" y="2792322"/>
            <a:ext cx="85151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1000</a:t>
            </a:r>
          </a:p>
        </p:txBody>
      </p:sp>
      <p:sp>
        <p:nvSpPr>
          <p:cNvPr id="5" name="Rectangle 4">
            <a:extLst>
              <a:ext uri="{FF2B5EF4-FFF2-40B4-BE49-F238E27FC236}">
                <a16:creationId xmlns:a16="http://schemas.microsoft.com/office/drawing/2014/main" id="{9AFD4878-D795-4A61-A76E-9C70F4A2F524}"/>
              </a:ext>
            </a:extLst>
          </p:cNvPr>
          <p:cNvSpPr/>
          <p:nvPr/>
        </p:nvSpPr>
        <p:spPr bwMode="auto">
          <a:xfrm>
            <a:off x="3940889" y="2601000"/>
            <a:ext cx="4320000" cy="1656000"/>
          </a:xfrm>
          <a:prstGeom prst="rect">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cxnSp>
        <p:nvCxnSpPr>
          <p:cNvPr id="6" name="Straight Connector 5">
            <a:extLst>
              <a:ext uri="{FF2B5EF4-FFF2-40B4-BE49-F238E27FC236}">
                <a16:creationId xmlns:a16="http://schemas.microsoft.com/office/drawing/2014/main" id="{A341307F-2D4B-4A84-A14D-87B5AE086514}"/>
              </a:ext>
            </a:extLst>
          </p:cNvPr>
          <p:cNvCxnSpPr/>
          <p:nvPr/>
        </p:nvCxnSpPr>
        <p:spPr bwMode="auto">
          <a:xfrm>
            <a:off x="3940889" y="3438525"/>
            <a:ext cx="4320000" cy="0"/>
          </a:xfrm>
          <a:prstGeom prst="lin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 name="Straight Connector 6">
            <a:extLst>
              <a:ext uri="{FF2B5EF4-FFF2-40B4-BE49-F238E27FC236}">
                <a16:creationId xmlns:a16="http://schemas.microsoft.com/office/drawing/2014/main" id="{FA1051B4-426D-4E8F-9C5E-7EDC3FAC6D94}"/>
              </a:ext>
            </a:extLst>
          </p:cNvPr>
          <p:cNvCxnSpPr/>
          <p:nvPr/>
        </p:nvCxnSpPr>
        <p:spPr bwMode="auto">
          <a:xfrm>
            <a:off x="6100889" y="3428326"/>
            <a:ext cx="0" cy="828675"/>
          </a:xfrm>
          <a:prstGeom prst="lin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8" name="TextBox 7">
            <a:extLst>
              <a:ext uri="{FF2B5EF4-FFF2-40B4-BE49-F238E27FC236}">
                <a16:creationId xmlns:a16="http://schemas.microsoft.com/office/drawing/2014/main" id="{11AE0BA6-E4AD-443F-8145-45B9C8A49045}"/>
              </a:ext>
            </a:extLst>
          </p:cNvPr>
          <p:cNvSpPr txBox="1"/>
          <p:nvPr/>
        </p:nvSpPr>
        <p:spPr bwMode="auto">
          <a:xfrm>
            <a:off x="4667777" y="3611831"/>
            <a:ext cx="68480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500</a:t>
            </a:r>
            <a:endParaRPr lang="en-GB" sz="2400" dirty="0">
              <a:solidFill>
                <a:srgbClr val="C00000"/>
              </a:solidFill>
              <a:latin typeface="Myriad Pro Semibold" charset="0"/>
              <a:ea typeface="Myriad Pro Semibold" charset="0"/>
              <a:cs typeface="Myriad Pro Semibold" charset="0"/>
            </a:endParaRPr>
          </a:p>
        </p:txBody>
      </p:sp>
      <p:sp>
        <p:nvSpPr>
          <p:cNvPr id="9" name="TextBox 8">
            <a:extLst>
              <a:ext uri="{FF2B5EF4-FFF2-40B4-BE49-F238E27FC236}">
                <a16:creationId xmlns:a16="http://schemas.microsoft.com/office/drawing/2014/main" id="{777FAB58-078E-4982-934E-9E6D6A55132B}"/>
              </a:ext>
            </a:extLst>
          </p:cNvPr>
          <p:cNvSpPr txBox="1"/>
          <p:nvPr/>
        </p:nvSpPr>
        <p:spPr bwMode="auto">
          <a:xfrm>
            <a:off x="6838489" y="3611831"/>
            <a:ext cx="68480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500</a:t>
            </a:r>
            <a:endParaRPr lang="en-GB" sz="2400" dirty="0">
              <a:solidFill>
                <a:srgbClr val="C00000"/>
              </a:solidFill>
              <a:latin typeface="Myriad Pro Semibold" charset="0"/>
              <a:ea typeface="Myriad Pro Semibold" charset="0"/>
              <a:cs typeface="Myriad Pro Semibold" charset="0"/>
            </a:endParaRPr>
          </a:p>
        </p:txBody>
      </p:sp>
      <p:sp>
        <p:nvSpPr>
          <p:cNvPr id="11" name="TextBox 10">
            <a:extLst>
              <a:ext uri="{FF2B5EF4-FFF2-40B4-BE49-F238E27FC236}">
                <a16:creationId xmlns:a16="http://schemas.microsoft.com/office/drawing/2014/main" id="{DE19446D-1310-4B4E-8213-A0261B901FB3}"/>
              </a:ext>
            </a:extLst>
          </p:cNvPr>
          <p:cNvSpPr txBox="1"/>
          <p:nvPr/>
        </p:nvSpPr>
        <p:spPr bwMode="auto">
          <a:xfrm>
            <a:off x="7015914" y="3611830"/>
            <a:ext cx="32252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a:t>
            </a:r>
            <a:endParaRPr lang="en-GB" sz="2400" dirty="0">
              <a:solidFill>
                <a:srgbClr val="C00000"/>
              </a:solidFill>
              <a:latin typeface="Myriad Pro Semibold" charset="0"/>
              <a:ea typeface="Myriad Pro Semibold" charset="0"/>
              <a:cs typeface="Myriad Pro Semibold" charset="0"/>
            </a:endParaRPr>
          </a:p>
        </p:txBody>
      </p:sp>
      <p:sp>
        <p:nvSpPr>
          <p:cNvPr id="10" name="Rectangle 9"/>
          <p:cNvSpPr/>
          <p:nvPr/>
        </p:nvSpPr>
        <p:spPr>
          <a:xfrm>
            <a:off x="1901190" y="875557"/>
            <a:ext cx="8389620" cy="461665"/>
          </a:xfrm>
          <a:prstGeom prst="rect">
            <a:avLst/>
          </a:prstGeom>
        </p:spPr>
        <p:txBody>
          <a:bodyPr wrap="square">
            <a:spAutoFit/>
          </a:bodyPr>
          <a:lstStyle/>
          <a:p>
            <a:pPr algn="ctr" fontAlgn="base">
              <a:spcBef>
                <a:spcPct val="20000"/>
              </a:spcBef>
              <a:spcAft>
                <a:spcPct val="0"/>
              </a:spcAft>
              <a:buClr>
                <a:srgbClr val="00628C"/>
              </a:buClr>
            </a:pPr>
            <a:r>
              <a:rPr lang="en-GB" sz="2400" dirty="0">
                <a:solidFill>
                  <a:srgbClr val="000000"/>
                </a:solidFill>
                <a:latin typeface="Myriad Pro Semibold"/>
              </a:rPr>
              <a:t>The parts are equal. Fill in the missing numbers.</a:t>
            </a:r>
          </a:p>
        </p:txBody>
      </p:sp>
    </p:spTree>
    <p:extLst>
      <p:ext uri="{BB962C8B-B14F-4D97-AF65-F5344CB8AC3E}">
        <p14:creationId xmlns:p14="http://schemas.microsoft.com/office/powerpoint/2010/main" val="37456369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11"/>
                                        </p:tgtEl>
                                      </p:cBhvr>
                                    </p:animEffect>
                                    <p:set>
                                      <p:cBhvr>
                                        <p:cTn id="7" dur="1" fill="hold">
                                          <p:stCondLst>
                                            <p:cond delay="499"/>
                                          </p:stCondLst>
                                        </p:cTn>
                                        <p:tgtEl>
                                          <p:spTgt spid="11"/>
                                        </p:tgtEl>
                                        <p:attrNameLst>
                                          <p:attrName>style.visibility</p:attrName>
                                        </p:attrNameLst>
                                      </p:cBhvr>
                                      <p:to>
                                        <p:strVal val="hidden"/>
                                      </p:to>
                                    </p:se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Lst>
  </p:timing>
</p:sld>
</file>

<file path=ppt/slides/slide2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2.5 Commutativity, doubling and halving</a:t>
            </a:r>
            <a:r>
              <a:rPr lang="en-GB" dirty="0"/>
              <a:t>	  </a:t>
            </a:r>
            <a:r>
              <a:rPr lang="en-US" dirty="0">
                <a:solidFill>
                  <a:srgbClr val="00628C"/>
                </a:solidFill>
              </a:rPr>
              <a:t>Step 2:9</a:t>
            </a:r>
          </a:p>
        </p:txBody>
      </p:sp>
      <p:sp>
        <p:nvSpPr>
          <p:cNvPr id="4" name="Oval 3">
            <a:extLst>
              <a:ext uri="{FF2B5EF4-FFF2-40B4-BE49-F238E27FC236}">
                <a16:creationId xmlns:a16="http://schemas.microsoft.com/office/drawing/2014/main" id="{735B9019-959F-41F4-8D07-84C22C519269}"/>
              </a:ext>
            </a:extLst>
          </p:cNvPr>
          <p:cNvSpPr/>
          <p:nvPr/>
        </p:nvSpPr>
        <p:spPr bwMode="auto">
          <a:xfrm>
            <a:off x="5417911" y="1856040"/>
            <a:ext cx="1356178" cy="1361511"/>
          </a:xfrm>
          <a:prstGeom prst="ellips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5" name="Oval 4">
            <a:extLst>
              <a:ext uri="{FF2B5EF4-FFF2-40B4-BE49-F238E27FC236}">
                <a16:creationId xmlns:a16="http://schemas.microsoft.com/office/drawing/2014/main" id="{5DFA6A52-EF91-485F-B76D-36D01A961F04}"/>
              </a:ext>
            </a:extLst>
          </p:cNvPr>
          <p:cNvSpPr/>
          <p:nvPr/>
        </p:nvSpPr>
        <p:spPr bwMode="auto">
          <a:xfrm>
            <a:off x="4268608" y="3802154"/>
            <a:ext cx="1356178" cy="1361511"/>
          </a:xfrm>
          <a:prstGeom prst="ellips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6" name="Oval 5">
            <a:extLst>
              <a:ext uri="{FF2B5EF4-FFF2-40B4-BE49-F238E27FC236}">
                <a16:creationId xmlns:a16="http://schemas.microsoft.com/office/drawing/2014/main" id="{422DD910-9A81-462E-83B0-AB0E36742740}"/>
              </a:ext>
            </a:extLst>
          </p:cNvPr>
          <p:cNvSpPr/>
          <p:nvPr/>
        </p:nvSpPr>
        <p:spPr bwMode="auto">
          <a:xfrm>
            <a:off x="6567214" y="3802154"/>
            <a:ext cx="1356178" cy="1361511"/>
          </a:xfrm>
          <a:prstGeom prst="ellips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cxnSp>
        <p:nvCxnSpPr>
          <p:cNvPr id="7" name="Straight Connector 6">
            <a:extLst>
              <a:ext uri="{FF2B5EF4-FFF2-40B4-BE49-F238E27FC236}">
                <a16:creationId xmlns:a16="http://schemas.microsoft.com/office/drawing/2014/main" id="{C72C42B7-8459-4330-BBE0-E870CF5B934E}"/>
              </a:ext>
            </a:extLst>
          </p:cNvPr>
          <p:cNvCxnSpPr>
            <a:cxnSpLocks/>
            <a:stCxn id="4" idx="3"/>
          </p:cNvCxnSpPr>
          <p:nvPr/>
        </p:nvCxnSpPr>
        <p:spPr bwMode="auto">
          <a:xfrm rot="5400000">
            <a:off x="4949762" y="3153974"/>
            <a:ext cx="802569" cy="530947"/>
          </a:xfrm>
          <a:prstGeom prst="lin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 name="Straight Connector 7">
            <a:extLst>
              <a:ext uri="{FF2B5EF4-FFF2-40B4-BE49-F238E27FC236}">
                <a16:creationId xmlns:a16="http://schemas.microsoft.com/office/drawing/2014/main" id="{3B003D3F-E1CF-49B0-BB2E-25F89F4FDAD2}"/>
              </a:ext>
            </a:extLst>
          </p:cNvPr>
          <p:cNvCxnSpPr>
            <a:cxnSpLocks/>
            <a:stCxn id="4" idx="5"/>
          </p:cNvCxnSpPr>
          <p:nvPr/>
        </p:nvCxnSpPr>
        <p:spPr bwMode="auto">
          <a:xfrm rot="5400000" flipV="1">
            <a:off x="6460727" y="3132916"/>
            <a:ext cx="802569" cy="573060"/>
          </a:xfrm>
          <a:prstGeom prst="lin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9" name="TextBox 8">
            <a:extLst>
              <a:ext uri="{FF2B5EF4-FFF2-40B4-BE49-F238E27FC236}">
                <a16:creationId xmlns:a16="http://schemas.microsoft.com/office/drawing/2014/main" id="{D99EC8C6-470C-4521-AA4A-74324026EFFD}"/>
              </a:ext>
            </a:extLst>
          </p:cNvPr>
          <p:cNvSpPr txBox="1"/>
          <p:nvPr/>
        </p:nvSpPr>
        <p:spPr bwMode="auto">
          <a:xfrm>
            <a:off x="5836953" y="2305962"/>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14</a:t>
            </a:r>
          </a:p>
        </p:txBody>
      </p:sp>
      <p:sp>
        <p:nvSpPr>
          <p:cNvPr id="10" name="TextBox 9">
            <a:extLst>
              <a:ext uri="{FF2B5EF4-FFF2-40B4-BE49-F238E27FC236}">
                <a16:creationId xmlns:a16="http://schemas.microsoft.com/office/drawing/2014/main" id="{7FE53186-F452-4984-B5F9-5D60C86F416B}"/>
              </a:ext>
            </a:extLst>
          </p:cNvPr>
          <p:cNvSpPr txBox="1"/>
          <p:nvPr/>
        </p:nvSpPr>
        <p:spPr bwMode="auto">
          <a:xfrm>
            <a:off x="7069614" y="4246206"/>
            <a:ext cx="3513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7</a:t>
            </a:r>
          </a:p>
        </p:txBody>
      </p:sp>
      <p:sp>
        <p:nvSpPr>
          <p:cNvPr id="11" name="TextBox 10">
            <a:extLst>
              <a:ext uri="{FF2B5EF4-FFF2-40B4-BE49-F238E27FC236}">
                <a16:creationId xmlns:a16="http://schemas.microsoft.com/office/drawing/2014/main" id="{F4139CA1-F7B0-4AE8-940E-C6579A19ED7B}"/>
              </a:ext>
            </a:extLst>
          </p:cNvPr>
          <p:cNvSpPr txBox="1"/>
          <p:nvPr/>
        </p:nvSpPr>
        <p:spPr bwMode="auto">
          <a:xfrm>
            <a:off x="4772290" y="4246206"/>
            <a:ext cx="3513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7</a:t>
            </a:r>
          </a:p>
        </p:txBody>
      </p:sp>
      <p:sp>
        <p:nvSpPr>
          <p:cNvPr id="13" name="TextBox 12">
            <a:extLst>
              <a:ext uri="{FF2B5EF4-FFF2-40B4-BE49-F238E27FC236}">
                <a16:creationId xmlns:a16="http://schemas.microsoft.com/office/drawing/2014/main" id="{14ED0661-4AD2-4D5C-8D3F-F81A36F17913}"/>
              </a:ext>
            </a:extLst>
          </p:cNvPr>
          <p:cNvSpPr txBox="1"/>
          <p:nvPr/>
        </p:nvSpPr>
        <p:spPr bwMode="auto">
          <a:xfrm>
            <a:off x="4786717" y="4246206"/>
            <a:ext cx="32252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a:t>
            </a:r>
            <a:endParaRPr lang="en-GB" sz="2400" dirty="0">
              <a:solidFill>
                <a:srgbClr val="C00000"/>
              </a:solidFill>
              <a:latin typeface="Myriad Pro Semibold" charset="0"/>
              <a:ea typeface="Myriad Pro Semibold" charset="0"/>
              <a:cs typeface="Myriad Pro Semibold" charset="0"/>
            </a:endParaRPr>
          </a:p>
        </p:txBody>
      </p:sp>
      <p:sp>
        <p:nvSpPr>
          <p:cNvPr id="14" name="TextBox 13">
            <a:extLst>
              <a:ext uri="{FF2B5EF4-FFF2-40B4-BE49-F238E27FC236}">
                <a16:creationId xmlns:a16="http://schemas.microsoft.com/office/drawing/2014/main" id="{CA25AE17-77E2-4E91-B4C4-495646D96314}"/>
              </a:ext>
            </a:extLst>
          </p:cNvPr>
          <p:cNvSpPr txBox="1"/>
          <p:nvPr/>
        </p:nvSpPr>
        <p:spPr bwMode="auto">
          <a:xfrm>
            <a:off x="7084041" y="4246206"/>
            <a:ext cx="32252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a:t>
            </a:r>
            <a:endParaRPr lang="en-GB" sz="2400" dirty="0">
              <a:solidFill>
                <a:srgbClr val="C00000"/>
              </a:solidFill>
              <a:latin typeface="Myriad Pro Semibold" charset="0"/>
              <a:ea typeface="Myriad Pro Semibold" charset="0"/>
              <a:cs typeface="Myriad Pro Semibold" charset="0"/>
            </a:endParaRPr>
          </a:p>
        </p:txBody>
      </p:sp>
      <p:sp>
        <p:nvSpPr>
          <p:cNvPr id="15" name="Rectangle 14"/>
          <p:cNvSpPr/>
          <p:nvPr/>
        </p:nvSpPr>
        <p:spPr>
          <a:xfrm>
            <a:off x="1901190" y="875557"/>
            <a:ext cx="8389620" cy="461665"/>
          </a:xfrm>
          <a:prstGeom prst="rect">
            <a:avLst/>
          </a:prstGeom>
        </p:spPr>
        <p:txBody>
          <a:bodyPr wrap="square">
            <a:spAutoFit/>
          </a:bodyPr>
          <a:lstStyle/>
          <a:p>
            <a:pPr algn="ctr" fontAlgn="base">
              <a:spcBef>
                <a:spcPct val="20000"/>
              </a:spcBef>
              <a:spcAft>
                <a:spcPct val="0"/>
              </a:spcAft>
              <a:buClr>
                <a:srgbClr val="00628C"/>
              </a:buClr>
            </a:pPr>
            <a:r>
              <a:rPr lang="en-GB" sz="2400" dirty="0">
                <a:solidFill>
                  <a:srgbClr val="000000"/>
                </a:solidFill>
                <a:latin typeface="Myriad Pro Semibold"/>
              </a:rPr>
              <a:t>The parts are equal. Fill in the missing numbers.</a:t>
            </a:r>
          </a:p>
        </p:txBody>
      </p:sp>
    </p:spTree>
    <p:extLst>
      <p:ext uri="{BB962C8B-B14F-4D97-AF65-F5344CB8AC3E}">
        <p14:creationId xmlns:p14="http://schemas.microsoft.com/office/powerpoint/2010/main" val="21141906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13"/>
                                        </p:tgtEl>
                                      </p:cBhvr>
                                    </p:animEffect>
                                    <p:set>
                                      <p:cBhvr>
                                        <p:cTn id="7" dur="1" fill="hold">
                                          <p:stCondLst>
                                            <p:cond delay="499"/>
                                          </p:stCondLst>
                                        </p:cTn>
                                        <p:tgtEl>
                                          <p:spTgt spid="13"/>
                                        </p:tgtEl>
                                        <p:attrNameLst>
                                          <p:attrName>style.visibility</p:attrName>
                                        </p:attrNameLst>
                                      </p:cBhvr>
                                      <p:to>
                                        <p:strVal val="hidden"/>
                                      </p:to>
                                    </p:set>
                                  </p:childTnLst>
                                </p:cTn>
                              </p:par>
                              <p:par>
                                <p:cTn id="8" presetID="10" presetClass="exit" presetSubtype="0" fill="hold" grpId="0" nodeType="withEffect">
                                  <p:stCondLst>
                                    <p:cond delay="0"/>
                                  </p:stCondLst>
                                  <p:childTnLst>
                                    <p:animEffect transition="out" filter="fade">
                                      <p:cBhvr>
                                        <p:cTn id="9" dur="500"/>
                                        <p:tgtEl>
                                          <p:spTgt spid="14"/>
                                        </p:tgtEl>
                                      </p:cBhvr>
                                    </p:animEffect>
                                    <p:set>
                                      <p:cBhvr>
                                        <p:cTn id="10" dur="1" fill="hold">
                                          <p:stCondLst>
                                            <p:cond delay="499"/>
                                          </p:stCondLst>
                                        </p:cTn>
                                        <p:tgtEl>
                                          <p:spTgt spid="14"/>
                                        </p:tgtEl>
                                        <p:attrNameLst>
                                          <p:attrName>style.visibility</p:attrName>
                                        </p:attrNameLst>
                                      </p:cBhvr>
                                      <p:to>
                                        <p:strVal val="hidden"/>
                                      </p:to>
                                    </p:se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500"/>
                                        <p:tgtEl>
                                          <p:spTgt spid="11"/>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3" grpId="0"/>
      <p:bldP spid="14" grpId="0"/>
    </p:bldLst>
  </p:timing>
</p:sld>
</file>

<file path=ppt/slides/slide2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2.5 Commutativity, doubling and halving</a:t>
            </a:r>
            <a:r>
              <a:rPr lang="en-GB" dirty="0"/>
              <a:t>	  </a:t>
            </a:r>
            <a:r>
              <a:rPr lang="en-US" dirty="0">
                <a:solidFill>
                  <a:srgbClr val="00628C"/>
                </a:solidFill>
              </a:rPr>
              <a:t>Step 2:9</a:t>
            </a:r>
          </a:p>
        </p:txBody>
      </p:sp>
      <p:sp>
        <p:nvSpPr>
          <p:cNvPr id="4" name="Oval 3">
            <a:extLst>
              <a:ext uri="{FF2B5EF4-FFF2-40B4-BE49-F238E27FC236}">
                <a16:creationId xmlns:a16="http://schemas.microsoft.com/office/drawing/2014/main" id="{E687DE15-A36E-410C-9418-FAF07FE8D74B}"/>
              </a:ext>
            </a:extLst>
          </p:cNvPr>
          <p:cNvSpPr/>
          <p:nvPr/>
        </p:nvSpPr>
        <p:spPr bwMode="auto">
          <a:xfrm>
            <a:off x="5417911" y="1856040"/>
            <a:ext cx="1356178" cy="1361511"/>
          </a:xfrm>
          <a:prstGeom prst="ellips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5" name="Oval 4">
            <a:extLst>
              <a:ext uri="{FF2B5EF4-FFF2-40B4-BE49-F238E27FC236}">
                <a16:creationId xmlns:a16="http://schemas.microsoft.com/office/drawing/2014/main" id="{B844ADFB-0C1E-48C0-848E-C42887C92C40}"/>
              </a:ext>
            </a:extLst>
          </p:cNvPr>
          <p:cNvSpPr/>
          <p:nvPr/>
        </p:nvSpPr>
        <p:spPr bwMode="auto">
          <a:xfrm>
            <a:off x="4268608" y="3802154"/>
            <a:ext cx="1356178" cy="1361511"/>
          </a:xfrm>
          <a:prstGeom prst="ellips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6" name="Oval 5">
            <a:extLst>
              <a:ext uri="{FF2B5EF4-FFF2-40B4-BE49-F238E27FC236}">
                <a16:creationId xmlns:a16="http://schemas.microsoft.com/office/drawing/2014/main" id="{5F8A6F1C-C783-4C1C-8925-772C6C399042}"/>
              </a:ext>
            </a:extLst>
          </p:cNvPr>
          <p:cNvSpPr/>
          <p:nvPr/>
        </p:nvSpPr>
        <p:spPr bwMode="auto">
          <a:xfrm>
            <a:off x="6567214" y="3802154"/>
            <a:ext cx="1356178" cy="1361511"/>
          </a:xfrm>
          <a:prstGeom prst="ellips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cxnSp>
        <p:nvCxnSpPr>
          <p:cNvPr id="7" name="Straight Connector 6">
            <a:extLst>
              <a:ext uri="{FF2B5EF4-FFF2-40B4-BE49-F238E27FC236}">
                <a16:creationId xmlns:a16="http://schemas.microsoft.com/office/drawing/2014/main" id="{228EF939-6071-46B6-AA0E-B4E0C9D10333}"/>
              </a:ext>
            </a:extLst>
          </p:cNvPr>
          <p:cNvCxnSpPr>
            <a:cxnSpLocks/>
            <a:stCxn id="4" idx="3"/>
          </p:cNvCxnSpPr>
          <p:nvPr/>
        </p:nvCxnSpPr>
        <p:spPr bwMode="auto">
          <a:xfrm rot="5400000">
            <a:off x="4949762" y="3153974"/>
            <a:ext cx="802569" cy="530947"/>
          </a:xfrm>
          <a:prstGeom prst="lin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 name="Straight Connector 7">
            <a:extLst>
              <a:ext uri="{FF2B5EF4-FFF2-40B4-BE49-F238E27FC236}">
                <a16:creationId xmlns:a16="http://schemas.microsoft.com/office/drawing/2014/main" id="{580CECF7-6FDC-4B72-85D2-72F0C0F4F6F5}"/>
              </a:ext>
            </a:extLst>
          </p:cNvPr>
          <p:cNvCxnSpPr>
            <a:cxnSpLocks/>
            <a:stCxn id="4" idx="5"/>
          </p:cNvCxnSpPr>
          <p:nvPr/>
        </p:nvCxnSpPr>
        <p:spPr bwMode="auto">
          <a:xfrm rot="5400000" flipV="1">
            <a:off x="6460727" y="3132916"/>
            <a:ext cx="802569" cy="573060"/>
          </a:xfrm>
          <a:prstGeom prst="lin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9" name="TextBox 8">
            <a:extLst>
              <a:ext uri="{FF2B5EF4-FFF2-40B4-BE49-F238E27FC236}">
                <a16:creationId xmlns:a16="http://schemas.microsoft.com/office/drawing/2014/main" id="{B6FBA221-C07B-421C-803C-0C154791B632}"/>
              </a:ext>
            </a:extLst>
          </p:cNvPr>
          <p:cNvSpPr txBox="1"/>
          <p:nvPr/>
        </p:nvSpPr>
        <p:spPr bwMode="auto">
          <a:xfrm>
            <a:off x="5836953" y="2305962"/>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18</a:t>
            </a:r>
          </a:p>
        </p:txBody>
      </p:sp>
      <p:sp>
        <p:nvSpPr>
          <p:cNvPr id="10" name="TextBox 9">
            <a:extLst>
              <a:ext uri="{FF2B5EF4-FFF2-40B4-BE49-F238E27FC236}">
                <a16:creationId xmlns:a16="http://schemas.microsoft.com/office/drawing/2014/main" id="{86AE8767-71DD-47EB-99A1-0CD38BE09C8D}"/>
              </a:ext>
            </a:extLst>
          </p:cNvPr>
          <p:cNvSpPr txBox="1"/>
          <p:nvPr/>
        </p:nvSpPr>
        <p:spPr bwMode="auto">
          <a:xfrm>
            <a:off x="7069615" y="4246206"/>
            <a:ext cx="3513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9</a:t>
            </a:r>
          </a:p>
        </p:txBody>
      </p:sp>
      <p:sp>
        <p:nvSpPr>
          <p:cNvPr id="11" name="TextBox 10">
            <a:extLst>
              <a:ext uri="{FF2B5EF4-FFF2-40B4-BE49-F238E27FC236}">
                <a16:creationId xmlns:a16="http://schemas.microsoft.com/office/drawing/2014/main" id="{E64C2C88-CD05-451C-A9AE-67691128B9A8}"/>
              </a:ext>
            </a:extLst>
          </p:cNvPr>
          <p:cNvSpPr txBox="1"/>
          <p:nvPr/>
        </p:nvSpPr>
        <p:spPr bwMode="auto">
          <a:xfrm>
            <a:off x="4772290" y="4246206"/>
            <a:ext cx="3513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9</a:t>
            </a:r>
          </a:p>
        </p:txBody>
      </p:sp>
      <p:sp>
        <p:nvSpPr>
          <p:cNvPr id="12" name="TextBox 11">
            <a:extLst>
              <a:ext uri="{FF2B5EF4-FFF2-40B4-BE49-F238E27FC236}">
                <a16:creationId xmlns:a16="http://schemas.microsoft.com/office/drawing/2014/main" id="{B797F7ED-E14C-410F-9B70-48FD250BA45A}"/>
              </a:ext>
            </a:extLst>
          </p:cNvPr>
          <p:cNvSpPr txBox="1"/>
          <p:nvPr/>
        </p:nvSpPr>
        <p:spPr bwMode="auto">
          <a:xfrm>
            <a:off x="5934737" y="2305962"/>
            <a:ext cx="32252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a:t>
            </a:r>
            <a:endParaRPr lang="en-GB" sz="2400" dirty="0">
              <a:solidFill>
                <a:srgbClr val="C00000"/>
              </a:solidFill>
              <a:latin typeface="Myriad Pro Semibold" charset="0"/>
              <a:ea typeface="Myriad Pro Semibold" charset="0"/>
              <a:cs typeface="Myriad Pro Semibold" charset="0"/>
            </a:endParaRPr>
          </a:p>
        </p:txBody>
      </p:sp>
      <p:sp>
        <p:nvSpPr>
          <p:cNvPr id="13" name="Rectangle 12"/>
          <p:cNvSpPr/>
          <p:nvPr/>
        </p:nvSpPr>
        <p:spPr>
          <a:xfrm>
            <a:off x="1901190" y="875557"/>
            <a:ext cx="8389620" cy="461665"/>
          </a:xfrm>
          <a:prstGeom prst="rect">
            <a:avLst/>
          </a:prstGeom>
        </p:spPr>
        <p:txBody>
          <a:bodyPr wrap="square">
            <a:spAutoFit/>
          </a:bodyPr>
          <a:lstStyle/>
          <a:p>
            <a:pPr algn="ctr" fontAlgn="base">
              <a:spcBef>
                <a:spcPct val="20000"/>
              </a:spcBef>
              <a:spcAft>
                <a:spcPct val="0"/>
              </a:spcAft>
              <a:buClr>
                <a:srgbClr val="00628C"/>
              </a:buClr>
            </a:pPr>
            <a:r>
              <a:rPr lang="en-GB" sz="2400" dirty="0">
                <a:solidFill>
                  <a:srgbClr val="000000"/>
                </a:solidFill>
                <a:latin typeface="Myriad Pro Semibold"/>
              </a:rPr>
              <a:t>The parts are equal. Fill in the missing numbers.</a:t>
            </a:r>
          </a:p>
        </p:txBody>
      </p:sp>
    </p:spTree>
    <p:extLst>
      <p:ext uri="{BB962C8B-B14F-4D97-AF65-F5344CB8AC3E}">
        <p14:creationId xmlns:p14="http://schemas.microsoft.com/office/powerpoint/2010/main" val="7737238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12"/>
                                        </p:tgtEl>
                                      </p:cBhvr>
                                    </p:animEffect>
                                    <p:set>
                                      <p:cBhvr>
                                        <p:cTn id="7" dur="1" fill="hold">
                                          <p:stCondLst>
                                            <p:cond delay="499"/>
                                          </p:stCondLst>
                                        </p:cTn>
                                        <p:tgtEl>
                                          <p:spTgt spid="12"/>
                                        </p:tgtEl>
                                        <p:attrNameLst>
                                          <p:attrName>style.visibility</p:attrName>
                                        </p:attrNameLst>
                                      </p:cBhvr>
                                      <p:to>
                                        <p:strVal val="hidden"/>
                                      </p:to>
                                    </p:se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2"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Text Placeholder 1">
            <a:extLst>
              <a:ext uri="{FF2B5EF4-FFF2-40B4-BE49-F238E27FC236}">
                <a16:creationId xmlns:a16="http://schemas.microsoft.com/office/drawing/2014/main" id="{06051E3A-EFF0-442A-81A3-CE0A71FA77E1}"/>
              </a:ext>
            </a:extLst>
          </p:cNvPr>
          <p:cNvSpPr>
            <a:spLocks noGrp="1" noChangeArrowheads="1"/>
          </p:cNvSpPr>
          <p:nvPr>
            <p:ph type="body" sz="quarter" idx="11"/>
          </p:nvPr>
        </p:nvSpPr>
        <p:spPr>
          <a:xfrm>
            <a:off x="0" y="0"/>
            <a:ext cx="12192000" cy="630238"/>
          </a:xfrm>
        </p:spPr>
        <p:txBody>
          <a:bodyPr/>
          <a:lstStyle/>
          <a:p>
            <a:pPr marL="0" indent="0">
              <a:tabLst>
                <a:tab pos="2243138" algn="l"/>
              </a:tabLst>
            </a:pPr>
            <a:r>
              <a:rPr lang="en-GB" altLang="en-US">
                <a:latin typeface="Myriad Pro" panose="020B0503030403020204" pitchFamily="34" charset="0"/>
                <a:ea typeface="Myriad Pro" panose="020B0503030403020204" pitchFamily="34" charset="0"/>
                <a:cs typeface="Myriad Pro" panose="020B0503030403020204" pitchFamily="34" charset="0"/>
              </a:rPr>
              <a:t>2.2 Multiplication: equal groups</a:t>
            </a:r>
            <a:r>
              <a:rPr lang="en-US" altLang="en-US">
                <a:latin typeface="Myriad Pro" panose="020B0503030403020204" pitchFamily="34" charset="0"/>
                <a:ea typeface="Myriad Pro" panose="020B0503030403020204" pitchFamily="34" charset="0"/>
                <a:cs typeface="Myriad Pro" panose="020B0503030403020204" pitchFamily="34" charset="0"/>
              </a:rPr>
              <a:t>   </a:t>
            </a:r>
            <a:r>
              <a:rPr lang="en-US" altLang="en-US">
                <a:solidFill>
                  <a:srgbClr val="00628C"/>
                </a:solidFill>
                <a:latin typeface="Myriad Pro" panose="020B0503030403020204" pitchFamily="34" charset="0"/>
                <a:ea typeface="Myriad Pro" panose="020B0503030403020204" pitchFamily="34" charset="0"/>
                <a:cs typeface="Myriad Pro" panose="020B0503030403020204" pitchFamily="34" charset="0"/>
              </a:rPr>
              <a:t>Step 2:1</a:t>
            </a:r>
          </a:p>
        </p:txBody>
      </p:sp>
      <p:pic>
        <p:nvPicPr>
          <p:cNvPr id="41987" name="Picture 3">
            <a:extLst>
              <a:ext uri="{FF2B5EF4-FFF2-40B4-BE49-F238E27FC236}">
                <a16:creationId xmlns:a16="http://schemas.microsoft.com/office/drawing/2014/main" id="{5A0D6317-E2A8-4FF1-B2E3-BDF0CC3E125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28950" y="1520825"/>
            <a:ext cx="6134100" cy="3816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2.5 Commutativity, doubling and halving</a:t>
            </a:r>
            <a:r>
              <a:rPr lang="en-GB" dirty="0"/>
              <a:t>	  </a:t>
            </a:r>
            <a:r>
              <a:rPr lang="en-US" dirty="0">
                <a:solidFill>
                  <a:srgbClr val="00628C"/>
                </a:solidFill>
              </a:rPr>
              <a:t>Step 2:9</a:t>
            </a:r>
          </a:p>
        </p:txBody>
      </p:sp>
      <p:sp>
        <p:nvSpPr>
          <p:cNvPr id="4" name="TextBox 3">
            <a:extLst>
              <a:ext uri="{FF2B5EF4-FFF2-40B4-BE49-F238E27FC236}">
                <a16:creationId xmlns:a16="http://schemas.microsoft.com/office/drawing/2014/main" id="{4A518A97-47E9-4389-BF42-30F29111E398}"/>
              </a:ext>
            </a:extLst>
          </p:cNvPr>
          <p:cNvSpPr txBox="1"/>
          <p:nvPr/>
        </p:nvSpPr>
        <p:spPr bwMode="auto">
          <a:xfrm>
            <a:off x="4340551" y="1069207"/>
            <a:ext cx="351089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Double 4 – true or false?</a:t>
            </a:r>
            <a:endParaRPr lang="en-GB" sz="2400" dirty="0">
              <a:solidFill>
                <a:srgbClr val="FF0000"/>
              </a:solidFill>
              <a:latin typeface="Myriad Pro Semibold" charset="0"/>
              <a:ea typeface="Myriad Pro Semibold" charset="0"/>
              <a:cs typeface="Myriad Pro Semibold" charset="0"/>
            </a:endParaRPr>
          </a:p>
        </p:txBody>
      </p:sp>
      <p:sp>
        <p:nvSpPr>
          <p:cNvPr id="6" name="TextBox 5">
            <a:extLst>
              <a:ext uri="{FF2B5EF4-FFF2-40B4-BE49-F238E27FC236}">
                <a16:creationId xmlns:a16="http://schemas.microsoft.com/office/drawing/2014/main" id="{55412CF4-AEEE-4B07-BFFA-341F6D8301CA}"/>
              </a:ext>
            </a:extLst>
          </p:cNvPr>
          <p:cNvSpPr txBox="1"/>
          <p:nvPr/>
        </p:nvSpPr>
        <p:spPr bwMode="auto">
          <a:xfrm>
            <a:off x="5647000" y="3071096"/>
            <a:ext cx="89800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4 × 2</a:t>
            </a:r>
            <a:endParaRPr lang="en-GB" sz="2400" dirty="0">
              <a:solidFill>
                <a:srgbClr val="FF0000"/>
              </a:solidFill>
              <a:latin typeface="Myriad Pro Semibold" charset="0"/>
              <a:ea typeface="Myriad Pro Semibold" charset="0"/>
              <a:cs typeface="Myriad Pro Semibold" charset="0"/>
            </a:endParaRPr>
          </a:p>
        </p:txBody>
      </p:sp>
      <p:grpSp>
        <p:nvGrpSpPr>
          <p:cNvPr id="3" name="Group 2">
            <a:extLst>
              <a:ext uri="{FF2B5EF4-FFF2-40B4-BE49-F238E27FC236}">
                <a16:creationId xmlns:a16="http://schemas.microsoft.com/office/drawing/2014/main" id="{AA2AC52D-94F8-4223-88A8-E230844E8831}"/>
              </a:ext>
            </a:extLst>
          </p:cNvPr>
          <p:cNvGrpSpPr/>
          <p:nvPr/>
        </p:nvGrpSpPr>
        <p:grpSpPr>
          <a:xfrm>
            <a:off x="7851449" y="2947985"/>
            <a:ext cx="1293600" cy="707886"/>
            <a:chOff x="6327449" y="2947985"/>
            <a:chExt cx="1293600" cy="707886"/>
          </a:xfrm>
        </p:grpSpPr>
        <p:sp>
          <p:nvSpPr>
            <p:cNvPr id="8" name="TextBox 7">
              <a:extLst>
                <a:ext uri="{FF2B5EF4-FFF2-40B4-BE49-F238E27FC236}">
                  <a16:creationId xmlns:a16="http://schemas.microsoft.com/office/drawing/2014/main" id="{2A0E4116-2E8D-4342-AA9F-F7B1ED5ABEF2}"/>
                </a:ext>
              </a:extLst>
            </p:cNvPr>
            <p:cNvSpPr txBox="1"/>
            <p:nvPr/>
          </p:nvSpPr>
          <p:spPr bwMode="auto">
            <a:xfrm>
              <a:off x="6327449" y="2947985"/>
              <a:ext cx="587020" cy="707886"/>
            </a:xfrm>
            <a:prstGeom prst="rect">
              <a:avLst/>
            </a:prstGeom>
            <a:noFill/>
            <a:ln>
              <a:noFill/>
            </a:ln>
            <a:extLs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4000" dirty="0">
                  <a:solidFill>
                    <a:srgbClr val="00B050"/>
                  </a:solidFill>
                  <a:latin typeface="Comic Sans MS" panose="030F0702030302020204" pitchFamily="66" charset="0"/>
                  <a:ea typeface="Myriad Pro Semibold" charset="0"/>
                  <a:cs typeface="Myriad Pro Semibold" charset="0"/>
                  <a:sym typeface="Wingdings" panose="05000000000000000000" pitchFamily="2" charset="2"/>
                </a:rPr>
                <a:t></a:t>
              </a:r>
              <a:endParaRPr lang="en-GB" sz="4000" dirty="0">
                <a:solidFill>
                  <a:srgbClr val="00B050"/>
                </a:solidFill>
                <a:latin typeface="Comic Sans MS" panose="030F0702030302020204" pitchFamily="66" charset="0"/>
                <a:ea typeface="Myriad Pro Semibold" charset="0"/>
                <a:cs typeface="Myriad Pro Semibold" charset="0"/>
              </a:endParaRPr>
            </a:p>
          </p:txBody>
        </p:sp>
        <p:sp>
          <p:nvSpPr>
            <p:cNvPr id="7" name="TextBox 6">
              <a:extLst>
                <a:ext uri="{FF2B5EF4-FFF2-40B4-BE49-F238E27FC236}">
                  <a16:creationId xmlns:a16="http://schemas.microsoft.com/office/drawing/2014/main" id="{7DFF505B-A952-4825-98DE-ADCFBD6D2874}"/>
                </a:ext>
              </a:extLst>
            </p:cNvPr>
            <p:cNvSpPr txBox="1"/>
            <p:nvPr/>
          </p:nvSpPr>
          <p:spPr bwMode="auto">
            <a:xfrm>
              <a:off x="6817624" y="3029148"/>
              <a:ext cx="803425" cy="461665"/>
            </a:xfrm>
            <a:prstGeom prst="rect">
              <a:avLst/>
            </a:prstGeom>
            <a:noFill/>
            <a:ln>
              <a:noFill/>
            </a:ln>
            <a:extLs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B050"/>
                  </a:solidFill>
                  <a:latin typeface="Myriad Pro Semibold"/>
                  <a:ea typeface="Myriad Pro Semibold" charset="0"/>
                  <a:cs typeface="Myriad Pro Semibold" charset="0"/>
                  <a:sym typeface="Wingdings" panose="05000000000000000000" pitchFamily="2" charset="2"/>
                </a:rPr>
                <a:t>true</a:t>
              </a:r>
              <a:endParaRPr lang="en-GB" sz="2400" dirty="0">
                <a:solidFill>
                  <a:srgbClr val="00B050"/>
                </a:solidFill>
                <a:latin typeface="Myriad Pro Semibold"/>
                <a:ea typeface="Myriad Pro Semibold" charset="0"/>
                <a:cs typeface="Myriad Pro Semibold" charset="0"/>
              </a:endParaRPr>
            </a:p>
          </p:txBody>
        </p:sp>
      </p:grpSp>
    </p:spTree>
    <p:extLst>
      <p:ext uri="{BB962C8B-B14F-4D97-AF65-F5344CB8AC3E}">
        <p14:creationId xmlns:p14="http://schemas.microsoft.com/office/powerpoint/2010/main" val="27628708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2.5 Commutativity, doubling and halving</a:t>
            </a:r>
            <a:r>
              <a:rPr lang="en-GB" dirty="0"/>
              <a:t>	  </a:t>
            </a:r>
            <a:r>
              <a:rPr lang="en-US" dirty="0">
                <a:solidFill>
                  <a:srgbClr val="00628C"/>
                </a:solidFill>
              </a:rPr>
              <a:t>Step 2:9</a:t>
            </a:r>
          </a:p>
        </p:txBody>
      </p:sp>
      <p:sp>
        <p:nvSpPr>
          <p:cNvPr id="3" name="TextBox 2">
            <a:extLst>
              <a:ext uri="{FF2B5EF4-FFF2-40B4-BE49-F238E27FC236}">
                <a16:creationId xmlns:a16="http://schemas.microsoft.com/office/drawing/2014/main" id="{05215DD8-3215-4EDB-A972-042F75225143}"/>
              </a:ext>
            </a:extLst>
          </p:cNvPr>
          <p:cNvSpPr txBox="1"/>
          <p:nvPr/>
        </p:nvSpPr>
        <p:spPr bwMode="auto">
          <a:xfrm>
            <a:off x="4340551" y="1069207"/>
            <a:ext cx="351089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Double 4 – true or false?</a:t>
            </a:r>
            <a:endParaRPr lang="en-GB" sz="2400" dirty="0">
              <a:solidFill>
                <a:srgbClr val="FF0000"/>
              </a:solidFill>
              <a:latin typeface="Myriad Pro Semibold" charset="0"/>
              <a:ea typeface="Myriad Pro Semibold" charset="0"/>
              <a:cs typeface="Myriad Pro Semibold" charset="0"/>
            </a:endParaRPr>
          </a:p>
        </p:txBody>
      </p:sp>
      <p:sp>
        <p:nvSpPr>
          <p:cNvPr id="4" name="TextBox 3">
            <a:extLst>
              <a:ext uri="{FF2B5EF4-FFF2-40B4-BE49-F238E27FC236}">
                <a16:creationId xmlns:a16="http://schemas.microsoft.com/office/drawing/2014/main" id="{0E04786D-5E26-4BE9-8FC6-599196A491C3}"/>
              </a:ext>
            </a:extLst>
          </p:cNvPr>
          <p:cNvSpPr txBox="1"/>
          <p:nvPr/>
        </p:nvSpPr>
        <p:spPr bwMode="auto">
          <a:xfrm>
            <a:off x="5647000" y="3071096"/>
            <a:ext cx="89800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4 + 4</a:t>
            </a:r>
            <a:endParaRPr lang="en-GB" sz="2400" dirty="0">
              <a:solidFill>
                <a:srgbClr val="FF0000"/>
              </a:solidFill>
              <a:latin typeface="Myriad Pro Semibold" charset="0"/>
              <a:ea typeface="Myriad Pro Semibold" charset="0"/>
              <a:cs typeface="Myriad Pro Semibold" charset="0"/>
            </a:endParaRPr>
          </a:p>
        </p:txBody>
      </p:sp>
      <p:grpSp>
        <p:nvGrpSpPr>
          <p:cNvPr id="12" name="Group 11">
            <a:extLst>
              <a:ext uri="{FF2B5EF4-FFF2-40B4-BE49-F238E27FC236}">
                <a16:creationId xmlns:a16="http://schemas.microsoft.com/office/drawing/2014/main" id="{2722A31C-0AD9-4777-9A86-AA3F28BF17C2}"/>
              </a:ext>
            </a:extLst>
          </p:cNvPr>
          <p:cNvGrpSpPr/>
          <p:nvPr/>
        </p:nvGrpSpPr>
        <p:grpSpPr>
          <a:xfrm>
            <a:off x="7851449" y="2947985"/>
            <a:ext cx="1293600" cy="707886"/>
            <a:chOff x="6327449" y="2947985"/>
            <a:chExt cx="1293600" cy="707886"/>
          </a:xfrm>
        </p:grpSpPr>
        <p:sp>
          <p:nvSpPr>
            <p:cNvPr id="13" name="TextBox 12">
              <a:extLst>
                <a:ext uri="{FF2B5EF4-FFF2-40B4-BE49-F238E27FC236}">
                  <a16:creationId xmlns:a16="http://schemas.microsoft.com/office/drawing/2014/main" id="{E041A7C1-D96B-4DE8-928A-82C8EEF78896}"/>
                </a:ext>
              </a:extLst>
            </p:cNvPr>
            <p:cNvSpPr txBox="1"/>
            <p:nvPr/>
          </p:nvSpPr>
          <p:spPr bwMode="auto">
            <a:xfrm>
              <a:off x="6327449" y="2947985"/>
              <a:ext cx="587020" cy="707886"/>
            </a:xfrm>
            <a:prstGeom prst="rect">
              <a:avLst/>
            </a:prstGeom>
            <a:noFill/>
            <a:ln>
              <a:noFill/>
            </a:ln>
            <a:extLs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4000" dirty="0">
                  <a:solidFill>
                    <a:srgbClr val="00B050"/>
                  </a:solidFill>
                  <a:latin typeface="Comic Sans MS" panose="030F0702030302020204" pitchFamily="66" charset="0"/>
                  <a:ea typeface="Myriad Pro Semibold" charset="0"/>
                  <a:cs typeface="Myriad Pro Semibold" charset="0"/>
                  <a:sym typeface="Wingdings" panose="05000000000000000000" pitchFamily="2" charset="2"/>
                </a:rPr>
                <a:t></a:t>
              </a:r>
              <a:endParaRPr lang="en-GB" sz="4000" dirty="0">
                <a:solidFill>
                  <a:srgbClr val="00B050"/>
                </a:solidFill>
                <a:latin typeface="Comic Sans MS" panose="030F0702030302020204" pitchFamily="66" charset="0"/>
                <a:ea typeface="Myriad Pro Semibold" charset="0"/>
                <a:cs typeface="Myriad Pro Semibold" charset="0"/>
              </a:endParaRPr>
            </a:p>
          </p:txBody>
        </p:sp>
        <p:sp>
          <p:nvSpPr>
            <p:cNvPr id="14" name="TextBox 13">
              <a:extLst>
                <a:ext uri="{FF2B5EF4-FFF2-40B4-BE49-F238E27FC236}">
                  <a16:creationId xmlns:a16="http://schemas.microsoft.com/office/drawing/2014/main" id="{7F376D97-B6F4-4718-BC1F-204A7E8E351C}"/>
                </a:ext>
              </a:extLst>
            </p:cNvPr>
            <p:cNvSpPr txBox="1"/>
            <p:nvPr/>
          </p:nvSpPr>
          <p:spPr bwMode="auto">
            <a:xfrm>
              <a:off x="6817624" y="3029148"/>
              <a:ext cx="803425" cy="461665"/>
            </a:xfrm>
            <a:prstGeom prst="rect">
              <a:avLst/>
            </a:prstGeom>
            <a:noFill/>
            <a:ln>
              <a:noFill/>
            </a:ln>
            <a:extLs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B050"/>
                  </a:solidFill>
                  <a:latin typeface="Myriad Pro Semibold"/>
                  <a:ea typeface="Myriad Pro Semibold" charset="0"/>
                  <a:cs typeface="Myriad Pro Semibold" charset="0"/>
                  <a:sym typeface="Wingdings" panose="05000000000000000000" pitchFamily="2" charset="2"/>
                </a:rPr>
                <a:t>true</a:t>
              </a:r>
              <a:endParaRPr lang="en-GB" sz="2400" dirty="0">
                <a:solidFill>
                  <a:srgbClr val="00B050"/>
                </a:solidFill>
                <a:latin typeface="Myriad Pro Semibold"/>
                <a:ea typeface="Myriad Pro Semibold" charset="0"/>
                <a:cs typeface="Myriad Pro Semibold" charset="0"/>
              </a:endParaRPr>
            </a:p>
          </p:txBody>
        </p:sp>
      </p:grpSp>
    </p:spTree>
    <p:extLst>
      <p:ext uri="{BB962C8B-B14F-4D97-AF65-F5344CB8AC3E}">
        <p14:creationId xmlns:p14="http://schemas.microsoft.com/office/powerpoint/2010/main" val="10398914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2.5 Commutativity, doubling and halving</a:t>
            </a:r>
            <a:r>
              <a:rPr lang="en-GB" dirty="0"/>
              <a:t>	  </a:t>
            </a:r>
            <a:r>
              <a:rPr lang="en-US" dirty="0">
                <a:solidFill>
                  <a:srgbClr val="00628C"/>
                </a:solidFill>
              </a:rPr>
              <a:t>Step 2:9</a:t>
            </a:r>
          </a:p>
        </p:txBody>
      </p:sp>
      <p:pic>
        <p:nvPicPr>
          <p:cNvPr id="3" name="Picture 2">
            <a:extLst>
              <a:ext uri="{FF2B5EF4-FFF2-40B4-BE49-F238E27FC236}">
                <a16:creationId xmlns:a16="http://schemas.microsoft.com/office/drawing/2014/main" id="{27D62934-F703-4A20-A05C-1F7BF946E21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43525" y="2821115"/>
            <a:ext cx="3104953" cy="2035052"/>
          </a:xfrm>
          <a:prstGeom prst="rect">
            <a:avLst/>
          </a:prstGeom>
        </p:spPr>
      </p:pic>
      <p:sp>
        <p:nvSpPr>
          <p:cNvPr id="4" name="TextBox 3">
            <a:extLst>
              <a:ext uri="{FF2B5EF4-FFF2-40B4-BE49-F238E27FC236}">
                <a16:creationId xmlns:a16="http://schemas.microsoft.com/office/drawing/2014/main" id="{DAEBE24E-A158-4AF2-A883-E0B30FE32EFA}"/>
              </a:ext>
            </a:extLst>
          </p:cNvPr>
          <p:cNvSpPr txBox="1"/>
          <p:nvPr/>
        </p:nvSpPr>
        <p:spPr bwMode="auto">
          <a:xfrm>
            <a:off x="4340551" y="1069207"/>
            <a:ext cx="351089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Double 4 – true or false?</a:t>
            </a:r>
            <a:endParaRPr lang="en-GB" sz="2400" dirty="0">
              <a:solidFill>
                <a:srgbClr val="FF0000"/>
              </a:solidFill>
              <a:latin typeface="Myriad Pro Semibold" charset="0"/>
              <a:ea typeface="Myriad Pro Semibold" charset="0"/>
              <a:cs typeface="Myriad Pro Semibold" charset="0"/>
            </a:endParaRPr>
          </a:p>
        </p:txBody>
      </p:sp>
      <p:grpSp>
        <p:nvGrpSpPr>
          <p:cNvPr id="7" name="Group 6">
            <a:extLst>
              <a:ext uri="{FF2B5EF4-FFF2-40B4-BE49-F238E27FC236}">
                <a16:creationId xmlns:a16="http://schemas.microsoft.com/office/drawing/2014/main" id="{B5952F4B-8F74-4D0C-89CE-3D745D484791}"/>
              </a:ext>
            </a:extLst>
          </p:cNvPr>
          <p:cNvGrpSpPr/>
          <p:nvPr/>
        </p:nvGrpSpPr>
        <p:grpSpPr>
          <a:xfrm>
            <a:off x="7851449" y="3484698"/>
            <a:ext cx="1293600" cy="707886"/>
            <a:chOff x="6327449" y="2947985"/>
            <a:chExt cx="1293600" cy="707886"/>
          </a:xfrm>
        </p:grpSpPr>
        <p:sp>
          <p:nvSpPr>
            <p:cNvPr id="8" name="TextBox 7">
              <a:extLst>
                <a:ext uri="{FF2B5EF4-FFF2-40B4-BE49-F238E27FC236}">
                  <a16:creationId xmlns:a16="http://schemas.microsoft.com/office/drawing/2014/main" id="{B758EAD8-D385-472A-8DCE-B04BC93D4879}"/>
                </a:ext>
              </a:extLst>
            </p:cNvPr>
            <p:cNvSpPr txBox="1"/>
            <p:nvPr/>
          </p:nvSpPr>
          <p:spPr bwMode="auto">
            <a:xfrm>
              <a:off x="6327449" y="2947985"/>
              <a:ext cx="587020" cy="707886"/>
            </a:xfrm>
            <a:prstGeom prst="rect">
              <a:avLst/>
            </a:prstGeom>
            <a:noFill/>
            <a:ln>
              <a:noFill/>
            </a:ln>
            <a:extLs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4000" dirty="0">
                  <a:solidFill>
                    <a:srgbClr val="00B050"/>
                  </a:solidFill>
                  <a:latin typeface="Comic Sans MS" panose="030F0702030302020204" pitchFamily="66" charset="0"/>
                  <a:ea typeface="Myriad Pro Semibold" charset="0"/>
                  <a:cs typeface="Myriad Pro Semibold" charset="0"/>
                  <a:sym typeface="Wingdings" panose="05000000000000000000" pitchFamily="2" charset="2"/>
                </a:rPr>
                <a:t></a:t>
              </a:r>
              <a:endParaRPr lang="en-GB" sz="4000" dirty="0">
                <a:solidFill>
                  <a:srgbClr val="00B050"/>
                </a:solidFill>
                <a:latin typeface="Comic Sans MS" panose="030F0702030302020204" pitchFamily="66" charset="0"/>
                <a:ea typeface="Myriad Pro Semibold" charset="0"/>
                <a:cs typeface="Myriad Pro Semibold" charset="0"/>
              </a:endParaRPr>
            </a:p>
          </p:txBody>
        </p:sp>
        <p:sp>
          <p:nvSpPr>
            <p:cNvPr id="9" name="TextBox 8">
              <a:extLst>
                <a:ext uri="{FF2B5EF4-FFF2-40B4-BE49-F238E27FC236}">
                  <a16:creationId xmlns:a16="http://schemas.microsoft.com/office/drawing/2014/main" id="{CFF41928-FAD1-40E0-8E35-C922DD0E1FBE}"/>
                </a:ext>
              </a:extLst>
            </p:cNvPr>
            <p:cNvSpPr txBox="1"/>
            <p:nvPr/>
          </p:nvSpPr>
          <p:spPr bwMode="auto">
            <a:xfrm>
              <a:off x="6817624" y="3029148"/>
              <a:ext cx="803425" cy="461665"/>
            </a:xfrm>
            <a:prstGeom prst="rect">
              <a:avLst/>
            </a:prstGeom>
            <a:noFill/>
            <a:ln>
              <a:noFill/>
            </a:ln>
            <a:extLs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B050"/>
                  </a:solidFill>
                  <a:latin typeface="Myriad Pro Semibold"/>
                  <a:ea typeface="Myriad Pro Semibold" charset="0"/>
                  <a:cs typeface="Myriad Pro Semibold" charset="0"/>
                  <a:sym typeface="Wingdings" panose="05000000000000000000" pitchFamily="2" charset="2"/>
                </a:rPr>
                <a:t>true</a:t>
              </a:r>
              <a:endParaRPr lang="en-GB" sz="2400" dirty="0">
                <a:solidFill>
                  <a:srgbClr val="00B050"/>
                </a:solidFill>
                <a:latin typeface="Myriad Pro Semibold"/>
                <a:ea typeface="Myriad Pro Semibold" charset="0"/>
                <a:cs typeface="Myriad Pro Semibold" charset="0"/>
              </a:endParaRPr>
            </a:p>
          </p:txBody>
        </p:sp>
      </p:grpSp>
    </p:spTree>
    <p:extLst>
      <p:ext uri="{BB962C8B-B14F-4D97-AF65-F5344CB8AC3E}">
        <p14:creationId xmlns:p14="http://schemas.microsoft.com/office/powerpoint/2010/main" val="12621634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2.5 Commutativity, doubling and halving</a:t>
            </a:r>
            <a:r>
              <a:rPr lang="en-GB" dirty="0"/>
              <a:t>	  </a:t>
            </a:r>
            <a:r>
              <a:rPr lang="en-US" dirty="0">
                <a:solidFill>
                  <a:srgbClr val="00628C"/>
                </a:solidFill>
              </a:rPr>
              <a:t>Step 2:9</a:t>
            </a:r>
          </a:p>
        </p:txBody>
      </p:sp>
      <p:pic>
        <p:nvPicPr>
          <p:cNvPr id="3" name="Picture 2">
            <a:extLst>
              <a:ext uri="{FF2B5EF4-FFF2-40B4-BE49-F238E27FC236}">
                <a16:creationId xmlns:a16="http://schemas.microsoft.com/office/drawing/2014/main" id="{33621C24-21E6-43CB-8503-3D206BFBAA6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43525" y="2521843"/>
            <a:ext cx="3104953" cy="2633599"/>
          </a:xfrm>
          <a:prstGeom prst="rect">
            <a:avLst/>
          </a:prstGeom>
        </p:spPr>
      </p:pic>
      <p:sp>
        <p:nvSpPr>
          <p:cNvPr id="4" name="TextBox 3">
            <a:extLst>
              <a:ext uri="{FF2B5EF4-FFF2-40B4-BE49-F238E27FC236}">
                <a16:creationId xmlns:a16="http://schemas.microsoft.com/office/drawing/2014/main" id="{6754499E-6D8F-42AA-BFE2-FFE9A3372AD7}"/>
              </a:ext>
            </a:extLst>
          </p:cNvPr>
          <p:cNvSpPr txBox="1"/>
          <p:nvPr/>
        </p:nvSpPr>
        <p:spPr bwMode="auto">
          <a:xfrm>
            <a:off x="4340551" y="1069207"/>
            <a:ext cx="351089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Double 4 – true or false?</a:t>
            </a:r>
            <a:endParaRPr lang="en-GB" sz="2400" dirty="0">
              <a:solidFill>
                <a:srgbClr val="FF0000"/>
              </a:solidFill>
              <a:latin typeface="Myriad Pro Semibold" charset="0"/>
              <a:ea typeface="Myriad Pro Semibold" charset="0"/>
              <a:cs typeface="Myriad Pro Semibold" charset="0"/>
            </a:endParaRPr>
          </a:p>
        </p:txBody>
      </p:sp>
      <p:grpSp>
        <p:nvGrpSpPr>
          <p:cNvPr id="7" name="Group 6">
            <a:extLst>
              <a:ext uri="{FF2B5EF4-FFF2-40B4-BE49-F238E27FC236}">
                <a16:creationId xmlns:a16="http://schemas.microsoft.com/office/drawing/2014/main" id="{510B3AE8-FB48-4D8D-8E5D-49980DDD7D26}"/>
              </a:ext>
            </a:extLst>
          </p:cNvPr>
          <p:cNvGrpSpPr/>
          <p:nvPr/>
        </p:nvGrpSpPr>
        <p:grpSpPr>
          <a:xfrm>
            <a:off x="7851449" y="3484698"/>
            <a:ext cx="1236450" cy="707886"/>
            <a:chOff x="6327449" y="3497398"/>
            <a:chExt cx="1236450" cy="707886"/>
          </a:xfrm>
        </p:grpSpPr>
        <p:sp>
          <p:nvSpPr>
            <p:cNvPr id="8" name="TextBox 7">
              <a:extLst>
                <a:ext uri="{FF2B5EF4-FFF2-40B4-BE49-F238E27FC236}">
                  <a16:creationId xmlns:a16="http://schemas.microsoft.com/office/drawing/2014/main" id="{E2860E87-CC00-45A8-B0B8-80D67CB1E007}"/>
                </a:ext>
              </a:extLst>
            </p:cNvPr>
            <p:cNvSpPr txBox="1"/>
            <p:nvPr/>
          </p:nvSpPr>
          <p:spPr bwMode="auto">
            <a:xfrm>
              <a:off x="6327449" y="3497398"/>
              <a:ext cx="510076" cy="707886"/>
            </a:xfrm>
            <a:prstGeom prst="rect">
              <a:avLst/>
            </a:prstGeom>
            <a:noFill/>
            <a:ln>
              <a:noFill/>
            </a:ln>
            <a:extLs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4000" dirty="0">
                  <a:solidFill>
                    <a:srgbClr val="FF0000"/>
                  </a:solidFill>
                  <a:latin typeface="Comic Sans MS" panose="030F0702030302020204" pitchFamily="66" charset="0"/>
                  <a:ea typeface="Myriad Pro Semibold" charset="0"/>
                  <a:cs typeface="Myriad Pro Semibold" charset="0"/>
                  <a:sym typeface="Wingdings" panose="05000000000000000000" pitchFamily="2" charset="2"/>
                </a:rPr>
                <a:t></a:t>
              </a:r>
              <a:endParaRPr lang="en-GB" sz="4000" dirty="0">
                <a:solidFill>
                  <a:srgbClr val="FF0000"/>
                </a:solidFill>
                <a:latin typeface="Comic Sans MS" panose="030F0702030302020204" pitchFamily="66" charset="0"/>
                <a:ea typeface="Myriad Pro Semibold" charset="0"/>
                <a:cs typeface="Myriad Pro Semibold" charset="0"/>
              </a:endParaRPr>
            </a:p>
          </p:txBody>
        </p:sp>
        <p:sp>
          <p:nvSpPr>
            <p:cNvPr id="9" name="TextBox 8">
              <a:extLst>
                <a:ext uri="{FF2B5EF4-FFF2-40B4-BE49-F238E27FC236}">
                  <a16:creationId xmlns:a16="http://schemas.microsoft.com/office/drawing/2014/main" id="{98E85288-8666-4F78-B542-CFD0B2B69967}"/>
                </a:ext>
              </a:extLst>
            </p:cNvPr>
            <p:cNvSpPr txBox="1"/>
            <p:nvPr/>
          </p:nvSpPr>
          <p:spPr bwMode="auto">
            <a:xfrm>
              <a:off x="6760474" y="3607809"/>
              <a:ext cx="803425" cy="461665"/>
            </a:xfrm>
            <a:prstGeom prst="rect">
              <a:avLst/>
            </a:prstGeom>
            <a:noFill/>
            <a:ln>
              <a:noFill/>
            </a:ln>
            <a:extLs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FF0000"/>
                  </a:solidFill>
                  <a:latin typeface="Myriad Pro Semibold"/>
                  <a:ea typeface="Myriad Pro Semibold" charset="0"/>
                  <a:cs typeface="Myriad Pro Semibold" charset="0"/>
                  <a:sym typeface="Wingdings" panose="05000000000000000000" pitchFamily="2" charset="2"/>
                </a:rPr>
                <a:t>false</a:t>
              </a:r>
              <a:endParaRPr lang="en-GB" sz="2400" dirty="0">
                <a:solidFill>
                  <a:srgbClr val="FF0000"/>
                </a:solidFill>
                <a:latin typeface="Myriad Pro Semibold"/>
                <a:ea typeface="Myriad Pro Semibold" charset="0"/>
                <a:cs typeface="Myriad Pro Semibold" charset="0"/>
              </a:endParaRPr>
            </a:p>
          </p:txBody>
        </p:sp>
      </p:grpSp>
    </p:spTree>
    <p:extLst>
      <p:ext uri="{BB962C8B-B14F-4D97-AF65-F5344CB8AC3E}">
        <p14:creationId xmlns:p14="http://schemas.microsoft.com/office/powerpoint/2010/main" val="21984564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2.5 Commutativity, doubling and halving</a:t>
            </a:r>
            <a:r>
              <a:rPr lang="en-GB" dirty="0"/>
              <a:t>	  </a:t>
            </a:r>
            <a:r>
              <a:rPr lang="en-US" dirty="0">
                <a:solidFill>
                  <a:srgbClr val="00628C"/>
                </a:solidFill>
              </a:rPr>
              <a:t>Step 2:9</a:t>
            </a:r>
          </a:p>
        </p:txBody>
      </p:sp>
      <p:sp>
        <p:nvSpPr>
          <p:cNvPr id="3" name="TextBox 2">
            <a:extLst>
              <a:ext uri="{FF2B5EF4-FFF2-40B4-BE49-F238E27FC236}">
                <a16:creationId xmlns:a16="http://schemas.microsoft.com/office/drawing/2014/main" id="{9F2551E4-D02B-4280-B802-401603FD26CE}"/>
              </a:ext>
            </a:extLst>
          </p:cNvPr>
          <p:cNvSpPr txBox="1"/>
          <p:nvPr/>
        </p:nvSpPr>
        <p:spPr bwMode="auto">
          <a:xfrm>
            <a:off x="4340551" y="1069207"/>
            <a:ext cx="351089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Double 4 – true or false?</a:t>
            </a:r>
            <a:endParaRPr lang="en-GB" sz="2400" dirty="0">
              <a:solidFill>
                <a:srgbClr val="FF0000"/>
              </a:solidFill>
              <a:latin typeface="Myriad Pro Semibold" charset="0"/>
              <a:ea typeface="Myriad Pro Semibold" charset="0"/>
              <a:cs typeface="Myriad Pro Semibold" charset="0"/>
            </a:endParaRPr>
          </a:p>
        </p:txBody>
      </p:sp>
      <p:sp>
        <p:nvSpPr>
          <p:cNvPr id="4" name="TextBox 3">
            <a:extLst>
              <a:ext uri="{FF2B5EF4-FFF2-40B4-BE49-F238E27FC236}">
                <a16:creationId xmlns:a16="http://schemas.microsoft.com/office/drawing/2014/main" id="{213CA566-16D8-419D-869F-2A74B9E8F425}"/>
              </a:ext>
            </a:extLst>
          </p:cNvPr>
          <p:cNvSpPr txBox="1"/>
          <p:nvPr/>
        </p:nvSpPr>
        <p:spPr bwMode="auto">
          <a:xfrm>
            <a:off x="5647000" y="3071096"/>
            <a:ext cx="89800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2 × 4</a:t>
            </a:r>
            <a:endParaRPr lang="en-GB" sz="2400" dirty="0">
              <a:solidFill>
                <a:srgbClr val="FF0000"/>
              </a:solidFill>
              <a:latin typeface="Myriad Pro Semibold" charset="0"/>
              <a:ea typeface="Myriad Pro Semibold" charset="0"/>
              <a:cs typeface="Myriad Pro Semibold" charset="0"/>
            </a:endParaRPr>
          </a:p>
        </p:txBody>
      </p:sp>
      <p:grpSp>
        <p:nvGrpSpPr>
          <p:cNvPr id="9" name="Group 8">
            <a:extLst>
              <a:ext uri="{FF2B5EF4-FFF2-40B4-BE49-F238E27FC236}">
                <a16:creationId xmlns:a16="http://schemas.microsoft.com/office/drawing/2014/main" id="{D099F2EA-6062-4010-A9DB-DC7075AB0DC4}"/>
              </a:ext>
            </a:extLst>
          </p:cNvPr>
          <p:cNvGrpSpPr/>
          <p:nvPr/>
        </p:nvGrpSpPr>
        <p:grpSpPr>
          <a:xfrm>
            <a:off x="7851449" y="2947985"/>
            <a:ext cx="1293600" cy="707886"/>
            <a:chOff x="6327449" y="2947985"/>
            <a:chExt cx="1293600" cy="707886"/>
          </a:xfrm>
        </p:grpSpPr>
        <p:sp>
          <p:nvSpPr>
            <p:cNvPr id="10" name="TextBox 9">
              <a:extLst>
                <a:ext uri="{FF2B5EF4-FFF2-40B4-BE49-F238E27FC236}">
                  <a16:creationId xmlns:a16="http://schemas.microsoft.com/office/drawing/2014/main" id="{A41C1D82-0B3D-4BD3-9908-AED7334F974C}"/>
                </a:ext>
              </a:extLst>
            </p:cNvPr>
            <p:cNvSpPr txBox="1"/>
            <p:nvPr/>
          </p:nvSpPr>
          <p:spPr bwMode="auto">
            <a:xfrm>
              <a:off x="6327449" y="2947985"/>
              <a:ext cx="587020" cy="707886"/>
            </a:xfrm>
            <a:prstGeom prst="rect">
              <a:avLst/>
            </a:prstGeom>
            <a:noFill/>
            <a:ln>
              <a:noFill/>
            </a:ln>
            <a:extLs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4000" dirty="0">
                  <a:solidFill>
                    <a:srgbClr val="00B050"/>
                  </a:solidFill>
                  <a:latin typeface="Comic Sans MS" panose="030F0702030302020204" pitchFamily="66" charset="0"/>
                  <a:ea typeface="Myriad Pro Semibold" charset="0"/>
                  <a:cs typeface="Myriad Pro Semibold" charset="0"/>
                  <a:sym typeface="Wingdings" panose="05000000000000000000" pitchFamily="2" charset="2"/>
                </a:rPr>
                <a:t></a:t>
              </a:r>
              <a:endParaRPr lang="en-GB" sz="4000" dirty="0">
                <a:solidFill>
                  <a:srgbClr val="00B050"/>
                </a:solidFill>
                <a:latin typeface="Comic Sans MS" panose="030F0702030302020204" pitchFamily="66" charset="0"/>
                <a:ea typeface="Myriad Pro Semibold" charset="0"/>
                <a:cs typeface="Myriad Pro Semibold" charset="0"/>
              </a:endParaRPr>
            </a:p>
          </p:txBody>
        </p:sp>
        <p:sp>
          <p:nvSpPr>
            <p:cNvPr id="11" name="TextBox 10">
              <a:extLst>
                <a:ext uri="{FF2B5EF4-FFF2-40B4-BE49-F238E27FC236}">
                  <a16:creationId xmlns:a16="http://schemas.microsoft.com/office/drawing/2014/main" id="{25E9B3EF-D280-46A0-8BDB-6D9F03EB391B}"/>
                </a:ext>
              </a:extLst>
            </p:cNvPr>
            <p:cNvSpPr txBox="1"/>
            <p:nvPr/>
          </p:nvSpPr>
          <p:spPr bwMode="auto">
            <a:xfrm>
              <a:off x="6817624" y="3029148"/>
              <a:ext cx="803425" cy="461665"/>
            </a:xfrm>
            <a:prstGeom prst="rect">
              <a:avLst/>
            </a:prstGeom>
            <a:noFill/>
            <a:ln>
              <a:noFill/>
            </a:ln>
            <a:extLs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B050"/>
                  </a:solidFill>
                  <a:latin typeface="Myriad Pro Semibold"/>
                  <a:ea typeface="Myriad Pro Semibold" charset="0"/>
                  <a:cs typeface="Myriad Pro Semibold" charset="0"/>
                  <a:sym typeface="Wingdings" panose="05000000000000000000" pitchFamily="2" charset="2"/>
                </a:rPr>
                <a:t>true</a:t>
              </a:r>
              <a:endParaRPr lang="en-GB" sz="2400" dirty="0">
                <a:solidFill>
                  <a:srgbClr val="00B050"/>
                </a:solidFill>
                <a:latin typeface="Myriad Pro Semibold"/>
                <a:ea typeface="Myriad Pro Semibold" charset="0"/>
                <a:cs typeface="Myriad Pro Semibold" charset="0"/>
              </a:endParaRPr>
            </a:p>
          </p:txBody>
        </p:sp>
      </p:grpSp>
    </p:spTree>
    <p:extLst>
      <p:ext uri="{BB962C8B-B14F-4D97-AF65-F5344CB8AC3E}">
        <p14:creationId xmlns:p14="http://schemas.microsoft.com/office/powerpoint/2010/main" val="36348905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2.5 Commutativity, doubling and halving</a:t>
            </a:r>
            <a:r>
              <a:rPr lang="en-GB" dirty="0"/>
              <a:t>	  </a:t>
            </a:r>
            <a:r>
              <a:rPr lang="en-US" dirty="0">
                <a:solidFill>
                  <a:srgbClr val="00628C"/>
                </a:solidFill>
              </a:rPr>
              <a:t>Step 2:9</a:t>
            </a:r>
          </a:p>
        </p:txBody>
      </p:sp>
      <p:pic>
        <p:nvPicPr>
          <p:cNvPr id="3" name="Picture 2">
            <a:extLst>
              <a:ext uri="{FF2B5EF4-FFF2-40B4-BE49-F238E27FC236}">
                <a16:creationId xmlns:a16="http://schemas.microsoft.com/office/drawing/2014/main" id="{D36DB63F-2631-4F6D-8F62-78A50FF43A3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43525" y="2996937"/>
            <a:ext cx="3104953" cy="1683408"/>
          </a:xfrm>
          <a:prstGeom prst="rect">
            <a:avLst/>
          </a:prstGeom>
        </p:spPr>
      </p:pic>
      <p:sp>
        <p:nvSpPr>
          <p:cNvPr id="4" name="TextBox 3">
            <a:extLst>
              <a:ext uri="{FF2B5EF4-FFF2-40B4-BE49-F238E27FC236}">
                <a16:creationId xmlns:a16="http://schemas.microsoft.com/office/drawing/2014/main" id="{DB23BACC-CEDF-4928-B6FB-C53C95FF8B75}"/>
              </a:ext>
            </a:extLst>
          </p:cNvPr>
          <p:cNvSpPr txBox="1"/>
          <p:nvPr/>
        </p:nvSpPr>
        <p:spPr bwMode="auto">
          <a:xfrm>
            <a:off x="4340551" y="1069207"/>
            <a:ext cx="351089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Double 4 – true or false?</a:t>
            </a:r>
            <a:endParaRPr lang="en-GB" sz="2400" dirty="0">
              <a:solidFill>
                <a:srgbClr val="FF0000"/>
              </a:solidFill>
              <a:latin typeface="Myriad Pro Semibold" charset="0"/>
              <a:ea typeface="Myriad Pro Semibold" charset="0"/>
              <a:cs typeface="Myriad Pro Semibold" charset="0"/>
            </a:endParaRPr>
          </a:p>
        </p:txBody>
      </p:sp>
      <p:grpSp>
        <p:nvGrpSpPr>
          <p:cNvPr id="8" name="Group 7">
            <a:extLst>
              <a:ext uri="{FF2B5EF4-FFF2-40B4-BE49-F238E27FC236}">
                <a16:creationId xmlns:a16="http://schemas.microsoft.com/office/drawing/2014/main" id="{460122FD-FB4B-4626-A94B-12AD3646FFCC}"/>
              </a:ext>
            </a:extLst>
          </p:cNvPr>
          <p:cNvGrpSpPr/>
          <p:nvPr/>
        </p:nvGrpSpPr>
        <p:grpSpPr>
          <a:xfrm>
            <a:off x="7851449" y="3484698"/>
            <a:ext cx="1236450" cy="707886"/>
            <a:chOff x="6327449" y="3497398"/>
            <a:chExt cx="1236450" cy="707886"/>
          </a:xfrm>
        </p:grpSpPr>
        <p:sp>
          <p:nvSpPr>
            <p:cNvPr id="9" name="TextBox 8">
              <a:extLst>
                <a:ext uri="{FF2B5EF4-FFF2-40B4-BE49-F238E27FC236}">
                  <a16:creationId xmlns:a16="http://schemas.microsoft.com/office/drawing/2014/main" id="{35596342-DBB2-4591-A2A2-F7E3AD89A5A2}"/>
                </a:ext>
              </a:extLst>
            </p:cNvPr>
            <p:cNvSpPr txBox="1"/>
            <p:nvPr/>
          </p:nvSpPr>
          <p:spPr bwMode="auto">
            <a:xfrm>
              <a:off x="6327449" y="3497398"/>
              <a:ext cx="510076" cy="707886"/>
            </a:xfrm>
            <a:prstGeom prst="rect">
              <a:avLst/>
            </a:prstGeom>
            <a:noFill/>
            <a:ln>
              <a:noFill/>
            </a:ln>
            <a:extLs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4000" dirty="0">
                  <a:solidFill>
                    <a:srgbClr val="FF0000"/>
                  </a:solidFill>
                  <a:latin typeface="Comic Sans MS" panose="030F0702030302020204" pitchFamily="66" charset="0"/>
                  <a:ea typeface="Myriad Pro Semibold" charset="0"/>
                  <a:cs typeface="Myriad Pro Semibold" charset="0"/>
                  <a:sym typeface="Wingdings" panose="05000000000000000000" pitchFamily="2" charset="2"/>
                </a:rPr>
                <a:t></a:t>
              </a:r>
              <a:endParaRPr lang="en-GB" sz="4000" dirty="0">
                <a:solidFill>
                  <a:srgbClr val="FF0000"/>
                </a:solidFill>
                <a:latin typeface="Comic Sans MS" panose="030F0702030302020204" pitchFamily="66" charset="0"/>
                <a:ea typeface="Myriad Pro Semibold" charset="0"/>
                <a:cs typeface="Myriad Pro Semibold" charset="0"/>
              </a:endParaRPr>
            </a:p>
          </p:txBody>
        </p:sp>
        <p:sp>
          <p:nvSpPr>
            <p:cNvPr id="10" name="TextBox 9">
              <a:extLst>
                <a:ext uri="{FF2B5EF4-FFF2-40B4-BE49-F238E27FC236}">
                  <a16:creationId xmlns:a16="http://schemas.microsoft.com/office/drawing/2014/main" id="{8F251F24-3482-43A2-AF2E-8F2A4E7FB9F4}"/>
                </a:ext>
              </a:extLst>
            </p:cNvPr>
            <p:cNvSpPr txBox="1"/>
            <p:nvPr/>
          </p:nvSpPr>
          <p:spPr bwMode="auto">
            <a:xfrm>
              <a:off x="6760474" y="3607809"/>
              <a:ext cx="803425" cy="461665"/>
            </a:xfrm>
            <a:prstGeom prst="rect">
              <a:avLst/>
            </a:prstGeom>
            <a:noFill/>
            <a:ln>
              <a:noFill/>
            </a:ln>
            <a:extLs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FF0000"/>
                  </a:solidFill>
                  <a:latin typeface="Myriad Pro Semibold"/>
                  <a:ea typeface="Myriad Pro Semibold" charset="0"/>
                  <a:cs typeface="Myriad Pro Semibold" charset="0"/>
                  <a:sym typeface="Wingdings" panose="05000000000000000000" pitchFamily="2" charset="2"/>
                </a:rPr>
                <a:t>false</a:t>
              </a:r>
              <a:endParaRPr lang="en-GB" sz="2400" dirty="0">
                <a:solidFill>
                  <a:srgbClr val="FF0000"/>
                </a:solidFill>
                <a:latin typeface="Myriad Pro Semibold"/>
                <a:ea typeface="Myriad Pro Semibold" charset="0"/>
                <a:cs typeface="Myriad Pro Semibold" charset="0"/>
              </a:endParaRPr>
            </a:p>
          </p:txBody>
        </p:sp>
      </p:grpSp>
    </p:spTree>
    <p:extLst>
      <p:ext uri="{BB962C8B-B14F-4D97-AF65-F5344CB8AC3E}">
        <p14:creationId xmlns:p14="http://schemas.microsoft.com/office/powerpoint/2010/main" val="5528909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2.5 Commutativity, doubling and halving</a:t>
            </a:r>
            <a:r>
              <a:rPr lang="en-GB" dirty="0"/>
              <a:t>	  </a:t>
            </a:r>
            <a:r>
              <a:rPr lang="en-US" dirty="0">
                <a:solidFill>
                  <a:srgbClr val="00628C"/>
                </a:solidFill>
              </a:rPr>
              <a:t>Step 2:9</a:t>
            </a:r>
          </a:p>
        </p:txBody>
      </p:sp>
      <p:sp>
        <p:nvSpPr>
          <p:cNvPr id="3" name="TextBox 2">
            <a:extLst>
              <a:ext uri="{FF2B5EF4-FFF2-40B4-BE49-F238E27FC236}">
                <a16:creationId xmlns:a16="http://schemas.microsoft.com/office/drawing/2014/main" id="{B2FCB612-552A-41FC-96D2-2783EA556143}"/>
              </a:ext>
            </a:extLst>
          </p:cNvPr>
          <p:cNvSpPr txBox="1"/>
          <p:nvPr/>
        </p:nvSpPr>
        <p:spPr bwMode="auto">
          <a:xfrm>
            <a:off x="2688353" y="1069207"/>
            <a:ext cx="6815327" cy="13480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There are double the number of children outside</a:t>
            </a:r>
          </a:p>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as there are inside. There are 20 children outside.</a:t>
            </a:r>
          </a:p>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Which diagram shows this?</a:t>
            </a:r>
          </a:p>
        </p:txBody>
      </p:sp>
      <p:grpSp>
        <p:nvGrpSpPr>
          <p:cNvPr id="27" name="Group 26">
            <a:extLst>
              <a:ext uri="{FF2B5EF4-FFF2-40B4-BE49-F238E27FC236}">
                <a16:creationId xmlns:a16="http://schemas.microsoft.com/office/drawing/2014/main" id="{3FF3BDCB-3AAB-41D9-8BAF-F3971A93CE08}"/>
              </a:ext>
            </a:extLst>
          </p:cNvPr>
          <p:cNvGrpSpPr/>
          <p:nvPr/>
        </p:nvGrpSpPr>
        <p:grpSpPr>
          <a:xfrm>
            <a:off x="1882137" y="3085993"/>
            <a:ext cx="3600000" cy="1656000"/>
            <a:chOff x="252000" y="2996540"/>
            <a:chExt cx="3600000" cy="1656000"/>
          </a:xfrm>
        </p:grpSpPr>
        <p:sp>
          <p:nvSpPr>
            <p:cNvPr id="7" name="Rectangle 6">
              <a:extLst>
                <a:ext uri="{FF2B5EF4-FFF2-40B4-BE49-F238E27FC236}">
                  <a16:creationId xmlns:a16="http://schemas.microsoft.com/office/drawing/2014/main" id="{853B1DF2-1C4E-4047-BEA9-B18DD8F76352}"/>
                </a:ext>
              </a:extLst>
            </p:cNvPr>
            <p:cNvSpPr/>
            <p:nvPr/>
          </p:nvSpPr>
          <p:spPr bwMode="auto">
            <a:xfrm>
              <a:off x="252000" y="2996540"/>
              <a:ext cx="3600000" cy="1656000"/>
            </a:xfrm>
            <a:prstGeom prst="rect">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cxnSp>
          <p:nvCxnSpPr>
            <p:cNvPr id="8" name="Straight Connector 7">
              <a:extLst>
                <a:ext uri="{FF2B5EF4-FFF2-40B4-BE49-F238E27FC236}">
                  <a16:creationId xmlns:a16="http://schemas.microsoft.com/office/drawing/2014/main" id="{78AA2674-D003-403D-BA20-D32B1D8DC385}"/>
                </a:ext>
              </a:extLst>
            </p:cNvPr>
            <p:cNvCxnSpPr/>
            <p:nvPr/>
          </p:nvCxnSpPr>
          <p:spPr bwMode="auto">
            <a:xfrm>
              <a:off x="252000" y="3834065"/>
              <a:ext cx="3600000" cy="0"/>
            </a:xfrm>
            <a:prstGeom prst="lin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 name="Straight Connector 8">
              <a:extLst>
                <a:ext uri="{FF2B5EF4-FFF2-40B4-BE49-F238E27FC236}">
                  <a16:creationId xmlns:a16="http://schemas.microsoft.com/office/drawing/2014/main" id="{8D42AAF1-D478-44A1-B8A2-3F7BC8897FA9}"/>
                </a:ext>
              </a:extLst>
            </p:cNvPr>
            <p:cNvCxnSpPr/>
            <p:nvPr/>
          </p:nvCxnSpPr>
          <p:spPr bwMode="auto">
            <a:xfrm>
              <a:off x="2052000" y="3823865"/>
              <a:ext cx="0" cy="828675"/>
            </a:xfrm>
            <a:prstGeom prst="lin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6" name="TextBox 5">
            <a:extLst>
              <a:ext uri="{FF2B5EF4-FFF2-40B4-BE49-F238E27FC236}">
                <a16:creationId xmlns:a16="http://schemas.microsoft.com/office/drawing/2014/main" id="{2DAB2AB5-51CC-4298-87E5-2C24388A7186}"/>
              </a:ext>
            </a:extLst>
          </p:cNvPr>
          <p:cNvSpPr txBox="1"/>
          <p:nvPr/>
        </p:nvSpPr>
        <p:spPr bwMode="auto">
          <a:xfrm>
            <a:off x="3423091" y="3277315"/>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40</a:t>
            </a:r>
          </a:p>
        </p:txBody>
      </p:sp>
      <p:sp>
        <p:nvSpPr>
          <p:cNvPr id="10" name="TextBox 9">
            <a:extLst>
              <a:ext uri="{FF2B5EF4-FFF2-40B4-BE49-F238E27FC236}">
                <a16:creationId xmlns:a16="http://schemas.microsoft.com/office/drawing/2014/main" id="{83AABA79-F031-491D-8CA2-5B41808F51C3}"/>
              </a:ext>
            </a:extLst>
          </p:cNvPr>
          <p:cNvSpPr txBox="1"/>
          <p:nvPr/>
        </p:nvSpPr>
        <p:spPr bwMode="auto">
          <a:xfrm>
            <a:off x="2525360" y="4096824"/>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20</a:t>
            </a:r>
            <a:endParaRPr lang="en-GB" sz="2400" dirty="0">
              <a:solidFill>
                <a:srgbClr val="C00000"/>
              </a:solidFill>
              <a:latin typeface="Myriad Pro Semibold" charset="0"/>
              <a:ea typeface="Myriad Pro Semibold" charset="0"/>
              <a:cs typeface="Myriad Pro Semibold" charset="0"/>
            </a:endParaRPr>
          </a:p>
        </p:txBody>
      </p:sp>
      <p:sp>
        <p:nvSpPr>
          <p:cNvPr id="11" name="TextBox 10">
            <a:extLst>
              <a:ext uri="{FF2B5EF4-FFF2-40B4-BE49-F238E27FC236}">
                <a16:creationId xmlns:a16="http://schemas.microsoft.com/office/drawing/2014/main" id="{FF4D305B-5EE9-4EBB-8060-82D5F96C5B70}"/>
              </a:ext>
            </a:extLst>
          </p:cNvPr>
          <p:cNvSpPr txBox="1"/>
          <p:nvPr/>
        </p:nvSpPr>
        <p:spPr bwMode="auto">
          <a:xfrm>
            <a:off x="4322152" y="4096824"/>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20</a:t>
            </a:r>
            <a:endParaRPr lang="en-GB" sz="2400" dirty="0">
              <a:solidFill>
                <a:srgbClr val="C00000"/>
              </a:solidFill>
              <a:latin typeface="Myriad Pro Semibold" charset="0"/>
              <a:ea typeface="Myriad Pro Semibold" charset="0"/>
              <a:cs typeface="Myriad Pro Semibold" charset="0"/>
            </a:endParaRPr>
          </a:p>
        </p:txBody>
      </p:sp>
      <p:grpSp>
        <p:nvGrpSpPr>
          <p:cNvPr id="20" name="Group 19">
            <a:extLst>
              <a:ext uri="{FF2B5EF4-FFF2-40B4-BE49-F238E27FC236}">
                <a16:creationId xmlns:a16="http://schemas.microsoft.com/office/drawing/2014/main" id="{1C027C75-A194-480A-B792-BB9DB7F89764}"/>
              </a:ext>
            </a:extLst>
          </p:cNvPr>
          <p:cNvGrpSpPr/>
          <p:nvPr/>
        </p:nvGrpSpPr>
        <p:grpSpPr>
          <a:xfrm>
            <a:off x="6328864" y="3095518"/>
            <a:ext cx="3600000" cy="1656000"/>
            <a:chOff x="4749426" y="2876940"/>
            <a:chExt cx="3600000" cy="1656000"/>
          </a:xfrm>
        </p:grpSpPr>
        <p:sp>
          <p:nvSpPr>
            <p:cNvPr id="14" name="Rectangle 13">
              <a:extLst>
                <a:ext uri="{FF2B5EF4-FFF2-40B4-BE49-F238E27FC236}">
                  <a16:creationId xmlns:a16="http://schemas.microsoft.com/office/drawing/2014/main" id="{EA469B71-B457-44C0-9A3C-DB15BD7D1789}"/>
                </a:ext>
              </a:extLst>
            </p:cNvPr>
            <p:cNvSpPr/>
            <p:nvPr/>
          </p:nvSpPr>
          <p:spPr bwMode="auto">
            <a:xfrm>
              <a:off x="4749426" y="2876940"/>
              <a:ext cx="3600000" cy="1656000"/>
            </a:xfrm>
            <a:prstGeom prst="rect">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cxnSp>
          <p:nvCxnSpPr>
            <p:cNvPr id="15" name="Straight Connector 14">
              <a:extLst>
                <a:ext uri="{FF2B5EF4-FFF2-40B4-BE49-F238E27FC236}">
                  <a16:creationId xmlns:a16="http://schemas.microsoft.com/office/drawing/2014/main" id="{94EEDD5D-D83B-4409-8111-93727395B800}"/>
                </a:ext>
              </a:extLst>
            </p:cNvPr>
            <p:cNvCxnSpPr/>
            <p:nvPr/>
          </p:nvCxnSpPr>
          <p:spPr bwMode="auto">
            <a:xfrm>
              <a:off x="4749426" y="3714465"/>
              <a:ext cx="3600000" cy="0"/>
            </a:xfrm>
            <a:prstGeom prst="lin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6" name="Straight Connector 15">
              <a:extLst>
                <a:ext uri="{FF2B5EF4-FFF2-40B4-BE49-F238E27FC236}">
                  <a16:creationId xmlns:a16="http://schemas.microsoft.com/office/drawing/2014/main" id="{B1DAA5D2-85CE-4C11-83B4-E24BCD4E8100}"/>
                </a:ext>
              </a:extLst>
            </p:cNvPr>
            <p:cNvCxnSpPr/>
            <p:nvPr/>
          </p:nvCxnSpPr>
          <p:spPr bwMode="auto">
            <a:xfrm>
              <a:off x="6549426" y="3704265"/>
              <a:ext cx="0" cy="828675"/>
            </a:xfrm>
            <a:prstGeom prst="lin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13" name="TextBox 12">
            <a:extLst>
              <a:ext uri="{FF2B5EF4-FFF2-40B4-BE49-F238E27FC236}">
                <a16:creationId xmlns:a16="http://schemas.microsoft.com/office/drawing/2014/main" id="{CC67DE20-634D-4296-BE1E-AAC85FDA578F}"/>
              </a:ext>
            </a:extLst>
          </p:cNvPr>
          <p:cNvSpPr txBox="1"/>
          <p:nvPr/>
        </p:nvSpPr>
        <p:spPr bwMode="auto">
          <a:xfrm>
            <a:off x="7869818" y="3286840"/>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20</a:t>
            </a:r>
          </a:p>
        </p:txBody>
      </p:sp>
      <p:sp>
        <p:nvSpPr>
          <p:cNvPr id="17" name="TextBox 16">
            <a:extLst>
              <a:ext uri="{FF2B5EF4-FFF2-40B4-BE49-F238E27FC236}">
                <a16:creationId xmlns:a16="http://schemas.microsoft.com/office/drawing/2014/main" id="{A1E460A4-C4D0-4614-A19B-495EE0A3D9A9}"/>
              </a:ext>
            </a:extLst>
          </p:cNvPr>
          <p:cNvSpPr txBox="1"/>
          <p:nvPr/>
        </p:nvSpPr>
        <p:spPr bwMode="auto">
          <a:xfrm>
            <a:off x="6980031" y="4106349"/>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10</a:t>
            </a:r>
            <a:endParaRPr lang="en-GB" sz="2400" dirty="0">
              <a:solidFill>
                <a:srgbClr val="C00000"/>
              </a:solidFill>
              <a:latin typeface="Myriad Pro Semibold" charset="0"/>
              <a:ea typeface="Myriad Pro Semibold" charset="0"/>
              <a:cs typeface="Myriad Pro Semibold" charset="0"/>
            </a:endParaRPr>
          </a:p>
        </p:txBody>
      </p:sp>
      <p:sp>
        <p:nvSpPr>
          <p:cNvPr id="18" name="TextBox 17">
            <a:extLst>
              <a:ext uri="{FF2B5EF4-FFF2-40B4-BE49-F238E27FC236}">
                <a16:creationId xmlns:a16="http://schemas.microsoft.com/office/drawing/2014/main" id="{73F2DC6B-E46E-4B9E-9C3E-1FA5ACFC1857}"/>
              </a:ext>
            </a:extLst>
          </p:cNvPr>
          <p:cNvSpPr txBox="1"/>
          <p:nvPr/>
        </p:nvSpPr>
        <p:spPr bwMode="auto">
          <a:xfrm>
            <a:off x="8773222" y="4106105"/>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10</a:t>
            </a:r>
            <a:endParaRPr lang="en-GB" sz="2400" dirty="0">
              <a:solidFill>
                <a:srgbClr val="C00000"/>
              </a:solidFill>
              <a:latin typeface="Myriad Pro Semibold" charset="0"/>
              <a:ea typeface="Myriad Pro Semibold" charset="0"/>
              <a:cs typeface="Myriad Pro Semibold" charset="0"/>
            </a:endParaRPr>
          </a:p>
        </p:txBody>
      </p:sp>
      <p:sp>
        <p:nvSpPr>
          <p:cNvPr id="4" name="Oval 3"/>
          <p:cNvSpPr/>
          <p:nvPr/>
        </p:nvSpPr>
        <p:spPr bwMode="auto">
          <a:xfrm>
            <a:off x="5776104" y="2399944"/>
            <a:ext cx="4697586" cy="3109316"/>
          </a:xfrm>
          <a:prstGeom prst="ellipse">
            <a:avLst/>
          </a:prstGeom>
          <a:noFill/>
          <a:ln w="38100" cap="flat" cmpd="sng" algn="ctr">
            <a:solidFill>
              <a:srgbClr val="02628C"/>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Tree>
    <p:extLst>
      <p:ext uri="{BB962C8B-B14F-4D97-AF65-F5344CB8AC3E}">
        <p14:creationId xmlns:p14="http://schemas.microsoft.com/office/powerpoint/2010/main" val="3833620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fade">
                                      <p:cBhvr>
                                        <p:cTn id="22" dur="500"/>
                                        <p:tgtEl>
                                          <p:spTgt spid="17"/>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fade">
                                      <p:cBhvr>
                                        <p:cTn id="25"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1" grpId="0"/>
      <p:bldP spid="17" grpId="0"/>
      <p:bldP spid="18" grpId="0"/>
      <p:bldP spid="4" grpId="0" animBg="1"/>
    </p:bldLst>
  </p:timing>
</p:sld>
</file>

<file path=ppt/slides/slide2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2.5 Commutativity, doubling and halving</a:t>
            </a:r>
            <a:r>
              <a:rPr lang="en-GB" dirty="0"/>
              <a:t>	  </a:t>
            </a:r>
            <a:r>
              <a:rPr lang="en-US" dirty="0">
                <a:solidFill>
                  <a:srgbClr val="00628C"/>
                </a:solidFill>
              </a:rPr>
              <a:t>Step 2:9</a:t>
            </a:r>
          </a:p>
        </p:txBody>
      </p:sp>
      <p:sp>
        <p:nvSpPr>
          <p:cNvPr id="3" name="TextBox 2">
            <a:extLst>
              <a:ext uri="{FF2B5EF4-FFF2-40B4-BE49-F238E27FC236}">
                <a16:creationId xmlns:a16="http://schemas.microsoft.com/office/drawing/2014/main" id="{9782C816-B822-429E-966B-6A187683A01D}"/>
              </a:ext>
            </a:extLst>
          </p:cNvPr>
          <p:cNvSpPr txBox="1"/>
          <p:nvPr/>
        </p:nvSpPr>
        <p:spPr bwMode="auto">
          <a:xfrm>
            <a:off x="2021513" y="1069207"/>
            <a:ext cx="8149026" cy="904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This diagram shows doubling, because there are two parts.</a:t>
            </a:r>
          </a:p>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True or false?</a:t>
            </a:r>
          </a:p>
        </p:txBody>
      </p:sp>
      <p:grpSp>
        <p:nvGrpSpPr>
          <p:cNvPr id="16" name="Group 15">
            <a:extLst>
              <a:ext uri="{FF2B5EF4-FFF2-40B4-BE49-F238E27FC236}">
                <a16:creationId xmlns:a16="http://schemas.microsoft.com/office/drawing/2014/main" id="{18708D06-4ED8-467F-BA45-B6044F921E26}"/>
              </a:ext>
            </a:extLst>
          </p:cNvPr>
          <p:cNvGrpSpPr/>
          <p:nvPr/>
        </p:nvGrpSpPr>
        <p:grpSpPr>
          <a:xfrm>
            <a:off x="4268608" y="2413276"/>
            <a:ext cx="3654784" cy="3307625"/>
            <a:chOff x="2744608" y="2413275"/>
            <a:chExt cx="3654784" cy="3307625"/>
          </a:xfrm>
        </p:grpSpPr>
        <p:sp>
          <p:nvSpPr>
            <p:cNvPr id="4" name="Oval 3">
              <a:extLst>
                <a:ext uri="{FF2B5EF4-FFF2-40B4-BE49-F238E27FC236}">
                  <a16:creationId xmlns:a16="http://schemas.microsoft.com/office/drawing/2014/main" id="{B2CDB9C3-F97D-454B-BDC7-047627B87A27}"/>
                </a:ext>
              </a:extLst>
            </p:cNvPr>
            <p:cNvSpPr/>
            <p:nvPr/>
          </p:nvSpPr>
          <p:spPr bwMode="auto">
            <a:xfrm>
              <a:off x="3893911" y="2413275"/>
              <a:ext cx="1356178" cy="1361511"/>
            </a:xfrm>
            <a:prstGeom prst="ellips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5" name="Oval 4">
              <a:extLst>
                <a:ext uri="{FF2B5EF4-FFF2-40B4-BE49-F238E27FC236}">
                  <a16:creationId xmlns:a16="http://schemas.microsoft.com/office/drawing/2014/main" id="{2CAD6754-BB5E-42BC-89D7-B131C7901003}"/>
                </a:ext>
              </a:extLst>
            </p:cNvPr>
            <p:cNvSpPr/>
            <p:nvPr/>
          </p:nvSpPr>
          <p:spPr bwMode="auto">
            <a:xfrm>
              <a:off x="2744608" y="4359389"/>
              <a:ext cx="1356178" cy="1361511"/>
            </a:xfrm>
            <a:prstGeom prst="ellips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6" name="Oval 5">
              <a:extLst>
                <a:ext uri="{FF2B5EF4-FFF2-40B4-BE49-F238E27FC236}">
                  <a16:creationId xmlns:a16="http://schemas.microsoft.com/office/drawing/2014/main" id="{437C1491-8E93-4620-8234-8472166F0F5E}"/>
                </a:ext>
              </a:extLst>
            </p:cNvPr>
            <p:cNvSpPr/>
            <p:nvPr/>
          </p:nvSpPr>
          <p:spPr bwMode="auto">
            <a:xfrm>
              <a:off x="5043214" y="4359389"/>
              <a:ext cx="1356178" cy="1361511"/>
            </a:xfrm>
            <a:prstGeom prst="ellips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cxnSp>
          <p:nvCxnSpPr>
            <p:cNvPr id="7" name="Straight Connector 6">
              <a:extLst>
                <a:ext uri="{FF2B5EF4-FFF2-40B4-BE49-F238E27FC236}">
                  <a16:creationId xmlns:a16="http://schemas.microsoft.com/office/drawing/2014/main" id="{BF1DD638-47BE-495B-A879-4D201B0854B4}"/>
                </a:ext>
              </a:extLst>
            </p:cNvPr>
            <p:cNvCxnSpPr>
              <a:cxnSpLocks/>
              <a:stCxn id="4" idx="3"/>
            </p:cNvCxnSpPr>
            <p:nvPr/>
          </p:nvCxnSpPr>
          <p:spPr bwMode="auto">
            <a:xfrm rot="5400000">
              <a:off x="3425761" y="3711209"/>
              <a:ext cx="802569" cy="530947"/>
            </a:xfrm>
            <a:prstGeom prst="lin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 name="Straight Connector 7">
              <a:extLst>
                <a:ext uri="{FF2B5EF4-FFF2-40B4-BE49-F238E27FC236}">
                  <a16:creationId xmlns:a16="http://schemas.microsoft.com/office/drawing/2014/main" id="{54CC6303-8481-4F16-A23F-87B9120A276B}"/>
                </a:ext>
              </a:extLst>
            </p:cNvPr>
            <p:cNvCxnSpPr>
              <a:cxnSpLocks/>
              <a:stCxn id="4" idx="5"/>
            </p:cNvCxnSpPr>
            <p:nvPr/>
          </p:nvCxnSpPr>
          <p:spPr bwMode="auto">
            <a:xfrm rot="5400000" flipV="1">
              <a:off x="4936726" y="3690152"/>
              <a:ext cx="802569" cy="573060"/>
            </a:xfrm>
            <a:prstGeom prst="lin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0" name="TextBox 9">
              <a:extLst>
                <a:ext uri="{FF2B5EF4-FFF2-40B4-BE49-F238E27FC236}">
                  <a16:creationId xmlns:a16="http://schemas.microsoft.com/office/drawing/2014/main" id="{36A47412-C908-40D3-A098-3C43F05AC289}"/>
                </a:ext>
              </a:extLst>
            </p:cNvPr>
            <p:cNvSpPr txBox="1"/>
            <p:nvPr/>
          </p:nvSpPr>
          <p:spPr bwMode="auto">
            <a:xfrm>
              <a:off x="5545614" y="4803441"/>
              <a:ext cx="3513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6</a:t>
              </a:r>
            </a:p>
          </p:txBody>
        </p:sp>
        <p:sp>
          <p:nvSpPr>
            <p:cNvPr id="11" name="TextBox 10">
              <a:extLst>
                <a:ext uri="{FF2B5EF4-FFF2-40B4-BE49-F238E27FC236}">
                  <a16:creationId xmlns:a16="http://schemas.microsoft.com/office/drawing/2014/main" id="{45DCFABB-9E2B-46F2-AF68-F4C46792C857}"/>
                </a:ext>
              </a:extLst>
            </p:cNvPr>
            <p:cNvSpPr txBox="1"/>
            <p:nvPr/>
          </p:nvSpPr>
          <p:spPr bwMode="auto">
            <a:xfrm>
              <a:off x="3248290" y="4803441"/>
              <a:ext cx="3513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9</a:t>
              </a:r>
            </a:p>
          </p:txBody>
        </p:sp>
        <p:sp>
          <p:nvSpPr>
            <p:cNvPr id="15" name="TextBox 14">
              <a:extLst>
                <a:ext uri="{FF2B5EF4-FFF2-40B4-BE49-F238E27FC236}">
                  <a16:creationId xmlns:a16="http://schemas.microsoft.com/office/drawing/2014/main" id="{1DF4A91A-0896-4552-9458-BE84D37930DE}"/>
                </a:ext>
              </a:extLst>
            </p:cNvPr>
            <p:cNvSpPr txBox="1"/>
            <p:nvPr/>
          </p:nvSpPr>
          <p:spPr bwMode="auto">
            <a:xfrm>
              <a:off x="4410737" y="2863197"/>
              <a:ext cx="32252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a:t>
              </a:r>
              <a:endParaRPr lang="en-GB" sz="2400" dirty="0">
                <a:solidFill>
                  <a:srgbClr val="C00000"/>
                </a:solidFill>
                <a:latin typeface="Myriad Pro Semibold" charset="0"/>
                <a:ea typeface="Myriad Pro Semibold" charset="0"/>
                <a:cs typeface="Myriad Pro Semibold" charset="0"/>
              </a:endParaRPr>
            </a:p>
          </p:txBody>
        </p:sp>
      </p:grpSp>
      <p:grpSp>
        <p:nvGrpSpPr>
          <p:cNvPr id="14" name="Group 13">
            <a:extLst>
              <a:ext uri="{FF2B5EF4-FFF2-40B4-BE49-F238E27FC236}">
                <a16:creationId xmlns:a16="http://schemas.microsoft.com/office/drawing/2014/main" id="{1A7F6EA8-CB81-41F3-8493-A633F874B18A}"/>
              </a:ext>
            </a:extLst>
          </p:cNvPr>
          <p:cNvGrpSpPr/>
          <p:nvPr/>
        </p:nvGrpSpPr>
        <p:grpSpPr>
          <a:xfrm>
            <a:off x="7851449" y="3484698"/>
            <a:ext cx="1236450" cy="707886"/>
            <a:chOff x="6327449" y="3497398"/>
            <a:chExt cx="1236450" cy="707886"/>
          </a:xfrm>
        </p:grpSpPr>
        <p:sp>
          <p:nvSpPr>
            <p:cNvPr id="18" name="TextBox 17">
              <a:extLst>
                <a:ext uri="{FF2B5EF4-FFF2-40B4-BE49-F238E27FC236}">
                  <a16:creationId xmlns:a16="http://schemas.microsoft.com/office/drawing/2014/main" id="{B9373CC9-8E3D-4E9B-AF8C-95C8C689A119}"/>
                </a:ext>
              </a:extLst>
            </p:cNvPr>
            <p:cNvSpPr txBox="1"/>
            <p:nvPr/>
          </p:nvSpPr>
          <p:spPr bwMode="auto">
            <a:xfrm>
              <a:off x="6327449" y="3497398"/>
              <a:ext cx="510076" cy="707886"/>
            </a:xfrm>
            <a:prstGeom prst="rect">
              <a:avLst/>
            </a:prstGeom>
            <a:noFill/>
            <a:ln>
              <a:noFill/>
            </a:ln>
            <a:extLs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4000" dirty="0">
                  <a:solidFill>
                    <a:srgbClr val="FF0000"/>
                  </a:solidFill>
                  <a:latin typeface="Comic Sans MS" panose="030F0702030302020204" pitchFamily="66" charset="0"/>
                  <a:ea typeface="Myriad Pro Semibold" charset="0"/>
                  <a:cs typeface="Myriad Pro Semibold" charset="0"/>
                  <a:sym typeface="Wingdings" panose="05000000000000000000" pitchFamily="2" charset="2"/>
                </a:rPr>
                <a:t></a:t>
              </a:r>
              <a:endParaRPr lang="en-GB" sz="4000" dirty="0">
                <a:solidFill>
                  <a:srgbClr val="FF0000"/>
                </a:solidFill>
                <a:latin typeface="Comic Sans MS" panose="030F0702030302020204" pitchFamily="66" charset="0"/>
                <a:ea typeface="Myriad Pro Semibold" charset="0"/>
                <a:cs typeface="Myriad Pro Semibold" charset="0"/>
              </a:endParaRPr>
            </a:p>
          </p:txBody>
        </p:sp>
        <p:sp>
          <p:nvSpPr>
            <p:cNvPr id="19" name="TextBox 18">
              <a:extLst>
                <a:ext uri="{FF2B5EF4-FFF2-40B4-BE49-F238E27FC236}">
                  <a16:creationId xmlns:a16="http://schemas.microsoft.com/office/drawing/2014/main" id="{D0B15DA1-231F-4298-8758-CDF9DE6052E8}"/>
                </a:ext>
              </a:extLst>
            </p:cNvPr>
            <p:cNvSpPr txBox="1"/>
            <p:nvPr/>
          </p:nvSpPr>
          <p:spPr bwMode="auto">
            <a:xfrm>
              <a:off x="6760474" y="3607809"/>
              <a:ext cx="803425" cy="461665"/>
            </a:xfrm>
            <a:prstGeom prst="rect">
              <a:avLst/>
            </a:prstGeom>
            <a:noFill/>
            <a:ln>
              <a:noFill/>
            </a:ln>
            <a:extLs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FF0000"/>
                  </a:solidFill>
                  <a:latin typeface="Myriad Pro Semibold"/>
                  <a:ea typeface="Myriad Pro Semibold" charset="0"/>
                  <a:cs typeface="Myriad Pro Semibold" charset="0"/>
                  <a:sym typeface="Wingdings" panose="05000000000000000000" pitchFamily="2" charset="2"/>
                </a:rPr>
                <a:t>false</a:t>
              </a:r>
              <a:endParaRPr lang="en-GB" sz="2400" dirty="0">
                <a:solidFill>
                  <a:srgbClr val="FF0000"/>
                </a:solidFill>
                <a:latin typeface="Myriad Pro Semibold"/>
                <a:ea typeface="Myriad Pro Semibold" charset="0"/>
                <a:cs typeface="Myriad Pro Semibold" charset="0"/>
              </a:endParaRPr>
            </a:p>
          </p:txBody>
        </p:sp>
      </p:grpSp>
    </p:spTree>
    <p:extLst>
      <p:ext uri="{BB962C8B-B14F-4D97-AF65-F5344CB8AC3E}">
        <p14:creationId xmlns:p14="http://schemas.microsoft.com/office/powerpoint/2010/main" val="37266184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a:t>
            </a:r>
            <a:r>
              <a:rPr lang="en-GB" sz="2400" b="1" dirty="0"/>
              <a:t>2</a:t>
            </a:r>
            <a:r>
              <a:rPr lang="en-GB" sz="2400" b="1" i="0" u="none" strike="noStrike" dirty="0">
                <a:effectLst/>
              </a:rPr>
              <a:t>, Unit </a:t>
            </a:r>
            <a:r>
              <a:rPr lang="en-GB" sz="2400" b="1" dirty="0"/>
              <a:t>5</a:t>
            </a:r>
            <a:r>
              <a:rPr lang="en-GB" sz="2400" b="1" i="0" u="none" strike="noStrike" dirty="0">
                <a:effectLst/>
              </a:rPr>
              <a:t>, Learning Outcome 31</a:t>
            </a:r>
            <a:endParaRPr lang="en-GB" sz="2400" b="1" dirty="0"/>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1531164695"/>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31</a:t>
                      </a:r>
                    </a:p>
                  </a:txBody>
                  <a:tcPr anchor="ctr">
                    <a:solidFill>
                      <a:srgbClr val="327473"/>
                    </a:solidFill>
                  </a:tcPr>
                </a:tc>
                <a:extLst>
                  <a:ext uri="{0D108BD9-81ED-4DB2-BD59-A6C34878D82A}">
                    <a16:rowId xmlns:a16="http://schemas.microsoft.com/office/drawing/2014/main" val="2928509842"/>
                  </a:ext>
                </a:extLst>
              </a:tr>
              <a:tr h="1607131">
                <a:tc>
                  <a:txBody>
                    <a:bodyPr/>
                    <a:lstStyle/>
                    <a:p>
                      <a:r>
                        <a:rPr lang="en-GB" sz="2400" b="1" dirty="0">
                          <a:solidFill>
                            <a:schemeClr val="tx1">
                              <a:lumMod val="65000"/>
                              <a:lumOff val="35000"/>
                            </a:schemeClr>
                          </a:solidFill>
                          <a:latin typeface="Arial" panose="020B0604020202020204" pitchFamily="34" charset="0"/>
                          <a:cs typeface="Arial" panose="020B0604020202020204" pitchFamily="34" charset="0"/>
                        </a:rPr>
                        <a:t>Pupils explain how halving and doubling are related</a:t>
                      </a: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28718030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2, Unit 5, Learning Outcome 31</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a:lnSpc>
                <a:spcPct val="120000"/>
              </a:lnSpc>
              <a:buClr>
                <a:srgbClr val="585858"/>
              </a:buClr>
            </a:pPr>
            <a:r>
              <a:rPr lang="en-GB" sz="2000" dirty="0"/>
              <a:t>Additional teacher guidance for this outcome should be read first and can be found in this segment of the NCETM Primary Mastery Professional Development Materials:</a:t>
            </a:r>
          </a:p>
          <a:p>
            <a:pPr>
              <a:lnSpc>
                <a:spcPct val="120000"/>
              </a:lnSpc>
              <a:buClr>
                <a:srgbClr val="585858"/>
              </a:buClr>
            </a:pPr>
            <a:r>
              <a:rPr lang="en-GB" sz="2000" dirty="0">
                <a:hlinkClick r:id="rId3"/>
              </a:rPr>
              <a:t>2.5 Commutativity (part 2), doubling and halving</a:t>
            </a:r>
            <a:endParaRPr lang="en-GB" sz="2000" dirty="0"/>
          </a:p>
          <a:p>
            <a:pPr>
              <a:lnSpc>
                <a:spcPct val="120000"/>
              </a:lnSpc>
              <a:buClr>
                <a:srgbClr val="585858"/>
              </a:buClr>
            </a:pPr>
            <a:r>
              <a:rPr lang="en-GB" sz="2000" dirty="0"/>
              <a:t>The spine materials are divided into ‘teaching points’ and ‘steps in learning’.</a:t>
            </a:r>
          </a:p>
          <a:p>
            <a:pPr>
              <a:lnSpc>
                <a:spcPct val="120000"/>
              </a:lnSpc>
              <a:buClr>
                <a:srgbClr val="585858"/>
              </a:buClr>
            </a:pPr>
            <a:endParaRPr lang="en-GB" sz="2000"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3641964185"/>
              </p:ext>
            </p:extLst>
          </p:nvPr>
        </p:nvGraphicFramePr>
        <p:xfrm>
          <a:off x="4514850" y="4258491"/>
          <a:ext cx="6886575" cy="79248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319314">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319314">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3</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3:1 - 3:2</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34-36</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4"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pic>
        <p:nvPicPr>
          <p:cNvPr id="10" name="Picture Placeholder 9">
            <a:extLst>
              <a:ext uri="{FF2B5EF4-FFF2-40B4-BE49-F238E27FC236}">
                <a16:creationId xmlns:a16="http://schemas.microsoft.com/office/drawing/2014/main" id="{609C64A6-E99D-4745-B6C5-73830228CCBF}"/>
              </a:ext>
            </a:extLst>
          </p:cNvPr>
          <p:cNvPicPr>
            <a:picLocks noGrp="1" noChangeAspect="1"/>
          </p:cNvPicPr>
          <p:nvPr>
            <p:ph type="pic" sz="quarter" idx="12"/>
          </p:nvPr>
        </p:nvPicPr>
        <p:blipFill>
          <a:blip r:embed="rId5">
            <a:extLst>
              <a:ext uri="{28A0092B-C50C-407E-A947-70E740481C1C}">
                <a14:useLocalDpi xmlns:a14="http://schemas.microsoft.com/office/drawing/2010/main" val="0"/>
              </a:ext>
            </a:extLst>
          </a:blip>
          <a:srcRect t="222" b="222"/>
          <a:stretch>
            <a:fillRect/>
          </a:stretch>
        </p:blipFill>
        <p:spPr/>
      </p:pic>
    </p:spTree>
    <p:extLst>
      <p:ext uri="{BB962C8B-B14F-4D97-AF65-F5344CB8AC3E}">
        <p14:creationId xmlns:p14="http://schemas.microsoft.com/office/powerpoint/2010/main" val="45214647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Text Placeholder 1">
            <a:extLst>
              <a:ext uri="{FF2B5EF4-FFF2-40B4-BE49-F238E27FC236}">
                <a16:creationId xmlns:a16="http://schemas.microsoft.com/office/drawing/2014/main" id="{356ED05A-996E-433C-AC24-761A1B21B5DE}"/>
              </a:ext>
            </a:extLst>
          </p:cNvPr>
          <p:cNvSpPr>
            <a:spLocks noGrp="1" noChangeArrowheads="1"/>
          </p:cNvSpPr>
          <p:nvPr>
            <p:ph type="body" sz="quarter" idx="11"/>
          </p:nvPr>
        </p:nvSpPr>
        <p:spPr>
          <a:xfrm>
            <a:off x="0" y="0"/>
            <a:ext cx="12192000" cy="630238"/>
          </a:xfrm>
        </p:spPr>
        <p:txBody>
          <a:bodyPr/>
          <a:lstStyle/>
          <a:p>
            <a:pPr marL="0" indent="0">
              <a:tabLst>
                <a:tab pos="2243138" algn="l"/>
              </a:tabLst>
            </a:pPr>
            <a:r>
              <a:rPr lang="en-GB" altLang="en-US">
                <a:latin typeface="Myriad Pro" panose="020B0503030403020204" pitchFamily="34" charset="0"/>
                <a:ea typeface="Myriad Pro" panose="020B0503030403020204" pitchFamily="34" charset="0"/>
                <a:cs typeface="Myriad Pro" panose="020B0503030403020204" pitchFamily="34" charset="0"/>
              </a:rPr>
              <a:t>2.2 Multiplication: equal groups</a:t>
            </a:r>
            <a:r>
              <a:rPr lang="en-US" altLang="en-US">
                <a:latin typeface="Myriad Pro" panose="020B0503030403020204" pitchFamily="34" charset="0"/>
                <a:ea typeface="Myriad Pro" panose="020B0503030403020204" pitchFamily="34" charset="0"/>
                <a:cs typeface="Myriad Pro" panose="020B0503030403020204" pitchFamily="34" charset="0"/>
              </a:rPr>
              <a:t>   </a:t>
            </a:r>
            <a:r>
              <a:rPr lang="en-US" altLang="en-US">
                <a:solidFill>
                  <a:srgbClr val="00628C"/>
                </a:solidFill>
                <a:latin typeface="Myriad Pro" panose="020B0503030403020204" pitchFamily="34" charset="0"/>
                <a:ea typeface="Myriad Pro" panose="020B0503030403020204" pitchFamily="34" charset="0"/>
                <a:cs typeface="Myriad Pro" panose="020B0503030403020204" pitchFamily="34" charset="0"/>
              </a:rPr>
              <a:t>Step 2:3</a:t>
            </a:r>
          </a:p>
        </p:txBody>
      </p:sp>
      <p:pic>
        <p:nvPicPr>
          <p:cNvPr id="44035" name="Picture 3">
            <a:extLst>
              <a:ext uri="{FF2B5EF4-FFF2-40B4-BE49-F238E27FC236}">
                <a16:creationId xmlns:a16="http://schemas.microsoft.com/office/drawing/2014/main" id="{59B95042-B1BF-4581-B23B-A1D1A1366FD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76464" y="1535996"/>
            <a:ext cx="7839075" cy="331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036" name="TextBox 4">
            <a:extLst>
              <a:ext uri="{FF2B5EF4-FFF2-40B4-BE49-F238E27FC236}">
                <a16:creationId xmlns:a16="http://schemas.microsoft.com/office/drawing/2014/main" id="{6BE5A98A-EFA0-42FE-8A8D-F76C82ECD66B}"/>
              </a:ext>
            </a:extLst>
          </p:cNvPr>
          <p:cNvSpPr txBox="1">
            <a:spLocks noChangeArrowheads="1"/>
          </p:cNvSpPr>
          <p:nvPr/>
        </p:nvSpPr>
        <p:spPr bwMode="auto">
          <a:xfrm>
            <a:off x="3935414" y="5143398"/>
            <a:ext cx="432117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fontAlgn="base">
              <a:spcAft>
                <a:spcPct val="0"/>
              </a:spcAft>
              <a:buNone/>
            </a:pPr>
            <a:r>
              <a:rPr lang="en-GB" altLang="en-US" sz="2400" dirty="0">
                <a:solidFill>
                  <a:srgbClr val="000000"/>
                </a:solidFill>
                <a:latin typeface="Myriad Pro" panose="020B0503030403020204" pitchFamily="34" charset="0"/>
              </a:rPr>
              <a:t>There are 6 equal groups. </a:t>
            </a:r>
          </a:p>
        </p:txBody>
      </p:sp>
      <p:sp>
        <p:nvSpPr>
          <p:cNvPr id="6" name="Rectangle 5">
            <a:extLst>
              <a:ext uri="{FF2B5EF4-FFF2-40B4-BE49-F238E27FC236}">
                <a16:creationId xmlns:a16="http://schemas.microsoft.com/office/drawing/2014/main" id="{E3897242-3DE4-4F02-85C9-EE72D4C4AE53}"/>
              </a:ext>
            </a:extLst>
          </p:cNvPr>
          <p:cNvSpPr>
            <a:spLocks noChangeArrowheads="1"/>
          </p:cNvSpPr>
          <p:nvPr/>
        </p:nvSpPr>
        <p:spPr bwMode="auto">
          <a:xfrm>
            <a:off x="3935414" y="5732964"/>
            <a:ext cx="363984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fontAlgn="base">
              <a:spcAft>
                <a:spcPct val="0"/>
              </a:spcAft>
              <a:buNone/>
            </a:pPr>
            <a:r>
              <a:rPr lang="en-GB" altLang="en-US" sz="2400" dirty="0">
                <a:solidFill>
                  <a:srgbClr val="000000"/>
                </a:solidFill>
                <a:latin typeface="Myriad Pro" panose="020B0503030403020204" pitchFamily="34" charset="0"/>
              </a:rPr>
              <a:t>There are 3 equal groups.</a:t>
            </a:r>
          </a:p>
        </p:txBody>
      </p:sp>
      <p:sp>
        <p:nvSpPr>
          <p:cNvPr id="7" name="TextBox 6">
            <a:extLst>
              <a:ext uri="{FF2B5EF4-FFF2-40B4-BE49-F238E27FC236}">
                <a16:creationId xmlns:a16="http://schemas.microsoft.com/office/drawing/2014/main" id="{309D9DA7-2343-4587-B23A-19107731558F}"/>
              </a:ext>
            </a:extLst>
          </p:cNvPr>
          <p:cNvSpPr txBox="1">
            <a:spLocks noChangeArrowheads="1"/>
          </p:cNvSpPr>
          <p:nvPr/>
        </p:nvSpPr>
        <p:spPr bwMode="auto">
          <a:xfrm>
            <a:off x="7406380" y="5075720"/>
            <a:ext cx="487634"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fontAlgn="base">
              <a:spcAft>
                <a:spcPct val="0"/>
              </a:spcAft>
              <a:buClr>
                <a:srgbClr val="82CBDD"/>
              </a:buClr>
              <a:buNone/>
            </a:pPr>
            <a:r>
              <a:rPr lang="en-GB" altLang="en-US" sz="3000" dirty="0">
                <a:solidFill>
                  <a:srgbClr val="008000"/>
                </a:solidFill>
                <a:latin typeface="Myriad Pro Semibold"/>
                <a:ea typeface="Myriad Pro Semibold"/>
                <a:cs typeface="Myriad Pro Semibold"/>
                <a:sym typeface="Wingdings" panose="05000000000000000000" pitchFamily="2" charset="2"/>
              </a:rPr>
              <a:t></a:t>
            </a:r>
            <a:endParaRPr lang="en-GB" altLang="en-US" sz="3000" dirty="0">
              <a:solidFill>
                <a:srgbClr val="008000"/>
              </a:solidFill>
              <a:latin typeface="Myriad Pro Semibold"/>
              <a:ea typeface="Myriad Pro Semibold"/>
              <a:cs typeface="Myriad Pro Semibold"/>
            </a:endParaRPr>
          </a:p>
        </p:txBody>
      </p:sp>
      <p:sp>
        <p:nvSpPr>
          <p:cNvPr id="8" name="TextBox 7">
            <a:extLst>
              <a:ext uri="{FF2B5EF4-FFF2-40B4-BE49-F238E27FC236}">
                <a16:creationId xmlns:a16="http://schemas.microsoft.com/office/drawing/2014/main" id="{8FFF7FFC-3841-47B8-90F1-0506DFADFB00}"/>
              </a:ext>
            </a:extLst>
          </p:cNvPr>
          <p:cNvSpPr txBox="1">
            <a:spLocks noChangeArrowheads="1"/>
          </p:cNvSpPr>
          <p:nvPr/>
        </p:nvSpPr>
        <p:spPr bwMode="auto">
          <a:xfrm>
            <a:off x="7467878" y="5683314"/>
            <a:ext cx="428322"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fontAlgn="base">
              <a:spcAft>
                <a:spcPct val="0"/>
              </a:spcAft>
              <a:buClr>
                <a:srgbClr val="82CBDD"/>
              </a:buClr>
              <a:buNone/>
            </a:pPr>
            <a:r>
              <a:rPr lang="en-GB" altLang="en-US" sz="3000" dirty="0">
                <a:solidFill>
                  <a:srgbClr val="FF0000"/>
                </a:solidFill>
                <a:latin typeface="Myriad Pro Semibold"/>
                <a:ea typeface="Myriad Pro Semibold"/>
                <a:cs typeface="Myriad Pro Semibold"/>
                <a:sym typeface="Wingdings" panose="05000000000000000000" pitchFamily="2" charset="2"/>
              </a:rPr>
              <a:t></a:t>
            </a:r>
            <a:endParaRPr lang="en-GB" altLang="en-US" sz="3000" dirty="0">
              <a:solidFill>
                <a:srgbClr val="FF0000"/>
              </a:solidFill>
              <a:latin typeface="Myriad Pro Semibold"/>
              <a:ea typeface="Myriad Pro Semibold"/>
              <a:cs typeface="Myriad Pro Semibold"/>
            </a:endParaRPr>
          </a:p>
        </p:txBody>
      </p:sp>
      <p:sp>
        <p:nvSpPr>
          <p:cNvPr id="2" name="TextBox 1"/>
          <p:cNvSpPr txBox="1"/>
          <p:nvPr/>
        </p:nvSpPr>
        <p:spPr bwMode="auto">
          <a:xfrm>
            <a:off x="2785287" y="764705"/>
            <a:ext cx="662142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marL="457200" indent="-457200" algn="ctr" eaLnBrk="0" fontAlgn="base" hangingPunct="0">
              <a:spcBef>
                <a:spcPct val="0"/>
              </a:spcBef>
              <a:spcAft>
                <a:spcPct val="0"/>
              </a:spcAft>
              <a:buClr>
                <a:srgbClr val="82CBDD"/>
              </a:buClr>
            </a:pPr>
            <a:r>
              <a:rPr lang="en-US" sz="2400" dirty="0">
                <a:solidFill>
                  <a:srgbClr val="000000"/>
                </a:solidFill>
                <a:latin typeface="Myriad Pro" panose="020B0503030403020204" pitchFamily="34" charset="0"/>
              </a:rPr>
              <a:t>Which sentence correctly describes the picture?</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childTnLst>
                    </p:cTn>
                  </p:par>
                  <p:par>
                    <p:cTn id="12" fill="hold" nodeType="clickPar">
                      <p:stCondLst>
                        <p:cond delay="indefinite"/>
                      </p:stCondLst>
                      <p:childTnLst>
                        <p:par>
                          <p:cTn id="13" fill="hold" nodeType="withGroup">
                            <p:stCondLst>
                              <p:cond delay="0"/>
                            </p:stCondLst>
                            <p:childTnLst>
                              <p:par>
                                <p:cTn id="14" presetID="10" presetClass="exit" presetSubtype="0" fill="hold" grpId="1" nodeType="clickEffect">
                                  <p:stCondLst>
                                    <p:cond delay="0"/>
                                  </p:stCondLst>
                                  <p:childTnLst>
                                    <p:animEffect transition="out" filter="fade">
                                      <p:cBhvr>
                                        <p:cTn id="15" dur="500"/>
                                        <p:tgtEl>
                                          <p:spTgt spid="8"/>
                                        </p:tgtEl>
                                      </p:cBhvr>
                                    </p:animEffect>
                                    <p:set>
                                      <p:cBhvr>
                                        <p:cTn id="16" dur="1" fill="hold">
                                          <p:stCondLst>
                                            <p:cond delay="499"/>
                                          </p:stCondLst>
                                        </p:cTn>
                                        <p:tgtEl>
                                          <p:spTgt spid="8"/>
                                        </p:tgtEl>
                                        <p:attrNameLst>
                                          <p:attrName>style.visibility</p:attrName>
                                        </p:attrNameLst>
                                      </p:cBhvr>
                                      <p:to>
                                        <p:strVal val="hidden"/>
                                      </p:to>
                                    </p:set>
                                  </p:childTnLst>
                                </p:cTn>
                              </p:par>
                              <p:par>
                                <p:cTn id="17" presetID="10" presetClass="exit" presetSubtype="0" fill="hold" grpId="0" nodeType="withEffect">
                                  <p:stCondLst>
                                    <p:cond delay="0"/>
                                  </p:stCondLst>
                                  <p:childTnLst>
                                    <p:animEffect transition="out" filter="fade">
                                      <p:cBhvr>
                                        <p:cTn id="18" dur="500"/>
                                        <p:tgtEl>
                                          <p:spTgt spid="6"/>
                                        </p:tgtEl>
                                      </p:cBhvr>
                                    </p:animEffect>
                                    <p:set>
                                      <p:cBhvr>
                                        <p:cTn id="19"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8" grpId="1"/>
    </p:bldLst>
  </p:timing>
</p:sld>
</file>

<file path=ppt/slides/slide2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Isosceles Triangle 7">
            <a:extLst>
              <a:ext uri="{FF2B5EF4-FFF2-40B4-BE49-F238E27FC236}">
                <a16:creationId xmlns:a16="http://schemas.microsoft.com/office/drawing/2014/main" id="{EF5C1E05-6DDB-4371-807E-81E64B35A886}"/>
              </a:ext>
            </a:extLst>
          </p:cNvPr>
          <p:cNvSpPr/>
          <p:nvPr/>
        </p:nvSpPr>
        <p:spPr bwMode="auto">
          <a:xfrm>
            <a:off x="4779125" y="2459113"/>
            <a:ext cx="2633750" cy="2556000"/>
          </a:xfrm>
          <a:prstGeom prst="triangle">
            <a:avLst>
              <a:gd name="adj" fmla="val 0"/>
            </a:avLst>
          </a:prstGeom>
          <a:solidFill>
            <a:srgbClr val="FFE2D8"/>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9" name="Isosceles Triangle 8">
            <a:extLst>
              <a:ext uri="{FF2B5EF4-FFF2-40B4-BE49-F238E27FC236}">
                <a16:creationId xmlns:a16="http://schemas.microsoft.com/office/drawing/2014/main" id="{FB3F2676-F183-49A3-8E73-894A938956B7}"/>
              </a:ext>
            </a:extLst>
          </p:cNvPr>
          <p:cNvSpPr/>
          <p:nvPr/>
        </p:nvSpPr>
        <p:spPr bwMode="auto">
          <a:xfrm rot="10800000">
            <a:off x="4760844" y="2459113"/>
            <a:ext cx="2633750" cy="2556000"/>
          </a:xfrm>
          <a:prstGeom prst="triangle">
            <a:avLst>
              <a:gd name="adj" fmla="val 0"/>
            </a:avLst>
          </a:prstGeom>
          <a:solidFill>
            <a:srgbClr val="DCE48C"/>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2" name="Text Placeholder 1"/>
          <p:cNvSpPr>
            <a:spLocks noGrp="1"/>
          </p:cNvSpPr>
          <p:nvPr>
            <p:ph type="body" sz="quarter" idx="11"/>
          </p:nvPr>
        </p:nvSpPr>
        <p:spPr/>
        <p:txBody>
          <a:bodyPr/>
          <a:lstStyle/>
          <a:p>
            <a:r>
              <a:rPr lang="en-US" dirty="0"/>
              <a:t>2.5 Commutativity, doubling and halving</a:t>
            </a:r>
            <a:r>
              <a:rPr lang="en-GB" dirty="0"/>
              <a:t>	  </a:t>
            </a:r>
            <a:r>
              <a:rPr lang="en-US" dirty="0">
                <a:solidFill>
                  <a:srgbClr val="00628C"/>
                </a:solidFill>
              </a:rPr>
              <a:t>Step 3:1</a:t>
            </a:r>
          </a:p>
        </p:txBody>
      </p:sp>
      <p:sp>
        <p:nvSpPr>
          <p:cNvPr id="5" name="Rectangle 4">
            <a:extLst>
              <a:ext uri="{FF2B5EF4-FFF2-40B4-BE49-F238E27FC236}">
                <a16:creationId xmlns:a16="http://schemas.microsoft.com/office/drawing/2014/main" id="{8DA9B202-6FA1-4889-A97F-6888176DEA57}"/>
              </a:ext>
            </a:extLst>
          </p:cNvPr>
          <p:cNvSpPr>
            <a:spLocks noChangeAspect="1"/>
          </p:cNvSpPr>
          <p:nvPr/>
        </p:nvSpPr>
        <p:spPr bwMode="auto">
          <a:xfrm>
            <a:off x="4779125" y="2459113"/>
            <a:ext cx="2633750" cy="2556000"/>
          </a:xfrm>
          <a:prstGeom prst="rect">
            <a:avLst/>
          </a:prstGeom>
          <a:noFill/>
          <a:ln w="2857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cxnSp>
        <p:nvCxnSpPr>
          <p:cNvPr id="7" name="Straight Connector 6">
            <a:extLst>
              <a:ext uri="{FF2B5EF4-FFF2-40B4-BE49-F238E27FC236}">
                <a16:creationId xmlns:a16="http://schemas.microsoft.com/office/drawing/2014/main" id="{7739F823-1551-4136-88FE-D0A0467C2C7B}"/>
              </a:ext>
            </a:extLst>
          </p:cNvPr>
          <p:cNvCxnSpPr/>
          <p:nvPr/>
        </p:nvCxnSpPr>
        <p:spPr bwMode="auto">
          <a:xfrm>
            <a:off x="4779125" y="2459113"/>
            <a:ext cx="2633750" cy="2556000"/>
          </a:xfrm>
          <a:prstGeom prst="line">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0" name="TextBox 9">
            <a:extLst>
              <a:ext uri="{FF2B5EF4-FFF2-40B4-BE49-F238E27FC236}">
                <a16:creationId xmlns:a16="http://schemas.microsoft.com/office/drawing/2014/main" id="{396B8328-8352-4E53-9BF6-F7D15E4082B0}"/>
              </a:ext>
            </a:extLst>
          </p:cNvPr>
          <p:cNvSpPr txBox="1"/>
          <p:nvPr/>
        </p:nvSpPr>
        <p:spPr bwMode="auto">
          <a:xfrm>
            <a:off x="5596503" y="1802632"/>
            <a:ext cx="9989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whole</a:t>
            </a:r>
          </a:p>
        </p:txBody>
      </p:sp>
      <p:sp>
        <p:nvSpPr>
          <p:cNvPr id="11" name="TextBox 10">
            <a:extLst>
              <a:ext uri="{FF2B5EF4-FFF2-40B4-BE49-F238E27FC236}">
                <a16:creationId xmlns:a16="http://schemas.microsoft.com/office/drawing/2014/main" id="{E2C16FE9-6894-4959-B47E-41D927ECF4AC}"/>
              </a:ext>
            </a:extLst>
          </p:cNvPr>
          <p:cNvSpPr txBox="1"/>
          <p:nvPr/>
        </p:nvSpPr>
        <p:spPr bwMode="auto">
          <a:xfrm>
            <a:off x="6371722" y="2975263"/>
            <a:ext cx="68800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half</a:t>
            </a:r>
          </a:p>
        </p:txBody>
      </p:sp>
      <p:sp>
        <p:nvSpPr>
          <p:cNvPr id="14" name="TextBox 13">
            <a:extLst>
              <a:ext uri="{FF2B5EF4-FFF2-40B4-BE49-F238E27FC236}">
                <a16:creationId xmlns:a16="http://schemas.microsoft.com/office/drawing/2014/main" id="{09D939AA-1B13-4C4A-8E67-C9F0A5CA1BB3}"/>
              </a:ext>
            </a:extLst>
          </p:cNvPr>
          <p:cNvSpPr txBox="1"/>
          <p:nvPr/>
        </p:nvSpPr>
        <p:spPr bwMode="auto">
          <a:xfrm>
            <a:off x="5252499" y="4093410"/>
            <a:ext cx="68800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half</a:t>
            </a:r>
          </a:p>
        </p:txBody>
      </p:sp>
    </p:spTree>
    <p:extLst>
      <p:ext uri="{BB962C8B-B14F-4D97-AF65-F5344CB8AC3E}">
        <p14:creationId xmlns:p14="http://schemas.microsoft.com/office/powerpoint/2010/main" val="24158227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10"/>
                                        </p:tgtEl>
                                      </p:cBhvr>
                                    </p:animEffect>
                                    <p:set>
                                      <p:cBhvr>
                                        <p:cTn id="7" dur="1" fill="hold">
                                          <p:stCondLst>
                                            <p:cond delay="499"/>
                                          </p:stCondLst>
                                        </p:cTn>
                                        <p:tgtEl>
                                          <p:spTgt spid="10"/>
                                        </p:tgtEl>
                                        <p:attrNameLst>
                                          <p:attrName>style.visibility</p:attrName>
                                        </p:attrNameLst>
                                      </p:cBhvr>
                                      <p:to>
                                        <p:strVal val="hidden"/>
                                      </p:to>
                                    </p:se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left)">
                                      <p:cBhvr>
                                        <p:cTn id="11" dur="750"/>
                                        <p:tgtEl>
                                          <p:spTgt spid="7"/>
                                        </p:tgtEl>
                                      </p:cBhvr>
                                    </p:animEffect>
                                  </p:childTnLst>
                                </p:cTn>
                              </p:par>
                            </p:childTnLst>
                          </p:cTn>
                        </p:par>
                        <p:par>
                          <p:cTn id="12" fill="hold">
                            <p:stCondLst>
                              <p:cond delay="1250"/>
                            </p:stCondLst>
                            <p:childTnLst>
                              <p:par>
                                <p:cTn id="13" presetID="10" presetClass="entr" presetSubtype="0"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500"/>
                                        <p:tgtEl>
                                          <p:spTgt spid="9"/>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500"/>
                                        <p:tgtEl>
                                          <p:spTgt spid="8"/>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fade">
                                      <p:cBhvr>
                                        <p:cTn id="23" dur="500"/>
                                        <p:tgtEl>
                                          <p:spTgt spid="14"/>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fade">
                                      <p:cBhvr>
                                        <p:cTn id="26"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p:bldP spid="11" grpId="0"/>
      <p:bldP spid="14" grpId="0"/>
    </p:bldLst>
  </p:timing>
</p:sld>
</file>

<file path=ppt/slides/slide2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icture containing weapon&#10;&#10;Description automatically generated">
            <a:extLst>
              <a:ext uri="{FF2B5EF4-FFF2-40B4-BE49-F238E27FC236}">
                <a16:creationId xmlns:a16="http://schemas.microsoft.com/office/drawing/2014/main" id="{8921FFA0-C929-457E-8F34-856D20E9002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92081" y="1692283"/>
            <a:ext cx="447413" cy="875373"/>
          </a:xfrm>
          <a:prstGeom prst="rect">
            <a:avLst/>
          </a:prstGeom>
        </p:spPr>
      </p:pic>
      <p:pic>
        <p:nvPicPr>
          <p:cNvPr id="77" name="Picture 76" descr="A picture containing weapon&#10;&#10;Description automatically generated">
            <a:extLst>
              <a:ext uri="{FF2B5EF4-FFF2-40B4-BE49-F238E27FC236}">
                <a16:creationId xmlns:a16="http://schemas.microsoft.com/office/drawing/2014/main" id="{B2B5BAFD-E720-46F5-9719-48C887ABC6C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04166" y="1692283"/>
            <a:ext cx="447413" cy="875373"/>
          </a:xfrm>
          <a:prstGeom prst="rect">
            <a:avLst/>
          </a:prstGeom>
        </p:spPr>
      </p:pic>
      <p:pic>
        <p:nvPicPr>
          <p:cNvPr id="78" name="Picture 77" descr="A picture containing weapon&#10;&#10;Description automatically generated">
            <a:extLst>
              <a:ext uri="{FF2B5EF4-FFF2-40B4-BE49-F238E27FC236}">
                <a16:creationId xmlns:a16="http://schemas.microsoft.com/office/drawing/2014/main" id="{5BF1B52D-0B94-46FF-86E2-2CEC3D96282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16251" y="1692283"/>
            <a:ext cx="447413" cy="875373"/>
          </a:xfrm>
          <a:prstGeom prst="rect">
            <a:avLst/>
          </a:prstGeom>
        </p:spPr>
      </p:pic>
      <p:pic>
        <p:nvPicPr>
          <p:cNvPr id="84" name="Picture 83" descr="A picture containing weapon&#10;&#10;Description automatically generated">
            <a:extLst>
              <a:ext uri="{FF2B5EF4-FFF2-40B4-BE49-F238E27FC236}">
                <a16:creationId xmlns:a16="http://schemas.microsoft.com/office/drawing/2014/main" id="{03B3685A-C23B-4151-9836-9DA8C94D61E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28336" y="1692282"/>
            <a:ext cx="447413" cy="875373"/>
          </a:xfrm>
          <a:prstGeom prst="rect">
            <a:avLst/>
          </a:prstGeom>
        </p:spPr>
      </p:pic>
      <p:pic>
        <p:nvPicPr>
          <p:cNvPr id="85" name="Picture 84" descr="A picture containing weapon&#10;&#10;Description automatically generated">
            <a:extLst>
              <a:ext uri="{FF2B5EF4-FFF2-40B4-BE49-F238E27FC236}">
                <a16:creationId xmlns:a16="http://schemas.microsoft.com/office/drawing/2014/main" id="{F3EC0AD5-5642-4A2E-A57A-B7AB045392D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40421" y="1692282"/>
            <a:ext cx="447413" cy="875373"/>
          </a:xfrm>
          <a:prstGeom prst="rect">
            <a:avLst/>
          </a:prstGeom>
        </p:spPr>
      </p:pic>
      <p:pic>
        <p:nvPicPr>
          <p:cNvPr id="86" name="Picture 85" descr="A picture containing weapon&#10;&#10;Description automatically generated">
            <a:extLst>
              <a:ext uri="{FF2B5EF4-FFF2-40B4-BE49-F238E27FC236}">
                <a16:creationId xmlns:a16="http://schemas.microsoft.com/office/drawing/2014/main" id="{D39749F3-D1EC-478D-8276-878A153B0A6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152508" y="1692282"/>
            <a:ext cx="447413" cy="875373"/>
          </a:xfrm>
          <a:prstGeom prst="rect">
            <a:avLst/>
          </a:prstGeom>
        </p:spPr>
      </p:pic>
      <p:sp>
        <p:nvSpPr>
          <p:cNvPr id="2" name="Text Placeholder 1"/>
          <p:cNvSpPr>
            <a:spLocks noGrp="1"/>
          </p:cNvSpPr>
          <p:nvPr>
            <p:ph type="body" sz="quarter" idx="11"/>
          </p:nvPr>
        </p:nvSpPr>
        <p:spPr/>
        <p:txBody>
          <a:bodyPr/>
          <a:lstStyle/>
          <a:p>
            <a:r>
              <a:rPr lang="en-US" dirty="0"/>
              <a:t>2.5 Commutativity, doubling and halving</a:t>
            </a:r>
            <a:r>
              <a:rPr lang="en-GB" dirty="0"/>
              <a:t>	  </a:t>
            </a:r>
            <a:r>
              <a:rPr lang="en-US" dirty="0">
                <a:solidFill>
                  <a:srgbClr val="00628C"/>
                </a:solidFill>
              </a:rPr>
              <a:t>Step 3:1</a:t>
            </a:r>
          </a:p>
        </p:txBody>
      </p:sp>
      <p:sp>
        <p:nvSpPr>
          <p:cNvPr id="3" name="TextBox 2">
            <a:extLst>
              <a:ext uri="{FF2B5EF4-FFF2-40B4-BE49-F238E27FC236}">
                <a16:creationId xmlns:a16="http://schemas.microsoft.com/office/drawing/2014/main" id="{CDC807A7-9742-408A-9925-63C3BF39F147}"/>
              </a:ext>
            </a:extLst>
          </p:cNvPr>
          <p:cNvSpPr txBox="1"/>
          <p:nvPr/>
        </p:nvSpPr>
        <p:spPr bwMode="auto">
          <a:xfrm>
            <a:off x="3878924" y="1069207"/>
            <a:ext cx="443422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How many is half of 6 children?</a:t>
            </a:r>
          </a:p>
        </p:txBody>
      </p:sp>
      <p:grpSp>
        <p:nvGrpSpPr>
          <p:cNvPr id="52" name="Group 51">
            <a:extLst>
              <a:ext uri="{FF2B5EF4-FFF2-40B4-BE49-F238E27FC236}">
                <a16:creationId xmlns:a16="http://schemas.microsoft.com/office/drawing/2014/main" id="{FA4B9272-6779-404D-A8AB-2DA7E0FC04BC}"/>
              </a:ext>
            </a:extLst>
          </p:cNvPr>
          <p:cNvGrpSpPr/>
          <p:nvPr/>
        </p:nvGrpSpPr>
        <p:grpSpPr>
          <a:xfrm>
            <a:off x="6772307" y="2971693"/>
            <a:ext cx="3600000" cy="1656000"/>
            <a:chOff x="662937" y="2971693"/>
            <a:chExt cx="3600000" cy="1656000"/>
          </a:xfrm>
        </p:grpSpPr>
        <p:sp>
          <p:nvSpPr>
            <p:cNvPr id="8" name="Rectangle 7">
              <a:extLst>
                <a:ext uri="{FF2B5EF4-FFF2-40B4-BE49-F238E27FC236}">
                  <a16:creationId xmlns:a16="http://schemas.microsoft.com/office/drawing/2014/main" id="{915EEB78-68EF-42CF-A888-E42DA324E943}"/>
                </a:ext>
              </a:extLst>
            </p:cNvPr>
            <p:cNvSpPr/>
            <p:nvPr/>
          </p:nvSpPr>
          <p:spPr bwMode="auto">
            <a:xfrm>
              <a:off x="662937" y="2971693"/>
              <a:ext cx="3600000" cy="1656000"/>
            </a:xfrm>
            <a:prstGeom prst="rect">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cxnSp>
          <p:nvCxnSpPr>
            <p:cNvPr id="9" name="Straight Connector 8">
              <a:extLst>
                <a:ext uri="{FF2B5EF4-FFF2-40B4-BE49-F238E27FC236}">
                  <a16:creationId xmlns:a16="http://schemas.microsoft.com/office/drawing/2014/main" id="{1D5CD97B-AEFE-4763-B563-B6B8BE82EE2F}"/>
                </a:ext>
              </a:extLst>
            </p:cNvPr>
            <p:cNvCxnSpPr/>
            <p:nvPr/>
          </p:nvCxnSpPr>
          <p:spPr bwMode="auto">
            <a:xfrm>
              <a:off x="662937" y="3809218"/>
              <a:ext cx="3600000" cy="0"/>
            </a:xfrm>
            <a:prstGeom prst="lin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0" name="Straight Connector 9">
              <a:extLst>
                <a:ext uri="{FF2B5EF4-FFF2-40B4-BE49-F238E27FC236}">
                  <a16:creationId xmlns:a16="http://schemas.microsoft.com/office/drawing/2014/main" id="{CDEA82A6-92F7-4DE6-A433-6EBAF2E24528}"/>
                </a:ext>
              </a:extLst>
            </p:cNvPr>
            <p:cNvCxnSpPr/>
            <p:nvPr/>
          </p:nvCxnSpPr>
          <p:spPr bwMode="auto">
            <a:xfrm>
              <a:off x="2462937" y="3799018"/>
              <a:ext cx="0" cy="828675"/>
            </a:xfrm>
            <a:prstGeom prst="lin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pic>
        <p:nvPicPr>
          <p:cNvPr id="11" name="Picture 10" descr="A close up of a logo&#10;&#10;Description automatically generated">
            <a:extLst>
              <a:ext uri="{FF2B5EF4-FFF2-40B4-BE49-F238E27FC236}">
                <a16:creationId xmlns:a16="http://schemas.microsoft.com/office/drawing/2014/main" id="{246D18CA-DDF8-4743-97E3-B4366025B49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691238" y="3169743"/>
            <a:ext cx="441427" cy="441427"/>
          </a:xfrm>
          <a:prstGeom prst="rect">
            <a:avLst/>
          </a:prstGeom>
        </p:spPr>
      </p:pic>
      <p:pic>
        <p:nvPicPr>
          <p:cNvPr id="12" name="Picture 11" descr="A close up of a logo&#10;&#10;Description automatically generated">
            <a:extLst>
              <a:ext uri="{FF2B5EF4-FFF2-40B4-BE49-F238E27FC236}">
                <a16:creationId xmlns:a16="http://schemas.microsoft.com/office/drawing/2014/main" id="{AF3F39A3-9A18-4563-A1E6-C5EEF923642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891238" y="3169743"/>
            <a:ext cx="441427" cy="441427"/>
          </a:xfrm>
          <a:prstGeom prst="rect">
            <a:avLst/>
          </a:prstGeom>
        </p:spPr>
      </p:pic>
      <p:pic>
        <p:nvPicPr>
          <p:cNvPr id="13" name="Picture 12" descr="A close up of a logo&#10;&#10;Description automatically generated">
            <a:extLst>
              <a:ext uri="{FF2B5EF4-FFF2-40B4-BE49-F238E27FC236}">
                <a16:creationId xmlns:a16="http://schemas.microsoft.com/office/drawing/2014/main" id="{B406A98A-26F8-4F9B-9221-ACA8A602780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011952" y="3169743"/>
            <a:ext cx="441427" cy="441427"/>
          </a:xfrm>
          <a:prstGeom prst="rect">
            <a:avLst/>
          </a:prstGeom>
        </p:spPr>
      </p:pic>
      <p:pic>
        <p:nvPicPr>
          <p:cNvPr id="14" name="Picture 13" descr="A close up of a logo&#10;&#10;Description automatically generated">
            <a:extLst>
              <a:ext uri="{FF2B5EF4-FFF2-40B4-BE49-F238E27FC236}">
                <a16:creationId xmlns:a16="http://schemas.microsoft.com/office/drawing/2014/main" id="{95148B0A-553C-4D91-BA0D-11EF335C600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811952" y="3169743"/>
            <a:ext cx="441427" cy="441427"/>
          </a:xfrm>
          <a:prstGeom prst="rect">
            <a:avLst/>
          </a:prstGeom>
        </p:spPr>
      </p:pic>
      <p:pic>
        <p:nvPicPr>
          <p:cNvPr id="15" name="Picture 14" descr="A close up of a logo&#10;&#10;Description automatically generated">
            <a:extLst>
              <a:ext uri="{FF2B5EF4-FFF2-40B4-BE49-F238E27FC236}">
                <a16:creationId xmlns:a16="http://schemas.microsoft.com/office/drawing/2014/main" id="{C1C5126C-60BA-4EC1-A887-61A07660C69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451595" y="3169743"/>
            <a:ext cx="441427" cy="441427"/>
          </a:xfrm>
          <a:prstGeom prst="rect">
            <a:avLst/>
          </a:prstGeom>
        </p:spPr>
      </p:pic>
      <p:pic>
        <p:nvPicPr>
          <p:cNvPr id="16" name="Picture 15" descr="A close up of a logo&#10;&#10;Description automatically generated">
            <a:extLst>
              <a:ext uri="{FF2B5EF4-FFF2-40B4-BE49-F238E27FC236}">
                <a16:creationId xmlns:a16="http://schemas.microsoft.com/office/drawing/2014/main" id="{D6832F29-6242-45A8-A3C3-EE8192BEFEE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251595" y="3169743"/>
            <a:ext cx="441427" cy="441427"/>
          </a:xfrm>
          <a:prstGeom prst="rect">
            <a:avLst/>
          </a:prstGeom>
        </p:spPr>
      </p:pic>
      <p:sp>
        <p:nvSpPr>
          <p:cNvPr id="17" name="TextBox 16">
            <a:extLst>
              <a:ext uri="{FF2B5EF4-FFF2-40B4-BE49-F238E27FC236}">
                <a16:creationId xmlns:a16="http://schemas.microsoft.com/office/drawing/2014/main" id="{F361BB4F-9812-40C8-9013-E18B9054B6EB}"/>
              </a:ext>
            </a:extLst>
          </p:cNvPr>
          <p:cNvSpPr txBox="1"/>
          <p:nvPr/>
        </p:nvSpPr>
        <p:spPr bwMode="auto">
          <a:xfrm>
            <a:off x="5199901" y="5809221"/>
            <a:ext cx="3513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3</a:t>
            </a:r>
          </a:p>
        </p:txBody>
      </p:sp>
      <p:grpSp>
        <p:nvGrpSpPr>
          <p:cNvPr id="54" name="Group 53">
            <a:extLst>
              <a:ext uri="{FF2B5EF4-FFF2-40B4-BE49-F238E27FC236}">
                <a16:creationId xmlns:a16="http://schemas.microsoft.com/office/drawing/2014/main" id="{DC15CA5F-FE88-4863-986D-715FB1209773}"/>
              </a:ext>
            </a:extLst>
          </p:cNvPr>
          <p:cNvGrpSpPr/>
          <p:nvPr/>
        </p:nvGrpSpPr>
        <p:grpSpPr>
          <a:xfrm>
            <a:off x="5144758" y="5809222"/>
            <a:ext cx="1980606" cy="461665"/>
            <a:chOff x="3620758" y="5809221"/>
            <a:chExt cx="1980606" cy="461665"/>
          </a:xfrm>
        </p:grpSpPr>
        <p:sp>
          <p:nvSpPr>
            <p:cNvPr id="18" name="Rectangle 17">
              <a:extLst>
                <a:ext uri="{FF2B5EF4-FFF2-40B4-BE49-F238E27FC236}">
                  <a16:creationId xmlns:a16="http://schemas.microsoft.com/office/drawing/2014/main" id="{515A873A-F76D-4581-9A0F-92D93E32820E}"/>
                </a:ext>
              </a:extLst>
            </p:cNvPr>
            <p:cNvSpPr/>
            <p:nvPr/>
          </p:nvSpPr>
          <p:spPr bwMode="auto">
            <a:xfrm>
              <a:off x="3620758" y="5809221"/>
              <a:ext cx="461665" cy="461665"/>
            </a:xfrm>
            <a:prstGeom prst="rect">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19" name="TextBox 18">
              <a:extLst>
                <a:ext uri="{FF2B5EF4-FFF2-40B4-BE49-F238E27FC236}">
                  <a16:creationId xmlns:a16="http://schemas.microsoft.com/office/drawing/2014/main" id="{2ED63B39-E8B8-4CBF-9527-D7D612E99F3C}"/>
                </a:ext>
              </a:extLst>
            </p:cNvPr>
            <p:cNvSpPr txBox="1"/>
            <p:nvPr/>
          </p:nvSpPr>
          <p:spPr bwMode="auto">
            <a:xfrm>
              <a:off x="4153532" y="5809221"/>
              <a:ext cx="144783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  2  =  6</a:t>
              </a:r>
              <a:endParaRPr lang="en-GB" sz="2400" dirty="0">
                <a:solidFill>
                  <a:srgbClr val="C00000"/>
                </a:solidFill>
                <a:latin typeface="Myriad Pro Semibold" charset="0"/>
                <a:ea typeface="Myriad Pro Semibold" charset="0"/>
                <a:cs typeface="Myriad Pro Semibold" charset="0"/>
              </a:endParaRPr>
            </a:p>
          </p:txBody>
        </p:sp>
      </p:grpSp>
      <p:grpSp>
        <p:nvGrpSpPr>
          <p:cNvPr id="53" name="Group 52">
            <a:extLst>
              <a:ext uri="{FF2B5EF4-FFF2-40B4-BE49-F238E27FC236}">
                <a16:creationId xmlns:a16="http://schemas.microsoft.com/office/drawing/2014/main" id="{5F74B0E8-1578-4387-A322-690ECEBE09A0}"/>
              </a:ext>
            </a:extLst>
          </p:cNvPr>
          <p:cNvGrpSpPr/>
          <p:nvPr/>
        </p:nvGrpSpPr>
        <p:grpSpPr>
          <a:xfrm>
            <a:off x="5033613" y="5141091"/>
            <a:ext cx="2127505" cy="461665"/>
            <a:chOff x="3509612" y="5141090"/>
            <a:chExt cx="2127505" cy="461665"/>
          </a:xfrm>
        </p:grpSpPr>
        <p:sp>
          <p:nvSpPr>
            <p:cNvPr id="20" name="TextBox 19">
              <a:extLst>
                <a:ext uri="{FF2B5EF4-FFF2-40B4-BE49-F238E27FC236}">
                  <a16:creationId xmlns:a16="http://schemas.microsoft.com/office/drawing/2014/main" id="{6A03DC28-A28A-4EAC-B63F-A91E46F9B2F9}"/>
                </a:ext>
              </a:extLst>
            </p:cNvPr>
            <p:cNvSpPr txBox="1"/>
            <p:nvPr/>
          </p:nvSpPr>
          <p:spPr bwMode="auto">
            <a:xfrm>
              <a:off x="3509612" y="5141090"/>
              <a:ext cx="212750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2  ×          =  6</a:t>
              </a:r>
              <a:endParaRPr lang="en-GB" sz="2400" dirty="0">
                <a:solidFill>
                  <a:srgbClr val="C00000"/>
                </a:solidFill>
                <a:latin typeface="Myriad Pro Semibold" charset="0"/>
                <a:ea typeface="Myriad Pro Semibold" charset="0"/>
                <a:cs typeface="Myriad Pro Semibold" charset="0"/>
              </a:endParaRPr>
            </a:p>
          </p:txBody>
        </p:sp>
        <p:sp>
          <p:nvSpPr>
            <p:cNvPr id="21" name="Rectangle 20">
              <a:extLst>
                <a:ext uri="{FF2B5EF4-FFF2-40B4-BE49-F238E27FC236}">
                  <a16:creationId xmlns:a16="http://schemas.microsoft.com/office/drawing/2014/main" id="{ADC78047-A134-4C64-89DA-B7AA93C3C73E}"/>
                </a:ext>
              </a:extLst>
            </p:cNvPr>
            <p:cNvSpPr/>
            <p:nvPr/>
          </p:nvSpPr>
          <p:spPr bwMode="auto">
            <a:xfrm>
              <a:off x="4330612" y="5141090"/>
              <a:ext cx="461665" cy="461665"/>
            </a:xfrm>
            <a:prstGeom prst="rect">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grpSp>
      <p:sp>
        <p:nvSpPr>
          <p:cNvPr id="22" name="TextBox 21">
            <a:extLst>
              <a:ext uri="{FF2B5EF4-FFF2-40B4-BE49-F238E27FC236}">
                <a16:creationId xmlns:a16="http://schemas.microsoft.com/office/drawing/2014/main" id="{8E709827-BB0D-4C1B-87B5-9DE11376181A}"/>
              </a:ext>
            </a:extLst>
          </p:cNvPr>
          <p:cNvSpPr txBox="1"/>
          <p:nvPr/>
        </p:nvSpPr>
        <p:spPr bwMode="auto">
          <a:xfrm>
            <a:off x="5909756" y="5141090"/>
            <a:ext cx="3513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3</a:t>
            </a:r>
          </a:p>
        </p:txBody>
      </p:sp>
      <p:pic>
        <p:nvPicPr>
          <p:cNvPr id="31" name="Picture 30">
            <a:extLst>
              <a:ext uri="{FF2B5EF4-FFF2-40B4-BE49-F238E27FC236}">
                <a16:creationId xmlns:a16="http://schemas.microsoft.com/office/drawing/2014/main" id="{33A6A1EE-4AC2-4928-B267-675C2510D1D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925573" y="3439062"/>
            <a:ext cx="3861365" cy="1089352"/>
          </a:xfrm>
          <a:prstGeom prst="rect">
            <a:avLst/>
          </a:prstGeom>
        </p:spPr>
      </p:pic>
      <p:grpSp>
        <p:nvGrpSpPr>
          <p:cNvPr id="43" name="Group 42" hidden="1">
            <a:extLst>
              <a:ext uri="{FF2B5EF4-FFF2-40B4-BE49-F238E27FC236}">
                <a16:creationId xmlns:a16="http://schemas.microsoft.com/office/drawing/2014/main" id="{75016223-9C3D-4C32-8315-4CE44CDCA43C}"/>
              </a:ext>
            </a:extLst>
          </p:cNvPr>
          <p:cNvGrpSpPr/>
          <p:nvPr/>
        </p:nvGrpSpPr>
        <p:grpSpPr>
          <a:xfrm>
            <a:off x="4812783" y="3107556"/>
            <a:ext cx="910654" cy="914278"/>
            <a:chOff x="7770984" y="2802756"/>
            <a:chExt cx="910654" cy="914278"/>
          </a:xfrm>
        </p:grpSpPr>
        <p:pic>
          <p:nvPicPr>
            <p:cNvPr id="34" name="Picture 33" descr="A close up of a logo&#10;&#10;Description automatically generated">
              <a:extLst>
                <a:ext uri="{FF2B5EF4-FFF2-40B4-BE49-F238E27FC236}">
                  <a16:creationId xmlns:a16="http://schemas.microsoft.com/office/drawing/2014/main" id="{4C0FDA16-09FD-40C6-BAD6-2F798DA28D7D}"/>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flipH="1">
              <a:off x="8399574" y="2802756"/>
              <a:ext cx="282064" cy="914278"/>
            </a:xfrm>
            <a:prstGeom prst="rect">
              <a:avLst/>
            </a:prstGeom>
          </p:spPr>
        </p:pic>
        <p:pic>
          <p:nvPicPr>
            <p:cNvPr id="37" name="Picture 36" descr="A close up of a logo&#10;&#10;Description automatically generated">
              <a:extLst>
                <a:ext uri="{FF2B5EF4-FFF2-40B4-BE49-F238E27FC236}">
                  <a16:creationId xmlns:a16="http://schemas.microsoft.com/office/drawing/2014/main" id="{C88D761C-E994-41B0-90B1-9FCE388F13D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flipH="1">
              <a:off x="8085279" y="2802756"/>
              <a:ext cx="282064" cy="914278"/>
            </a:xfrm>
            <a:prstGeom prst="rect">
              <a:avLst/>
            </a:prstGeom>
          </p:spPr>
        </p:pic>
        <p:pic>
          <p:nvPicPr>
            <p:cNvPr id="38" name="Picture 37" descr="A close up of a logo&#10;&#10;Description automatically generated">
              <a:extLst>
                <a:ext uri="{FF2B5EF4-FFF2-40B4-BE49-F238E27FC236}">
                  <a16:creationId xmlns:a16="http://schemas.microsoft.com/office/drawing/2014/main" id="{4ACB8D14-00D1-47C8-A576-CDF4A6CBC3BB}"/>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flipH="1">
              <a:off x="7770984" y="2802756"/>
              <a:ext cx="282064" cy="914278"/>
            </a:xfrm>
            <a:prstGeom prst="rect">
              <a:avLst/>
            </a:prstGeom>
          </p:spPr>
        </p:pic>
      </p:grpSp>
      <p:grpSp>
        <p:nvGrpSpPr>
          <p:cNvPr id="42" name="Group 41" hidden="1">
            <a:extLst>
              <a:ext uri="{FF2B5EF4-FFF2-40B4-BE49-F238E27FC236}">
                <a16:creationId xmlns:a16="http://schemas.microsoft.com/office/drawing/2014/main" id="{6C7B9116-05CF-4524-B1C0-D95A4CC1FDB7}"/>
              </a:ext>
            </a:extLst>
          </p:cNvPr>
          <p:cNvGrpSpPr/>
          <p:nvPr/>
        </p:nvGrpSpPr>
        <p:grpSpPr>
          <a:xfrm flipH="1">
            <a:off x="1989072" y="3107556"/>
            <a:ext cx="910654" cy="914278"/>
            <a:chOff x="7923384" y="2955156"/>
            <a:chExt cx="910654" cy="914278"/>
          </a:xfrm>
        </p:grpSpPr>
        <p:pic>
          <p:nvPicPr>
            <p:cNvPr id="39" name="Picture 38" descr="A close up of a logo&#10;&#10;Description automatically generated">
              <a:extLst>
                <a:ext uri="{FF2B5EF4-FFF2-40B4-BE49-F238E27FC236}">
                  <a16:creationId xmlns:a16="http://schemas.microsoft.com/office/drawing/2014/main" id="{1AA31FCF-84FA-4E35-BD21-3853B11BEB8D}"/>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flipH="1">
              <a:off x="8551974" y="2955156"/>
              <a:ext cx="282064" cy="914278"/>
            </a:xfrm>
            <a:prstGeom prst="rect">
              <a:avLst/>
            </a:prstGeom>
          </p:spPr>
        </p:pic>
        <p:pic>
          <p:nvPicPr>
            <p:cNvPr id="40" name="Picture 39" descr="A close up of a logo&#10;&#10;Description automatically generated">
              <a:extLst>
                <a:ext uri="{FF2B5EF4-FFF2-40B4-BE49-F238E27FC236}">
                  <a16:creationId xmlns:a16="http://schemas.microsoft.com/office/drawing/2014/main" id="{A4074901-363C-48BE-9D84-81D2CFE319B8}"/>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flipH="1">
              <a:off x="8237679" y="2955156"/>
              <a:ext cx="282064" cy="914278"/>
            </a:xfrm>
            <a:prstGeom prst="rect">
              <a:avLst/>
            </a:prstGeom>
          </p:spPr>
        </p:pic>
        <p:pic>
          <p:nvPicPr>
            <p:cNvPr id="41" name="Picture 40" descr="A close up of a logo&#10;&#10;Description automatically generated">
              <a:extLst>
                <a:ext uri="{FF2B5EF4-FFF2-40B4-BE49-F238E27FC236}">
                  <a16:creationId xmlns:a16="http://schemas.microsoft.com/office/drawing/2014/main" id="{E3E9BFEF-EA97-48B9-BF79-662F51DFB69E}"/>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flipH="1">
              <a:off x="7923384" y="2955156"/>
              <a:ext cx="282064" cy="914278"/>
            </a:xfrm>
            <a:prstGeom prst="rect">
              <a:avLst/>
            </a:prstGeom>
          </p:spPr>
        </p:pic>
      </p:grpSp>
      <p:grpSp>
        <p:nvGrpSpPr>
          <p:cNvPr id="60" name="Group 59">
            <a:extLst>
              <a:ext uri="{FF2B5EF4-FFF2-40B4-BE49-F238E27FC236}">
                <a16:creationId xmlns:a16="http://schemas.microsoft.com/office/drawing/2014/main" id="{AD05FCEA-01A9-4D22-8386-7B445A653D2C}"/>
              </a:ext>
            </a:extLst>
          </p:cNvPr>
          <p:cNvGrpSpPr/>
          <p:nvPr/>
        </p:nvGrpSpPr>
        <p:grpSpPr>
          <a:xfrm flipH="1">
            <a:off x="1986247" y="3107247"/>
            <a:ext cx="910654" cy="914278"/>
            <a:chOff x="7923384" y="2955156"/>
            <a:chExt cx="910654" cy="914278"/>
          </a:xfrm>
        </p:grpSpPr>
        <p:pic>
          <p:nvPicPr>
            <p:cNvPr id="61" name="Picture 60" descr="A close up of a logo&#10;&#10;Description automatically generated">
              <a:extLst>
                <a:ext uri="{FF2B5EF4-FFF2-40B4-BE49-F238E27FC236}">
                  <a16:creationId xmlns:a16="http://schemas.microsoft.com/office/drawing/2014/main" id="{C84154A6-2B1B-412C-A046-A2C4386F6E6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flipH="1">
              <a:off x="8551974" y="2955156"/>
              <a:ext cx="282064" cy="914278"/>
            </a:xfrm>
            <a:prstGeom prst="rect">
              <a:avLst/>
            </a:prstGeom>
          </p:spPr>
        </p:pic>
        <p:pic>
          <p:nvPicPr>
            <p:cNvPr id="62" name="Picture 61" descr="A close up of a logo&#10;&#10;Description automatically generated">
              <a:extLst>
                <a:ext uri="{FF2B5EF4-FFF2-40B4-BE49-F238E27FC236}">
                  <a16:creationId xmlns:a16="http://schemas.microsoft.com/office/drawing/2014/main" id="{BE9ACE1E-F07D-4641-BDFA-35F089D0F5E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flipH="1">
              <a:off x="8237679" y="2955156"/>
              <a:ext cx="282064" cy="914278"/>
            </a:xfrm>
            <a:prstGeom prst="rect">
              <a:avLst/>
            </a:prstGeom>
          </p:spPr>
        </p:pic>
        <p:pic>
          <p:nvPicPr>
            <p:cNvPr id="63" name="Picture 62" descr="A close up of a logo&#10;&#10;Description automatically generated">
              <a:extLst>
                <a:ext uri="{FF2B5EF4-FFF2-40B4-BE49-F238E27FC236}">
                  <a16:creationId xmlns:a16="http://schemas.microsoft.com/office/drawing/2014/main" id="{A2D00785-2D03-40AF-A30B-F64B31EE71AE}"/>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flipH="1">
              <a:off x="7923384" y="2955156"/>
              <a:ext cx="282064" cy="914278"/>
            </a:xfrm>
            <a:prstGeom prst="rect">
              <a:avLst/>
            </a:prstGeom>
          </p:spPr>
        </p:pic>
      </p:grpSp>
      <p:grpSp>
        <p:nvGrpSpPr>
          <p:cNvPr id="68" name="Group 67">
            <a:extLst>
              <a:ext uri="{FF2B5EF4-FFF2-40B4-BE49-F238E27FC236}">
                <a16:creationId xmlns:a16="http://schemas.microsoft.com/office/drawing/2014/main" id="{63ECAC92-B227-4A52-B8D1-5F785A49BF70}"/>
              </a:ext>
            </a:extLst>
          </p:cNvPr>
          <p:cNvGrpSpPr/>
          <p:nvPr/>
        </p:nvGrpSpPr>
        <p:grpSpPr>
          <a:xfrm>
            <a:off x="4818723" y="3107247"/>
            <a:ext cx="910654" cy="914278"/>
            <a:chOff x="7770984" y="2802756"/>
            <a:chExt cx="910654" cy="914278"/>
          </a:xfrm>
        </p:grpSpPr>
        <p:pic>
          <p:nvPicPr>
            <p:cNvPr id="69" name="Picture 68" descr="A close up of a logo&#10;&#10;Description automatically generated">
              <a:extLst>
                <a:ext uri="{FF2B5EF4-FFF2-40B4-BE49-F238E27FC236}">
                  <a16:creationId xmlns:a16="http://schemas.microsoft.com/office/drawing/2014/main" id="{D5D252FC-89CB-4544-BD36-D606C33B192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flipH="1">
              <a:off x="8399574" y="2802756"/>
              <a:ext cx="282064" cy="914278"/>
            </a:xfrm>
            <a:prstGeom prst="rect">
              <a:avLst/>
            </a:prstGeom>
          </p:spPr>
        </p:pic>
        <p:pic>
          <p:nvPicPr>
            <p:cNvPr id="70" name="Picture 69" descr="A close up of a logo&#10;&#10;Description automatically generated">
              <a:extLst>
                <a:ext uri="{FF2B5EF4-FFF2-40B4-BE49-F238E27FC236}">
                  <a16:creationId xmlns:a16="http://schemas.microsoft.com/office/drawing/2014/main" id="{67E75ACB-B7BC-44C4-A23B-9A37A8DD0628}"/>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flipH="1">
              <a:off x="8085279" y="2802756"/>
              <a:ext cx="282064" cy="914278"/>
            </a:xfrm>
            <a:prstGeom prst="rect">
              <a:avLst/>
            </a:prstGeom>
          </p:spPr>
        </p:pic>
        <p:pic>
          <p:nvPicPr>
            <p:cNvPr id="71" name="Picture 70" descr="A close up of a logo&#10;&#10;Description automatically generated">
              <a:extLst>
                <a:ext uri="{FF2B5EF4-FFF2-40B4-BE49-F238E27FC236}">
                  <a16:creationId xmlns:a16="http://schemas.microsoft.com/office/drawing/2014/main" id="{EE9778F0-A6D9-4396-8B78-26259A9C6938}"/>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flipH="1">
              <a:off x="7770984" y="2802756"/>
              <a:ext cx="282064" cy="914278"/>
            </a:xfrm>
            <a:prstGeom prst="rect">
              <a:avLst/>
            </a:prstGeom>
          </p:spPr>
        </p:pic>
      </p:grpSp>
    </p:spTree>
    <p:extLst>
      <p:ext uri="{BB962C8B-B14F-4D97-AF65-F5344CB8AC3E}">
        <p14:creationId xmlns:p14="http://schemas.microsoft.com/office/powerpoint/2010/main" val="11422409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fade">
                                      <p:cBhvr>
                                        <p:cTn id="7" dur="500"/>
                                        <p:tgtEl>
                                          <p:spTgt spid="52"/>
                                        </p:tgtEl>
                                      </p:cBhvr>
                                    </p:animEffect>
                                  </p:childTnLst>
                                </p:cTn>
                              </p:par>
                              <p:par>
                                <p:cTn id="8" presetID="10" presetClass="entr" presetSubtype="0" fill="hold"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500"/>
                                        <p:tgtEl>
                                          <p:spTgt spid="12"/>
                                        </p:tgtEl>
                                      </p:cBhvr>
                                    </p:animEffect>
                                  </p:childTnLst>
                                </p:cTn>
                              </p:par>
                              <p:par>
                                <p:cTn id="11" presetID="10" presetClass="entr" presetSubtype="0" fill="hold"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500"/>
                                        <p:tgtEl>
                                          <p:spTgt spid="11"/>
                                        </p:tgtEl>
                                      </p:cBhvr>
                                    </p:animEffect>
                                  </p:childTnLst>
                                </p:cTn>
                              </p:par>
                              <p:par>
                                <p:cTn id="14" presetID="10" presetClass="entr" presetSubtype="0" fill="hold" nodeType="with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fade">
                                      <p:cBhvr>
                                        <p:cTn id="16" dur="500"/>
                                        <p:tgtEl>
                                          <p:spTgt spid="13"/>
                                        </p:tgtEl>
                                      </p:cBhvr>
                                    </p:animEffect>
                                  </p:childTnLst>
                                </p:cTn>
                              </p:par>
                              <p:par>
                                <p:cTn id="17" presetID="10" presetClass="entr" presetSubtype="0" fill="hold" nodeType="with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500"/>
                                        <p:tgtEl>
                                          <p:spTgt spid="14"/>
                                        </p:tgtEl>
                                      </p:cBhvr>
                                    </p:animEffect>
                                  </p:childTnLst>
                                </p:cTn>
                              </p:par>
                              <p:par>
                                <p:cTn id="20" presetID="10" presetClass="entr" presetSubtype="0" fill="hold" nodeType="with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fade">
                                      <p:cBhvr>
                                        <p:cTn id="22" dur="500"/>
                                        <p:tgtEl>
                                          <p:spTgt spid="15"/>
                                        </p:tgtEl>
                                      </p:cBhvr>
                                    </p:animEffect>
                                  </p:childTnLst>
                                </p:cTn>
                              </p:par>
                              <p:par>
                                <p:cTn id="23" presetID="10" presetClass="entr" presetSubtype="0" fill="hold" nodeType="with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fade">
                                      <p:cBhvr>
                                        <p:cTn id="25" dur="500"/>
                                        <p:tgtEl>
                                          <p:spTgt spid="16"/>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53"/>
                                        </p:tgtEl>
                                        <p:attrNameLst>
                                          <p:attrName>style.visibility</p:attrName>
                                        </p:attrNameLst>
                                      </p:cBhvr>
                                      <p:to>
                                        <p:strVal val="visible"/>
                                      </p:to>
                                    </p:set>
                                    <p:animEffect transition="in" filter="fade">
                                      <p:cBhvr>
                                        <p:cTn id="30" dur="500"/>
                                        <p:tgtEl>
                                          <p:spTgt spid="53"/>
                                        </p:tgtEl>
                                      </p:cBhvr>
                                    </p:animEffect>
                                  </p:childTnLst>
                                </p:cTn>
                              </p:par>
                              <p:par>
                                <p:cTn id="31" presetID="10" presetClass="entr" presetSubtype="0" fill="hold" nodeType="withEffect">
                                  <p:stCondLst>
                                    <p:cond delay="0"/>
                                  </p:stCondLst>
                                  <p:childTnLst>
                                    <p:set>
                                      <p:cBhvr>
                                        <p:cTn id="32" dur="1" fill="hold">
                                          <p:stCondLst>
                                            <p:cond delay="0"/>
                                          </p:stCondLst>
                                        </p:cTn>
                                        <p:tgtEl>
                                          <p:spTgt spid="54"/>
                                        </p:tgtEl>
                                        <p:attrNameLst>
                                          <p:attrName>style.visibility</p:attrName>
                                        </p:attrNameLst>
                                      </p:cBhvr>
                                      <p:to>
                                        <p:strVal val="visible"/>
                                      </p:to>
                                    </p:set>
                                    <p:animEffect transition="in" filter="fade">
                                      <p:cBhvr>
                                        <p:cTn id="33" dur="500"/>
                                        <p:tgtEl>
                                          <p:spTgt spid="54"/>
                                        </p:tgtEl>
                                      </p:cBhvr>
                                    </p:animEffect>
                                  </p:childTnLst>
                                </p:cTn>
                              </p:par>
                            </p:childTnLst>
                          </p:cTn>
                        </p:par>
                      </p:childTnLst>
                    </p:cTn>
                  </p:par>
                  <p:par>
                    <p:cTn id="34" fill="hold">
                      <p:stCondLst>
                        <p:cond delay="indefinite"/>
                      </p:stCondLst>
                      <p:childTnLst>
                        <p:par>
                          <p:cTn id="35" fill="hold">
                            <p:stCondLst>
                              <p:cond delay="0"/>
                            </p:stCondLst>
                            <p:childTnLst>
                              <p:par>
                                <p:cTn id="36" presetID="42" presetClass="path" presetSubtype="0" accel="50000" fill="hold" nodeType="clickEffect">
                                  <p:stCondLst>
                                    <p:cond delay="0"/>
                                  </p:stCondLst>
                                  <p:childTnLst>
                                    <p:animMotion origin="layout" path="M -1.875E-6 3.33333E-6 L -0.225 0.20393 " pathEditMode="relative" rAng="0" ptsTypes="AA">
                                      <p:cBhvr>
                                        <p:cTn id="37" dur="1500" fill="hold"/>
                                        <p:tgtEl>
                                          <p:spTgt spid="5"/>
                                        </p:tgtEl>
                                        <p:attrNameLst>
                                          <p:attrName>ppt_x</p:attrName>
                                          <p:attrName>ppt_y</p:attrName>
                                        </p:attrNameLst>
                                      </p:cBhvr>
                                      <p:rCtr x="-11250" y="10185"/>
                                    </p:animMotion>
                                  </p:childTnLst>
                                </p:cTn>
                              </p:par>
                              <p:par>
                                <p:cTn id="38" presetID="42" presetClass="path" presetSubtype="0" accel="50000" fill="hold" nodeType="withEffect">
                                  <p:stCondLst>
                                    <p:cond delay="0"/>
                                  </p:stCondLst>
                                  <p:childTnLst>
                                    <p:animMotion origin="layout" path="M 8.33333E-7 3.33333E-6 L -0.24115 0.20532 " pathEditMode="relative" rAng="0" ptsTypes="AA">
                                      <p:cBhvr>
                                        <p:cTn id="39" dur="1500" fill="hold"/>
                                        <p:tgtEl>
                                          <p:spTgt spid="77"/>
                                        </p:tgtEl>
                                        <p:attrNameLst>
                                          <p:attrName>ppt_x</p:attrName>
                                          <p:attrName>ppt_y</p:attrName>
                                        </p:attrNameLst>
                                      </p:cBhvr>
                                      <p:rCtr x="-12057" y="10255"/>
                                    </p:animMotion>
                                  </p:childTnLst>
                                </p:cTn>
                              </p:par>
                              <p:par>
                                <p:cTn id="40" presetID="42" presetClass="path" presetSubtype="0" accel="50000" fill="hold" nodeType="withEffect">
                                  <p:stCondLst>
                                    <p:cond delay="0"/>
                                  </p:stCondLst>
                                  <p:childTnLst>
                                    <p:animMotion origin="layout" path="M 3.54167E-6 3.33333E-6 L -0.26185 0.20393 " pathEditMode="relative" rAng="0" ptsTypes="AA">
                                      <p:cBhvr>
                                        <p:cTn id="41" dur="1500" fill="hold"/>
                                        <p:tgtEl>
                                          <p:spTgt spid="78"/>
                                        </p:tgtEl>
                                        <p:attrNameLst>
                                          <p:attrName>ppt_x</p:attrName>
                                          <p:attrName>ppt_y</p:attrName>
                                        </p:attrNameLst>
                                      </p:cBhvr>
                                      <p:rCtr x="-13099" y="10185"/>
                                    </p:animMotion>
                                  </p:childTnLst>
                                </p:cTn>
                              </p:par>
                              <p:par>
                                <p:cTn id="42" presetID="42" presetClass="path" presetSubtype="0" accel="50000" fill="hold" nodeType="withEffect">
                                  <p:stCondLst>
                                    <p:cond delay="0"/>
                                  </p:stCondLst>
                                  <p:childTnLst>
                                    <p:animMotion origin="layout" path="M -3.54167E-6 3.33333E-6 L -0.11536 0.20532 " pathEditMode="relative" rAng="0" ptsTypes="AA">
                                      <p:cBhvr>
                                        <p:cTn id="43" dur="1500" fill="hold"/>
                                        <p:tgtEl>
                                          <p:spTgt spid="84"/>
                                        </p:tgtEl>
                                        <p:attrNameLst>
                                          <p:attrName>ppt_x</p:attrName>
                                          <p:attrName>ppt_y</p:attrName>
                                        </p:attrNameLst>
                                      </p:cBhvr>
                                      <p:rCtr x="-5768" y="10255"/>
                                    </p:animMotion>
                                  </p:childTnLst>
                                </p:cTn>
                              </p:par>
                              <p:par>
                                <p:cTn id="44" presetID="42" presetClass="path" presetSubtype="0" accel="50000" fill="hold" nodeType="withEffect">
                                  <p:stCondLst>
                                    <p:cond delay="0"/>
                                  </p:stCondLst>
                                  <p:childTnLst>
                                    <p:animMotion origin="layout" path="M -8.33333E-7 3.33333E-6 L -0.13542 0.20648 " pathEditMode="relative" rAng="0" ptsTypes="AA">
                                      <p:cBhvr>
                                        <p:cTn id="45" dur="1500" fill="hold"/>
                                        <p:tgtEl>
                                          <p:spTgt spid="85"/>
                                        </p:tgtEl>
                                        <p:attrNameLst>
                                          <p:attrName>ppt_x</p:attrName>
                                          <p:attrName>ppt_y</p:attrName>
                                        </p:attrNameLst>
                                      </p:cBhvr>
                                      <p:rCtr x="-6771" y="10324"/>
                                    </p:animMotion>
                                  </p:childTnLst>
                                </p:cTn>
                              </p:par>
                              <p:par>
                                <p:cTn id="46" presetID="42" presetClass="path" presetSubtype="0" accel="50000" fill="hold" nodeType="withEffect">
                                  <p:stCondLst>
                                    <p:cond delay="0"/>
                                  </p:stCondLst>
                                  <p:childTnLst>
                                    <p:animMotion origin="layout" path="M 2.08333E-6 3.33333E-6 L -0.1474 0.20115 " pathEditMode="relative" rAng="0" ptsTypes="AA">
                                      <p:cBhvr>
                                        <p:cTn id="47" dur="1500" fill="hold"/>
                                        <p:tgtEl>
                                          <p:spTgt spid="86"/>
                                        </p:tgtEl>
                                        <p:attrNameLst>
                                          <p:attrName>ppt_x</p:attrName>
                                          <p:attrName>ppt_y</p:attrName>
                                        </p:attrNameLst>
                                      </p:cBhvr>
                                      <p:rCtr x="-7370" y="10046"/>
                                    </p:animMotion>
                                  </p:childTnLst>
                                </p:cTn>
                              </p:par>
                            </p:childTnLst>
                          </p:cTn>
                        </p:par>
                        <p:par>
                          <p:cTn id="48" fill="hold">
                            <p:stCondLst>
                              <p:cond delay="1500"/>
                            </p:stCondLst>
                            <p:childTnLst>
                              <p:par>
                                <p:cTn id="49" presetID="10" presetClass="exit" presetSubtype="0" fill="hold" nodeType="afterEffect">
                                  <p:stCondLst>
                                    <p:cond delay="0"/>
                                  </p:stCondLst>
                                  <p:childTnLst>
                                    <p:animEffect transition="out" filter="fade">
                                      <p:cBhvr>
                                        <p:cTn id="50" dur="500"/>
                                        <p:tgtEl>
                                          <p:spTgt spid="5"/>
                                        </p:tgtEl>
                                      </p:cBhvr>
                                    </p:animEffect>
                                    <p:set>
                                      <p:cBhvr>
                                        <p:cTn id="51" dur="1" fill="hold">
                                          <p:stCondLst>
                                            <p:cond delay="499"/>
                                          </p:stCondLst>
                                        </p:cTn>
                                        <p:tgtEl>
                                          <p:spTgt spid="5"/>
                                        </p:tgtEl>
                                        <p:attrNameLst>
                                          <p:attrName>style.visibility</p:attrName>
                                        </p:attrNameLst>
                                      </p:cBhvr>
                                      <p:to>
                                        <p:strVal val="hidden"/>
                                      </p:to>
                                    </p:set>
                                  </p:childTnLst>
                                </p:cTn>
                              </p:par>
                              <p:par>
                                <p:cTn id="52" presetID="10" presetClass="exit" presetSubtype="0" fill="hold" nodeType="withEffect">
                                  <p:stCondLst>
                                    <p:cond delay="0"/>
                                  </p:stCondLst>
                                  <p:childTnLst>
                                    <p:animEffect transition="out" filter="fade">
                                      <p:cBhvr>
                                        <p:cTn id="53" dur="500"/>
                                        <p:tgtEl>
                                          <p:spTgt spid="77"/>
                                        </p:tgtEl>
                                      </p:cBhvr>
                                    </p:animEffect>
                                    <p:set>
                                      <p:cBhvr>
                                        <p:cTn id="54" dur="1" fill="hold">
                                          <p:stCondLst>
                                            <p:cond delay="499"/>
                                          </p:stCondLst>
                                        </p:cTn>
                                        <p:tgtEl>
                                          <p:spTgt spid="77"/>
                                        </p:tgtEl>
                                        <p:attrNameLst>
                                          <p:attrName>style.visibility</p:attrName>
                                        </p:attrNameLst>
                                      </p:cBhvr>
                                      <p:to>
                                        <p:strVal val="hidden"/>
                                      </p:to>
                                    </p:set>
                                  </p:childTnLst>
                                </p:cTn>
                              </p:par>
                              <p:par>
                                <p:cTn id="55" presetID="10" presetClass="exit" presetSubtype="0" fill="hold" nodeType="withEffect">
                                  <p:stCondLst>
                                    <p:cond delay="0"/>
                                  </p:stCondLst>
                                  <p:childTnLst>
                                    <p:animEffect transition="out" filter="fade">
                                      <p:cBhvr>
                                        <p:cTn id="56" dur="500"/>
                                        <p:tgtEl>
                                          <p:spTgt spid="78"/>
                                        </p:tgtEl>
                                      </p:cBhvr>
                                    </p:animEffect>
                                    <p:set>
                                      <p:cBhvr>
                                        <p:cTn id="57" dur="1" fill="hold">
                                          <p:stCondLst>
                                            <p:cond delay="499"/>
                                          </p:stCondLst>
                                        </p:cTn>
                                        <p:tgtEl>
                                          <p:spTgt spid="78"/>
                                        </p:tgtEl>
                                        <p:attrNameLst>
                                          <p:attrName>style.visibility</p:attrName>
                                        </p:attrNameLst>
                                      </p:cBhvr>
                                      <p:to>
                                        <p:strVal val="hidden"/>
                                      </p:to>
                                    </p:set>
                                  </p:childTnLst>
                                </p:cTn>
                              </p:par>
                              <p:par>
                                <p:cTn id="58" presetID="10" presetClass="exit" presetSubtype="0" fill="hold" nodeType="withEffect">
                                  <p:stCondLst>
                                    <p:cond delay="0"/>
                                  </p:stCondLst>
                                  <p:childTnLst>
                                    <p:animEffect transition="out" filter="fade">
                                      <p:cBhvr>
                                        <p:cTn id="59" dur="500"/>
                                        <p:tgtEl>
                                          <p:spTgt spid="84"/>
                                        </p:tgtEl>
                                      </p:cBhvr>
                                    </p:animEffect>
                                    <p:set>
                                      <p:cBhvr>
                                        <p:cTn id="60" dur="1" fill="hold">
                                          <p:stCondLst>
                                            <p:cond delay="499"/>
                                          </p:stCondLst>
                                        </p:cTn>
                                        <p:tgtEl>
                                          <p:spTgt spid="84"/>
                                        </p:tgtEl>
                                        <p:attrNameLst>
                                          <p:attrName>style.visibility</p:attrName>
                                        </p:attrNameLst>
                                      </p:cBhvr>
                                      <p:to>
                                        <p:strVal val="hidden"/>
                                      </p:to>
                                    </p:set>
                                  </p:childTnLst>
                                </p:cTn>
                              </p:par>
                              <p:par>
                                <p:cTn id="61" presetID="10" presetClass="exit" presetSubtype="0" fill="hold" nodeType="withEffect">
                                  <p:stCondLst>
                                    <p:cond delay="0"/>
                                  </p:stCondLst>
                                  <p:childTnLst>
                                    <p:animEffect transition="out" filter="fade">
                                      <p:cBhvr>
                                        <p:cTn id="62" dur="500"/>
                                        <p:tgtEl>
                                          <p:spTgt spid="85"/>
                                        </p:tgtEl>
                                      </p:cBhvr>
                                    </p:animEffect>
                                    <p:set>
                                      <p:cBhvr>
                                        <p:cTn id="63" dur="1" fill="hold">
                                          <p:stCondLst>
                                            <p:cond delay="499"/>
                                          </p:stCondLst>
                                        </p:cTn>
                                        <p:tgtEl>
                                          <p:spTgt spid="85"/>
                                        </p:tgtEl>
                                        <p:attrNameLst>
                                          <p:attrName>style.visibility</p:attrName>
                                        </p:attrNameLst>
                                      </p:cBhvr>
                                      <p:to>
                                        <p:strVal val="hidden"/>
                                      </p:to>
                                    </p:set>
                                  </p:childTnLst>
                                </p:cTn>
                              </p:par>
                              <p:par>
                                <p:cTn id="64" presetID="10" presetClass="exit" presetSubtype="0" fill="hold" nodeType="withEffect">
                                  <p:stCondLst>
                                    <p:cond delay="0"/>
                                  </p:stCondLst>
                                  <p:childTnLst>
                                    <p:animEffect transition="out" filter="fade">
                                      <p:cBhvr>
                                        <p:cTn id="65" dur="500"/>
                                        <p:tgtEl>
                                          <p:spTgt spid="86"/>
                                        </p:tgtEl>
                                      </p:cBhvr>
                                    </p:animEffect>
                                    <p:set>
                                      <p:cBhvr>
                                        <p:cTn id="66" dur="1" fill="hold">
                                          <p:stCondLst>
                                            <p:cond delay="499"/>
                                          </p:stCondLst>
                                        </p:cTn>
                                        <p:tgtEl>
                                          <p:spTgt spid="86"/>
                                        </p:tgtEl>
                                        <p:attrNameLst>
                                          <p:attrName>style.visibility</p:attrName>
                                        </p:attrNameLst>
                                      </p:cBhvr>
                                      <p:to>
                                        <p:strVal val="hidden"/>
                                      </p:to>
                                    </p:set>
                                  </p:childTnLst>
                                </p:cTn>
                              </p:par>
                              <p:par>
                                <p:cTn id="67" presetID="10" presetClass="entr" presetSubtype="0" fill="hold" nodeType="withEffect">
                                  <p:stCondLst>
                                    <p:cond delay="0"/>
                                  </p:stCondLst>
                                  <p:childTnLst>
                                    <p:set>
                                      <p:cBhvr>
                                        <p:cTn id="68" dur="1" fill="hold">
                                          <p:stCondLst>
                                            <p:cond delay="0"/>
                                          </p:stCondLst>
                                        </p:cTn>
                                        <p:tgtEl>
                                          <p:spTgt spid="60"/>
                                        </p:tgtEl>
                                        <p:attrNameLst>
                                          <p:attrName>style.visibility</p:attrName>
                                        </p:attrNameLst>
                                      </p:cBhvr>
                                      <p:to>
                                        <p:strVal val="visible"/>
                                      </p:to>
                                    </p:set>
                                    <p:animEffect transition="in" filter="fade">
                                      <p:cBhvr>
                                        <p:cTn id="69" dur="500"/>
                                        <p:tgtEl>
                                          <p:spTgt spid="60"/>
                                        </p:tgtEl>
                                      </p:cBhvr>
                                    </p:animEffect>
                                  </p:childTnLst>
                                </p:cTn>
                              </p:par>
                              <p:par>
                                <p:cTn id="70" presetID="10" presetClass="entr" presetSubtype="0" fill="hold" nodeType="withEffect">
                                  <p:stCondLst>
                                    <p:cond delay="0"/>
                                  </p:stCondLst>
                                  <p:childTnLst>
                                    <p:set>
                                      <p:cBhvr>
                                        <p:cTn id="71" dur="1" fill="hold">
                                          <p:stCondLst>
                                            <p:cond delay="0"/>
                                          </p:stCondLst>
                                        </p:cTn>
                                        <p:tgtEl>
                                          <p:spTgt spid="68"/>
                                        </p:tgtEl>
                                        <p:attrNameLst>
                                          <p:attrName>style.visibility</p:attrName>
                                        </p:attrNameLst>
                                      </p:cBhvr>
                                      <p:to>
                                        <p:strVal val="visible"/>
                                      </p:to>
                                    </p:set>
                                    <p:animEffect transition="in" filter="fade">
                                      <p:cBhvr>
                                        <p:cTn id="72" dur="500"/>
                                        <p:tgtEl>
                                          <p:spTgt spid="68"/>
                                        </p:tgtEl>
                                      </p:cBhvr>
                                    </p:animEffect>
                                  </p:childTnLst>
                                </p:cTn>
                              </p:par>
                            </p:childTnLst>
                          </p:cTn>
                        </p:par>
                        <p:par>
                          <p:cTn id="73" fill="hold">
                            <p:stCondLst>
                              <p:cond delay="2000"/>
                            </p:stCondLst>
                            <p:childTnLst>
                              <p:par>
                                <p:cTn id="74" presetID="42" presetClass="path" presetSubtype="0" accel="49000" fill="hold" nodeType="afterEffect">
                                  <p:stCondLst>
                                    <p:cond delay="0"/>
                                  </p:stCondLst>
                                  <p:childTnLst>
                                    <p:animMotion origin="layout" path="M -1.11111E-6 -4.44444E-6 L -1.11111E-6 0.12084 " pathEditMode="relative" rAng="0" ptsTypes="AA">
                                      <p:cBhvr>
                                        <p:cTn id="75" dur="1000" fill="hold"/>
                                        <p:tgtEl>
                                          <p:spTgt spid="12"/>
                                        </p:tgtEl>
                                        <p:attrNameLst>
                                          <p:attrName>ppt_x</p:attrName>
                                          <p:attrName>ppt_y</p:attrName>
                                        </p:attrNameLst>
                                      </p:cBhvr>
                                      <p:rCtr x="0" y="6042"/>
                                    </p:animMotion>
                                  </p:childTnLst>
                                </p:cTn>
                              </p:par>
                              <p:par>
                                <p:cTn id="76" presetID="42" presetClass="path" presetSubtype="0" accel="49000" fill="hold" nodeType="withEffect">
                                  <p:stCondLst>
                                    <p:cond delay="0"/>
                                  </p:stCondLst>
                                  <p:childTnLst>
                                    <p:animMotion origin="layout" path="M 3.88889E-6 -4.44444E-6 L 3.88889E-6 0.12084 " pathEditMode="relative" rAng="0" ptsTypes="AA">
                                      <p:cBhvr>
                                        <p:cTn id="77" dur="1000" fill="hold"/>
                                        <p:tgtEl>
                                          <p:spTgt spid="11"/>
                                        </p:tgtEl>
                                        <p:attrNameLst>
                                          <p:attrName>ppt_x</p:attrName>
                                          <p:attrName>ppt_y</p:attrName>
                                        </p:attrNameLst>
                                      </p:cBhvr>
                                      <p:rCtr x="0" y="6042"/>
                                    </p:animMotion>
                                  </p:childTnLst>
                                </p:cTn>
                              </p:par>
                              <p:par>
                                <p:cTn id="78" presetID="42" presetClass="path" presetSubtype="0" accel="49000" fill="hold" nodeType="withEffect">
                                  <p:stCondLst>
                                    <p:cond delay="0"/>
                                  </p:stCondLst>
                                  <p:childTnLst>
                                    <p:animMotion origin="layout" path="M -5.55556E-7 -4.44444E-6 L -5.55556E-7 0.12084 " pathEditMode="relative" rAng="0" ptsTypes="AA">
                                      <p:cBhvr>
                                        <p:cTn id="79" dur="1000" fill="hold"/>
                                        <p:tgtEl>
                                          <p:spTgt spid="13"/>
                                        </p:tgtEl>
                                        <p:attrNameLst>
                                          <p:attrName>ppt_x</p:attrName>
                                          <p:attrName>ppt_y</p:attrName>
                                        </p:attrNameLst>
                                      </p:cBhvr>
                                      <p:rCtr x="0" y="6042"/>
                                    </p:animMotion>
                                  </p:childTnLst>
                                </p:cTn>
                              </p:par>
                              <p:par>
                                <p:cTn id="80" presetID="42" presetClass="path" presetSubtype="0" accel="49000" fill="hold" nodeType="withEffect">
                                  <p:stCondLst>
                                    <p:cond delay="0"/>
                                  </p:stCondLst>
                                  <p:childTnLst>
                                    <p:animMotion origin="layout" path="M 4.44444E-6 -4.44444E-6 L 4.44444E-6 0.12084 " pathEditMode="relative" rAng="0" ptsTypes="AA">
                                      <p:cBhvr>
                                        <p:cTn id="81" dur="1000" fill="hold"/>
                                        <p:tgtEl>
                                          <p:spTgt spid="14"/>
                                        </p:tgtEl>
                                        <p:attrNameLst>
                                          <p:attrName>ppt_x</p:attrName>
                                          <p:attrName>ppt_y</p:attrName>
                                        </p:attrNameLst>
                                      </p:cBhvr>
                                      <p:rCtr x="0" y="6042"/>
                                    </p:animMotion>
                                  </p:childTnLst>
                                </p:cTn>
                              </p:par>
                              <p:par>
                                <p:cTn id="82" presetID="42" presetClass="path" presetSubtype="0" accel="49000" fill="hold" nodeType="withEffect">
                                  <p:stCondLst>
                                    <p:cond delay="0"/>
                                  </p:stCondLst>
                                  <p:childTnLst>
                                    <p:animMotion origin="layout" path="M 4.16667E-6 -4.44444E-6 L 4.16667E-6 0.12084 " pathEditMode="relative" rAng="0" ptsTypes="AA">
                                      <p:cBhvr>
                                        <p:cTn id="83" dur="1000" fill="hold"/>
                                        <p:tgtEl>
                                          <p:spTgt spid="15"/>
                                        </p:tgtEl>
                                        <p:attrNameLst>
                                          <p:attrName>ppt_x</p:attrName>
                                          <p:attrName>ppt_y</p:attrName>
                                        </p:attrNameLst>
                                      </p:cBhvr>
                                      <p:rCtr x="0" y="6042"/>
                                    </p:animMotion>
                                  </p:childTnLst>
                                </p:cTn>
                              </p:par>
                              <p:par>
                                <p:cTn id="84" presetID="42" presetClass="path" presetSubtype="0" accel="49000" fill="hold" nodeType="withEffect">
                                  <p:stCondLst>
                                    <p:cond delay="0"/>
                                  </p:stCondLst>
                                  <p:childTnLst>
                                    <p:animMotion origin="layout" path="M -8.33333E-7 -4.44444E-6 L -8.33333E-7 0.12084 " pathEditMode="relative" rAng="0" ptsTypes="AA">
                                      <p:cBhvr>
                                        <p:cTn id="85" dur="1000" fill="hold"/>
                                        <p:tgtEl>
                                          <p:spTgt spid="16"/>
                                        </p:tgtEl>
                                        <p:attrNameLst>
                                          <p:attrName>ppt_x</p:attrName>
                                          <p:attrName>ppt_y</p:attrName>
                                        </p:attrNameLst>
                                      </p:cBhvr>
                                      <p:rCtr x="0" y="6042"/>
                                    </p:animMotion>
                                  </p:childTnLst>
                                </p:cTn>
                              </p:par>
                            </p:childTnLst>
                          </p:cTn>
                        </p:par>
                      </p:childTnLst>
                    </p:cTn>
                  </p:par>
                  <p:par>
                    <p:cTn id="86" fill="hold">
                      <p:stCondLst>
                        <p:cond delay="indefinite"/>
                      </p:stCondLst>
                      <p:childTnLst>
                        <p:par>
                          <p:cTn id="87" fill="hold">
                            <p:stCondLst>
                              <p:cond delay="0"/>
                            </p:stCondLst>
                            <p:childTnLst>
                              <p:par>
                                <p:cTn id="88" presetID="10" presetClass="entr" presetSubtype="0" fill="hold" grpId="0" nodeType="clickEffect">
                                  <p:stCondLst>
                                    <p:cond delay="0"/>
                                  </p:stCondLst>
                                  <p:childTnLst>
                                    <p:set>
                                      <p:cBhvr>
                                        <p:cTn id="89" dur="1" fill="hold">
                                          <p:stCondLst>
                                            <p:cond delay="0"/>
                                          </p:stCondLst>
                                        </p:cTn>
                                        <p:tgtEl>
                                          <p:spTgt spid="17"/>
                                        </p:tgtEl>
                                        <p:attrNameLst>
                                          <p:attrName>style.visibility</p:attrName>
                                        </p:attrNameLst>
                                      </p:cBhvr>
                                      <p:to>
                                        <p:strVal val="visible"/>
                                      </p:to>
                                    </p:set>
                                    <p:animEffect transition="in" filter="fade">
                                      <p:cBhvr>
                                        <p:cTn id="90" dur="500"/>
                                        <p:tgtEl>
                                          <p:spTgt spid="17"/>
                                        </p:tgtEl>
                                      </p:cBhvr>
                                    </p:animEffect>
                                  </p:childTnLst>
                                </p:cTn>
                              </p:par>
                              <p:par>
                                <p:cTn id="91" presetID="10" presetClass="entr" presetSubtype="0" fill="hold" grpId="0" nodeType="withEffect">
                                  <p:stCondLst>
                                    <p:cond delay="0"/>
                                  </p:stCondLst>
                                  <p:childTnLst>
                                    <p:set>
                                      <p:cBhvr>
                                        <p:cTn id="92" dur="1" fill="hold">
                                          <p:stCondLst>
                                            <p:cond delay="0"/>
                                          </p:stCondLst>
                                        </p:cTn>
                                        <p:tgtEl>
                                          <p:spTgt spid="22"/>
                                        </p:tgtEl>
                                        <p:attrNameLst>
                                          <p:attrName>style.visibility</p:attrName>
                                        </p:attrNameLst>
                                      </p:cBhvr>
                                      <p:to>
                                        <p:strVal val="visible"/>
                                      </p:to>
                                    </p:set>
                                    <p:animEffect transition="in" filter="fade">
                                      <p:cBhvr>
                                        <p:cTn id="93"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22" grpId="0"/>
    </p:bldLst>
  </p:timing>
</p:sld>
</file>

<file path=ppt/slides/slide2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4A7B2E97-8DD0-4D63-9308-FA0C155D6697}"/>
              </a:ext>
            </a:extLst>
          </p:cNvPr>
          <p:cNvGrpSpPr/>
          <p:nvPr/>
        </p:nvGrpSpPr>
        <p:grpSpPr>
          <a:xfrm>
            <a:off x="2263137" y="2273193"/>
            <a:ext cx="3600000" cy="1656000"/>
            <a:chOff x="739137" y="2273193"/>
            <a:chExt cx="3600000" cy="1656000"/>
          </a:xfrm>
        </p:grpSpPr>
        <p:sp>
          <p:nvSpPr>
            <p:cNvPr id="13" name="Rectangle 12">
              <a:extLst>
                <a:ext uri="{FF2B5EF4-FFF2-40B4-BE49-F238E27FC236}">
                  <a16:creationId xmlns:a16="http://schemas.microsoft.com/office/drawing/2014/main" id="{2CA54A27-022B-4B65-87D0-57B0145475EE}"/>
                </a:ext>
              </a:extLst>
            </p:cNvPr>
            <p:cNvSpPr/>
            <p:nvPr/>
          </p:nvSpPr>
          <p:spPr bwMode="auto">
            <a:xfrm>
              <a:off x="739137" y="2273193"/>
              <a:ext cx="3600000" cy="1656000"/>
            </a:xfrm>
            <a:prstGeom prst="rect">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cxnSp>
          <p:nvCxnSpPr>
            <p:cNvPr id="14" name="Straight Connector 13">
              <a:extLst>
                <a:ext uri="{FF2B5EF4-FFF2-40B4-BE49-F238E27FC236}">
                  <a16:creationId xmlns:a16="http://schemas.microsoft.com/office/drawing/2014/main" id="{B62AA2AD-3AA0-4B7D-989F-3CDB1C97C23E}"/>
                </a:ext>
              </a:extLst>
            </p:cNvPr>
            <p:cNvCxnSpPr/>
            <p:nvPr/>
          </p:nvCxnSpPr>
          <p:spPr bwMode="auto">
            <a:xfrm>
              <a:off x="739137" y="3110718"/>
              <a:ext cx="3600000" cy="0"/>
            </a:xfrm>
            <a:prstGeom prst="lin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5" name="Straight Connector 14">
              <a:extLst>
                <a:ext uri="{FF2B5EF4-FFF2-40B4-BE49-F238E27FC236}">
                  <a16:creationId xmlns:a16="http://schemas.microsoft.com/office/drawing/2014/main" id="{127970E0-5E50-43F3-9A2F-C6F7D65FCB20}"/>
                </a:ext>
              </a:extLst>
            </p:cNvPr>
            <p:cNvCxnSpPr/>
            <p:nvPr/>
          </p:nvCxnSpPr>
          <p:spPr bwMode="auto">
            <a:xfrm>
              <a:off x="2539137" y="3100518"/>
              <a:ext cx="0" cy="828675"/>
            </a:xfrm>
            <a:prstGeom prst="lin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2" name="Text Placeholder 1"/>
          <p:cNvSpPr>
            <a:spLocks noGrp="1"/>
          </p:cNvSpPr>
          <p:nvPr>
            <p:ph type="body" sz="quarter" idx="11"/>
          </p:nvPr>
        </p:nvSpPr>
        <p:spPr/>
        <p:txBody>
          <a:bodyPr/>
          <a:lstStyle/>
          <a:p>
            <a:r>
              <a:rPr lang="en-US" dirty="0"/>
              <a:t>2.5 Commutativity, doubling and halving</a:t>
            </a:r>
            <a:r>
              <a:rPr lang="en-GB" dirty="0"/>
              <a:t>	  </a:t>
            </a:r>
            <a:r>
              <a:rPr lang="en-US" dirty="0">
                <a:solidFill>
                  <a:srgbClr val="00628C"/>
                </a:solidFill>
              </a:rPr>
              <a:t>Step 3:2</a:t>
            </a:r>
          </a:p>
        </p:txBody>
      </p:sp>
      <p:sp>
        <p:nvSpPr>
          <p:cNvPr id="17" name="TextBox 16">
            <a:extLst>
              <a:ext uri="{FF2B5EF4-FFF2-40B4-BE49-F238E27FC236}">
                <a16:creationId xmlns:a16="http://schemas.microsoft.com/office/drawing/2014/main" id="{F76C6B4C-2775-4449-9A5C-E5F56F6947AD}"/>
              </a:ext>
            </a:extLst>
          </p:cNvPr>
          <p:cNvSpPr txBox="1"/>
          <p:nvPr/>
        </p:nvSpPr>
        <p:spPr bwMode="auto">
          <a:xfrm>
            <a:off x="4520890" y="4637476"/>
            <a:ext cx="315022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Half of 2 is equal to 1.</a:t>
            </a:r>
          </a:p>
        </p:txBody>
      </p:sp>
      <p:grpSp>
        <p:nvGrpSpPr>
          <p:cNvPr id="19" name="Group 18">
            <a:extLst>
              <a:ext uri="{FF2B5EF4-FFF2-40B4-BE49-F238E27FC236}">
                <a16:creationId xmlns:a16="http://schemas.microsoft.com/office/drawing/2014/main" id="{32E80B2B-4E6C-4CDF-A60B-B20D5EC4BBEE}"/>
              </a:ext>
            </a:extLst>
          </p:cNvPr>
          <p:cNvGrpSpPr/>
          <p:nvPr/>
        </p:nvGrpSpPr>
        <p:grpSpPr>
          <a:xfrm>
            <a:off x="6328864" y="2282718"/>
            <a:ext cx="3600000" cy="1656000"/>
            <a:chOff x="4749426" y="2876940"/>
            <a:chExt cx="3600000" cy="1656000"/>
          </a:xfrm>
        </p:grpSpPr>
        <p:sp>
          <p:nvSpPr>
            <p:cNvPr id="20" name="Rectangle 19">
              <a:extLst>
                <a:ext uri="{FF2B5EF4-FFF2-40B4-BE49-F238E27FC236}">
                  <a16:creationId xmlns:a16="http://schemas.microsoft.com/office/drawing/2014/main" id="{A3976527-725A-4494-A06F-D39B112BBC76}"/>
                </a:ext>
              </a:extLst>
            </p:cNvPr>
            <p:cNvSpPr/>
            <p:nvPr/>
          </p:nvSpPr>
          <p:spPr bwMode="auto">
            <a:xfrm>
              <a:off x="4749426" y="2876940"/>
              <a:ext cx="3600000" cy="1656000"/>
            </a:xfrm>
            <a:prstGeom prst="rect">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cxnSp>
          <p:nvCxnSpPr>
            <p:cNvPr id="21" name="Straight Connector 20">
              <a:extLst>
                <a:ext uri="{FF2B5EF4-FFF2-40B4-BE49-F238E27FC236}">
                  <a16:creationId xmlns:a16="http://schemas.microsoft.com/office/drawing/2014/main" id="{1D3B316E-C3B7-45F3-AB85-4EBC3F5510DB}"/>
                </a:ext>
              </a:extLst>
            </p:cNvPr>
            <p:cNvCxnSpPr/>
            <p:nvPr/>
          </p:nvCxnSpPr>
          <p:spPr bwMode="auto">
            <a:xfrm>
              <a:off x="4749426" y="3714465"/>
              <a:ext cx="3600000" cy="0"/>
            </a:xfrm>
            <a:prstGeom prst="lin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2" name="Straight Connector 21">
              <a:extLst>
                <a:ext uri="{FF2B5EF4-FFF2-40B4-BE49-F238E27FC236}">
                  <a16:creationId xmlns:a16="http://schemas.microsoft.com/office/drawing/2014/main" id="{63DCCF4E-DC59-43F1-8BBF-324D31ADB68B}"/>
                </a:ext>
              </a:extLst>
            </p:cNvPr>
            <p:cNvCxnSpPr/>
            <p:nvPr/>
          </p:nvCxnSpPr>
          <p:spPr bwMode="auto">
            <a:xfrm>
              <a:off x="6549426" y="3704265"/>
              <a:ext cx="0" cy="828675"/>
            </a:xfrm>
            <a:prstGeom prst="lin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23" name="TextBox 22">
            <a:extLst>
              <a:ext uri="{FF2B5EF4-FFF2-40B4-BE49-F238E27FC236}">
                <a16:creationId xmlns:a16="http://schemas.microsoft.com/office/drawing/2014/main" id="{6AAAD1F1-3454-4A6C-BBD7-DDCFBADDB658}"/>
              </a:ext>
            </a:extLst>
          </p:cNvPr>
          <p:cNvSpPr txBox="1"/>
          <p:nvPr/>
        </p:nvSpPr>
        <p:spPr bwMode="auto">
          <a:xfrm>
            <a:off x="7953175" y="2474040"/>
            <a:ext cx="3513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2</a:t>
            </a:r>
          </a:p>
        </p:txBody>
      </p:sp>
      <p:sp>
        <p:nvSpPr>
          <p:cNvPr id="24" name="TextBox 23">
            <a:extLst>
              <a:ext uri="{FF2B5EF4-FFF2-40B4-BE49-F238E27FC236}">
                <a16:creationId xmlns:a16="http://schemas.microsoft.com/office/drawing/2014/main" id="{D78AB4A2-F98F-4B29-821A-E8A22857BB80}"/>
              </a:ext>
            </a:extLst>
          </p:cNvPr>
          <p:cNvSpPr txBox="1"/>
          <p:nvPr/>
        </p:nvSpPr>
        <p:spPr bwMode="auto">
          <a:xfrm>
            <a:off x="7063388" y="3293549"/>
            <a:ext cx="3513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1</a:t>
            </a:r>
            <a:endParaRPr lang="en-GB" sz="2400" dirty="0">
              <a:solidFill>
                <a:srgbClr val="C00000"/>
              </a:solidFill>
              <a:latin typeface="Myriad Pro Semibold" charset="0"/>
              <a:ea typeface="Myriad Pro Semibold" charset="0"/>
              <a:cs typeface="Myriad Pro Semibold" charset="0"/>
            </a:endParaRPr>
          </a:p>
        </p:txBody>
      </p:sp>
      <p:sp>
        <p:nvSpPr>
          <p:cNvPr id="25" name="TextBox 24">
            <a:extLst>
              <a:ext uri="{FF2B5EF4-FFF2-40B4-BE49-F238E27FC236}">
                <a16:creationId xmlns:a16="http://schemas.microsoft.com/office/drawing/2014/main" id="{2F208C8F-53DD-41E0-80B7-013C11D34EDA}"/>
              </a:ext>
            </a:extLst>
          </p:cNvPr>
          <p:cNvSpPr txBox="1"/>
          <p:nvPr/>
        </p:nvSpPr>
        <p:spPr bwMode="auto">
          <a:xfrm>
            <a:off x="8856579" y="3293305"/>
            <a:ext cx="3513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1</a:t>
            </a:r>
            <a:endParaRPr lang="en-GB" sz="2400" dirty="0">
              <a:solidFill>
                <a:srgbClr val="C00000"/>
              </a:solidFill>
              <a:latin typeface="Myriad Pro Semibold" charset="0"/>
              <a:ea typeface="Myriad Pro Semibold" charset="0"/>
              <a:cs typeface="Myriad Pro Semibold" charset="0"/>
            </a:endParaRPr>
          </a:p>
        </p:txBody>
      </p:sp>
      <p:pic>
        <p:nvPicPr>
          <p:cNvPr id="29" name="Picture 28" descr="A close up of a logo&#10;&#10;Description automatically generated">
            <a:extLst>
              <a:ext uri="{FF2B5EF4-FFF2-40B4-BE49-F238E27FC236}">
                <a16:creationId xmlns:a16="http://schemas.microsoft.com/office/drawing/2014/main" id="{2F91AAFA-651C-45F0-AD9D-6E4DD288CE1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78024" y="2471243"/>
            <a:ext cx="441427" cy="441427"/>
          </a:xfrm>
          <a:prstGeom prst="rect">
            <a:avLst/>
          </a:prstGeom>
        </p:spPr>
      </p:pic>
      <p:pic>
        <p:nvPicPr>
          <p:cNvPr id="30" name="Picture 29" descr="A close up of a logo&#10;&#10;Description automatically generated">
            <a:extLst>
              <a:ext uri="{FF2B5EF4-FFF2-40B4-BE49-F238E27FC236}">
                <a16:creationId xmlns:a16="http://schemas.microsoft.com/office/drawing/2014/main" id="{27A005CB-9C7F-450E-933C-A381EE7FF6A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06825" y="2471243"/>
            <a:ext cx="441427" cy="441427"/>
          </a:xfrm>
          <a:prstGeom prst="rect">
            <a:avLst/>
          </a:prstGeom>
        </p:spPr>
      </p:pic>
      <p:sp>
        <p:nvSpPr>
          <p:cNvPr id="41" name="TextBox 40">
            <a:extLst>
              <a:ext uri="{FF2B5EF4-FFF2-40B4-BE49-F238E27FC236}">
                <a16:creationId xmlns:a16="http://schemas.microsoft.com/office/drawing/2014/main" id="{967DF538-4C14-4608-83F1-5E1CA2B74C3C}"/>
              </a:ext>
            </a:extLst>
          </p:cNvPr>
          <p:cNvSpPr txBox="1"/>
          <p:nvPr/>
        </p:nvSpPr>
        <p:spPr bwMode="auto">
          <a:xfrm>
            <a:off x="4478025" y="5368659"/>
            <a:ext cx="32359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Double 1 is equal to 2.</a:t>
            </a:r>
          </a:p>
        </p:txBody>
      </p:sp>
      <p:pic>
        <p:nvPicPr>
          <p:cNvPr id="18" name="Picture 17" descr="A close up of a logo&#10;&#10;Description automatically generated">
            <a:extLst>
              <a:ext uri="{FF2B5EF4-FFF2-40B4-BE49-F238E27FC236}">
                <a16:creationId xmlns:a16="http://schemas.microsoft.com/office/drawing/2014/main" id="{5B12D23E-24E2-4C8B-8BE2-F7DFF2EF7AB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42425" y="3299243"/>
            <a:ext cx="441427" cy="441427"/>
          </a:xfrm>
          <a:prstGeom prst="rect">
            <a:avLst/>
          </a:prstGeom>
        </p:spPr>
      </p:pic>
      <p:pic>
        <p:nvPicPr>
          <p:cNvPr id="28" name="Picture 27" descr="A close up of a logo&#10;&#10;Description automatically generated">
            <a:extLst>
              <a:ext uri="{FF2B5EF4-FFF2-40B4-BE49-F238E27FC236}">
                <a16:creationId xmlns:a16="http://schemas.microsoft.com/office/drawing/2014/main" id="{2578C058-A160-4A41-87EC-ED902232275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742425" y="3299243"/>
            <a:ext cx="441427" cy="441427"/>
          </a:xfrm>
          <a:prstGeom prst="rect">
            <a:avLst/>
          </a:prstGeom>
        </p:spPr>
      </p:pic>
    </p:spTree>
    <p:extLst>
      <p:ext uri="{BB962C8B-B14F-4D97-AF65-F5344CB8AC3E}">
        <p14:creationId xmlns:p14="http://schemas.microsoft.com/office/powerpoint/2010/main" val="22132308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49000" fill="hold" nodeType="clickEffect">
                                  <p:stCondLst>
                                    <p:cond delay="0"/>
                                  </p:stCondLst>
                                  <p:childTnLst>
                                    <p:animMotion origin="layout" path="M -2.22222E-6 -2.59259E-6 L -0.0618 0.12153 " pathEditMode="relative" rAng="0" ptsTypes="AA">
                                      <p:cBhvr>
                                        <p:cTn id="6" dur="1000" fill="hold"/>
                                        <p:tgtEl>
                                          <p:spTgt spid="30"/>
                                        </p:tgtEl>
                                        <p:attrNameLst>
                                          <p:attrName>ppt_x</p:attrName>
                                          <p:attrName>ppt_y</p:attrName>
                                        </p:attrNameLst>
                                      </p:cBhvr>
                                      <p:rCtr x="-3090" y="6065"/>
                                    </p:animMotion>
                                  </p:childTnLst>
                                </p:cTn>
                              </p:par>
                              <p:par>
                                <p:cTn id="7" presetID="42" presetClass="path" presetSubtype="0" accel="49000" fill="hold" nodeType="withEffect">
                                  <p:stCondLst>
                                    <p:cond delay="0"/>
                                  </p:stCondLst>
                                  <p:childTnLst>
                                    <p:animMotion origin="layout" path="M 2.77778E-7 -2.59259E-6 L 0.06146 0.12107 " pathEditMode="relative" rAng="0" ptsTypes="AA">
                                      <p:cBhvr>
                                        <p:cTn id="8" dur="1000" fill="hold"/>
                                        <p:tgtEl>
                                          <p:spTgt spid="29"/>
                                        </p:tgtEl>
                                        <p:attrNameLst>
                                          <p:attrName>ppt_x</p:attrName>
                                          <p:attrName>ppt_y</p:attrName>
                                        </p:attrNameLst>
                                      </p:cBhvr>
                                      <p:rCtr x="3073" y="6042"/>
                                    </p:animMotion>
                                  </p:childTnLst>
                                </p:cTn>
                              </p:par>
                            </p:childTnLst>
                          </p:cTn>
                        </p:par>
                        <p:par>
                          <p:cTn id="9" fill="hold">
                            <p:stCondLst>
                              <p:cond delay="1000"/>
                            </p:stCondLst>
                            <p:childTnLst>
                              <p:par>
                                <p:cTn id="10" presetID="1" presetClass="exit" presetSubtype="0" fill="hold" nodeType="afterEffect">
                                  <p:stCondLst>
                                    <p:cond delay="0"/>
                                  </p:stCondLst>
                                  <p:childTnLst>
                                    <p:set>
                                      <p:cBhvr>
                                        <p:cTn id="11" dur="1" fill="hold">
                                          <p:stCondLst>
                                            <p:cond delay="0"/>
                                          </p:stCondLst>
                                        </p:cTn>
                                        <p:tgtEl>
                                          <p:spTgt spid="30"/>
                                        </p:tgtEl>
                                        <p:attrNameLst>
                                          <p:attrName>style.visibility</p:attrName>
                                        </p:attrNameLst>
                                      </p:cBhvr>
                                      <p:to>
                                        <p:strVal val="hidden"/>
                                      </p:to>
                                    </p:set>
                                  </p:childTnLst>
                                </p:cTn>
                              </p:par>
                              <p:par>
                                <p:cTn id="12" presetID="1" presetClass="exit" presetSubtype="0" fill="hold" nodeType="withEffect">
                                  <p:stCondLst>
                                    <p:cond delay="0"/>
                                  </p:stCondLst>
                                  <p:childTnLst>
                                    <p:set>
                                      <p:cBhvr>
                                        <p:cTn id="13" dur="1" fill="hold">
                                          <p:stCondLst>
                                            <p:cond delay="0"/>
                                          </p:stCondLst>
                                        </p:cTn>
                                        <p:tgtEl>
                                          <p:spTgt spid="29"/>
                                        </p:tgtEl>
                                        <p:attrNameLst>
                                          <p:attrName>style.visibility</p:attrName>
                                        </p:attrNameLst>
                                      </p:cBhvr>
                                      <p:to>
                                        <p:strVal val="hidden"/>
                                      </p:to>
                                    </p:set>
                                  </p:childTnLst>
                                </p:cTn>
                              </p:par>
                              <p:par>
                                <p:cTn id="14" presetID="1" presetClass="entr" presetSubtype="0" fill="hold" nodeType="withEffect">
                                  <p:stCondLst>
                                    <p:cond delay="0"/>
                                  </p:stCondLst>
                                  <p:childTnLst>
                                    <p:set>
                                      <p:cBhvr>
                                        <p:cTn id="15" dur="1" fill="hold">
                                          <p:stCondLst>
                                            <p:cond delay="0"/>
                                          </p:stCondLst>
                                        </p:cTn>
                                        <p:tgtEl>
                                          <p:spTgt spid="18"/>
                                        </p:tgtEl>
                                        <p:attrNameLst>
                                          <p:attrName>style.visibility</p:attrName>
                                        </p:attrNameLst>
                                      </p:cBhvr>
                                      <p:to>
                                        <p:strVal val="visible"/>
                                      </p:to>
                                    </p:set>
                                  </p:childTnLst>
                                </p:cTn>
                              </p:par>
                              <p:par>
                                <p:cTn id="16" presetID="1" presetClass="entr" presetSubtype="0" fill="hold" nodeType="withEffect">
                                  <p:stCondLst>
                                    <p:cond delay="0"/>
                                  </p:stCondLst>
                                  <p:childTnLst>
                                    <p:set>
                                      <p:cBhvr>
                                        <p:cTn id="17" dur="1" fill="hold">
                                          <p:stCondLst>
                                            <p:cond delay="0"/>
                                          </p:stCondLst>
                                        </p:cTn>
                                        <p:tgtEl>
                                          <p:spTgt spid="28"/>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4"/>
                                        </p:tgtEl>
                                        <p:attrNameLst>
                                          <p:attrName>style.visibility</p:attrName>
                                        </p:attrNameLst>
                                      </p:cBhvr>
                                      <p:to>
                                        <p:strVal val="visible"/>
                                      </p:to>
                                    </p:set>
                                    <p:animEffect transition="in" filter="fade">
                                      <p:cBhvr>
                                        <p:cTn id="22" dur="500"/>
                                        <p:tgtEl>
                                          <p:spTgt spid="24"/>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5"/>
                                        </p:tgtEl>
                                        <p:attrNameLst>
                                          <p:attrName>style.visibility</p:attrName>
                                        </p:attrNameLst>
                                      </p:cBhvr>
                                      <p:to>
                                        <p:strVal val="visible"/>
                                      </p:to>
                                    </p:set>
                                    <p:animEffect transition="in" filter="fade">
                                      <p:cBhvr>
                                        <p:cTn id="25" dur="500"/>
                                        <p:tgtEl>
                                          <p:spTgt spid="25"/>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17"/>
                                        </p:tgtEl>
                                        <p:attrNameLst>
                                          <p:attrName>style.visibility</p:attrName>
                                        </p:attrNameLst>
                                      </p:cBhvr>
                                      <p:to>
                                        <p:strVal val="visible"/>
                                      </p:to>
                                    </p:set>
                                    <p:animEffect transition="in" filter="fade">
                                      <p:cBhvr>
                                        <p:cTn id="30" dur="500"/>
                                        <p:tgtEl>
                                          <p:spTgt spid="17"/>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41"/>
                                        </p:tgtEl>
                                        <p:attrNameLst>
                                          <p:attrName>style.visibility</p:attrName>
                                        </p:attrNameLst>
                                      </p:cBhvr>
                                      <p:to>
                                        <p:strVal val="visible"/>
                                      </p:to>
                                    </p:set>
                                    <p:animEffect transition="in" filter="fade">
                                      <p:cBhvr>
                                        <p:cTn id="33"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24" grpId="0"/>
      <p:bldP spid="25" grpId="0"/>
      <p:bldP spid="41" grpId="0"/>
    </p:bldLst>
  </p:timing>
</p:sld>
</file>

<file path=ppt/slides/slide2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Group 16">
            <a:extLst>
              <a:ext uri="{FF2B5EF4-FFF2-40B4-BE49-F238E27FC236}">
                <a16:creationId xmlns:a16="http://schemas.microsoft.com/office/drawing/2014/main" id="{0083171A-F336-432A-9872-DB0B2C91F515}"/>
              </a:ext>
            </a:extLst>
          </p:cNvPr>
          <p:cNvGrpSpPr/>
          <p:nvPr/>
        </p:nvGrpSpPr>
        <p:grpSpPr>
          <a:xfrm>
            <a:off x="2263137" y="2273193"/>
            <a:ext cx="3600000" cy="1656000"/>
            <a:chOff x="739137" y="2273193"/>
            <a:chExt cx="3600000" cy="1656000"/>
          </a:xfrm>
        </p:grpSpPr>
        <p:sp>
          <p:nvSpPr>
            <p:cNvPr id="4" name="Rectangle 3">
              <a:extLst>
                <a:ext uri="{FF2B5EF4-FFF2-40B4-BE49-F238E27FC236}">
                  <a16:creationId xmlns:a16="http://schemas.microsoft.com/office/drawing/2014/main" id="{4DFA8EF6-C1BE-44FE-BCCB-0BA8975A0331}"/>
                </a:ext>
              </a:extLst>
            </p:cNvPr>
            <p:cNvSpPr/>
            <p:nvPr/>
          </p:nvSpPr>
          <p:spPr bwMode="auto">
            <a:xfrm>
              <a:off x="739137" y="2273193"/>
              <a:ext cx="3600000" cy="1656000"/>
            </a:xfrm>
            <a:prstGeom prst="rect">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cxnSp>
          <p:nvCxnSpPr>
            <p:cNvPr id="5" name="Straight Connector 4">
              <a:extLst>
                <a:ext uri="{FF2B5EF4-FFF2-40B4-BE49-F238E27FC236}">
                  <a16:creationId xmlns:a16="http://schemas.microsoft.com/office/drawing/2014/main" id="{7D01A993-6D7A-44BD-918A-E5C053921FCA}"/>
                </a:ext>
              </a:extLst>
            </p:cNvPr>
            <p:cNvCxnSpPr/>
            <p:nvPr/>
          </p:nvCxnSpPr>
          <p:spPr bwMode="auto">
            <a:xfrm>
              <a:off x="739137" y="3110718"/>
              <a:ext cx="3600000" cy="0"/>
            </a:xfrm>
            <a:prstGeom prst="lin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 name="Straight Connector 5">
              <a:extLst>
                <a:ext uri="{FF2B5EF4-FFF2-40B4-BE49-F238E27FC236}">
                  <a16:creationId xmlns:a16="http://schemas.microsoft.com/office/drawing/2014/main" id="{889A7322-CB2A-404F-B997-8C593427DA41}"/>
                </a:ext>
              </a:extLst>
            </p:cNvPr>
            <p:cNvCxnSpPr/>
            <p:nvPr/>
          </p:nvCxnSpPr>
          <p:spPr bwMode="auto">
            <a:xfrm>
              <a:off x="2539137" y="3100518"/>
              <a:ext cx="0" cy="828675"/>
            </a:xfrm>
            <a:prstGeom prst="lin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2" name="Text Placeholder 1"/>
          <p:cNvSpPr>
            <a:spLocks noGrp="1"/>
          </p:cNvSpPr>
          <p:nvPr>
            <p:ph type="body" sz="quarter" idx="11"/>
          </p:nvPr>
        </p:nvSpPr>
        <p:spPr/>
        <p:txBody>
          <a:bodyPr/>
          <a:lstStyle/>
          <a:p>
            <a:r>
              <a:rPr lang="en-US" dirty="0"/>
              <a:t>2.5 Commutativity, doubling and halving</a:t>
            </a:r>
            <a:r>
              <a:rPr lang="en-GB" dirty="0"/>
              <a:t>	  </a:t>
            </a:r>
            <a:r>
              <a:rPr lang="en-US" dirty="0">
                <a:solidFill>
                  <a:srgbClr val="00628C"/>
                </a:solidFill>
              </a:rPr>
              <a:t>Step 3:2</a:t>
            </a:r>
          </a:p>
        </p:txBody>
      </p:sp>
      <p:grpSp>
        <p:nvGrpSpPr>
          <p:cNvPr id="8" name="Group 7">
            <a:extLst>
              <a:ext uri="{FF2B5EF4-FFF2-40B4-BE49-F238E27FC236}">
                <a16:creationId xmlns:a16="http://schemas.microsoft.com/office/drawing/2014/main" id="{3ABE13B2-E2AB-4073-A1F8-54C5901DD0DB}"/>
              </a:ext>
            </a:extLst>
          </p:cNvPr>
          <p:cNvGrpSpPr/>
          <p:nvPr/>
        </p:nvGrpSpPr>
        <p:grpSpPr>
          <a:xfrm>
            <a:off x="6328864" y="2282718"/>
            <a:ext cx="3600000" cy="1656000"/>
            <a:chOff x="4749426" y="2876940"/>
            <a:chExt cx="3600000" cy="1656000"/>
          </a:xfrm>
        </p:grpSpPr>
        <p:sp>
          <p:nvSpPr>
            <p:cNvPr id="9" name="Rectangle 8">
              <a:extLst>
                <a:ext uri="{FF2B5EF4-FFF2-40B4-BE49-F238E27FC236}">
                  <a16:creationId xmlns:a16="http://schemas.microsoft.com/office/drawing/2014/main" id="{3B084B8E-6A26-4E5B-A126-B91257001E04}"/>
                </a:ext>
              </a:extLst>
            </p:cNvPr>
            <p:cNvSpPr/>
            <p:nvPr/>
          </p:nvSpPr>
          <p:spPr bwMode="auto">
            <a:xfrm>
              <a:off x="4749426" y="2876940"/>
              <a:ext cx="3600000" cy="1656000"/>
            </a:xfrm>
            <a:prstGeom prst="rect">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cxnSp>
          <p:nvCxnSpPr>
            <p:cNvPr id="10" name="Straight Connector 9">
              <a:extLst>
                <a:ext uri="{FF2B5EF4-FFF2-40B4-BE49-F238E27FC236}">
                  <a16:creationId xmlns:a16="http://schemas.microsoft.com/office/drawing/2014/main" id="{61D694A2-063E-4143-BB2F-92C5947B366B}"/>
                </a:ext>
              </a:extLst>
            </p:cNvPr>
            <p:cNvCxnSpPr/>
            <p:nvPr/>
          </p:nvCxnSpPr>
          <p:spPr bwMode="auto">
            <a:xfrm>
              <a:off x="4749426" y="3714465"/>
              <a:ext cx="3600000" cy="0"/>
            </a:xfrm>
            <a:prstGeom prst="lin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1" name="Straight Connector 10">
              <a:extLst>
                <a:ext uri="{FF2B5EF4-FFF2-40B4-BE49-F238E27FC236}">
                  <a16:creationId xmlns:a16="http://schemas.microsoft.com/office/drawing/2014/main" id="{58DBDE69-7124-406D-86AB-2C1C638A56D8}"/>
                </a:ext>
              </a:extLst>
            </p:cNvPr>
            <p:cNvCxnSpPr/>
            <p:nvPr/>
          </p:nvCxnSpPr>
          <p:spPr bwMode="auto">
            <a:xfrm>
              <a:off x="6549426" y="3704265"/>
              <a:ext cx="0" cy="828675"/>
            </a:xfrm>
            <a:prstGeom prst="lin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12" name="TextBox 11">
            <a:extLst>
              <a:ext uri="{FF2B5EF4-FFF2-40B4-BE49-F238E27FC236}">
                <a16:creationId xmlns:a16="http://schemas.microsoft.com/office/drawing/2014/main" id="{F8910CEE-1B86-4724-803A-E5815F6A8AEF}"/>
              </a:ext>
            </a:extLst>
          </p:cNvPr>
          <p:cNvSpPr txBox="1"/>
          <p:nvPr/>
        </p:nvSpPr>
        <p:spPr bwMode="auto">
          <a:xfrm>
            <a:off x="7953175" y="2474040"/>
            <a:ext cx="3513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4</a:t>
            </a:r>
          </a:p>
        </p:txBody>
      </p:sp>
      <p:sp>
        <p:nvSpPr>
          <p:cNvPr id="13" name="TextBox 12">
            <a:extLst>
              <a:ext uri="{FF2B5EF4-FFF2-40B4-BE49-F238E27FC236}">
                <a16:creationId xmlns:a16="http://schemas.microsoft.com/office/drawing/2014/main" id="{1B2AFB78-C2E2-44D6-AD85-E8046D192DB2}"/>
              </a:ext>
            </a:extLst>
          </p:cNvPr>
          <p:cNvSpPr txBox="1"/>
          <p:nvPr/>
        </p:nvSpPr>
        <p:spPr bwMode="auto">
          <a:xfrm>
            <a:off x="7063388" y="3293549"/>
            <a:ext cx="3513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2</a:t>
            </a:r>
            <a:endParaRPr lang="en-GB" sz="2400" dirty="0">
              <a:solidFill>
                <a:srgbClr val="C00000"/>
              </a:solidFill>
              <a:latin typeface="Myriad Pro Semibold" charset="0"/>
              <a:ea typeface="Myriad Pro Semibold" charset="0"/>
              <a:cs typeface="Myriad Pro Semibold" charset="0"/>
            </a:endParaRPr>
          </a:p>
        </p:txBody>
      </p:sp>
      <p:sp>
        <p:nvSpPr>
          <p:cNvPr id="14" name="TextBox 13">
            <a:extLst>
              <a:ext uri="{FF2B5EF4-FFF2-40B4-BE49-F238E27FC236}">
                <a16:creationId xmlns:a16="http://schemas.microsoft.com/office/drawing/2014/main" id="{8CB2CB43-EB02-4D4A-836C-DA9C76964DEC}"/>
              </a:ext>
            </a:extLst>
          </p:cNvPr>
          <p:cNvSpPr txBox="1"/>
          <p:nvPr/>
        </p:nvSpPr>
        <p:spPr bwMode="auto">
          <a:xfrm>
            <a:off x="8856579" y="3293305"/>
            <a:ext cx="3513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2</a:t>
            </a:r>
            <a:endParaRPr lang="en-GB" sz="2400" dirty="0">
              <a:solidFill>
                <a:srgbClr val="C00000"/>
              </a:solidFill>
              <a:latin typeface="Myriad Pro Semibold" charset="0"/>
              <a:ea typeface="Myriad Pro Semibold" charset="0"/>
              <a:cs typeface="Myriad Pro Semibold" charset="0"/>
            </a:endParaRPr>
          </a:p>
        </p:txBody>
      </p:sp>
      <p:pic>
        <p:nvPicPr>
          <p:cNvPr id="15" name="Picture 14" descr="A close up of a logo&#10;&#10;Description automatically generated">
            <a:extLst>
              <a:ext uri="{FF2B5EF4-FFF2-40B4-BE49-F238E27FC236}">
                <a16:creationId xmlns:a16="http://schemas.microsoft.com/office/drawing/2014/main" id="{1C3B0DCE-7B06-4B03-A251-6B5670C966E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86112" y="2471243"/>
            <a:ext cx="441427" cy="441427"/>
          </a:xfrm>
          <a:prstGeom prst="rect">
            <a:avLst/>
          </a:prstGeom>
        </p:spPr>
      </p:pic>
      <p:pic>
        <p:nvPicPr>
          <p:cNvPr id="16" name="Picture 15" descr="A close up of a logo&#10;&#10;Description automatically generated">
            <a:extLst>
              <a:ext uri="{FF2B5EF4-FFF2-40B4-BE49-F238E27FC236}">
                <a16:creationId xmlns:a16="http://schemas.microsoft.com/office/drawing/2014/main" id="{46038D0A-27B4-4363-9CF3-4C8894D522C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27539" y="2471243"/>
            <a:ext cx="441427" cy="441427"/>
          </a:xfrm>
          <a:prstGeom prst="rect">
            <a:avLst/>
          </a:prstGeom>
        </p:spPr>
      </p:pic>
      <p:pic>
        <p:nvPicPr>
          <p:cNvPr id="27" name="Picture 26" descr="A close up of a logo&#10;&#10;Description automatically generated">
            <a:extLst>
              <a:ext uri="{FF2B5EF4-FFF2-40B4-BE49-F238E27FC236}">
                <a16:creationId xmlns:a16="http://schemas.microsoft.com/office/drawing/2014/main" id="{655FDF12-61C5-4750-93AE-C58750D9094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498738" y="2471243"/>
            <a:ext cx="441427" cy="441427"/>
          </a:xfrm>
          <a:prstGeom prst="rect">
            <a:avLst/>
          </a:prstGeom>
        </p:spPr>
      </p:pic>
      <p:pic>
        <p:nvPicPr>
          <p:cNvPr id="28" name="Picture 27" descr="A close up of a logo&#10;&#10;Description automatically generated">
            <a:extLst>
              <a:ext uri="{FF2B5EF4-FFF2-40B4-BE49-F238E27FC236}">
                <a16:creationId xmlns:a16="http://schemas.microsoft.com/office/drawing/2014/main" id="{69E394D2-E038-45D3-A48F-1CE4C84AA72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57311" y="2471243"/>
            <a:ext cx="441427" cy="441427"/>
          </a:xfrm>
          <a:prstGeom prst="rect">
            <a:avLst/>
          </a:prstGeom>
        </p:spPr>
      </p:pic>
      <p:sp>
        <p:nvSpPr>
          <p:cNvPr id="30" name="TextBox 29">
            <a:extLst>
              <a:ext uri="{FF2B5EF4-FFF2-40B4-BE49-F238E27FC236}">
                <a16:creationId xmlns:a16="http://schemas.microsoft.com/office/drawing/2014/main" id="{BEE82FBF-D9F6-4A04-AB55-01AC66605BAF}"/>
              </a:ext>
            </a:extLst>
          </p:cNvPr>
          <p:cNvSpPr txBox="1"/>
          <p:nvPr/>
        </p:nvSpPr>
        <p:spPr bwMode="auto">
          <a:xfrm>
            <a:off x="4520889" y="4637476"/>
            <a:ext cx="315022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Half of 4 is equal to 2.</a:t>
            </a:r>
          </a:p>
        </p:txBody>
      </p:sp>
      <p:sp>
        <p:nvSpPr>
          <p:cNvPr id="31" name="TextBox 30">
            <a:extLst>
              <a:ext uri="{FF2B5EF4-FFF2-40B4-BE49-F238E27FC236}">
                <a16:creationId xmlns:a16="http://schemas.microsoft.com/office/drawing/2014/main" id="{26D21406-F313-43F8-B8E3-ED545E7AC563}"/>
              </a:ext>
            </a:extLst>
          </p:cNvPr>
          <p:cNvSpPr txBox="1"/>
          <p:nvPr/>
        </p:nvSpPr>
        <p:spPr bwMode="auto">
          <a:xfrm>
            <a:off x="4478025" y="5368659"/>
            <a:ext cx="32359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Double 2 is equal to 4.</a:t>
            </a:r>
          </a:p>
        </p:txBody>
      </p:sp>
      <p:grpSp>
        <p:nvGrpSpPr>
          <p:cNvPr id="3" name="Group 2">
            <a:extLst>
              <a:ext uri="{FF2B5EF4-FFF2-40B4-BE49-F238E27FC236}">
                <a16:creationId xmlns:a16="http://schemas.microsoft.com/office/drawing/2014/main" id="{CD81193C-AA45-487A-A1E3-0B8969423650}"/>
              </a:ext>
            </a:extLst>
          </p:cNvPr>
          <p:cNvGrpSpPr/>
          <p:nvPr/>
        </p:nvGrpSpPr>
        <p:grpSpPr>
          <a:xfrm>
            <a:off x="2568854" y="3299243"/>
            <a:ext cx="2988569" cy="441427"/>
            <a:chOff x="1197252" y="2623642"/>
            <a:chExt cx="2988569" cy="441427"/>
          </a:xfrm>
        </p:grpSpPr>
        <p:pic>
          <p:nvPicPr>
            <p:cNvPr id="23" name="Picture 22" descr="A close up of a logo&#10;&#10;Description automatically generated">
              <a:extLst>
                <a:ext uri="{FF2B5EF4-FFF2-40B4-BE49-F238E27FC236}">
                  <a16:creationId xmlns:a16="http://schemas.microsoft.com/office/drawing/2014/main" id="{42673382-03AC-4164-A2C0-03E88858EA6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97252" y="2623642"/>
              <a:ext cx="441427" cy="441427"/>
            </a:xfrm>
            <a:prstGeom prst="rect">
              <a:avLst/>
            </a:prstGeom>
          </p:spPr>
        </p:pic>
        <p:pic>
          <p:nvPicPr>
            <p:cNvPr id="24" name="Picture 23" descr="A close up of a logo&#10;&#10;Description automatically generated">
              <a:extLst>
                <a:ext uri="{FF2B5EF4-FFF2-40B4-BE49-F238E27FC236}">
                  <a16:creationId xmlns:a16="http://schemas.microsoft.com/office/drawing/2014/main" id="{4812752F-CC42-41EC-90AD-B39395DA7BD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97252" y="2623642"/>
              <a:ext cx="441427" cy="441427"/>
            </a:xfrm>
            <a:prstGeom prst="rect">
              <a:avLst/>
            </a:prstGeom>
          </p:spPr>
        </p:pic>
        <p:pic>
          <p:nvPicPr>
            <p:cNvPr id="25" name="Picture 24" descr="A close up of a logo&#10;&#10;Description automatically generated">
              <a:extLst>
                <a:ext uri="{FF2B5EF4-FFF2-40B4-BE49-F238E27FC236}">
                  <a16:creationId xmlns:a16="http://schemas.microsoft.com/office/drawing/2014/main" id="{8F44841E-5A58-4792-A00F-9A45E9A1F5D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44394" y="2623642"/>
              <a:ext cx="441427" cy="441427"/>
            </a:xfrm>
            <a:prstGeom prst="rect">
              <a:avLst/>
            </a:prstGeom>
          </p:spPr>
        </p:pic>
        <p:pic>
          <p:nvPicPr>
            <p:cNvPr id="26" name="Picture 25" descr="A close up of a logo&#10;&#10;Description automatically generated">
              <a:extLst>
                <a:ext uri="{FF2B5EF4-FFF2-40B4-BE49-F238E27FC236}">
                  <a16:creationId xmlns:a16="http://schemas.microsoft.com/office/drawing/2014/main" id="{ADFDCBC7-DAAC-4E03-B39C-6361573E429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744394" y="2623642"/>
              <a:ext cx="441427" cy="441427"/>
            </a:xfrm>
            <a:prstGeom prst="rect">
              <a:avLst/>
            </a:prstGeom>
          </p:spPr>
        </p:pic>
      </p:grpSp>
    </p:spTree>
    <p:extLst>
      <p:ext uri="{BB962C8B-B14F-4D97-AF65-F5344CB8AC3E}">
        <p14:creationId xmlns:p14="http://schemas.microsoft.com/office/powerpoint/2010/main" val="36077717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49000" fill="hold" nodeType="clickEffect">
                                  <p:stCondLst>
                                    <p:cond delay="0"/>
                                  </p:stCondLst>
                                  <p:childTnLst>
                                    <p:animMotion origin="layout" path="M 0 -2.59259E-6 L -0.02266 0.12084 " pathEditMode="relative" rAng="0" ptsTypes="AA">
                                      <p:cBhvr>
                                        <p:cTn id="6" dur="1000" fill="hold"/>
                                        <p:tgtEl>
                                          <p:spTgt spid="16"/>
                                        </p:tgtEl>
                                        <p:attrNameLst>
                                          <p:attrName>ppt_x</p:attrName>
                                          <p:attrName>ppt_y</p:attrName>
                                        </p:attrNameLst>
                                      </p:cBhvr>
                                      <p:rCtr x="-1133" y="6042"/>
                                    </p:animMotion>
                                  </p:childTnLst>
                                </p:cTn>
                              </p:par>
                              <p:par>
                                <p:cTn id="7" presetID="42" presetClass="path" presetSubtype="0" accel="49000" fill="hold" nodeType="withEffect">
                                  <p:stCondLst>
                                    <p:cond delay="0"/>
                                  </p:stCondLst>
                                  <p:childTnLst>
                                    <p:animMotion origin="layout" path="M 1.66667E-6 -2.59259E-6 L 0.0181 0.12084 " pathEditMode="relative" rAng="0" ptsTypes="AA">
                                      <p:cBhvr>
                                        <p:cTn id="8" dur="1000" fill="hold"/>
                                        <p:tgtEl>
                                          <p:spTgt spid="15"/>
                                        </p:tgtEl>
                                        <p:attrNameLst>
                                          <p:attrName>ppt_x</p:attrName>
                                          <p:attrName>ppt_y</p:attrName>
                                        </p:attrNameLst>
                                      </p:cBhvr>
                                      <p:rCtr x="898" y="6042"/>
                                    </p:animMotion>
                                  </p:childTnLst>
                                </p:cTn>
                              </p:par>
                              <p:par>
                                <p:cTn id="9" presetID="42" presetClass="path" presetSubtype="0" accel="49000" fill="hold" nodeType="withEffect">
                                  <p:stCondLst>
                                    <p:cond delay="0"/>
                                  </p:stCondLst>
                                  <p:childTnLst>
                                    <p:animMotion origin="layout" path="M 1.875E-6 -2.59259E-6 L -0.0168 0.12084 " pathEditMode="relative" rAng="0" ptsTypes="AA">
                                      <p:cBhvr>
                                        <p:cTn id="10" dur="1000" fill="hold"/>
                                        <p:tgtEl>
                                          <p:spTgt spid="27"/>
                                        </p:tgtEl>
                                        <p:attrNameLst>
                                          <p:attrName>ppt_x</p:attrName>
                                          <p:attrName>ppt_y</p:attrName>
                                        </p:attrNameLst>
                                      </p:cBhvr>
                                      <p:rCtr x="-846" y="6042"/>
                                    </p:animMotion>
                                  </p:childTnLst>
                                </p:cTn>
                              </p:par>
                              <p:par>
                                <p:cTn id="11" presetID="42" presetClass="path" presetSubtype="0" accel="49000" fill="hold" nodeType="withEffect">
                                  <p:stCondLst>
                                    <p:cond delay="0"/>
                                  </p:stCondLst>
                                  <p:childTnLst>
                                    <p:animMotion origin="layout" path="M 3.54167E-6 -2.59259E-6 L 0.0233 0.12084 " pathEditMode="relative" rAng="0" ptsTypes="AA">
                                      <p:cBhvr>
                                        <p:cTn id="12" dur="1000" fill="hold"/>
                                        <p:tgtEl>
                                          <p:spTgt spid="28"/>
                                        </p:tgtEl>
                                        <p:attrNameLst>
                                          <p:attrName>ppt_x</p:attrName>
                                          <p:attrName>ppt_y</p:attrName>
                                        </p:attrNameLst>
                                      </p:cBhvr>
                                      <p:rCtr x="1159" y="6042"/>
                                    </p:animMotion>
                                  </p:childTnLst>
                                </p:cTn>
                              </p:par>
                            </p:childTnLst>
                          </p:cTn>
                        </p:par>
                        <p:par>
                          <p:cTn id="13" fill="hold">
                            <p:stCondLst>
                              <p:cond delay="1000"/>
                            </p:stCondLst>
                            <p:childTnLst>
                              <p:par>
                                <p:cTn id="14" presetID="1" presetClass="exit" presetSubtype="0" fill="hold" nodeType="afterEffect">
                                  <p:stCondLst>
                                    <p:cond delay="0"/>
                                  </p:stCondLst>
                                  <p:childTnLst>
                                    <p:set>
                                      <p:cBhvr>
                                        <p:cTn id="15" dur="1" fill="hold">
                                          <p:stCondLst>
                                            <p:cond delay="0"/>
                                          </p:stCondLst>
                                        </p:cTn>
                                        <p:tgtEl>
                                          <p:spTgt spid="16"/>
                                        </p:tgtEl>
                                        <p:attrNameLst>
                                          <p:attrName>style.visibility</p:attrName>
                                        </p:attrNameLst>
                                      </p:cBhvr>
                                      <p:to>
                                        <p:strVal val="hidden"/>
                                      </p:to>
                                    </p:set>
                                  </p:childTnLst>
                                </p:cTn>
                              </p:par>
                              <p:par>
                                <p:cTn id="16" presetID="1" presetClass="exit" presetSubtype="0" fill="hold" nodeType="withEffect">
                                  <p:stCondLst>
                                    <p:cond delay="0"/>
                                  </p:stCondLst>
                                  <p:childTnLst>
                                    <p:set>
                                      <p:cBhvr>
                                        <p:cTn id="17" dur="1" fill="hold">
                                          <p:stCondLst>
                                            <p:cond delay="0"/>
                                          </p:stCondLst>
                                        </p:cTn>
                                        <p:tgtEl>
                                          <p:spTgt spid="15"/>
                                        </p:tgtEl>
                                        <p:attrNameLst>
                                          <p:attrName>style.visibility</p:attrName>
                                        </p:attrNameLst>
                                      </p:cBhvr>
                                      <p:to>
                                        <p:strVal val="hidden"/>
                                      </p:to>
                                    </p:set>
                                  </p:childTnLst>
                                </p:cTn>
                              </p:par>
                              <p:par>
                                <p:cTn id="18" presetID="1" presetClass="exit" presetSubtype="0" fill="hold" nodeType="withEffect">
                                  <p:stCondLst>
                                    <p:cond delay="0"/>
                                  </p:stCondLst>
                                  <p:childTnLst>
                                    <p:set>
                                      <p:cBhvr>
                                        <p:cTn id="19" dur="1" fill="hold">
                                          <p:stCondLst>
                                            <p:cond delay="0"/>
                                          </p:stCondLst>
                                        </p:cTn>
                                        <p:tgtEl>
                                          <p:spTgt spid="27"/>
                                        </p:tgtEl>
                                        <p:attrNameLst>
                                          <p:attrName>style.visibility</p:attrName>
                                        </p:attrNameLst>
                                      </p:cBhvr>
                                      <p:to>
                                        <p:strVal val="hidden"/>
                                      </p:to>
                                    </p:set>
                                  </p:childTnLst>
                                </p:cTn>
                              </p:par>
                              <p:par>
                                <p:cTn id="20" presetID="1" presetClass="exit" presetSubtype="0" fill="hold" nodeType="withEffect">
                                  <p:stCondLst>
                                    <p:cond delay="0"/>
                                  </p:stCondLst>
                                  <p:childTnLst>
                                    <p:set>
                                      <p:cBhvr>
                                        <p:cTn id="21" dur="1" fill="hold">
                                          <p:stCondLst>
                                            <p:cond delay="0"/>
                                          </p:stCondLst>
                                        </p:cTn>
                                        <p:tgtEl>
                                          <p:spTgt spid="28"/>
                                        </p:tgtEl>
                                        <p:attrNameLst>
                                          <p:attrName>style.visibility</p:attrName>
                                        </p:attrNameLst>
                                      </p:cBhvr>
                                      <p:to>
                                        <p:strVal val="hidden"/>
                                      </p:to>
                                    </p:set>
                                  </p:childTnLst>
                                </p:cTn>
                              </p:par>
                              <p:par>
                                <p:cTn id="22" presetID="1" presetClass="entr" presetSubtype="0" fill="hold" nodeType="withEffect">
                                  <p:stCondLst>
                                    <p:cond delay="0"/>
                                  </p:stCondLst>
                                  <p:childTnLst>
                                    <p:set>
                                      <p:cBhvr>
                                        <p:cTn id="23" dur="1" fill="hold">
                                          <p:stCondLst>
                                            <p:cond delay="0"/>
                                          </p:stCondLst>
                                        </p:cTn>
                                        <p:tgtEl>
                                          <p:spTgt spid="3"/>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fade">
                                      <p:cBhvr>
                                        <p:cTn id="28" dur="500"/>
                                        <p:tgtEl>
                                          <p:spTgt spid="13"/>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fade">
                                      <p:cBhvr>
                                        <p:cTn id="31" dur="500"/>
                                        <p:tgtEl>
                                          <p:spTgt spid="14"/>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30"/>
                                        </p:tgtEl>
                                        <p:attrNameLst>
                                          <p:attrName>style.visibility</p:attrName>
                                        </p:attrNameLst>
                                      </p:cBhvr>
                                      <p:to>
                                        <p:strVal val="visible"/>
                                      </p:to>
                                    </p:set>
                                    <p:animEffect transition="in" filter="fade">
                                      <p:cBhvr>
                                        <p:cTn id="36" dur="500"/>
                                        <p:tgtEl>
                                          <p:spTgt spid="30"/>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31"/>
                                        </p:tgtEl>
                                        <p:attrNameLst>
                                          <p:attrName>style.visibility</p:attrName>
                                        </p:attrNameLst>
                                      </p:cBhvr>
                                      <p:to>
                                        <p:strVal val="visible"/>
                                      </p:to>
                                    </p:set>
                                    <p:animEffect transition="in" filter="fade">
                                      <p:cBhvr>
                                        <p:cTn id="39"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30" grpId="0"/>
      <p:bldP spid="31" grpId="0"/>
    </p:bldLst>
  </p:timing>
</p:sld>
</file>

<file path=ppt/slides/slide2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2.5 Commutativity, doubling and halving</a:t>
            </a:r>
            <a:r>
              <a:rPr lang="en-GB" dirty="0"/>
              <a:t>	  </a:t>
            </a:r>
            <a:r>
              <a:rPr lang="en-US" dirty="0">
                <a:solidFill>
                  <a:srgbClr val="00628C"/>
                </a:solidFill>
              </a:rPr>
              <a:t>Step 3:2</a:t>
            </a:r>
          </a:p>
        </p:txBody>
      </p:sp>
      <p:grpSp>
        <p:nvGrpSpPr>
          <p:cNvPr id="8" name="Group 7">
            <a:extLst>
              <a:ext uri="{FF2B5EF4-FFF2-40B4-BE49-F238E27FC236}">
                <a16:creationId xmlns:a16="http://schemas.microsoft.com/office/drawing/2014/main" id="{54C2AB41-0ABC-4C8B-BCC1-E8398D3BF033}"/>
              </a:ext>
            </a:extLst>
          </p:cNvPr>
          <p:cNvGrpSpPr/>
          <p:nvPr/>
        </p:nvGrpSpPr>
        <p:grpSpPr>
          <a:xfrm>
            <a:off x="6328864" y="2282718"/>
            <a:ext cx="3600000" cy="1656000"/>
            <a:chOff x="4749426" y="2876940"/>
            <a:chExt cx="3600000" cy="1656000"/>
          </a:xfrm>
        </p:grpSpPr>
        <p:sp>
          <p:nvSpPr>
            <p:cNvPr id="9" name="Rectangle 8">
              <a:extLst>
                <a:ext uri="{FF2B5EF4-FFF2-40B4-BE49-F238E27FC236}">
                  <a16:creationId xmlns:a16="http://schemas.microsoft.com/office/drawing/2014/main" id="{D58A4513-D5AA-41F3-B8D3-348DE02BEE23}"/>
                </a:ext>
              </a:extLst>
            </p:cNvPr>
            <p:cNvSpPr/>
            <p:nvPr/>
          </p:nvSpPr>
          <p:spPr bwMode="auto">
            <a:xfrm>
              <a:off x="4749426" y="2876940"/>
              <a:ext cx="3600000" cy="1656000"/>
            </a:xfrm>
            <a:prstGeom prst="rect">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cxnSp>
          <p:nvCxnSpPr>
            <p:cNvPr id="10" name="Straight Connector 9">
              <a:extLst>
                <a:ext uri="{FF2B5EF4-FFF2-40B4-BE49-F238E27FC236}">
                  <a16:creationId xmlns:a16="http://schemas.microsoft.com/office/drawing/2014/main" id="{47FC2457-1041-4BF6-A396-090561304292}"/>
                </a:ext>
              </a:extLst>
            </p:cNvPr>
            <p:cNvCxnSpPr/>
            <p:nvPr/>
          </p:nvCxnSpPr>
          <p:spPr bwMode="auto">
            <a:xfrm>
              <a:off x="4749426" y="3714465"/>
              <a:ext cx="3600000" cy="0"/>
            </a:xfrm>
            <a:prstGeom prst="lin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1" name="Straight Connector 10">
              <a:extLst>
                <a:ext uri="{FF2B5EF4-FFF2-40B4-BE49-F238E27FC236}">
                  <a16:creationId xmlns:a16="http://schemas.microsoft.com/office/drawing/2014/main" id="{A121DB71-AE67-47D7-8D95-B9ABC922E83D}"/>
                </a:ext>
              </a:extLst>
            </p:cNvPr>
            <p:cNvCxnSpPr/>
            <p:nvPr/>
          </p:nvCxnSpPr>
          <p:spPr bwMode="auto">
            <a:xfrm>
              <a:off x="6549426" y="3704265"/>
              <a:ext cx="0" cy="828675"/>
            </a:xfrm>
            <a:prstGeom prst="lin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12" name="TextBox 11">
            <a:extLst>
              <a:ext uri="{FF2B5EF4-FFF2-40B4-BE49-F238E27FC236}">
                <a16:creationId xmlns:a16="http://schemas.microsoft.com/office/drawing/2014/main" id="{A425A77F-1647-44D9-B771-61B08BD4846F}"/>
              </a:ext>
            </a:extLst>
          </p:cNvPr>
          <p:cNvSpPr txBox="1"/>
          <p:nvPr/>
        </p:nvSpPr>
        <p:spPr bwMode="auto">
          <a:xfrm>
            <a:off x="7953176" y="2474040"/>
            <a:ext cx="3513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6</a:t>
            </a:r>
          </a:p>
        </p:txBody>
      </p:sp>
      <p:sp>
        <p:nvSpPr>
          <p:cNvPr id="13" name="TextBox 12">
            <a:extLst>
              <a:ext uri="{FF2B5EF4-FFF2-40B4-BE49-F238E27FC236}">
                <a16:creationId xmlns:a16="http://schemas.microsoft.com/office/drawing/2014/main" id="{46B552ED-9B1A-4943-8873-320C290DE534}"/>
              </a:ext>
            </a:extLst>
          </p:cNvPr>
          <p:cNvSpPr txBox="1"/>
          <p:nvPr/>
        </p:nvSpPr>
        <p:spPr bwMode="auto">
          <a:xfrm>
            <a:off x="7063389" y="3293549"/>
            <a:ext cx="3513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3</a:t>
            </a:r>
            <a:endParaRPr lang="en-GB" sz="2400" dirty="0">
              <a:solidFill>
                <a:srgbClr val="C00000"/>
              </a:solidFill>
              <a:latin typeface="Myriad Pro Semibold" charset="0"/>
              <a:ea typeface="Myriad Pro Semibold" charset="0"/>
              <a:cs typeface="Myriad Pro Semibold" charset="0"/>
            </a:endParaRPr>
          </a:p>
        </p:txBody>
      </p:sp>
      <p:sp>
        <p:nvSpPr>
          <p:cNvPr id="14" name="TextBox 13">
            <a:extLst>
              <a:ext uri="{FF2B5EF4-FFF2-40B4-BE49-F238E27FC236}">
                <a16:creationId xmlns:a16="http://schemas.microsoft.com/office/drawing/2014/main" id="{4FD1A9CC-922E-474C-8ED1-ACE5074545C5}"/>
              </a:ext>
            </a:extLst>
          </p:cNvPr>
          <p:cNvSpPr txBox="1"/>
          <p:nvPr/>
        </p:nvSpPr>
        <p:spPr bwMode="auto">
          <a:xfrm>
            <a:off x="8856580" y="3293305"/>
            <a:ext cx="3513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3</a:t>
            </a:r>
          </a:p>
        </p:txBody>
      </p:sp>
      <p:grpSp>
        <p:nvGrpSpPr>
          <p:cNvPr id="4" name="Group 3">
            <a:extLst>
              <a:ext uri="{FF2B5EF4-FFF2-40B4-BE49-F238E27FC236}">
                <a16:creationId xmlns:a16="http://schemas.microsoft.com/office/drawing/2014/main" id="{1239204B-6612-4025-BF9B-B561D38CD0AB}"/>
              </a:ext>
            </a:extLst>
          </p:cNvPr>
          <p:cNvGrpSpPr/>
          <p:nvPr/>
        </p:nvGrpSpPr>
        <p:grpSpPr>
          <a:xfrm>
            <a:off x="2263137" y="2273193"/>
            <a:ext cx="3600000" cy="1656000"/>
            <a:chOff x="739137" y="2273193"/>
            <a:chExt cx="3600000" cy="1656000"/>
          </a:xfrm>
        </p:grpSpPr>
        <p:sp>
          <p:nvSpPr>
            <p:cNvPr id="19" name="Rectangle 18">
              <a:extLst>
                <a:ext uri="{FF2B5EF4-FFF2-40B4-BE49-F238E27FC236}">
                  <a16:creationId xmlns:a16="http://schemas.microsoft.com/office/drawing/2014/main" id="{94664ECE-5803-4269-9B47-ECDE88A17D3C}"/>
                </a:ext>
              </a:extLst>
            </p:cNvPr>
            <p:cNvSpPr/>
            <p:nvPr/>
          </p:nvSpPr>
          <p:spPr bwMode="auto">
            <a:xfrm>
              <a:off x="739137" y="2273193"/>
              <a:ext cx="3600000" cy="1656000"/>
            </a:xfrm>
            <a:prstGeom prst="rect">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cxnSp>
          <p:nvCxnSpPr>
            <p:cNvPr id="20" name="Straight Connector 19">
              <a:extLst>
                <a:ext uri="{FF2B5EF4-FFF2-40B4-BE49-F238E27FC236}">
                  <a16:creationId xmlns:a16="http://schemas.microsoft.com/office/drawing/2014/main" id="{E2FBBB5B-C295-4540-BBC8-AB24C5F536E5}"/>
                </a:ext>
              </a:extLst>
            </p:cNvPr>
            <p:cNvCxnSpPr/>
            <p:nvPr/>
          </p:nvCxnSpPr>
          <p:spPr bwMode="auto">
            <a:xfrm>
              <a:off x="739137" y="3110718"/>
              <a:ext cx="3600000" cy="0"/>
            </a:xfrm>
            <a:prstGeom prst="lin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1" name="Straight Connector 20">
              <a:extLst>
                <a:ext uri="{FF2B5EF4-FFF2-40B4-BE49-F238E27FC236}">
                  <a16:creationId xmlns:a16="http://schemas.microsoft.com/office/drawing/2014/main" id="{2FA8FD50-F160-4127-8BB8-C99199F286CD}"/>
                </a:ext>
              </a:extLst>
            </p:cNvPr>
            <p:cNvCxnSpPr/>
            <p:nvPr/>
          </p:nvCxnSpPr>
          <p:spPr bwMode="auto">
            <a:xfrm>
              <a:off x="2539137" y="3100518"/>
              <a:ext cx="0" cy="828675"/>
            </a:xfrm>
            <a:prstGeom prst="lin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pic>
        <p:nvPicPr>
          <p:cNvPr id="22" name="Picture 21" descr="A close up of a logo&#10;&#10;Description automatically generated">
            <a:extLst>
              <a:ext uri="{FF2B5EF4-FFF2-40B4-BE49-F238E27FC236}">
                <a16:creationId xmlns:a16="http://schemas.microsoft.com/office/drawing/2014/main" id="{91E4C604-42C1-4C71-8957-F09D3ABF099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21797" y="2471243"/>
            <a:ext cx="441427" cy="441427"/>
          </a:xfrm>
          <a:prstGeom prst="rect">
            <a:avLst/>
          </a:prstGeom>
        </p:spPr>
      </p:pic>
      <p:pic>
        <p:nvPicPr>
          <p:cNvPr id="23" name="Picture 22" descr="A close up of a logo&#10;&#10;Description automatically generated">
            <a:extLst>
              <a:ext uri="{FF2B5EF4-FFF2-40B4-BE49-F238E27FC236}">
                <a16:creationId xmlns:a16="http://schemas.microsoft.com/office/drawing/2014/main" id="{87EF9032-2D2F-4092-93AB-86933C306C7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45568" y="2471243"/>
            <a:ext cx="441427" cy="441427"/>
          </a:xfrm>
          <a:prstGeom prst="rect">
            <a:avLst/>
          </a:prstGeom>
        </p:spPr>
      </p:pic>
      <p:pic>
        <p:nvPicPr>
          <p:cNvPr id="34" name="Picture 33" descr="A close up of a logo&#10;&#10;Description automatically generated">
            <a:extLst>
              <a:ext uri="{FF2B5EF4-FFF2-40B4-BE49-F238E27FC236}">
                <a16:creationId xmlns:a16="http://schemas.microsoft.com/office/drawing/2014/main" id="{E7EB05E5-BF12-478D-8DFD-509EE769608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63054" y="2471243"/>
            <a:ext cx="441427" cy="441427"/>
          </a:xfrm>
          <a:prstGeom prst="rect">
            <a:avLst/>
          </a:prstGeom>
        </p:spPr>
      </p:pic>
      <p:pic>
        <p:nvPicPr>
          <p:cNvPr id="35" name="Picture 34" descr="A close up of a logo&#10;&#10;Description automatically generated">
            <a:extLst>
              <a:ext uri="{FF2B5EF4-FFF2-40B4-BE49-F238E27FC236}">
                <a16:creationId xmlns:a16="http://schemas.microsoft.com/office/drawing/2014/main" id="{81E21A12-D103-4188-92CF-DE269F9436E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239282" y="2471243"/>
            <a:ext cx="441427" cy="441427"/>
          </a:xfrm>
          <a:prstGeom prst="rect">
            <a:avLst/>
          </a:prstGeom>
        </p:spPr>
      </p:pic>
      <p:pic>
        <p:nvPicPr>
          <p:cNvPr id="36" name="Picture 35" descr="A close up of a logo&#10;&#10;Description automatically generated">
            <a:extLst>
              <a:ext uri="{FF2B5EF4-FFF2-40B4-BE49-F238E27FC236}">
                <a16:creationId xmlns:a16="http://schemas.microsoft.com/office/drawing/2014/main" id="{68184523-C779-4140-A2D8-D477358C087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04311" y="2471243"/>
            <a:ext cx="441427" cy="441427"/>
          </a:xfrm>
          <a:prstGeom prst="rect">
            <a:avLst/>
          </a:prstGeom>
        </p:spPr>
      </p:pic>
      <p:pic>
        <p:nvPicPr>
          <p:cNvPr id="39" name="Picture 38" descr="A close up of a logo&#10;&#10;Description automatically generated">
            <a:extLst>
              <a:ext uri="{FF2B5EF4-FFF2-40B4-BE49-F238E27FC236}">
                <a16:creationId xmlns:a16="http://schemas.microsoft.com/office/drawing/2014/main" id="{22AC3D24-C663-4A09-B1FC-E9D5A29DF7C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680540" y="2471243"/>
            <a:ext cx="441427" cy="441427"/>
          </a:xfrm>
          <a:prstGeom prst="rect">
            <a:avLst/>
          </a:prstGeom>
        </p:spPr>
      </p:pic>
      <p:sp>
        <p:nvSpPr>
          <p:cNvPr id="40" name="TextBox 39">
            <a:extLst>
              <a:ext uri="{FF2B5EF4-FFF2-40B4-BE49-F238E27FC236}">
                <a16:creationId xmlns:a16="http://schemas.microsoft.com/office/drawing/2014/main" id="{2F629564-24AC-48BB-9520-359830184720}"/>
              </a:ext>
            </a:extLst>
          </p:cNvPr>
          <p:cNvSpPr txBox="1"/>
          <p:nvPr/>
        </p:nvSpPr>
        <p:spPr bwMode="auto">
          <a:xfrm>
            <a:off x="4520889" y="4637476"/>
            <a:ext cx="315022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Half of 6 is equal to 3.</a:t>
            </a:r>
          </a:p>
        </p:txBody>
      </p:sp>
      <p:sp>
        <p:nvSpPr>
          <p:cNvPr id="41" name="TextBox 40">
            <a:extLst>
              <a:ext uri="{FF2B5EF4-FFF2-40B4-BE49-F238E27FC236}">
                <a16:creationId xmlns:a16="http://schemas.microsoft.com/office/drawing/2014/main" id="{03F06AC8-2278-4AE9-873A-922B5D9BF89E}"/>
              </a:ext>
            </a:extLst>
          </p:cNvPr>
          <p:cNvSpPr txBox="1"/>
          <p:nvPr/>
        </p:nvSpPr>
        <p:spPr bwMode="auto">
          <a:xfrm>
            <a:off x="4478025" y="5368659"/>
            <a:ext cx="32359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Double 3 is equal to 6.</a:t>
            </a:r>
          </a:p>
        </p:txBody>
      </p:sp>
      <p:grpSp>
        <p:nvGrpSpPr>
          <p:cNvPr id="3" name="Group 2">
            <a:extLst>
              <a:ext uri="{FF2B5EF4-FFF2-40B4-BE49-F238E27FC236}">
                <a16:creationId xmlns:a16="http://schemas.microsoft.com/office/drawing/2014/main" id="{864465F7-B4E4-463A-992A-69EC921C1330}"/>
              </a:ext>
            </a:extLst>
          </p:cNvPr>
          <p:cNvGrpSpPr/>
          <p:nvPr/>
        </p:nvGrpSpPr>
        <p:grpSpPr>
          <a:xfrm>
            <a:off x="2382068" y="3299243"/>
            <a:ext cx="3362141" cy="441427"/>
            <a:chOff x="1010467" y="2623642"/>
            <a:chExt cx="3362141" cy="441427"/>
          </a:xfrm>
        </p:grpSpPr>
        <p:pic>
          <p:nvPicPr>
            <p:cNvPr id="46" name="Picture 45" descr="A close up of a logo&#10;&#10;Description automatically generated">
              <a:extLst>
                <a:ext uri="{FF2B5EF4-FFF2-40B4-BE49-F238E27FC236}">
                  <a16:creationId xmlns:a16="http://schemas.microsoft.com/office/drawing/2014/main" id="{413C4B18-C5F9-42D9-BB25-E89E7E73D04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10467" y="2623642"/>
              <a:ext cx="441427" cy="441427"/>
            </a:xfrm>
            <a:prstGeom prst="rect">
              <a:avLst/>
            </a:prstGeom>
          </p:spPr>
        </p:pic>
        <p:pic>
          <p:nvPicPr>
            <p:cNvPr id="45" name="Picture 44" descr="A close up of a logo&#10;&#10;Description automatically generated">
              <a:extLst>
                <a:ext uri="{FF2B5EF4-FFF2-40B4-BE49-F238E27FC236}">
                  <a16:creationId xmlns:a16="http://schemas.microsoft.com/office/drawing/2014/main" id="{E4829D0E-6118-475A-B45A-B8565861F97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10467" y="2623642"/>
              <a:ext cx="441427" cy="441427"/>
            </a:xfrm>
            <a:prstGeom prst="rect">
              <a:avLst/>
            </a:prstGeom>
          </p:spPr>
        </p:pic>
        <p:pic>
          <p:nvPicPr>
            <p:cNvPr id="47" name="Picture 46" descr="A close up of a logo&#10;&#10;Description automatically generated">
              <a:extLst>
                <a:ext uri="{FF2B5EF4-FFF2-40B4-BE49-F238E27FC236}">
                  <a16:creationId xmlns:a16="http://schemas.microsoft.com/office/drawing/2014/main" id="{A7EF3D57-2401-4AF5-AC6F-E90A3F6902D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31181" y="2623642"/>
              <a:ext cx="441427" cy="441427"/>
            </a:xfrm>
            <a:prstGeom prst="rect">
              <a:avLst/>
            </a:prstGeom>
          </p:spPr>
        </p:pic>
        <p:pic>
          <p:nvPicPr>
            <p:cNvPr id="48" name="Picture 47" descr="A close up of a logo&#10;&#10;Description automatically generated">
              <a:extLst>
                <a:ext uri="{FF2B5EF4-FFF2-40B4-BE49-F238E27FC236}">
                  <a16:creationId xmlns:a16="http://schemas.microsoft.com/office/drawing/2014/main" id="{2C00A4D9-5991-4A8B-848F-493AEA10B5C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31181" y="2623642"/>
              <a:ext cx="441427" cy="441427"/>
            </a:xfrm>
            <a:prstGeom prst="rect">
              <a:avLst/>
            </a:prstGeom>
          </p:spPr>
        </p:pic>
        <p:pic>
          <p:nvPicPr>
            <p:cNvPr id="49" name="Picture 48" descr="A close up of a logo&#10;&#10;Description automatically generated">
              <a:extLst>
                <a:ext uri="{FF2B5EF4-FFF2-40B4-BE49-F238E27FC236}">
                  <a16:creationId xmlns:a16="http://schemas.microsoft.com/office/drawing/2014/main" id="{2059E349-94CE-4008-AFAF-29BE1B28C65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70824" y="2623642"/>
              <a:ext cx="441427" cy="441427"/>
            </a:xfrm>
            <a:prstGeom prst="rect">
              <a:avLst/>
            </a:prstGeom>
          </p:spPr>
        </p:pic>
        <p:pic>
          <p:nvPicPr>
            <p:cNvPr id="50" name="Picture 49" descr="A close up of a logo&#10;&#10;Description automatically generated">
              <a:extLst>
                <a:ext uri="{FF2B5EF4-FFF2-40B4-BE49-F238E27FC236}">
                  <a16:creationId xmlns:a16="http://schemas.microsoft.com/office/drawing/2014/main" id="{79A5E47A-C39F-4E6E-BC63-0C7F843A0F5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370824" y="2623642"/>
              <a:ext cx="441427" cy="441427"/>
            </a:xfrm>
            <a:prstGeom prst="rect">
              <a:avLst/>
            </a:prstGeom>
          </p:spPr>
        </p:pic>
      </p:grpSp>
    </p:spTree>
    <p:extLst>
      <p:ext uri="{BB962C8B-B14F-4D97-AF65-F5344CB8AC3E}">
        <p14:creationId xmlns:p14="http://schemas.microsoft.com/office/powerpoint/2010/main" val="17591196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49000" fill="hold" nodeType="clickEffect">
                                  <p:stCondLst>
                                    <p:cond delay="0"/>
                                  </p:stCondLst>
                                  <p:childTnLst>
                                    <p:animMotion origin="layout" path="M 0 -2.59259E-6 L -0.00799 0.12084 " pathEditMode="relative" rAng="0" ptsTypes="AA">
                                      <p:cBhvr>
                                        <p:cTn id="6" dur="1000" fill="hold"/>
                                        <p:tgtEl>
                                          <p:spTgt spid="23"/>
                                        </p:tgtEl>
                                        <p:attrNameLst>
                                          <p:attrName>ppt_x</p:attrName>
                                          <p:attrName>ppt_y</p:attrName>
                                        </p:attrNameLst>
                                      </p:cBhvr>
                                      <p:rCtr x="-399" y="6042"/>
                                    </p:animMotion>
                                  </p:childTnLst>
                                </p:cTn>
                              </p:par>
                              <p:par>
                                <p:cTn id="7" presetID="42" presetClass="path" presetSubtype="0" accel="49000" fill="hold" nodeType="withEffect">
                                  <p:stCondLst>
                                    <p:cond delay="0"/>
                                  </p:stCondLst>
                                  <p:childTnLst>
                                    <p:animMotion origin="layout" path="M 2.77778E-7 -2.59259E-6 L 0.00677 0.1213 " pathEditMode="relative" rAng="0" ptsTypes="AA">
                                      <p:cBhvr>
                                        <p:cTn id="8" dur="1000" fill="hold"/>
                                        <p:tgtEl>
                                          <p:spTgt spid="22"/>
                                        </p:tgtEl>
                                        <p:attrNameLst>
                                          <p:attrName>ppt_x</p:attrName>
                                          <p:attrName>ppt_y</p:attrName>
                                        </p:attrNameLst>
                                      </p:cBhvr>
                                      <p:rCtr x="330" y="6065"/>
                                    </p:animMotion>
                                  </p:childTnLst>
                                </p:cTn>
                              </p:par>
                              <p:par>
                                <p:cTn id="9" presetID="42" presetClass="path" presetSubtype="0" accel="49000" fill="hold" nodeType="withEffect">
                                  <p:stCondLst>
                                    <p:cond delay="0"/>
                                  </p:stCondLst>
                                  <p:childTnLst>
                                    <p:animMotion origin="layout" path="M 1.38889E-6 -2.59259E-6 L -0.00608 0.1213 " pathEditMode="relative" rAng="0" ptsTypes="AA">
                                      <p:cBhvr>
                                        <p:cTn id="10" dur="1000" fill="hold"/>
                                        <p:tgtEl>
                                          <p:spTgt spid="34"/>
                                        </p:tgtEl>
                                        <p:attrNameLst>
                                          <p:attrName>ppt_x</p:attrName>
                                          <p:attrName>ppt_y</p:attrName>
                                        </p:attrNameLst>
                                      </p:cBhvr>
                                      <p:rCtr x="-313" y="6065"/>
                                    </p:animMotion>
                                  </p:childTnLst>
                                </p:cTn>
                              </p:par>
                              <p:par>
                                <p:cTn id="11" presetID="42" presetClass="path" presetSubtype="0" accel="49000" fill="hold" nodeType="withEffect">
                                  <p:stCondLst>
                                    <p:cond delay="0"/>
                                  </p:stCondLst>
                                  <p:childTnLst>
                                    <p:animMotion origin="layout" path="M -1.94444E-6 -2.59259E-6 L 0.00712 0.1213 " pathEditMode="relative" rAng="0" ptsTypes="AA">
                                      <p:cBhvr>
                                        <p:cTn id="12" dur="1000" fill="hold"/>
                                        <p:tgtEl>
                                          <p:spTgt spid="35"/>
                                        </p:tgtEl>
                                        <p:attrNameLst>
                                          <p:attrName>ppt_x</p:attrName>
                                          <p:attrName>ppt_y</p:attrName>
                                        </p:attrNameLst>
                                      </p:cBhvr>
                                      <p:rCtr x="347" y="6065"/>
                                    </p:animMotion>
                                  </p:childTnLst>
                                </p:cTn>
                              </p:par>
                              <p:par>
                                <p:cTn id="13" presetID="42" presetClass="path" presetSubtype="0" accel="49000" fill="hold" nodeType="withEffect">
                                  <p:stCondLst>
                                    <p:cond delay="0"/>
                                  </p:stCondLst>
                                  <p:childTnLst>
                                    <p:animMotion origin="layout" path="M 2.5E-6 -2.59259E-6 L -0.00677 0.1213 " pathEditMode="relative" rAng="0" ptsTypes="AA">
                                      <p:cBhvr>
                                        <p:cTn id="14" dur="1000" fill="hold"/>
                                        <p:tgtEl>
                                          <p:spTgt spid="36"/>
                                        </p:tgtEl>
                                        <p:attrNameLst>
                                          <p:attrName>ppt_x</p:attrName>
                                          <p:attrName>ppt_y</p:attrName>
                                        </p:attrNameLst>
                                      </p:cBhvr>
                                      <p:rCtr x="-347" y="6065"/>
                                    </p:animMotion>
                                  </p:childTnLst>
                                </p:cTn>
                              </p:par>
                              <p:par>
                                <p:cTn id="15" presetID="42" presetClass="path" presetSubtype="0" accel="49000" fill="hold" nodeType="withEffect">
                                  <p:stCondLst>
                                    <p:cond delay="0"/>
                                  </p:stCondLst>
                                  <p:childTnLst>
                                    <p:animMotion origin="layout" path="M -8.33333E-7 -2.59259E-6 L 0.00677 0.1213 " pathEditMode="relative" rAng="0" ptsTypes="AA">
                                      <p:cBhvr>
                                        <p:cTn id="16" dur="1000" fill="hold"/>
                                        <p:tgtEl>
                                          <p:spTgt spid="39"/>
                                        </p:tgtEl>
                                        <p:attrNameLst>
                                          <p:attrName>ppt_x</p:attrName>
                                          <p:attrName>ppt_y</p:attrName>
                                        </p:attrNameLst>
                                      </p:cBhvr>
                                      <p:rCtr x="330" y="6065"/>
                                    </p:animMotion>
                                  </p:childTnLst>
                                </p:cTn>
                              </p:par>
                            </p:childTnLst>
                          </p:cTn>
                        </p:par>
                        <p:par>
                          <p:cTn id="17" fill="hold">
                            <p:stCondLst>
                              <p:cond delay="1000"/>
                            </p:stCondLst>
                            <p:childTnLst>
                              <p:par>
                                <p:cTn id="18" presetID="1" presetClass="exit" presetSubtype="0" fill="hold" nodeType="afterEffect">
                                  <p:stCondLst>
                                    <p:cond delay="0"/>
                                  </p:stCondLst>
                                  <p:childTnLst>
                                    <p:set>
                                      <p:cBhvr>
                                        <p:cTn id="19" dur="1" fill="hold">
                                          <p:stCondLst>
                                            <p:cond delay="0"/>
                                          </p:stCondLst>
                                        </p:cTn>
                                        <p:tgtEl>
                                          <p:spTgt spid="23"/>
                                        </p:tgtEl>
                                        <p:attrNameLst>
                                          <p:attrName>style.visibility</p:attrName>
                                        </p:attrNameLst>
                                      </p:cBhvr>
                                      <p:to>
                                        <p:strVal val="hidden"/>
                                      </p:to>
                                    </p:set>
                                  </p:childTnLst>
                                </p:cTn>
                              </p:par>
                              <p:par>
                                <p:cTn id="20" presetID="1" presetClass="exit" presetSubtype="0" fill="hold" nodeType="withEffect">
                                  <p:stCondLst>
                                    <p:cond delay="0"/>
                                  </p:stCondLst>
                                  <p:childTnLst>
                                    <p:set>
                                      <p:cBhvr>
                                        <p:cTn id="21" dur="1" fill="hold">
                                          <p:stCondLst>
                                            <p:cond delay="0"/>
                                          </p:stCondLst>
                                        </p:cTn>
                                        <p:tgtEl>
                                          <p:spTgt spid="22"/>
                                        </p:tgtEl>
                                        <p:attrNameLst>
                                          <p:attrName>style.visibility</p:attrName>
                                        </p:attrNameLst>
                                      </p:cBhvr>
                                      <p:to>
                                        <p:strVal val="hidden"/>
                                      </p:to>
                                    </p:set>
                                  </p:childTnLst>
                                </p:cTn>
                              </p:par>
                              <p:par>
                                <p:cTn id="22" presetID="1" presetClass="exit" presetSubtype="0" fill="hold" nodeType="withEffect">
                                  <p:stCondLst>
                                    <p:cond delay="0"/>
                                  </p:stCondLst>
                                  <p:childTnLst>
                                    <p:set>
                                      <p:cBhvr>
                                        <p:cTn id="23" dur="1" fill="hold">
                                          <p:stCondLst>
                                            <p:cond delay="0"/>
                                          </p:stCondLst>
                                        </p:cTn>
                                        <p:tgtEl>
                                          <p:spTgt spid="34"/>
                                        </p:tgtEl>
                                        <p:attrNameLst>
                                          <p:attrName>style.visibility</p:attrName>
                                        </p:attrNameLst>
                                      </p:cBhvr>
                                      <p:to>
                                        <p:strVal val="hidden"/>
                                      </p:to>
                                    </p:set>
                                  </p:childTnLst>
                                </p:cTn>
                              </p:par>
                              <p:par>
                                <p:cTn id="24" presetID="1" presetClass="exit" presetSubtype="0" fill="hold" nodeType="withEffect">
                                  <p:stCondLst>
                                    <p:cond delay="0"/>
                                  </p:stCondLst>
                                  <p:childTnLst>
                                    <p:set>
                                      <p:cBhvr>
                                        <p:cTn id="25" dur="1" fill="hold">
                                          <p:stCondLst>
                                            <p:cond delay="0"/>
                                          </p:stCondLst>
                                        </p:cTn>
                                        <p:tgtEl>
                                          <p:spTgt spid="35"/>
                                        </p:tgtEl>
                                        <p:attrNameLst>
                                          <p:attrName>style.visibility</p:attrName>
                                        </p:attrNameLst>
                                      </p:cBhvr>
                                      <p:to>
                                        <p:strVal val="hidden"/>
                                      </p:to>
                                    </p:set>
                                  </p:childTnLst>
                                </p:cTn>
                              </p:par>
                              <p:par>
                                <p:cTn id="26" presetID="1" presetClass="exit" presetSubtype="0" fill="hold" nodeType="withEffect">
                                  <p:stCondLst>
                                    <p:cond delay="0"/>
                                  </p:stCondLst>
                                  <p:childTnLst>
                                    <p:set>
                                      <p:cBhvr>
                                        <p:cTn id="27" dur="1" fill="hold">
                                          <p:stCondLst>
                                            <p:cond delay="0"/>
                                          </p:stCondLst>
                                        </p:cTn>
                                        <p:tgtEl>
                                          <p:spTgt spid="36"/>
                                        </p:tgtEl>
                                        <p:attrNameLst>
                                          <p:attrName>style.visibility</p:attrName>
                                        </p:attrNameLst>
                                      </p:cBhvr>
                                      <p:to>
                                        <p:strVal val="hidden"/>
                                      </p:to>
                                    </p:set>
                                  </p:childTnLst>
                                </p:cTn>
                              </p:par>
                              <p:par>
                                <p:cTn id="28" presetID="1" presetClass="exit" presetSubtype="0" fill="hold" nodeType="withEffect">
                                  <p:stCondLst>
                                    <p:cond delay="0"/>
                                  </p:stCondLst>
                                  <p:childTnLst>
                                    <p:set>
                                      <p:cBhvr>
                                        <p:cTn id="29" dur="1" fill="hold">
                                          <p:stCondLst>
                                            <p:cond delay="0"/>
                                          </p:stCondLst>
                                        </p:cTn>
                                        <p:tgtEl>
                                          <p:spTgt spid="39"/>
                                        </p:tgtEl>
                                        <p:attrNameLst>
                                          <p:attrName>style.visibility</p:attrName>
                                        </p:attrNameLst>
                                      </p:cBhvr>
                                      <p:to>
                                        <p:strVal val="hidden"/>
                                      </p:to>
                                    </p:set>
                                  </p:childTnLst>
                                </p:cTn>
                              </p:par>
                              <p:par>
                                <p:cTn id="30" presetID="1" presetClass="entr" presetSubtype="0" fill="hold" nodeType="withEffect">
                                  <p:stCondLst>
                                    <p:cond delay="0"/>
                                  </p:stCondLst>
                                  <p:childTnLst>
                                    <p:set>
                                      <p:cBhvr>
                                        <p:cTn id="31" dur="1" fill="hold">
                                          <p:stCondLst>
                                            <p:cond delay="0"/>
                                          </p:stCondLst>
                                        </p:cTn>
                                        <p:tgtEl>
                                          <p:spTgt spid="3"/>
                                        </p:tgtEl>
                                        <p:attrNameLst>
                                          <p:attrName>style.visibility</p:attrName>
                                        </p:attrNameLst>
                                      </p:cBhvr>
                                      <p:to>
                                        <p:strVal val="visible"/>
                                      </p:to>
                                    </p:se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fade">
                                      <p:cBhvr>
                                        <p:cTn id="36" dur="500"/>
                                        <p:tgtEl>
                                          <p:spTgt spid="13"/>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fade">
                                      <p:cBhvr>
                                        <p:cTn id="39" dur="500"/>
                                        <p:tgtEl>
                                          <p:spTgt spid="14"/>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grpId="0" nodeType="clickEffect">
                                  <p:stCondLst>
                                    <p:cond delay="0"/>
                                  </p:stCondLst>
                                  <p:childTnLst>
                                    <p:set>
                                      <p:cBhvr>
                                        <p:cTn id="43" dur="1" fill="hold">
                                          <p:stCondLst>
                                            <p:cond delay="0"/>
                                          </p:stCondLst>
                                        </p:cTn>
                                        <p:tgtEl>
                                          <p:spTgt spid="40"/>
                                        </p:tgtEl>
                                        <p:attrNameLst>
                                          <p:attrName>style.visibility</p:attrName>
                                        </p:attrNameLst>
                                      </p:cBhvr>
                                      <p:to>
                                        <p:strVal val="visible"/>
                                      </p:to>
                                    </p:set>
                                    <p:animEffect transition="in" filter="fade">
                                      <p:cBhvr>
                                        <p:cTn id="44" dur="500"/>
                                        <p:tgtEl>
                                          <p:spTgt spid="40"/>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41"/>
                                        </p:tgtEl>
                                        <p:attrNameLst>
                                          <p:attrName>style.visibility</p:attrName>
                                        </p:attrNameLst>
                                      </p:cBhvr>
                                      <p:to>
                                        <p:strVal val="visible"/>
                                      </p:to>
                                    </p:set>
                                    <p:animEffect transition="in" filter="fade">
                                      <p:cBhvr>
                                        <p:cTn id="47"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40" grpId="0"/>
      <p:bldP spid="41" grpId="0"/>
    </p:bldLst>
  </p:timing>
</p:sld>
</file>

<file path=ppt/slides/slide2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a:t>
            </a:r>
            <a:r>
              <a:rPr lang="en-GB" sz="2400" b="1" dirty="0"/>
              <a:t>2</a:t>
            </a:r>
            <a:r>
              <a:rPr lang="en-GB" sz="2400" b="1" i="0" u="none" strike="noStrike" dirty="0">
                <a:effectLst/>
              </a:rPr>
              <a:t>, Unit </a:t>
            </a:r>
            <a:r>
              <a:rPr lang="en-GB" sz="2400" b="1" dirty="0"/>
              <a:t>5</a:t>
            </a:r>
            <a:r>
              <a:rPr lang="en-GB" sz="2400" b="1" i="0" u="none" strike="noStrike" dirty="0">
                <a:effectLst/>
              </a:rPr>
              <a:t>, Learning Outcome 32</a:t>
            </a:r>
            <a:endParaRPr lang="en-GB" sz="2400" b="1" dirty="0"/>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2149248428"/>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32</a:t>
                      </a:r>
                    </a:p>
                  </a:txBody>
                  <a:tcPr anchor="ctr">
                    <a:solidFill>
                      <a:srgbClr val="327473"/>
                    </a:solidFill>
                  </a:tcPr>
                </a:tc>
                <a:extLst>
                  <a:ext uri="{0D108BD9-81ED-4DB2-BD59-A6C34878D82A}">
                    <a16:rowId xmlns:a16="http://schemas.microsoft.com/office/drawing/2014/main" val="2928509842"/>
                  </a:ext>
                </a:extLst>
              </a:tr>
              <a:tr h="1607131">
                <a:tc>
                  <a:txBody>
                    <a:bodyPr/>
                    <a:lstStyle/>
                    <a:p>
                      <a:r>
                        <a:rPr lang="en-GB" sz="2400" b="1" dirty="0">
                          <a:solidFill>
                            <a:schemeClr val="tx1">
                              <a:lumMod val="65000"/>
                              <a:lumOff val="35000"/>
                            </a:schemeClr>
                          </a:solidFill>
                          <a:latin typeface="Arial" panose="020B0604020202020204" pitchFamily="34" charset="0"/>
                          <a:cs typeface="Arial" panose="020B0604020202020204" pitchFamily="34" charset="0"/>
                        </a:rPr>
                        <a:t>Pupils explain the relationship between factors and products</a:t>
                      </a: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46199258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2, Unit 5, Learning Outcome 32</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a:lnSpc>
                <a:spcPct val="120000"/>
              </a:lnSpc>
              <a:buClr>
                <a:srgbClr val="585858"/>
              </a:buClr>
            </a:pPr>
            <a:r>
              <a:rPr lang="en-GB" sz="2000" dirty="0"/>
              <a:t>Additional teacher guidance for this outcome should be read first and can be found in this segment of the NCETM Primary Mastery Professional Development Materials:</a:t>
            </a:r>
          </a:p>
          <a:p>
            <a:pPr>
              <a:lnSpc>
                <a:spcPct val="120000"/>
              </a:lnSpc>
              <a:buClr>
                <a:srgbClr val="585858"/>
              </a:buClr>
            </a:pPr>
            <a:r>
              <a:rPr lang="en-GB" sz="2000" dirty="0">
                <a:hlinkClick r:id="rId3"/>
              </a:rPr>
              <a:t>2.5 Commutativity (part 2), doubling and halving</a:t>
            </a:r>
            <a:endParaRPr lang="en-GB" sz="2000" dirty="0"/>
          </a:p>
          <a:p>
            <a:pPr>
              <a:lnSpc>
                <a:spcPct val="120000"/>
              </a:lnSpc>
              <a:buClr>
                <a:srgbClr val="585858"/>
              </a:buClr>
            </a:pPr>
            <a:r>
              <a:rPr lang="en-GB" sz="2000" dirty="0"/>
              <a:t>The spine materials are divided into ‘teaching points’ and ‘steps in learning’.</a:t>
            </a:r>
          </a:p>
          <a:p>
            <a:pPr>
              <a:lnSpc>
                <a:spcPct val="120000"/>
              </a:lnSpc>
              <a:buClr>
                <a:srgbClr val="585858"/>
              </a:buClr>
            </a:pPr>
            <a:endParaRPr lang="en-GB" sz="2000"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444918761"/>
              </p:ext>
            </p:extLst>
          </p:nvPr>
        </p:nvGraphicFramePr>
        <p:xfrm>
          <a:off x="4514850" y="4258491"/>
          <a:ext cx="6886575" cy="79248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319314">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319314">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3</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3:3 - 3:4</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36-37</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4"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pic>
        <p:nvPicPr>
          <p:cNvPr id="10" name="Picture Placeholder 9">
            <a:extLst>
              <a:ext uri="{FF2B5EF4-FFF2-40B4-BE49-F238E27FC236}">
                <a16:creationId xmlns:a16="http://schemas.microsoft.com/office/drawing/2014/main" id="{609C64A6-E99D-4745-B6C5-73830228CCBF}"/>
              </a:ext>
            </a:extLst>
          </p:cNvPr>
          <p:cNvPicPr>
            <a:picLocks noGrp="1" noChangeAspect="1"/>
          </p:cNvPicPr>
          <p:nvPr>
            <p:ph type="pic" sz="quarter" idx="12"/>
          </p:nvPr>
        </p:nvPicPr>
        <p:blipFill>
          <a:blip r:embed="rId5">
            <a:extLst>
              <a:ext uri="{28A0092B-C50C-407E-A947-70E740481C1C}">
                <a14:useLocalDpi xmlns:a14="http://schemas.microsoft.com/office/drawing/2010/main" val="0"/>
              </a:ext>
            </a:extLst>
          </a:blip>
          <a:srcRect t="222" b="222"/>
          <a:stretch>
            <a:fillRect/>
          </a:stretch>
        </p:blipFill>
        <p:spPr/>
      </p:pic>
    </p:spTree>
    <p:extLst>
      <p:ext uri="{BB962C8B-B14F-4D97-AF65-F5344CB8AC3E}">
        <p14:creationId xmlns:p14="http://schemas.microsoft.com/office/powerpoint/2010/main" val="27706235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2.5 Commutativity, doubling and halving</a:t>
            </a:r>
            <a:r>
              <a:rPr lang="en-GB" dirty="0"/>
              <a:t>	  </a:t>
            </a:r>
            <a:r>
              <a:rPr lang="en-US" dirty="0">
                <a:solidFill>
                  <a:srgbClr val="00628C"/>
                </a:solidFill>
              </a:rPr>
              <a:t>Step 3:3</a:t>
            </a:r>
          </a:p>
        </p:txBody>
      </p:sp>
      <p:grpSp>
        <p:nvGrpSpPr>
          <p:cNvPr id="12" name="Group 11">
            <a:extLst>
              <a:ext uri="{FF2B5EF4-FFF2-40B4-BE49-F238E27FC236}">
                <a16:creationId xmlns:a16="http://schemas.microsoft.com/office/drawing/2014/main" id="{8B1846CA-3844-42C1-91E5-7D309A9C5687}"/>
              </a:ext>
            </a:extLst>
          </p:cNvPr>
          <p:cNvGrpSpPr/>
          <p:nvPr/>
        </p:nvGrpSpPr>
        <p:grpSpPr>
          <a:xfrm>
            <a:off x="3940889" y="1853873"/>
            <a:ext cx="4320000" cy="1656000"/>
            <a:chOff x="2416889" y="2076893"/>
            <a:chExt cx="4320000" cy="1656000"/>
          </a:xfrm>
        </p:grpSpPr>
        <p:sp>
          <p:nvSpPr>
            <p:cNvPr id="5" name="TextBox 4">
              <a:extLst>
                <a:ext uri="{FF2B5EF4-FFF2-40B4-BE49-F238E27FC236}">
                  <a16:creationId xmlns:a16="http://schemas.microsoft.com/office/drawing/2014/main" id="{7A58FED2-7FA2-41F8-B17F-F4BFA45CA8B4}"/>
                </a:ext>
              </a:extLst>
            </p:cNvPr>
            <p:cNvSpPr txBox="1"/>
            <p:nvPr/>
          </p:nvSpPr>
          <p:spPr bwMode="auto">
            <a:xfrm>
              <a:off x="4395636" y="2268214"/>
              <a:ext cx="3513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2</a:t>
              </a:r>
            </a:p>
          </p:txBody>
        </p:sp>
        <p:sp>
          <p:nvSpPr>
            <p:cNvPr id="6" name="Rectangle 5">
              <a:extLst>
                <a:ext uri="{FF2B5EF4-FFF2-40B4-BE49-F238E27FC236}">
                  <a16:creationId xmlns:a16="http://schemas.microsoft.com/office/drawing/2014/main" id="{EE8E39EE-7FDC-4E89-9D3C-23EEF295ADE9}"/>
                </a:ext>
              </a:extLst>
            </p:cNvPr>
            <p:cNvSpPr/>
            <p:nvPr/>
          </p:nvSpPr>
          <p:spPr bwMode="auto">
            <a:xfrm>
              <a:off x="2416889" y="2076893"/>
              <a:ext cx="4320000" cy="1656000"/>
            </a:xfrm>
            <a:prstGeom prst="rect">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cxnSp>
          <p:nvCxnSpPr>
            <p:cNvPr id="7" name="Straight Connector 6">
              <a:extLst>
                <a:ext uri="{FF2B5EF4-FFF2-40B4-BE49-F238E27FC236}">
                  <a16:creationId xmlns:a16="http://schemas.microsoft.com/office/drawing/2014/main" id="{D0B3AB76-C586-493F-B111-3BD0A7926D41}"/>
                </a:ext>
              </a:extLst>
            </p:cNvPr>
            <p:cNvCxnSpPr/>
            <p:nvPr/>
          </p:nvCxnSpPr>
          <p:spPr bwMode="auto">
            <a:xfrm>
              <a:off x="2416889" y="2914418"/>
              <a:ext cx="4320000" cy="0"/>
            </a:xfrm>
            <a:prstGeom prst="lin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 name="Straight Connector 7">
              <a:extLst>
                <a:ext uri="{FF2B5EF4-FFF2-40B4-BE49-F238E27FC236}">
                  <a16:creationId xmlns:a16="http://schemas.microsoft.com/office/drawing/2014/main" id="{3C6E84BA-26CE-4892-8D75-7098FB04FACA}"/>
                </a:ext>
              </a:extLst>
            </p:cNvPr>
            <p:cNvCxnSpPr/>
            <p:nvPr/>
          </p:nvCxnSpPr>
          <p:spPr bwMode="auto">
            <a:xfrm>
              <a:off x="4576889" y="2904218"/>
              <a:ext cx="0" cy="828675"/>
            </a:xfrm>
            <a:prstGeom prst="lin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9" name="TextBox 8">
              <a:extLst>
                <a:ext uri="{FF2B5EF4-FFF2-40B4-BE49-F238E27FC236}">
                  <a16:creationId xmlns:a16="http://schemas.microsoft.com/office/drawing/2014/main" id="{659AB1AA-DD38-4B4E-9B8D-22622103030A}"/>
                </a:ext>
              </a:extLst>
            </p:cNvPr>
            <p:cNvSpPr txBox="1"/>
            <p:nvPr/>
          </p:nvSpPr>
          <p:spPr bwMode="auto">
            <a:xfrm>
              <a:off x="3310488" y="3087723"/>
              <a:ext cx="3513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1</a:t>
              </a:r>
              <a:endParaRPr lang="en-GB" sz="2400" dirty="0">
                <a:solidFill>
                  <a:srgbClr val="C00000"/>
                </a:solidFill>
                <a:latin typeface="Myriad Pro Semibold" charset="0"/>
                <a:ea typeface="Myriad Pro Semibold" charset="0"/>
                <a:cs typeface="Myriad Pro Semibold" charset="0"/>
              </a:endParaRPr>
            </a:p>
          </p:txBody>
        </p:sp>
        <p:sp>
          <p:nvSpPr>
            <p:cNvPr id="10" name="TextBox 9">
              <a:extLst>
                <a:ext uri="{FF2B5EF4-FFF2-40B4-BE49-F238E27FC236}">
                  <a16:creationId xmlns:a16="http://schemas.microsoft.com/office/drawing/2014/main" id="{53649868-B89E-4FA7-88F2-5C00DA7C54C3}"/>
                </a:ext>
              </a:extLst>
            </p:cNvPr>
            <p:cNvSpPr txBox="1"/>
            <p:nvPr/>
          </p:nvSpPr>
          <p:spPr bwMode="auto">
            <a:xfrm>
              <a:off x="5481200" y="3087723"/>
              <a:ext cx="3513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1</a:t>
              </a:r>
              <a:endParaRPr lang="en-GB" sz="2400" dirty="0">
                <a:solidFill>
                  <a:srgbClr val="C00000"/>
                </a:solidFill>
                <a:latin typeface="Myriad Pro Semibold" charset="0"/>
                <a:ea typeface="Myriad Pro Semibold" charset="0"/>
                <a:cs typeface="Myriad Pro Semibold" charset="0"/>
              </a:endParaRPr>
            </a:p>
          </p:txBody>
        </p:sp>
      </p:grpSp>
      <p:sp>
        <p:nvSpPr>
          <p:cNvPr id="13" name="TextBox 12">
            <a:extLst>
              <a:ext uri="{FF2B5EF4-FFF2-40B4-BE49-F238E27FC236}">
                <a16:creationId xmlns:a16="http://schemas.microsoft.com/office/drawing/2014/main" id="{7DCF6DB1-0FC8-41A0-A21D-39DCE9CE0E5E}"/>
              </a:ext>
            </a:extLst>
          </p:cNvPr>
          <p:cNvSpPr txBox="1"/>
          <p:nvPr/>
        </p:nvSpPr>
        <p:spPr bwMode="auto">
          <a:xfrm>
            <a:off x="5373688" y="3906294"/>
            <a:ext cx="144462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2 × 1 = 2</a:t>
            </a:r>
          </a:p>
        </p:txBody>
      </p:sp>
      <p:sp>
        <p:nvSpPr>
          <p:cNvPr id="14" name="TextBox 13">
            <a:extLst>
              <a:ext uri="{FF2B5EF4-FFF2-40B4-BE49-F238E27FC236}">
                <a16:creationId xmlns:a16="http://schemas.microsoft.com/office/drawing/2014/main" id="{D6AF7104-69EF-44C6-B686-482D74C657A5}"/>
              </a:ext>
            </a:extLst>
          </p:cNvPr>
          <p:cNvSpPr txBox="1"/>
          <p:nvPr/>
        </p:nvSpPr>
        <p:spPr bwMode="auto">
          <a:xfrm>
            <a:off x="4520894" y="4637476"/>
            <a:ext cx="315022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Half of 2 is equal to 1.</a:t>
            </a:r>
          </a:p>
        </p:txBody>
      </p:sp>
      <p:sp>
        <p:nvSpPr>
          <p:cNvPr id="15" name="TextBox 14">
            <a:extLst>
              <a:ext uri="{FF2B5EF4-FFF2-40B4-BE49-F238E27FC236}">
                <a16:creationId xmlns:a16="http://schemas.microsoft.com/office/drawing/2014/main" id="{37EB62BB-3A53-404F-87F0-C5454D457DBA}"/>
              </a:ext>
            </a:extLst>
          </p:cNvPr>
          <p:cNvSpPr txBox="1"/>
          <p:nvPr/>
        </p:nvSpPr>
        <p:spPr bwMode="auto">
          <a:xfrm>
            <a:off x="4478029" y="5368659"/>
            <a:ext cx="32359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Double 1 is equal to 2.</a:t>
            </a:r>
          </a:p>
        </p:txBody>
      </p:sp>
    </p:spTree>
    <p:extLst>
      <p:ext uri="{BB962C8B-B14F-4D97-AF65-F5344CB8AC3E}">
        <p14:creationId xmlns:p14="http://schemas.microsoft.com/office/powerpoint/2010/main" val="14683103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fade">
                                      <p:cBhvr>
                                        <p:cTn id="1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Lst>
  </p:timing>
</p:sld>
</file>

<file path=ppt/slides/slide2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2.5 Commutativity, doubling and halving</a:t>
            </a:r>
            <a:r>
              <a:rPr lang="en-GB" dirty="0"/>
              <a:t>	  </a:t>
            </a:r>
            <a:r>
              <a:rPr lang="en-US" dirty="0">
                <a:solidFill>
                  <a:srgbClr val="00628C"/>
                </a:solidFill>
              </a:rPr>
              <a:t>Step 3:3</a:t>
            </a:r>
          </a:p>
        </p:txBody>
      </p:sp>
      <p:grpSp>
        <p:nvGrpSpPr>
          <p:cNvPr id="3" name="Group 2">
            <a:extLst>
              <a:ext uri="{FF2B5EF4-FFF2-40B4-BE49-F238E27FC236}">
                <a16:creationId xmlns:a16="http://schemas.microsoft.com/office/drawing/2014/main" id="{DCC01C45-1106-4B66-A849-D9B7FA6842E6}"/>
              </a:ext>
            </a:extLst>
          </p:cNvPr>
          <p:cNvGrpSpPr/>
          <p:nvPr/>
        </p:nvGrpSpPr>
        <p:grpSpPr>
          <a:xfrm>
            <a:off x="3940889" y="1853873"/>
            <a:ext cx="4320000" cy="1656000"/>
            <a:chOff x="2416889" y="2076893"/>
            <a:chExt cx="4320000" cy="1656000"/>
          </a:xfrm>
        </p:grpSpPr>
        <p:sp>
          <p:nvSpPr>
            <p:cNvPr id="4" name="TextBox 3">
              <a:extLst>
                <a:ext uri="{FF2B5EF4-FFF2-40B4-BE49-F238E27FC236}">
                  <a16:creationId xmlns:a16="http://schemas.microsoft.com/office/drawing/2014/main" id="{8723B870-176D-4250-9C81-6BC0F197DBFB}"/>
                </a:ext>
              </a:extLst>
            </p:cNvPr>
            <p:cNvSpPr txBox="1"/>
            <p:nvPr/>
          </p:nvSpPr>
          <p:spPr bwMode="auto">
            <a:xfrm>
              <a:off x="4395636" y="2268214"/>
              <a:ext cx="3513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4</a:t>
              </a:r>
            </a:p>
          </p:txBody>
        </p:sp>
        <p:sp>
          <p:nvSpPr>
            <p:cNvPr id="5" name="Rectangle 4">
              <a:extLst>
                <a:ext uri="{FF2B5EF4-FFF2-40B4-BE49-F238E27FC236}">
                  <a16:creationId xmlns:a16="http://schemas.microsoft.com/office/drawing/2014/main" id="{DA31785E-0130-4908-8E2C-31F1F4283812}"/>
                </a:ext>
              </a:extLst>
            </p:cNvPr>
            <p:cNvSpPr/>
            <p:nvPr/>
          </p:nvSpPr>
          <p:spPr bwMode="auto">
            <a:xfrm>
              <a:off x="2416889" y="2076893"/>
              <a:ext cx="4320000" cy="1656000"/>
            </a:xfrm>
            <a:prstGeom prst="rect">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cxnSp>
          <p:nvCxnSpPr>
            <p:cNvPr id="6" name="Straight Connector 5">
              <a:extLst>
                <a:ext uri="{FF2B5EF4-FFF2-40B4-BE49-F238E27FC236}">
                  <a16:creationId xmlns:a16="http://schemas.microsoft.com/office/drawing/2014/main" id="{06D0FE3E-BA8E-4756-BB08-ED11D0F6C107}"/>
                </a:ext>
              </a:extLst>
            </p:cNvPr>
            <p:cNvCxnSpPr/>
            <p:nvPr/>
          </p:nvCxnSpPr>
          <p:spPr bwMode="auto">
            <a:xfrm>
              <a:off x="2416889" y="2914418"/>
              <a:ext cx="4320000" cy="0"/>
            </a:xfrm>
            <a:prstGeom prst="lin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 name="Straight Connector 6">
              <a:extLst>
                <a:ext uri="{FF2B5EF4-FFF2-40B4-BE49-F238E27FC236}">
                  <a16:creationId xmlns:a16="http://schemas.microsoft.com/office/drawing/2014/main" id="{9A3800DD-36E7-4A8F-8DFF-5D413E63C912}"/>
                </a:ext>
              </a:extLst>
            </p:cNvPr>
            <p:cNvCxnSpPr/>
            <p:nvPr/>
          </p:nvCxnSpPr>
          <p:spPr bwMode="auto">
            <a:xfrm>
              <a:off x="4576889" y="2904218"/>
              <a:ext cx="0" cy="828675"/>
            </a:xfrm>
            <a:prstGeom prst="lin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8" name="TextBox 7">
              <a:extLst>
                <a:ext uri="{FF2B5EF4-FFF2-40B4-BE49-F238E27FC236}">
                  <a16:creationId xmlns:a16="http://schemas.microsoft.com/office/drawing/2014/main" id="{6FE7FF40-B8E8-4864-810F-0F9216843B52}"/>
                </a:ext>
              </a:extLst>
            </p:cNvPr>
            <p:cNvSpPr txBox="1"/>
            <p:nvPr/>
          </p:nvSpPr>
          <p:spPr bwMode="auto">
            <a:xfrm>
              <a:off x="3310488" y="3087723"/>
              <a:ext cx="3513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2</a:t>
              </a:r>
            </a:p>
          </p:txBody>
        </p:sp>
        <p:sp>
          <p:nvSpPr>
            <p:cNvPr id="9" name="TextBox 8">
              <a:extLst>
                <a:ext uri="{FF2B5EF4-FFF2-40B4-BE49-F238E27FC236}">
                  <a16:creationId xmlns:a16="http://schemas.microsoft.com/office/drawing/2014/main" id="{9142C716-4A0A-4B4C-B77E-C8DD114DB65A}"/>
                </a:ext>
              </a:extLst>
            </p:cNvPr>
            <p:cNvSpPr txBox="1"/>
            <p:nvPr/>
          </p:nvSpPr>
          <p:spPr bwMode="auto">
            <a:xfrm>
              <a:off x="5481200" y="3087723"/>
              <a:ext cx="3513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2</a:t>
              </a:r>
            </a:p>
          </p:txBody>
        </p:sp>
      </p:grpSp>
      <p:sp>
        <p:nvSpPr>
          <p:cNvPr id="10" name="TextBox 9">
            <a:extLst>
              <a:ext uri="{FF2B5EF4-FFF2-40B4-BE49-F238E27FC236}">
                <a16:creationId xmlns:a16="http://schemas.microsoft.com/office/drawing/2014/main" id="{F88EA604-3DBB-45E2-B57E-EC9950931494}"/>
              </a:ext>
            </a:extLst>
          </p:cNvPr>
          <p:cNvSpPr txBox="1"/>
          <p:nvPr/>
        </p:nvSpPr>
        <p:spPr bwMode="auto">
          <a:xfrm>
            <a:off x="5373688" y="3906294"/>
            <a:ext cx="144462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2 × 2 = 4</a:t>
            </a:r>
          </a:p>
        </p:txBody>
      </p:sp>
      <p:sp>
        <p:nvSpPr>
          <p:cNvPr id="11" name="TextBox 10">
            <a:extLst>
              <a:ext uri="{FF2B5EF4-FFF2-40B4-BE49-F238E27FC236}">
                <a16:creationId xmlns:a16="http://schemas.microsoft.com/office/drawing/2014/main" id="{59D57FC3-4AC8-4B92-A938-3CC0C65DF7EF}"/>
              </a:ext>
            </a:extLst>
          </p:cNvPr>
          <p:cNvSpPr txBox="1"/>
          <p:nvPr/>
        </p:nvSpPr>
        <p:spPr bwMode="auto">
          <a:xfrm>
            <a:off x="4520893" y="4637476"/>
            <a:ext cx="315022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Half of 4 is equal to 2.</a:t>
            </a:r>
          </a:p>
        </p:txBody>
      </p:sp>
      <p:sp>
        <p:nvSpPr>
          <p:cNvPr id="12" name="TextBox 11">
            <a:extLst>
              <a:ext uri="{FF2B5EF4-FFF2-40B4-BE49-F238E27FC236}">
                <a16:creationId xmlns:a16="http://schemas.microsoft.com/office/drawing/2014/main" id="{1A6EC0B0-6205-4B6C-9AA0-D149AE7E0776}"/>
              </a:ext>
            </a:extLst>
          </p:cNvPr>
          <p:cNvSpPr txBox="1"/>
          <p:nvPr/>
        </p:nvSpPr>
        <p:spPr bwMode="auto">
          <a:xfrm>
            <a:off x="4478029" y="5368659"/>
            <a:ext cx="32359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Double 2 is equal to 4.</a:t>
            </a:r>
          </a:p>
        </p:txBody>
      </p:sp>
    </p:spTree>
    <p:extLst>
      <p:ext uri="{BB962C8B-B14F-4D97-AF65-F5344CB8AC3E}">
        <p14:creationId xmlns:p14="http://schemas.microsoft.com/office/powerpoint/2010/main" val="1198441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Lst>
  </p:timing>
</p:sld>
</file>

<file path=ppt/slides/slide2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2.5 Commutativity, doubling and halving</a:t>
            </a:r>
            <a:r>
              <a:rPr lang="en-GB" dirty="0"/>
              <a:t>	  </a:t>
            </a:r>
            <a:r>
              <a:rPr lang="en-US" dirty="0">
                <a:solidFill>
                  <a:srgbClr val="00628C"/>
                </a:solidFill>
              </a:rPr>
              <a:t>Step 3:3</a:t>
            </a:r>
          </a:p>
        </p:txBody>
      </p:sp>
      <p:grpSp>
        <p:nvGrpSpPr>
          <p:cNvPr id="3" name="Group 2">
            <a:extLst>
              <a:ext uri="{FF2B5EF4-FFF2-40B4-BE49-F238E27FC236}">
                <a16:creationId xmlns:a16="http://schemas.microsoft.com/office/drawing/2014/main" id="{09E047ED-158B-4325-AA81-7B54A94F4DED}"/>
              </a:ext>
            </a:extLst>
          </p:cNvPr>
          <p:cNvGrpSpPr/>
          <p:nvPr/>
        </p:nvGrpSpPr>
        <p:grpSpPr>
          <a:xfrm>
            <a:off x="3940889" y="1853873"/>
            <a:ext cx="4320000" cy="1656000"/>
            <a:chOff x="2416889" y="2076893"/>
            <a:chExt cx="4320000" cy="1656000"/>
          </a:xfrm>
        </p:grpSpPr>
        <p:sp>
          <p:nvSpPr>
            <p:cNvPr id="4" name="TextBox 3">
              <a:extLst>
                <a:ext uri="{FF2B5EF4-FFF2-40B4-BE49-F238E27FC236}">
                  <a16:creationId xmlns:a16="http://schemas.microsoft.com/office/drawing/2014/main" id="{D0C97F72-9F95-4F91-BAD4-C04646940139}"/>
                </a:ext>
              </a:extLst>
            </p:cNvPr>
            <p:cNvSpPr txBox="1"/>
            <p:nvPr/>
          </p:nvSpPr>
          <p:spPr bwMode="auto">
            <a:xfrm>
              <a:off x="4395636" y="2268214"/>
              <a:ext cx="3513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6</a:t>
              </a:r>
            </a:p>
          </p:txBody>
        </p:sp>
        <p:sp>
          <p:nvSpPr>
            <p:cNvPr id="5" name="Rectangle 4">
              <a:extLst>
                <a:ext uri="{FF2B5EF4-FFF2-40B4-BE49-F238E27FC236}">
                  <a16:creationId xmlns:a16="http://schemas.microsoft.com/office/drawing/2014/main" id="{11F70078-802A-478C-AB43-B8890D94212C}"/>
                </a:ext>
              </a:extLst>
            </p:cNvPr>
            <p:cNvSpPr/>
            <p:nvPr/>
          </p:nvSpPr>
          <p:spPr bwMode="auto">
            <a:xfrm>
              <a:off x="2416889" y="2076893"/>
              <a:ext cx="4320000" cy="1656000"/>
            </a:xfrm>
            <a:prstGeom prst="rect">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cxnSp>
          <p:nvCxnSpPr>
            <p:cNvPr id="6" name="Straight Connector 5">
              <a:extLst>
                <a:ext uri="{FF2B5EF4-FFF2-40B4-BE49-F238E27FC236}">
                  <a16:creationId xmlns:a16="http://schemas.microsoft.com/office/drawing/2014/main" id="{CDB20D72-8F11-4615-9751-8C15FE665B9E}"/>
                </a:ext>
              </a:extLst>
            </p:cNvPr>
            <p:cNvCxnSpPr/>
            <p:nvPr/>
          </p:nvCxnSpPr>
          <p:spPr bwMode="auto">
            <a:xfrm>
              <a:off x="2416889" y="2914418"/>
              <a:ext cx="4320000" cy="0"/>
            </a:xfrm>
            <a:prstGeom prst="lin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 name="Straight Connector 6">
              <a:extLst>
                <a:ext uri="{FF2B5EF4-FFF2-40B4-BE49-F238E27FC236}">
                  <a16:creationId xmlns:a16="http://schemas.microsoft.com/office/drawing/2014/main" id="{F0898619-7395-48BD-B1BB-0ABF43DC15D5}"/>
                </a:ext>
              </a:extLst>
            </p:cNvPr>
            <p:cNvCxnSpPr/>
            <p:nvPr/>
          </p:nvCxnSpPr>
          <p:spPr bwMode="auto">
            <a:xfrm>
              <a:off x="4576889" y="2904218"/>
              <a:ext cx="0" cy="828675"/>
            </a:xfrm>
            <a:prstGeom prst="lin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8" name="TextBox 7">
              <a:extLst>
                <a:ext uri="{FF2B5EF4-FFF2-40B4-BE49-F238E27FC236}">
                  <a16:creationId xmlns:a16="http://schemas.microsoft.com/office/drawing/2014/main" id="{95447D4A-71C8-4918-BE67-43FD4F28913F}"/>
                </a:ext>
              </a:extLst>
            </p:cNvPr>
            <p:cNvSpPr txBox="1"/>
            <p:nvPr/>
          </p:nvSpPr>
          <p:spPr bwMode="auto">
            <a:xfrm>
              <a:off x="3310488" y="3087723"/>
              <a:ext cx="3513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3</a:t>
              </a:r>
            </a:p>
          </p:txBody>
        </p:sp>
        <p:sp>
          <p:nvSpPr>
            <p:cNvPr id="9" name="TextBox 8">
              <a:extLst>
                <a:ext uri="{FF2B5EF4-FFF2-40B4-BE49-F238E27FC236}">
                  <a16:creationId xmlns:a16="http://schemas.microsoft.com/office/drawing/2014/main" id="{2E821FE4-384F-495B-8366-5A830D3B2F5D}"/>
                </a:ext>
              </a:extLst>
            </p:cNvPr>
            <p:cNvSpPr txBox="1"/>
            <p:nvPr/>
          </p:nvSpPr>
          <p:spPr bwMode="auto">
            <a:xfrm>
              <a:off x="5481200" y="3087723"/>
              <a:ext cx="3513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3</a:t>
              </a:r>
            </a:p>
          </p:txBody>
        </p:sp>
      </p:grpSp>
      <p:sp>
        <p:nvSpPr>
          <p:cNvPr id="10" name="TextBox 9">
            <a:extLst>
              <a:ext uri="{FF2B5EF4-FFF2-40B4-BE49-F238E27FC236}">
                <a16:creationId xmlns:a16="http://schemas.microsoft.com/office/drawing/2014/main" id="{55CBCE48-5BAE-4BC1-9DF8-3F0FF1FE21AB}"/>
              </a:ext>
            </a:extLst>
          </p:cNvPr>
          <p:cNvSpPr txBox="1"/>
          <p:nvPr/>
        </p:nvSpPr>
        <p:spPr bwMode="auto">
          <a:xfrm>
            <a:off x="5373688" y="3906294"/>
            <a:ext cx="144462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2 × 3 = 6</a:t>
            </a:r>
          </a:p>
        </p:txBody>
      </p:sp>
      <p:sp>
        <p:nvSpPr>
          <p:cNvPr id="11" name="TextBox 10">
            <a:extLst>
              <a:ext uri="{FF2B5EF4-FFF2-40B4-BE49-F238E27FC236}">
                <a16:creationId xmlns:a16="http://schemas.microsoft.com/office/drawing/2014/main" id="{7BF44EA9-DE31-42C0-9E37-3349C39AB082}"/>
              </a:ext>
            </a:extLst>
          </p:cNvPr>
          <p:cNvSpPr txBox="1"/>
          <p:nvPr/>
        </p:nvSpPr>
        <p:spPr bwMode="auto">
          <a:xfrm>
            <a:off x="4520893" y="4637476"/>
            <a:ext cx="315022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Half of 6 is equal to 3.</a:t>
            </a:r>
          </a:p>
        </p:txBody>
      </p:sp>
      <p:sp>
        <p:nvSpPr>
          <p:cNvPr id="12" name="TextBox 11">
            <a:extLst>
              <a:ext uri="{FF2B5EF4-FFF2-40B4-BE49-F238E27FC236}">
                <a16:creationId xmlns:a16="http://schemas.microsoft.com/office/drawing/2014/main" id="{4E795320-441F-4475-97BF-E3BE5299127B}"/>
              </a:ext>
            </a:extLst>
          </p:cNvPr>
          <p:cNvSpPr txBox="1"/>
          <p:nvPr/>
        </p:nvSpPr>
        <p:spPr bwMode="auto">
          <a:xfrm>
            <a:off x="4478029" y="5368659"/>
            <a:ext cx="32359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Double 3 is equal to 6.</a:t>
            </a:r>
          </a:p>
        </p:txBody>
      </p:sp>
    </p:spTree>
    <p:extLst>
      <p:ext uri="{BB962C8B-B14F-4D97-AF65-F5344CB8AC3E}">
        <p14:creationId xmlns:p14="http://schemas.microsoft.com/office/powerpoint/2010/main" val="10713697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68BEBBBA-AD76-4C47-8E44-81D4F8483556}"/>
              </a:ext>
            </a:extLst>
          </p:cNvPr>
          <p:cNvSpPr>
            <a:spLocks noGrp="1"/>
          </p:cNvSpPr>
          <p:nvPr>
            <p:ph type="ftr" sz="quarter" idx="11"/>
          </p:nvPr>
        </p:nvSpPr>
        <p:spPr/>
        <p:txBody>
          <a:bodyPr/>
          <a:lstStyle/>
          <a:p>
            <a:pPr>
              <a:defRPr/>
            </a:pPr>
            <a:r>
              <a:rPr lang="en-GB" dirty="0"/>
              <a:t>Curriculum Prioritisation for Primary Maths</a:t>
            </a:r>
          </a:p>
        </p:txBody>
      </p:sp>
      <p:sp>
        <p:nvSpPr>
          <p:cNvPr id="5" name="Content Placeholder 10">
            <a:extLst>
              <a:ext uri="{FF2B5EF4-FFF2-40B4-BE49-F238E27FC236}">
                <a16:creationId xmlns:a16="http://schemas.microsoft.com/office/drawing/2014/main" id="{A4191577-7FB3-44A1-AC26-B90834750BC8}"/>
              </a:ext>
            </a:extLst>
          </p:cNvPr>
          <p:cNvSpPr txBox="1">
            <a:spLocks/>
          </p:cNvSpPr>
          <p:nvPr/>
        </p:nvSpPr>
        <p:spPr>
          <a:xfrm>
            <a:off x="594007" y="845820"/>
            <a:ext cx="11140163" cy="3208387"/>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rgbClr val="585858"/>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rgbClr val="585858"/>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buClr>
                <a:srgbClr val="585858"/>
              </a:buClr>
            </a:pPr>
            <a:r>
              <a:rPr lang="en-GB" b="0" i="0" dirty="0">
                <a:solidFill>
                  <a:schemeClr val="tx1">
                    <a:lumMod val="65000"/>
                    <a:lumOff val="35000"/>
                  </a:schemeClr>
                </a:solidFill>
                <a:effectLst/>
              </a:rPr>
              <a:t>The links below take you to the starting slide of each learning outcome.</a:t>
            </a:r>
          </a:p>
        </p:txBody>
      </p:sp>
      <p:graphicFrame>
        <p:nvGraphicFramePr>
          <p:cNvPr id="6" name="Table 5">
            <a:extLst>
              <a:ext uri="{FF2B5EF4-FFF2-40B4-BE49-F238E27FC236}">
                <a16:creationId xmlns:a16="http://schemas.microsoft.com/office/drawing/2014/main" id="{037BAE3D-75EB-48DC-9322-F1A247F8AE2E}"/>
              </a:ext>
            </a:extLst>
          </p:cNvPr>
          <p:cNvGraphicFramePr>
            <a:graphicFrameLocks noGrp="1"/>
          </p:cNvGraphicFramePr>
          <p:nvPr>
            <p:extLst>
              <p:ext uri="{D42A27DB-BD31-4B8C-83A1-F6EECF244321}">
                <p14:modId xmlns:p14="http://schemas.microsoft.com/office/powerpoint/2010/main" val="692347144"/>
              </p:ext>
            </p:extLst>
          </p:nvPr>
        </p:nvGraphicFramePr>
        <p:xfrm>
          <a:off x="594008" y="1535029"/>
          <a:ext cx="10712127" cy="3252027"/>
        </p:xfrm>
        <a:graphic>
          <a:graphicData uri="http://schemas.openxmlformats.org/drawingml/2006/table">
            <a:tbl>
              <a:tblPr firstRow="1" bandRow="1">
                <a:tableStyleId>{5C22544A-7EE6-4342-B048-85BDC9FD1C3A}</a:tableStyleId>
              </a:tblPr>
              <a:tblGrid>
                <a:gridCol w="929630">
                  <a:extLst>
                    <a:ext uri="{9D8B030D-6E8A-4147-A177-3AD203B41FA5}">
                      <a16:colId xmlns:a16="http://schemas.microsoft.com/office/drawing/2014/main" val="507789682"/>
                    </a:ext>
                  </a:extLst>
                </a:gridCol>
                <a:gridCol w="9782497">
                  <a:extLst>
                    <a:ext uri="{9D8B030D-6E8A-4147-A177-3AD203B41FA5}">
                      <a16:colId xmlns:a16="http://schemas.microsoft.com/office/drawing/2014/main" val="1182114759"/>
                    </a:ext>
                  </a:extLst>
                </a:gridCol>
              </a:tblGrid>
              <a:tr h="370840">
                <a:tc>
                  <a:txBody>
                    <a:bodyPr/>
                    <a:lstStyle/>
                    <a:p>
                      <a:pPr algn="ctr"/>
                      <a:r>
                        <a:rPr lang="en-GB" sz="2000" b="0" dirty="0">
                          <a:solidFill>
                            <a:schemeClr val="tx1">
                              <a:lumMod val="65000"/>
                              <a:lumOff val="35000"/>
                            </a:schemeClr>
                          </a:solidFill>
                          <a:latin typeface="Arial" panose="020B0604020202020204" pitchFamily="34" charset="0"/>
                          <a:cs typeface="Arial" panose="020B0604020202020204" pitchFamily="34" charset="0"/>
                        </a:rPr>
                        <a:t>1</a:t>
                      </a:r>
                    </a:p>
                  </a:txBody>
                  <a:tcPr anchor="ctr">
                    <a:solidFill>
                      <a:srgbClr val="E5F3F2"/>
                    </a:solidFill>
                  </a:tcPr>
                </a:tc>
                <a:tc>
                  <a:txBody>
                    <a:bodyPr/>
                    <a:lstStyle/>
                    <a:p>
                      <a:r>
                        <a:rPr lang="en-GB" sz="2000" b="0" dirty="0">
                          <a:solidFill>
                            <a:schemeClr val="tx1">
                              <a:lumMod val="65000"/>
                              <a:lumOff val="35000"/>
                            </a:schemeClr>
                          </a:solidFill>
                          <a:latin typeface="Arial" panose="020B0604020202020204" pitchFamily="34" charset="0"/>
                          <a:cs typeface="Arial" panose="020B0604020202020204" pitchFamily="34" charset="0"/>
                          <a:hlinkClick r:id="rId3" action="ppaction://hlinksldjump"/>
                        </a:rPr>
                        <a:t>Pupils explain that objects can be grouped in different ways</a:t>
                      </a:r>
                      <a:endParaRPr lang="en-GB" sz="2000" b="0"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1814327038"/>
                  </a:ext>
                </a:extLst>
              </a:tr>
              <a:tr h="370840">
                <a:tc>
                  <a:txBody>
                    <a:bodyPr/>
                    <a:lstStyle/>
                    <a:p>
                      <a:pPr algn="ctr"/>
                      <a:r>
                        <a:rPr lang="en-GB" sz="2000" b="0" dirty="0">
                          <a:solidFill>
                            <a:schemeClr val="tx1">
                              <a:lumMod val="65000"/>
                              <a:lumOff val="35000"/>
                            </a:schemeClr>
                          </a:solidFill>
                          <a:latin typeface="Arial" panose="020B0604020202020204" pitchFamily="34" charset="0"/>
                          <a:cs typeface="Arial" panose="020B0604020202020204" pitchFamily="34" charset="0"/>
                        </a:rPr>
                        <a:t>2</a:t>
                      </a:r>
                    </a:p>
                  </a:txBody>
                  <a:tcPr anchor="ctr">
                    <a:solidFill>
                      <a:srgbClr val="E5F3F2"/>
                    </a:solidFill>
                  </a:tcPr>
                </a:tc>
                <a:tc>
                  <a:txBody>
                    <a:bodyPr/>
                    <a:lstStyle/>
                    <a:p>
                      <a:r>
                        <a:rPr lang="en-GB" sz="2000" b="0" dirty="0">
                          <a:solidFill>
                            <a:schemeClr val="tx1">
                              <a:lumMod val="65000"/>
                              <a:lumOff val="35000"/>
                            </a:schemeClr>
                          </a:solidFill>
                          <a:latin typeface="Arial" panose="020B0604020202020204" pitchFamily="34" charset="0"/>
                          <a:cs typeface="Arial" panose="020B0604020202020204" pitchFamily="34" charset="0"/>
                          <a:hlinkClick r:id="rId4" action="ppaction://hlinksldjump"/>
                        </a:rPr>
                        <a:t>Pupils describe how objects have been grouped</a:t>
                      </a:r>
                      <a:endParaRPr lang="en-GB" sz="2000" b="0"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586604893"/>
                  </a:ext>
                </a:extLst>
              </a:tr>
              <a:tr h="370840">
                <a:tc>
                  <a:txBody>
                    <a:bodyPr/>
                    <a:lstStyle/>
                    <a:p>
                      <a:pPr algn="ctr"/>
                      <a:r>
                        <a:rPr lang="en-GB" sz="2000" b="0" dirty="0">
                          <a:solidFill>
                            <a:schemeClr val="tx1">
                              <a:lumMod val="65000"/>
                              <a:lumOff val="35000"/>
                            </a:schemeClr>
                          </a:solidFill>
                          <a:latin typeface="Arial" panose="020B0604020202020204" pitchFamily="34" charset="0"/>
                          <a:cs typeface="Arial" panose="020B0604020202020204" pitchFamily="34" charset="0"/>
                        </a:rPr>
                        <a:t>3</a:t>
                      </a:r>
                    </a:p>
                  </a:txBody>
                  <a:tcPr anchor="ctr">
                    <a:solidFill>
                      <a:srgbClr val="E5F3F2"/>
                    </a:solidFill>
                  </a:tcPr>
                </a:tc>
                <a:tc>
                  <a:txBody>
                    <a:bodyPr/>
                    <a:lstStyle/>
                    <a:p>
                      <a:r>
                        <a:rPr lang="en-GB" sz="2000" b="0" dirty="0">
                          <a:solidFill>
                            <a:schemeClr val="tx1">
                              <a:lumMod val="65000"/>
                              <a:lumOff val="35000"/>
                            </a:schemeClr>
                          </a:solidFill>
                          <a:latin typeface="Arial" panose="020B0604020202020204" pitchFamily="34" charset="0"/>
                          <a:cs typeface="Arial" panose="020B0604020202020204" pitchFamily="34" charset="0"/>
                          <a:hlinkClick r:id="rId5" action="ppaction://hlinksldjump"/>
                        </a:rPr>
                        <a:t>Pupils represent equal groups as repeated addition</a:t>
                      </a:r>
                      <a:endParaRPr lang="en-GB" sz="2000" b="0"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3316485081"/>
                  </a:ext>
                </a:extLst>
              </a:tr>
              <a:tr h="370840">
                <a:tc>
                  <a:txBody>
                    <a:bodyPr/>
                    <a:lstStyle/>
                    <a:p>
                      <a:pPr algn="ctr"/>
                      <a:r>
                        <a:rPr lang="en-GB" sz="2000" b="0" dirty="0">
                          <a:solidFill>
                            <a:schemeClr val="tx1">
                              <a:lumMod val="65000"/>
                              <a:lumOff val="35000"/>
                            </a:schemeClr>
                          </a:solidFill>
                          <a:latin typeface="Arial" panose="020B0604020202020204" pitchFamily="34" charset="0"/>
                          <a:cs typeface="Arial" panose="020B0604020202020204" pitchFamily="34" charset="0"/>
                        </a:rPr>
                        <a:t>4</a:t>
                      </a:r>
                    </a:p>
                  </a:txBody>
                  <a:tcPr anchor="ctr">
                    <a:solidFill>
                      <a:srgbClr val="E5F3F2"/>
                    </a:solidFill>
                  </a:tcPr>
                </a:tc>
                <a:tc>
                  <a:txBody>
                    <a:bodyPr/>
                    <a:lstStyle/>
                    <a:p>
                      <a:r>
                        <a:rPr lang="en-GB" sz="2000" b="0" dirty="0">
                          <a:solidFill>
                            <a:schemeClr val="tx1">
                              <a:lumMod val="65000"/>
                              <a:lumOff val="35000"/>
                            </a:schemeClr>
                          </a:solidFill>
                          <a:latin typeface="Arial" panose="020B0604020202020204" pitchFamily="34" charset="0"/>
                          <a:cs typeface="Arial" panose="020B0604020202020204" pitchFamily="34" charset="0"/>
                          <a:hlinkClick r:id="rId6" action="ppaction://hlinksldjump"/>
                        </a:rPr>
                        <a:t>Pupils represent equal groups as repeated addition and multiplication</a:t>
                      </a:r>
                      <a:endParaRPr lang="en-GB" sz="2000" b="0"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4015461906"/>
                  </a:ext>
                </a:extLst>
              </a:tr>
              <a:tr h="370840">
                <a:tc>
                  <a:txBody>
                    <a:bodyPr/>
                    <a:lstStyle/>
                    <a:p>
                      <a:pPr algn="ctr"/>
                      <a:r>
                        <a:rPr lang="en-GB" sz="2000" b="0" dirty="0">
                          <a:solidFill>
                            <a:schemeClr val="tx1">
                              <a:lumMod val="65000"/>
                              <a:lumOff val="35000"/>
                            </a:schemeClr>
                          </a:solidFill>
                          <a:latin typeface="Arial" panose="020B0604020202020204" pitchFamily="34" charset="0"/>
                          <a:cs typeface="Arial" panose="020B0604020202020204" pitchFamily="34" charset="0"/>
                        </a:rPr>
                        <a:t>5</a:t>
                      </a:r>
                    </a:p>
                  </a:txBody>
                  <a:tcPr anchor="ctr">
                    <a:solidFill>
                      <a:srgbClr val="E5F3F2"/>
                    </a:solidFill>
                  </a:tcPr>
                </a:tc>
                <a:tc>
                  <a:txBody>
                    <a:bodyPr/>
                    <a:lstStyle/>
                    <a:p>
                      <a:r>
                        <a:rPr lang="en-GB" sz="2000" b="0" dirty="0">
                          <a:solidFill>
                            <a:schemeClr val="tx1">
                              <a:lumMod val="65000"/>
                              <a:lumOff val="35000"/>
                            </a:schemeClr>
                          </a:solidFill>
                          <a:latin typeface="Arial" panose="020B0604020202020204" pitchFamily="34" charset="0"/>
                          <a:cs typeface="Arial" panose="020B0604020202020204" pitchFamily="34" charset="0"/>
                          <a:hlinkClick r:id="rId7" action="ppaction://hlinksldjump"/>
                        </a:rPr>
                        <a:t>Pupils represent equal groups as multiplication</a:t>
                      </a:r>
                      <a:endParaRPr lang="en-GB" sz="2000" b="0"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807959847"/>
                  </a:ext>
                </a:extLst>
              </a:tr>
              <a:tr h="370840">
                <a:tc>
                  <a:txBody>
                    <a:bodyPr/>
                    <a:lstStyle/>
                    <a:p>
                      <a:pPr algn="ctr"/>
                      <a:r>
                        <a:rPr lang="en-GB" sz="2000" b="0" dirty="0">
                          <a:solidFill>
                            <a:schemeClr val="tx1">
                              <a:lumMod val="65000"/>
                              <a:lumOff val="35000"/>
                            </a:schemeClr>
                          </a:solidFill>
                          <a:latin typeface="Arial" panose="020B0604020202020204" pitchFamily="34" charset="0"/>
                          <a:cs typeface="Arial" panose="020B0604020202020204" pitchFamily="34" charset="0"/>
                        </a:rPr>
                        <a:t>6</a:t>
                      </a:r>
                    </a:p>
                  </a:txBody>
                  <a:tcPr anchor="ctr">
                    <a:solidFill>
                      <a:srgbClr val="E5F3F2"/>
                    </a:solidFill>
                  </a:tcPr>
                </a:tc>
                <a:tc>
                  <a:txBody>
                    <a:bodyPr/>
                    <a:lstStyle/>
                    <a:p>
                      <a:pPr marL="0" marR="0" lvl="0" indent="0" algn="l" defTabSz="914400" rtl="0" eaLnBrk="1" fontAlgn="auto" latinLnBrk="0" hangingPunct="1">
                        <a:lnSpc>
                          <a:spcPct val="120000"/>
                        </a:lnSpc>
                        <a:spcBef>
                          <a:spcPts val="0"/>
                        </a:spcBef>
                        <a:spcAft>
                          <a:spcPts val="0"/>
                        </a:spcAft>
                        <a:buClr>
                          <a:srgbClr val="585858"/>
                        </a:buClr>
                        <a:buSzTx/>
                        <a:buFontTx/>
                        <a:buNone/>
                        <a:tabLst/>
                        <a:defRPr/>
                      </a:pPr>
                      <a:r>
                        <a:rPr lang="en-GB" sz="2000" b="0" dirty="0">
                          <a:solidFill>
                            <a:schemeClr val="tx1">
                              <a:lumMod val="65000"/>
                              <a:lumOff val="35000"/>
                            </a:schemeClr>
                          </a:solidFill>
                          <a:latin typeface="Arial" panose="020B0604020202020204" pitchFamily="34" charset="0"/>
                          <a:cs typeface="Arial" panose="020B0604020202020204" pitchFamily="34" charset="0"/>
                          <a:hlinkClick r:id="rId8" action="ppaction://hlinksldjump"/>
                        </a:rPr>
                        <a:t>Pupils explain and represent multiplication when a group contains zero or one items</a:t>
                      </a:r>
                      <a:endParaRPr lang="en-GB" sz="2000" b="0"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3126641231"/>
                  </a:ext>
                </a:extLst>
              </a:tr>
              <a:tr h="370840">
                <a:tc>
                  <a:txBody>
                    <a:bodyPr/>
                    <a:lstStyle/>
                    <a:p>
                      <a:pPr algn="ctr"/>
                      <a:r>
                        <a:rPr lang="en-GB" sz="2000" b="0" dirty="0">
                          <a:solidFill>
                            <a:schemeClr val="tx1">
                              <a:lumMod val="65000"/>
                              <a:lumOff val="35000"/>
                            </a:schemeClr>
                          </a:solidFill>
                          <a:latin typeface="Arial" panose="020B0604020202020204" pitchFamily="34" charset="0"/>
                          <a:cs typeface="Arial" panose="020B0604020202020204" pitchFamily="34" charset="0"/>
                        </a:rPr>
                        <a:t>7</a:t>
                      </a:r>
                    </a:p>
                  </a:txBody>
                  <a:tcPr anchor="ctr">
                    <a:solidFill>
                      <a:srgbClr val="E5F3F2"/>
                    </a:solidFill>
                  </a:tcPr>
                </a:tc>
                <a:tc>
                  <a:txBody>
                    <a:bodyPr/>
                    <a:lstStyle/>
                    <a:p>
                      <a:pPr marL="0" marR="0" lvl="0" indent="0" algn="l" defTabSz="914400" rtl="0" eaLnBrk="1" fontAlgn="auto" latinLnBrk="0" hangingPunct="1">
                        <a:lnSpc>
                          <a:spcPct val="120000"/>
                        </a:lnSpc>
                        <a:spcBef>
                          <a:spcPts val="0"/>
                        </a:spcBef>
                        <a:spcAft>
                          <a:spcPts val="0"/>
                        </a:spcAft>
                        <a:buClr>
                          <a:srgbClr val="585858"/>
                        </a:buClr>
                        <a:buSzTx/>
                        <a:buFontTx/>
                        <a:buNone/>
                        <a:tabLst/>
                        <a:defRPr/>
                      </a:pPr>
                      <a:r>
                        <a:rPr lang="en-GB" sz="2000" b="0" dirty="0">
                          <a:solidFill>
                            <a:schemeClr val="tx1">
                              <a:lumMod val="65000"/>
                              <a:lumOff val="35000"/>
                            </a:schemeClr>
                          </a:solidFill>
                          <a:latin typeface="Arial" panose="020B0604020202020204" pitchFamily="34" charset="0"/>
                          <a:cs typeface="Arial" panose="020B0604020202020204" pitchFamily="34" charset="0"/>
                          <a:hlinkClick r:id="rId9" action="ppaction://hlinksldjump"/>
                        </a:rPr>
                        <a:t>Pupils identify and explain each part of a multiplication equation</a:t>
                      </a:r>
                      <a:endParaRPr lang="en-GB" sz="2000" b="0"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2161841740"/>
                  </a:ext>
                </a:extLst>
              </a:tr>
              <a:tr h="370840">
                <a:tc>
                  <a:txBody>
                    <a:bodyPr/>
                    <a:lstStyle/>
                    <a:p>
                      <a:pPr algn="ctr"/>
                      <a:r>
                        <a:rPr lang="en-GB" sz="2000" b="0" dirty="0">
                          <a:solidFill>
                            <a:schemeClr val="tx1">
                              <a:lumMod val="65000"/>
                              <a:lumOff val="35000"/>
                            </a:schemeClr>
                          </a:solidFill>
                          <a:latin typeface="Arial" panose="020B0604020202020204" pitchFamily="34" charset="0"/>
                          <a:cs typeface="Arial" panose="020B0604020202020204" pitchFamily="34" charset="0"/>
                        </a:rPr>
                        <a:t>8</a:t>
                      </a:r>
                    </a:p>
                  </a:txBody>
                  <a:tcPr anchor="ctr">
                    <a:solidFill>
                      <a:srgbClr val="E5F3F2"/>
                    </a:solidFill>
                  </a:tcPr>
                </a:tc>
                <a:tc>
                  <a:txBody>
                    <a:bodyPr/>
                    <a:lstStyle/>
                    <a:p>
                      <a:pPr marL="0" marR="0" lvl="0" indent="0" algn="l" defTabSz="914400" rtl="0" eaLnBrk="1" fontAlgn="auto" latinLnBrk="0" hangingPunct="1">
                        <a:lnSpc>
                          <a:spcPct val="120000"/>
                        </a:lnSpc>
                        <a:spcBef>
                          <a:spcPts val="0"/>
                        </a:spcBef>
                        <a:spcAft>
                          <a:spcPts val="0"/>
                        </a:spcAft>
                        <a:buClr>
                          <a:srgbClr val="585858"/>
                        </a:buClr>
                        <a:buSzTx/>
                        <a:buFontTx/>
                        <a:buNone/>
                        <a:tabLst/>
                        <a:defRPr/>
                      </a:pPr>
                      <a:r>
                        <a:rPr lang="en-GB" sz="2000" b="0" dirty="0">
                          <a:solidFill>
                            <a:schemeClr val="tx1">
                              <a:lumMod val="65000"/>
                              <a:lumOff val="35000"/>
                            </a:schemeClr>
                          </a:solidFill>
                          <a:latin typeface="Arial" panose="020B0604020202020204" pitchFamily="34" charset="0"/>
                          <a:cs typeface="Arial" panose="020B0604020202020204" pitchFamily="34" charset="0"/>
                          <a:hlinkClick r:id="rId10" action="ppaction://hlinksldjump"/>
                        </a:rPr>
                        <a:t>Pupils use knowledge of multiplication to calculate the product</a:t>
                      </a:r>
                      <a:endParaRPr lang="en-GB" sz="2000" b="0"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2649666569"/>
                  </a:ext>
                </a:extLst>
              </a:tr>
            </a:tbl>
          </a:graphicData>
        </a:graphic>
      </p:graphicFrame>
      <p:sp>
        <p:nvSpPr>
          <p:cNvPr id="7" name="Action Button: Return 6">
            <a:hlinkClick r:id="rId11" action="ppaction://hlinksldjump" highlightClick="1"/>
            <a:extLst>
              <a:ext uri="{FF2B5EF4-FFF2-40B4-BE49-F238E27FC236}">
                <a16:creationId xmlns:a16="http://schemas.microsoft.com/office/drawing/2014/main" id="{2570C625-E476-4A8C-BF3D-99D1E479925B}"/>
              </a:ext>
            </a:extLst>
          </p:cNvPr>
          <p:cNvSpPr/>
          <p:nvPr/>
        </p:nvSpPr>
        <p:spPr>
          <a:xfrm>
            <a:off x="633613" y="5641919"/>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
        <p:nvSpPr>
          <p:cNvPr id="2" name="TextBox 1">
            <a:extLst>
              <a:ext uri="{FF2B5EF4-FFF2-40B4-BE49-F238E27FC236}">
                <a16:creationId xmlns:a16="http://schemas.microsoft.com/office/drawing/2014/main" id="{8CEE4455-BFAA-47B1-A1C6-8DC3C9CE865C}"/>
              </a:ext>
            </a:extLst>
          </p:cNvPr>
          <p:cNvSpPr txBox="1"/>
          <p:nvPr/>
        </p:nvSpPr>
        <p:spPr>
          <a:xfrm>
            <a:off x="1382041" y="5587852"/>
            <a:ext cx="10352129" cy="461665"/>
          </a:xfrm>
          <a:prstGeom prst="rect">
            <a:avLst/>
          </a:prstGeom>
          <a:noFill/>
        </p:spPr>
        <p:txBody>
          <a:bodyPr wrap="square" rtlCol="0">
            <a:spAutoFit/>
          </a:bodyPr>
          <a:lstStyle/>
          <a:p>
            <a:r>
              <a:rPr lang="en-GB" sz="2400" dirty="0">
                <a:solidFill>
                  <a:schemeClr val="tx1">
                    <a:lumMod val="65000"/>
                    <a:lumOff val="35000"/>
                  </a:schemeClr>
                </a:solidFill>
                <a:latin typeface="Arial" panose="020B0604020202020204" pitchFamily="34" charset="0"/>
                <a:cs typeface="Arial" panose="020B0604020202020204" pitchFamily="34" charset="0"/>
              </a:rPr>
              <a:t>Click the arrow button to return to this Contents slide.</a:t>
            </a:r>
          </a:p>
        </p:txBody>
      </p:sp>
      <p:sp>
        <p:nvSpPr>
          <p:cNvPr id="4" name="Title 3">
            <a:extLst>
              <a:ext uri="{FF2B5EF4-FFF2-40B4-BE49-F238E27FC236}">
                <a16:creationId xmlns:a16="http://schemas.microsoft.com/office/drawing/2014/main" id="{EB238C35-3C03-4D16-99F1-BBF34DEA3727}"/>
              </a:ext>
            </a:extLst>
          </p:cNvPr>
          <p:cNvSpPr>
            <a:spLocks noGrp="1"/>
          </p:cNvSpPr>
          <p:nvPr>
            <p:ph type="title" idx="4294967295"/>
          </p:nvPr>
        </p:nvSpPr>
        <p:spPr>
          <a:xfrm>
            <a:off x="594008" y="246063"/>
            <a:ext cx="11140163" cy="426170"/>
          </a:xfrm>
        </p:spPr>
        <p:txBody>
          <a:bodyPr>
            <a:normAutofit fontScale="90000"/>
          </a:bodyPr>
          <a:lstStyle/>
          <a:p>
            <a:r>
              <a:rPr lang="en-GB" dirty="0">
                <a:solidFill>
                  <a:schemeClr val="bg1"/>
                </a:solidFill>
              </a:rPr>
              <a:t>Contents</a:t>
            </a:r>
          </a:p>
        </p:txBody>
      </p:sp>
    </p:spTree>
    <p:extLst>
      <p:ext uri="{BB962C8B-B14F-4D97-AF65-F5344CB8AC3E}">
        <p14:creationId xmlns:p14="http://schemas.microsoft.com/office/powerpoint/2010/main" val="97351729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Text Placeholder 1">
            <a:extLst>
              <a:ext uri="{FF2B5EF4-FFF2-40B4-BE49-F238E27FC236}">
                <a16:creationId xmlns:a16="http://schemas.microsoft.com/office/drawing/2014/main" id="{7ABC3E46-5B67-4C80-A50B-D16C362F744B}"/>
              </a:ext>
            </a:extLst>
          </p:cNvPr>
          <p:cNvSpPr>
            <a:spLocks noGrp="1" noChangeArrowheads="1"/>
          </p:cNvSpPr>
          <p:nvPr>
            <p:ph type="body" sz="quarter" idx="11"/>
          </p:nvPr>
        </p:nvSpPr>
        <p:spPr>
          <a:xfrm>
            <a:off x="0" y="0"/>
            <a:ext cx="12192000" cy="630238"/>
          </a:xfrm>
        </p:spPr>
        <p:txBody>
          <a:bodyPr/>
          <a:lstStyle/>
          <a:p>
            <a:pPr marL="0" indent="0">
              <a:tabLst>
                <a:tab pos="2243138" algn="l"/>
              </a:tabLst>
            </a:pPr>
            <a:r>
              <a:rPr lang="en-GB" altLang="en-US">
                <a:latin typeface="Myriad Pro" panose="020B0503030403020204" pitchFamily="34" charset="0"/>
                <a:ea typeface="Myriad Pro" panose="020B0503030403020204" pitchFamily="34" charset="0"/>
                <a:cs typeface="Myriad Pro" panose="020B0503030403020204" pitchFamily="34" charset="0"/>
              </a:rPr>
              <a:t>2.2 Multiplication: equal groups</a:t>
            </a:r>
            <a:r>
              <a:rPr lang="en-US" altLang="en-US">
                <a:latin typeface="Myriad Pro" panose="020B0503030403020204" pitchFamily="34" charset="0"/>
                <a:ea typeface="Myriad Pro" panose="020B0503030403020204" pitchFamily="34" charset="0"/>
                <a:cs typeface="Myriad Pro" panose="020B0503030403020204" pitchFamily="34" charset="0"/>
              </a:rPr>
              <a:t>   </a:t>
            </a:r>
            <a:r>
              <a:rPr lang="en-US" altLang="en-US">
                <a:solidFill>
                  <a:srgbClr val="00628C"/>
                </a:solidFill>
                <a:latin typeface="Myriad Pro" panose="020B0503030403020204" pitchFamily="34" charset="0"/>
                <a:ea typeface="Myriad Pro" panose="020B0503030403020204" pitchFamily="34" charset="0"/>
                <a:cs typeface="Myriad Pro" panose="020B0503030403020204" pitchFamily="34" charset="0"/>
              </a:rPr>
              <a:t>Step 2:3</a:t>
            </a:r>
          </a:p>
        </p:txBody>
      </p:sp>
      <p:pic>
        <p:nvPicPr>
          <p:cNvPr id="46083" name="Picture 2">
            <a:extLst>
              <a:ext uri="{FF2B5EF4-FFF2-40B4-BE49-F238E27FC236}">
                <a16:creationId xmlns:a16="http://schemas.microsoft.com/office/drawing/2014/main" id="{896138C4-2940-4304-BA2B-AC18AD321D4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28950" y="1262484"/>
            <a:ext cx="6134100" cy="3822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a:extLst>
              <a:ext uri="{FF2B5EF4-FFF2-40B4-BE49-F238E27FC236}">
                <a16:creationId xmlns:a16="http://schemas.microsoft.com/office/drawing/2014/main" id="{D9B8609D-16DC-406E-B6C9-866A22B31E8B}"/>
              </a:ext>
            </a:extLst>
          </p:cNvPr>
          <p:cNvSpPr txBox="1">
            <a:spLocks noChangeArrowheads="1"/>
          </p:cNvSpPr>
          <p:nvPr/>
        </p:nvSpPr>
        <p:spPr bwMode="auto">
          <a:xfrm>
            <a:off x="4224339" y="5143940"/>
            <a:ext cx="431958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fontAlgn="base">
              <a:spcAft>
                <a:spcPct val="0"/>
              </a:spcAft>
              <a:buNone/>
            </a:pPr>
            <a:r>
              <a:rPr lang="en-GB" altLang="en-US" sz="2400" dirty="0">
                <a:solidFill>
                  <a:srgbClr val="000000"/>
                </a:solidFill>
                <a:latin typeface="Myriad Pro" panose="020B0503030403020204" pitchFamily="34" charset="0"/>
              </a:rPr>
              <a:t>There are 2 groups of 6. </a:t>
            </a:r>
          </a:p>
        </p:txBody>
      </p:sp>
      <p:sp>
        <p:nvSpPr>
          <p:cNvPr id="46085" name="Rectangle 4">
            <a:extLst>
              <a:ext uri="{FF2B5EF4-FFF2-40B4-BE49-F238E27FC236}">
                <a16:creationId xmlns:a16="http://schemas.microsoft.com/office/drawing/2014/main" id="{409BFEF4-8D84-40A9-8374-C6359BDA002F}"/>
              </a:ext>
            </a:extLst>
          </p:cNvPr>
          <p:cNvSpPr>
            <a:spLocks noChangeArrowheads="1"/>
          </p:cNvSpPr>
          <p:nvPr/>
        </p:nvSpPr>
        <p:spPr bwMode="auto">
          <a:xfrm>
            <a:off x="4224339" y="5694803"/>
            <a:ext cx="341465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fontAlgn="base">
              <a:spcAft>
                <a:spcPct val="0"/>
              </a:spcAft>
              <a:buNone/>
            </a:pPr>
            <a:r>
              <a:rPr lang="en-GB" altLang="en-US" sz="2400">
                <a:solidFill>
                  <a:srgbClr val="000000"/>
                </a:solidFill>
                <a:latin typeface="Myriad Pro" panose="020B0503030403020204" pitchFamily="34" charset="0"/>
              </a:rPr>
              <a:t>There are 6 groups of 2.</a:t>
            </a:r>
          </a:p>
        </p:txBody>
      </p:sp>
      <p:sp>
        <p:nvSpPr>
          <p:cNvPr id="6" name="TextBox 5">
            <a:extLst>
              <a:ext uri="{FF2B5EF4-FFF2-40B4-BE49-F238E27FC236}">
                <a16:creationId xmlns:a16="http://schemas.microsoft.com/office/drawing/2014/main" id="{77A3D4D2-2AED-49DB-ADD4-356C68B9D503}"/>
              </a:ext>
            </a:extLst>
          </p:cNvPr>
          <p:cNvSpPr txBox="1">
            <a:spLocks noChangeArrowheads="1"/>
          </p:cNvSpPr>
          <p:nvPr/>
        </p:nvSpPr>
        <p:spPr bwMode="auto">
          <a:xfrm>
            <a:off x="7491084" y="5085184"/>
            <a:ext cx="428322"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fontAlgn="base">
              <a:spcAft>
                <a:spcPct val="0"/>
              </a:spcAft>
              <a:buClr>
                <a:srgbClr val="82CBDD"/>
              </a:buClr>
              <a:buNone/>
            </a:pPr>
            <a:r>
              <a:rPr lang="en-GB" altLang="en-US" sz="3000" dirty="0">
                <a:solidFill>
                  <a:srgbClr val="FF0000"/>
                </a:solidFill>
                <a:latin typeface="Myriad Pro Semibold"/>
                <a:ea typeface="Myriad Pro Semibold"/>
                <a:cs typeface="Myriad Pro Semibold"/>
                <a:sym typeface="Wingdings" panose="05000000000000000000" pitchFamily="2" charset="2"/>
              </a:rPr>
              <a:t></a:t>
            </a:r>
            <a:endParaRPr lang="en-GB" altLang="en-US" sz="3000" dirty="0">
              <a:solidFill>
                <a:srgbClr val="FF0000"/>
              </a:solidFill>
              <a:latin typeface="Myriad Pro Semibold"/>
              <a:ea typeface="Myriad Pro Semibold"/>
              <a:cs typeface="Myriad Pro Semibold"/>
            </a:endParaRPr>
          </a:p>
        </p:txBody>
      </p:sp>
      <p:sp>
        <p:nvSpPr>
          <p:cNvPr id="7" name="TextBox 6">
            <a:extLst>
              <a:ext uri="{FF2B5EF4-FFF2-40B4-BE49-F238E27FC236}">
                <a16:creationId xmlns:a16="http://schemas.microsoft.com/office/drawing/2014/main" id="{0E959F89-665F-4E13-88AF-FC838387A445}"/>
              </a:ext>
            </a:extLst>
          </p:cNvPr>
          <p:cNvSpPr txBox="1">
            <a:spLocks noChangeArrowheads="1"/>
          </p:cNvSpPr>
          <p:nvPr/>
        </p:nvSpPr>
        <p:spPr bwMode="auto">
          <a:xfrm>
            <a:off x="7480574" y="5628672"/>
            <a:ext cx="487634"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fontAlgn="base">
              <a:spcAft>
                <a:spcPct val="0"/>
              </a:spcAft>
              <a:buClr>
                <a:srgbClr val="82CBDD"/>
              </a:buClr>
              <a:buNone/>
            </a:pPr>
            <a:r>
              <a:rPr lang="en-GB" altLang="en-US" sz="3000" dirty="0">
                <a:solidFill>
                  <a:srgbClr val="008000"/>
                </a:solidFill>
                <a:latin typeface="Myriad Pro Semibold"/>
                <a:ea typeface="Myriad Pro Semibold"/>
                <a:cs typeface="Myriad Pro Semibold"/>
                <a:sym typeface="Wingdings" panose="05000000000000000000" pitchFamily="2" charset="2"/>
              </a:rPr>
              <a:t></a:t>
            </a:r>
            <a:endParaRPr lang="en-GB" altLang="en-US" sz="3000" dirty="0">
              <a:solidFill>
                <a:srgbClr val="008000"/>
              </a:solidFill>
              <a:latin typeface="Myriad Pro Semibold"/>
              <a:ea typeface="Myriad Pro Semibold"/>
              <a:cs typeface="Myriad Pro Semibold"/>
            </a:endParaRPr>
          </a:p>
        </p:txBody>
      </p:sp>
      <p:sp>
        <p:nvSpPr>
          <p:cNvPr id="8" name="TextBox 7"/>
          <p:cNvSpPr txBox="1"/>
          <p:nvPr/>
        </p:nvSpPr>
        <p:spPr bwMode="auto">
          <a:xfrm>
            <a:off x="2785287" y="764705"/>
            <a:ext cx="662142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marL="457200" indent="-457200" algn="ctr" eaLnBrk="0" fontAlgn="base" hangingPunct="0">
              <a:spcBef>
                <a:spcPct val="0"/>
              </a:spcBef>
              <a:spcAft>
                <a:spcPct val="0"/>
              </a:spcAft>
              <a:buClr>
                <a:srgbClr val="82CBDD"/>
              </a:buClr>
            </a:pPr>
            <a:r>
              <a:rPr lang="en-US" sz="2400" dirty="0">
                <a:solidFill>
                  <a:srgbClr val="000000"/>
                </a:solidFill>
                <a:latin typeface="Myriad Pro" panose="020B0503030403020204" pitchFamily="34" charset="0"/>
              </a:rPr>
              <a:t>Which sentence correctly describes the picture?</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par>
                    <p:cTn id="12" fill="hold" nodeType="clickPar">
                      <p:stCondLst>
                        <p:cond delay="indefinite"/>
                      </p:stCondLst>
                      <p:childTnLst>
                        <p:par>
                          <p:cTn id="13" fill="hold" nodeType="withGroup">
                            <p:stCondLst>
                              <p:cond delay="0"/>
                            </p:stCondLst>
                            <p:childTnLst>
                              <p:par>
                                <p:cTn id="14" presetID="10" presetClass="exit" presetSubtype="0" fill="hold" grpId="1" nodeType="clickEffect">
                                  <p:stCondLst>
                                    <p:cond delay="0"/>
                                  </p:stCondLst>
                                  <p:childTnLst>
                                    <p:animEffect transition="out" filter="fade">
                                      <p:cBhvr>
                                        <p:cTn id="15" dur="500"/>
                                        <p:tgtEl>
                                          <p:spTgt spid="6"/>
                                        </p:tgtEl>
                                      </p:cBhvr>
                                    </p:animEffect>
                                    <p:set>
                                      <p:cBhvr>
                                        <p:cTn id="16" dur="1" fill="hold">
                                          <p:stCondLst>
                                            <p:cond delay="499"/>
                                          </p:stCondLst>
                                        </p:cTn>
                                        <p:tgtEl>
                                          <p:spTgt spid="6"/>
                                        </p:tgtEl>
                                        <p:attrNameLst>
                                          <p:attrName>style.visibility</p:attrName>
                                        </p:attrNameLst>
                                      </p:cBhvr>
                                      <p:to>
                                        <p:strVal val="hidden"/>
                                      </p:to>
                                    </p:set>
                                  </p:childTnLst>
                                </p:cTn>
                              </p:par>
                              <p:par>
                                <p:cTn id="17" presetID="10" presetClass="exit" presetSubtype="0" fill="hold" grpId="0" nodeType="withEffect">
                                  <p:stCondLst>
                                    <p:cond delay="0"/>
                                  </p:stCondLst>
                                  <p:childTnLst>
                                    <p:animEffect transition="out" filter="fade">
                                      <p:cBhvr>
                                        <p:cTn id="18" dur="500"/>
                                        <p:tgtEl>
                                          <p:spTgt spid="4"/>
                                        </p:tgtEl>
                                      </p:cBhvr>
                                    </p:animEffect>
                                    <p:set>
                                      <p:cBhvr>
                                        <p:cTn id="19"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6" grpId="1"/>
      <p:bldP spid="7" grpId="0"/>
    </p:bldLst>
  </p:timing>
</p:sld>
</file>

<file path=ppt/slides/slide3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2.5 Commutativity, doubling and halving</a:t>
            </a:r>
            <a:r>
              <a:rPr lang="en-GB" dirty="0"/>
              <a:t>	  </a:t>
            </a:r>
            <a:r>
              <a:rPr lang="en-US" dirty="0">
                <a:solidFill>
                  <a:srgbClr val="00628C"/>
                </a:solidFill>
              </a:rPr>
              <a:t>Step 3:3</a:t>
            </a:r>
          </a:p>
        </p:txBody>
      </p:sp>
      <p:grpSp>
        <p:nvGrpSpPr>
          <p:cNvPr id="3" name="Group 2">
            <a:extLst>
              <a:ext uri="{FF2B5EF4-FFF2-40B4-BE49-F238E27FC236}">
                <a16:creationId xmlns:a16="http://schemas.microsoft.com/office/drawing/2014/main" id="{8F232BD5-01D4-4C68-AE94-83ABA11DD921}"/>
              </a:ext>
            </a:extLst>
          </p:cNvPr>
          <p:cNvGrpSpPr/>
          <p:nvPr/>
        </p:nvGrpSpPr>
        <p:grpSpPr>
          <a:xfrm>
            <a:off x="3940889" y="1853873"/>
            <a:ext cx="4320000" cy="1656000"/>
            <a:chOff x="2416889" y="2076893"/>
            <a:chExt cx="4320000" cy="1656000"/>
          </a:xfrm>
        </p:grpSpPr>
        <p:sp>
          <p:nvSpPr>
            <p:cNvPr id="4" name="TextBox 3">
              <a:extLst>
                <a:ext uri="{FF2B5EF4-FFF2-40B4-BE49-F238E27FC236}">
                  <a16:creationId xmlns:a16="http://schemas.microsoft.com/office/drawing/2014/main" id="{50B777B7-8EB8-4069-8C61-B9F940E488CD}"/>
                </a:ext>
              </a:extLst>
            </p:cNvPr>
            <p:cNvSpPr txBox="1"/>
            <p:nvPr/>
          </p:nvSpPr>
          <p:spPr bwMode="auto">
            <a:xfrm>
              <a:off x="4395636" y="2268214"/>
              <a:ext cx="3513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8</a:t>
              </a:r>
            </a:p>
          </p:txBody>
        </p:sp>
        <p:sp>
          <p:nvSpPr>
            <p:cNvPr id="5" name="Rectangle 4">
              <a:extLst>
                <a:ext uri="{FF2B5EF4-FFF2-40B4-BE49-F238E27FC236}">
                  <a16:creationId xmlns:a16="http://schemas.microsoft.com/office/drawing/2014/main" id="{6C9878D4-7300-4806-86F8-36AC836631FC}"/>
                </a:ext>
              </a:extLst>
            </p:cNvPr>
            <p:cNvSpPr/>
            <p:nvPr/>
          </p:nvSpPr>
          <p:spPr bwMode="auto">
            <a:xfrm>
              <a:off x="2416889" y="2076893"/>
              <a:ext cx="4320000" cy="1656000"/>
            </a:xfrm>
            <a:prstGeom prst="rect">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cxnSp>
          <p:nvCxnSpPr>
            <p:cNvPr id="6" name="Straight Connector 5">
              <a:extLst>
                <a:ext uri="{FF2B5EF4-FFF2-40B4-BE49-F238E27FC236}">
                  <a16:creationId xmlns:a16="http://schemas.microsoft.com/office/drawing/2014/main" id="{D392D7A3-533B-4618-B465-9D09EBC6CF6A}"/>
                </a:ext>
              </a:extLst>
            </p:cNvPr>
            <p:cNvCxnSpPr/>
            <p:nvPr/>
          </p:nvCxnSpPr>
          <p:spPr bwMode="auto">
            <a:xfrm>
              <a:off x="2416889" y="2914418"/>
              <a:ext cx="4320000" cy="0"/>
            </a:xfrm>
            <a:prstGeom prst="lin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 name="Straight Connector 6">
              <a:extLst>
                <a:ext uri="{FF2B5EF4-FFF2-40B4-BE49-F238E27FC236}">
                  <a16:creationId xmlns:a16="http://schemas.microsoft.com/office/drawing/2014/main" id="{DA3695F6-BF54-438B-9ECB-B324C9209AAB}"/>
                </a:ext>
              </a:extLst>
            </p:cNvPr>
            <p:cNvCxnSpPr/>
            <p:nvPr/>
          </p:nvCxnSpPr>
          <p:spPr bwMode="auto">
            <a:xfrm>
              <a:off x="4576889" y="2904218"/>
              <a:ext cx="0" cy="828675"/>
            </a:xfrm>
            <a:prstGeom prst="lin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8" name="TextBox 7">
              <a:extLst>
                <a:ext uri="{FF2B5EF4-FFF2-40B4-BE49-F238E27FC236}">
                  <a16:creationId xmlns:a16="http://schemas.microsoft.com/office/drawing/2014/main" id="{921059F2-4B2D-43FA-BD99-41DA7AF5627E}"/>
                </a:ext>
              </a:extLst>
            </p:cNvPr>
            <p:cNvSpPr txBox="1"/>
            <p:nvPr/>
          </p:nvSpPr>
          <p:spPr bwMode="auto">
            <a:xfrm>
              <a:off x="3310488" y="3087723"/>
              <a:ext cx="3513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4</a:t>
              </a:r>
            </a:p>
          </p:txBody>
        </p:sp>
        <p:sp>
          <p:nvSpPr>
            <p:cNvPr id="9" name="TextBox 8">
              <a:extLst>
                <a:ext uri="{FF2B5EF4-FFF2-40B4-BE49-F238E27FC236}">
                  <a16:creationId xmlns:a16="http://schemas.microsoft.com/office/drawing/2014/main" id="{4DC94CB0-2104-41AE-883B-68314F69154E}"/>
                </a:ext>
              </a:extLst>
            </p:cNvPr>
            <p:cNvSpPr txBox="1"/>
            <p:nvPr/>
          </p:nvSpPr>
          <p:spPr bwMode="auto">
            <a:xfrm>
              <a:off x="5481200" y="3087723"/>
              <a:ext cx="3513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4</a:t>
              </a:r>
            </a:p>
          </p:txBody>
        </p:sp>
      </p:grpSp>
      <p:sp>
        <p:nvSpPr>
          <p:cNvPr id="10" name="TextBox 9">
            <a:extLst>
              <a:ext uri="{FF2B5EF4-FFF2-40B4-BE49-F238E27FC236}">
                <a16:creationId xmlns:a16="http://schemas.microsoft.com/office/drawing/2014/main" id="{804E4FF8-FDC9-434D-A84A-31A89701F624}"/>
              </a:ext>
            </a:extLst>
          </p:cNvPr>
          <p:cNvSpPr txBox="1"/>
          <p:nvPr/>
        </p:nvSpPr>
        <p:spPr bwMode="auto">
          <a:xfrm>
            <a:off x="5373688" y="3906294"/>
            <a:ext cx="144462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2 × 4 = 8</a:t>
            </a:r>
          </a:p>
        </p:txBody>
      </p:sp>
      <p:sp>
        <p:nvSpPr>
          <p:cNvPr id="11" name="TextBox 10">
            <a:extLst>
              <a:ext uri="{FF2B5EF4-FFF2-40B4-BE49-F238E27FC236}">
                <a16:creationId xmlns:a16="http://schemas.microsoft.com/office/drawing/2014/main" id="{A836DF07-D2A9-49F2-B04F-3B0B0AC404F5}"/>
              </a:ext>
            </a:extLst>
          </p:cNvPr>
          <p:cNvSpPr txBox="1"/>
          <p:nvPr/>
        </p:nvSpPr>
        <p:spPr bwMode="auto">
          <a:xfrm>
            <a:off x="4349373" y="4637476"/>
            <a:ext cx="349326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Half of 8 is equal to       .</a:t>
            </a:r>
          </a:p>
        </p:txBody>
      </p:sp>
      <p:sp>
        <p:nvSpPr>
          <p:cNvPr id="12" name="TextBox 11">
            <a:extLst>
              <a:ext uri="{FF2B5EF4-FFF2-40B4-BE49-F238E27FC236}">
                <a16:creationId xmlns:a16="http://schemas.microsoft.com/office/drawing/2014/main" id="{82F1D029-AB16-4857-AB90-8263F6972948}"/>
              </a:ext>
            </a:extLst>
          </p:cNvPr>
          <p:cNvSpPr txBox="1"/>
          <p:nvPr/>
        </p:nvSpPr>
        <p:spPr bwMode="auto">
          <a:xfrm>
            <a:off x="4264029" y="5368659"/>
            <a:ext cx="366395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Double        is equal to 8.</a:t>
            </a:r>
          </a:p>
        </p:txBody>
      </p:sp>
      <p:sp>
        <p:nvSpPr>
          <p:cNvPr id="13" name="Rectangle 12">
            <a:extLst>
              <a:ext uri="{FF2B5EF4-FFF2-40B4-BE49-F238E27FC236}">
                <a16:creationId xmlns:a16="http://schemas.microsoft.com/office/drawing/2014/main" id="{30E7CD4A-175C-49D9-B6A8-E9BAF83C0649}"/>
              </a:ext>
            </a:extLst>
          </p:cNvPr>
          <p:cNvSpPr/>
          <p:nvPr/>
        </p:nvSpPr>
        <p:spPr bwMode="auto">
          <a:xfrm>
            <a:off x="7170197" y="4637476"/>
            <a:ext cx="461665" cy="461665"/>
          </a:xfrm>
          <a:prstGeom prst="rect">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14" name="TextBox 13">
            <a:extLst>
              <a:ext uri="{FF2B5EF4-FFF2-40B4-BE49-F238E27FC236}">
                <a16:creationId xmlns:a16="http://schemas.microsoft.com/office/drawing/2014/main" id="{F99A72F7-BBD7-4894-B5A8-C013A1D65779}"/>
              </a:ext>
            </a:extLst>
          </p:cNvPr>
          <p:cNvSpPr txBox="1"/>
          <p:nvPr/>
        </p:nvSpPr>
        <p:spPr bwMode="auto">
          <a:xfrm>
            <a:off x="7225340" y="4637475"/>
            <a:ext cx="3513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4</a:t>
            </a:r>
          </a:p>
        </p:txBody>
      </p:sp>
      <p:sp>
        <p:nvSpPr>
          <p:cNvPr id="15" name="Rectangle 14">
            <a:extLst>
              <a:ext uri="{FF2B5EF4-FFF2-40B4-BE49-F238E27FC236}">
                <a16:creationId xmlns:a16="http://schemas.microsoft.com/office/drawing/2014/main" id="{90305D33-7C24-4BC9-AF87-B73E948CCDDC}"/>
              </a:ext>
            </a:extLst>
          </p:cNvPr>
          <p:cNvSpPr/>
          <p:nvPr/>
        </p:nvSpPr>
        <p:spPr bwMode="auto">
          <a:xfrm>
            <a:off x="5495115" y="5368659"/>
            <a:ext cx="461665" cy="461665"/>
          </a:xfrm>
          <a:prstGeom prst="rect">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16" name="TextBox 15">
            <a:extLst>
              <a:ext uri="{FF2B5EF4-FFF2-40B4-BE49-F238E27FC236}">
                <a16:creationId xmlns:a16="http://schemas.microsoft.com/office/drawing/2014/main" id="{F51635C7-114F-4757-BBFE-4C4A814F824F}"/>
              </a:ext>
            </a:extLst>
          </p:cNvPr>
          <p:cNvSpPr txBox="1"/>
          <p:nvPr/>
        </p:nvSpPr>
        <p:spPr bwMode="auto">
          <a:xfrm>
            <a:off x="5550258" y="5368658"/>
            <a:ext cx="3513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4</a:t>
            </a:r>
          </a:p>
        </p:txBody>
      </p:sp>
    </p:spTree>
    <p:extLst>
      <p:ext uri="{BB962C8B-B14F-4D97-AF65-F5344CB8AC3E}">
        <p14:creationId xmlns:p14="http://schemas.microsoft.com/office/powerpoint/2010/main" val="19909834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500"/>
                                        <p:tgtEl>
                                          <p:spTgt spid="13"/>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fade">
                                      <p:cBhvr>
                                        <p:cTn id="20" dur="500"/>
                                        <p:tgtEl>
                                          <p:spTgt spid="12"/>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fade">
                                      <p:cBhvr>
                                        <p:cTn id="23" dur="500"/>
                                        <p:tgtEl>
                                          <p:spTgt spid="15"/>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fade">
                                      <p:cBhvr>
                                        <p:cTn id="28" dur="500"/>
                                        <p:tgtEl>
                                          <p:spTgt spid="14"/>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fade">
                                      <p:cBhvr>
                                        <p:cTn id="31"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3" grpId="0" animBg="1"/>
      <p:bldP spid="14" grpId="0"/>
      <p:bldP spid="15" grpId="0" animBg="1"/>
      <p:bldP spid="16" grpId="0"/>
    </p:bldLst>
  </p:timing>
</p:sld>
</file>

<file path=ppt/slides/slide3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2.5 Commutativity, doubling and halving</a:t>
            </a:r>
            <a:r>
              <a:rPr lang="en-GB" dirty="0"/>
              <a:t>	  </a:t>
            </a:r>
            <a:r>
              <a:rPr lang="en-US" dirty="0">
                <a:solidFill>
                  <a:srgbClr val="00628C"/>
                </a:solidFill>
              </a:rPr>
              <a:t>Step 3:3</a:t>
            </a:r>
          </a:p>
        </p:txBody>
      </p:sp>
      <p:grpSp>
        <p:nvGrpSpPr>
          <p:cNvPr id="17" name="Group 16">
            <a:extLst>
              <a:ext uri="{FF2B5EF4-FFF2-40B4-BE49-F238E27FC236}">
                <a16:creationId xmlns:a16="http://schemas.microsoft.com/office/drawing/2014/main" id="{D420C1C2-8D22-4D44-AB1A-D7F69C447882}"/>
              </a:ext>
            </a:extLst>
          </p:cNvPr>
          <p:cNvGrpSpPr/>
          <p:nvPr/>
        </p:nvGrpSpPr>
        <p:grpSpPr>
          <a:xfrm>
            <a:off x="1998105" y="980979"/>
            <a:ext cx="3705666" cy="2405580"/>
            <a:chOff x="474105" y="980979"/>
            <a:chExt cx="3705666" cy="2405580"/>
          </a:xfrm>
        </p:grpSpPr>
        <p:sp>
          <p:nvSpPr>
            <p:cNvPr id="4" name="TextBox 3">
              <a:extLst>
                <a:ext uri="{FF2B5EF4-FFF2-40B4-BE49-F238E27FC236}">
                  <a16:creationId xmlns:a16="http://schemas.microsoft.com/office/drawing/2014/main" id="{B8E33856-5ADC-4440-B0DA-5C3ABA8E45EB}"/>
                </a:ext>
              </a:extLst>
            </p:cNvPr>
            <p:cNvSpPr txBox="1"/>
            <p:nvPr/>
          </p:nvSpPr>
          <p:spPr bwMode="auto">
            <a:xfrm>
              <a:off x="2151249" y="1030032"/>
              <a:ext cx="3513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2</a:t>
              </a:r>
            </a:p>
          </p:txBody>
        </p:sp>
        <p:sp>
          <p:nvSpPr>
            <p:cNvPr id="8" name="TextBox 7">
              <a:extLst>
                <a:ext uri="{FF2B5EF4-FFF2-40B4-BE49-F238E27FC236}">
                  <a16:creationId xmlns:a16="http://schemas.microsoft.com/office/drawing/2014/main" id="{EEE17E2E-28E1-4C3E-89A8-65254F3F6427}"/>
                </a:ext>
              </a:extLst>
            </p:cNvPr>
            <p:cNvSpPr txBox="1"/>
            <p:nvPr/>
          </p:nvSpPr>
          <p:spPr bwMode="auto">
            <a:xfrm>
              <a:off x="1224833" y="1585979"/>
              <a:ext cx="3513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1</a:t>
              </a:r>
              <a:endParaRPr lang="en-GB" sz="2400" dirty="0">
                <a:solidFill>
                  <a:srgbClr val="C00000"/>
                </a:solidFill>
                <a:latin typeface="Myriad Pro Semibold" charset="0"/>
                <a:ea typeface="Myriad Pro Semibold" charset="0"/>
                <a:cs typeface="Myriad Pro Semibold" charset="0"/>
              </a:endParaRPr>
            </a:p>
          </p:txBody>
        </p:sp>
        <p:sp>
          <p:nvSpPr>
            <p:cNvPr id="9" name="TextBox 8">
              <a:extLst>
                <a:ext uri="{FF2B5EF4-FFF2-40B4-BE49-F238E27FC236}">
                  <a16:creationId xmlns:a16="http://schemas.microsoft.com/office/drawing/2014/main" id="{112BECC5-4FB5-441B-B1AE-405568C3C061}"/>
                </a:ext>
              </a:extLst>
            </p:cNvPr>
            <p:cNvSpPr txBox="1"/>
            <p:nvPr/>
          </p:nvSpPr>
          <p:spPr bwMode="auto">
            <a:xfrm>
              <a:off x="3077665" y="1585979"/>
              <a:ext cx="3513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1</a:t>
              </a:r>
              <a:endParaRPr lang="en-GB" sz="2400" dirty="0">
                <a:solidFill>
                  <a:srgbClr val="C00000"/>
                </a:solidFill>
                <a:latin typeface="Myriad Pro Semibold" charset="0"/>
                <a:ea typeface="Myriad Pro Semibold" charset="0"/>
                <a:cs typeface="Myriad Pro Semibold" charset="0"/>
              </a:endParaRPr>
            </a:p>
          </p:txBody>
        </p:sp>
        <p:sp>
          <p:nvSpPr>
            <p:cNvPr id="10" name="TextBox 9">
              <a:extLst>
                <a:ext uri="{FF2B5EF4-FFF2-40B4-BE49-F238E27FC236}">
                  <a16:creationId xmlns:a16="http://schemas.microsoft.com/office/drawing/2014/main" id="{A53335D5-3172-45D9-B321-5F2BB93146BE}"/>
                </a:ext>
              </a:extLst>
            </p:cNvPr>
            <p:cNvSpPr txBox="1"/>
            <p:nvPr/>
          </p:nvSpPr>
          <p:spPr bwMode="auto">
            <a:xfrm>
              <a:off x="1659928" y="2210093"/>
              <a:ext cx="133402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200" dirty="0">
                  <a:solidFill>
                    <a:srgbClr val="000000"/>
                  </a:solidFill>
                  <a:latin typeface="Myriad Pro Semibold" charset="0"/>
                  <a:ea typeface="Myriad Pro Semibold" charset="0"/>
                  <a:cs typeface="Myriad Pro Semibold" charset="0"/>
                </a:rPr>
                <a:t>2 × 1 = 2</a:t>
              </a:r>
            </a:p>
          </p:txBody>
        </p:sp>
        <p:sp>
          <p:nvSpPr>
            <p:cNvPr id="11" name="TextBox 10">
              <a:extLst>
                <a:ext uri="{FF2B5EF4-FFF2-40B4-BE49-F238E27FC236}">
                  <a16:creationId xmlns:a16="http://schemas.microsoft.com/office/drawing/2014/main" id="{185B5681-567F-4C9E-9417-DBDC5EB0A182}"/>
                </a:ext>
              </a:extLst>
            </p:cNvPr>
            <p:cNvSpPr txBox="1"/>
            <p:nvPr/>
          </p:nvSpPr>
          <p:spPr bwMode="auto">
            <a:xfrm>
              <a:off x="1446858" y="2582883"/>
              <a:ext cx="1760161"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200" dirty="0">
                  <a:solidFill>
                    <a:srgbClr val="000000"/>
                  </a:solidFill>
                  <a:latin typeface="Myriad Pro Semibold" charset="0"/>
                  <a:ea typeface="Myriad Pro Semibold" charset="0"/>
                  <a:cs typeface="Myriad Pro Semibold" charset="0"/>
                </a:rPr>
                <a:t>half of 2 = 1</a:t>
              </a:r>
            </a:p>
          </p:txBody>
        </p:sp>
        <p:sp>
          <p:nvSpPr>
            <p:cNvPr id="12" name="TextBox 11">
              <a:extLst>
                <a:ext uri="{FF2B5EF4-FFF2-40B4-BE49-F238E27FC236}">
                  <a16:creationId xmlns:a16="http://schemas.microsoft.com/office/drawing/2014/main" id="{776A41AE-4057-4045-8E3E-EF2CF3FD6596}"/>
                </a:ext>
              </a:extLst>
            </p:cNvPr>
            <p:cNvSpPr txBox="1"/>
            <p:nvPr/>
          </p:nvSpPr>
          <p:spPr bwMode="auto">
            <a:xfrm>
              <a:off x="1403448" y="2955672"/>
              <a:ext cx="184698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200" dirty="0">
                  <a:solidFill>
                    <a:srgbClr val="000000"/>
                  </a:solidFill>
                  <a:latin typeface="Myriad Pro Semibold" charset="0"/>
                  <a:ea typeface="Myriad Pro Semibold" charset="0"/>
                  <a:cs typeface="Myriad Pro Semibold" charset="0"/>
                </a:rPr>
                <a:t>double 1 = 2</a:t>
              </a:r>
            </a:p>
          </p:txBody>
        </p:sp>
        <p:sp>
          <p:nvSpPr>
            <p:cNvPr id="5" name="Rectangle 4">
              <a:extLst>
                <a:ext uri="{FF2B5EF4-FFF2-40B4-BE49-F238E27FC236}">
                  <a16:creationId xmlns:a16="http://schemas.microsoft.com/office/drawing/2014/main" id="{8004001A-109D-4BE6-890D-454171C9763C}"/>
                </a:ext>
              </a:extLst>
            </p:cNvPr>
            <p:cNvSpPr/>
            <p:nvPr/>
          </p:nvSpPr>
          <p:spPr bwMode="auto">
            <a:xfrm>
              <a:off x="474105" y="980979"/>
              <a:ext cx="3705666" cy="1111465"/>
            </a:xfrm>
            <a:prstGeom prst="rect">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cxnSp>
          <p:nvCxnSpPr>
            <p:cNvPr id="6" name="Straight Connector 5">
              <a:extLst>
                <a:ext uri="{FF2B5EF4-FFF2-40B4-BE49-F238E27FC236}">
                  <a16:creationId xmlns:a16="http://schemas.microsoft.com/office/drawing/2014/main" id="{DA58A8D7-903A-4C1B-9CE0-93D4A62F2248}"/>
                </a:ext>
              </a:extLst>
            </p:cNvPr>
            <p:cNvCxnSpPr/>
            <p:nvPr/>
          </p:nvCxnSpPr>
          <p:spPr bwMode="auto">
            <a:xfrm>
              <a:off x="474105" y="1536711"/>
              <a:ext cx="3705666" cy="0"/>
            </a:xfrm>
            <a:prstGeom prst="lin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 name="Straight Connector 6">
              <a:extLst>
                <a:ext uri="{FF2B5EF4-FFF2-40B4-BE49-F238E27FC236}">
                  <a16:creationId xmlns:a16="http://schemas.microsoft.com/office/drawing/2014/main" id="{280E6FA8-B254-4EEE-81CE-776D14ACFAF3}"/>
                </a:ext>
              </a:extLst>
            </p:cNvPr>
            <p:cNvCxnSpPr>
              <a:cxnSpLocks/>
              <a:endCxn id="5" idx="2"/>
            </p:cNvCxnSpPr>
            <p:nvPr/>
          </p:nvCxnSpPr>
          <p:spPr bwMode="auto">
            <a:xfrm>
              <a:off x="2326938" y="1549276"/>
              <a:ext cx="0" cy="543168"/>
            </a:xfrm>
            <a:prstGeom prst="lin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grpSp>
        <p:nvGrpSpPr>
          <p:cNvPr id="18" name="Group 17">
            <a:extLst>
              <a:ext uri="{FF2B5EF4-FFF2-40B4-BE49-F238E27FC236}">
                <a16:creationId xmlns:a16="http://schemas.microsoft.com/office/drawing/2014/main" id="{C603001E-F208-402E-A6A7-960177FFACA5}"/>
              </a:ext>
            </a:extLst>
          </p:cNvPr>
          <p:cNvGrpSpPr/>
          <p:nvPr/>
        </p:nvGrpSpPr>
        <p:grpSpPr>
          <a:xfrm>
            <a:off x="6488230" y="980979"/>
            <a:ext cx="3705666" cy="2405580"/>
            <a:chOff x="4964230" y="980979"/>
            <a:chExt cx="3705666" cy="2405580"/>
          </a:xfrm>
        </p:grpSpPr>
        <p:sp>
          <p:nvSpPr>
            <p:cNvPr id="66" name="TextBox 65">
              <a:extLst>
                <a:ext uri="{FF2B5EF4-FFF2-40B4-BE49-F238E27FC236}">
                  <a16:creationId xmlns:a16="http://schemas.microsoft.com/office/drawing/2014/main" id="{78BF6356-E7C0-4C37-AB2B-C38636F10E44}"/>
                </a:ext>
              </a:extLst>
            </p:cNvPr>
            <p:cNvSpPr txBox="1"/>
            <p:nvPr/>
          </p:nvSpPr>
          <p:spPr bwMode="auto">
            <a:xfrm>
              <a:off x="6641374" y="1030032"/>
              <a:ext cx="3513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4</a:t>
              </a:r>
            </a:p>
          </p:txBody>
        </p:sp>
        <p:sp>
          <p:nvSpPr>
            <p:cNvPr id="67" name="Rectangle 66">
              <a:extLst>
                <a:ext uri="{FF2B5EF4-FFF2-40B4-BE49-F238E27FC236}">
                  <a16:creationId xmlns:a16="http://schemas.microsoft.com/office/drawing/2014/main" id="{46A75507-F3B0-478E-90E7-19321FDE77CC}"/>
                </a:ext>
              </a:extLst>
            </p:cNvPr>
            <p:cNvSpPr/>
            <p:nvPr/>
          </p:nvSpPr>
          <p:spPr bwMode="auto">
            <a:xfrm>
              <a:off x="4964230" y="980979"/>
              <a:ext cx="3705666" cy="1111465"/>
            </a:xfrm>
            <a:prstGeom prst="rect">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cxnSp>
          <p:nvCxnSpPr>
            <p:cNvPr id="68" name="Straight Connector 67">
              <a:extLst>
                <a:ext uri="{FF2B5EF4-FFF2-40B4-BE49-F238E27FC236}">
                  <a16:creationId xmlns:a16="http://schemas.microsoft.com/office/drawing/2014/main" id="{752C0E18-D383-43EC-A958-434369505392}"/>
                </a:ext>
              </a:extLst>
            </p:cNvPr>
            <p:cNvCxnSpPr/>
            <p:nvPr/>
          </p:nvCxnSpPr>
          <p:spPr bwMode="auto">
            <a:xfrm>
              <a:off x="4964230" y="1536711"/>
              <a:ext cx="3705666" cy="0"/>
            </a:xfrm>
            <a:prstGeom prst="lin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9" name="Straight Connector 68">
              <a:extLst>
                <a:ext uri="{FF2B5EF4-FFF2-40B4-BE49-F238E27FC236}">
                  <a16:creationId xmlns:a16="http://schemas.microsoft.com/office/drawing/2014/main" id="{DC568868-E3BD-4CF3-9F37-8AA074CC07DB}"/>
                </a:ext>
              </a:extLst>
            </p:cNvPr>
            <p:cNvCxnSpPr>
              <a:cxnSpLocks/>
              <a:endCxn id="67" idx="2"/>
            </p:cNvCxnSpPr>
            <p:nvPr/>
          </p:nvCxnSpPr>
          <p:spPr bwMode="auto">
            <a:xfrm>
              <a:off x="6817063" y="1549276"/>
              <a:ext cx="0" cy="543168"/>
            </a:xfrm>
            <a:prstGeom prst="lin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70" name="TextBox 69">
              <a:extLst>
                <a:ext uri="{FF2B5EF4-FFF2-40B4-BE49-F238E27FC236}">
                  <a16:creationId xmlns:a16="http://schemas.microsoft.com/office/drawing/2014/main" id="{4583FA30-96BD-4842-81BA-9A807FDC2E53}"/>
                </a:ext>
              </a:extLst>
            </p:cNvPr>
            <p:cNvSpPr txBox="1"/>
            <p:nvPr/>
          </p:nvSpPr>
          <p:spPr bwMode="auto">
            <a:xfrm>
              <a:off x="5714957" y="1585979"/>
              <a:ext cx="3513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2</a:t>
              </a:r>
            </a:p>
          </p:txBody>
        </p:sp>
        <p:sp>
          <p:nvSpPr>
            <p:cNvPr id="71" name="TextBox 70">
              <a:extLst>
                <a:ext uri="{FF2B5EF4-FFF2-40B4-BE49-F238E27FC236}">
                  <a16:creationId xmlns:a16="http://schemas.microsoft.com/office/drawing/2014/main" id="{DBE5BB1A-FDC2-44F0-A74B-394DB929B762}"/>
                </a:ext>
              </a:extLst>
            </p:cNvPr>
            <p:cNvSpPr txBox="1"/>
            <p:nvPr/>
          </p:nvSpPr>
          <p:spPr bwMode="auto">
            <a:xfrm>
              <a:off x="7567790" y="1585979"/>
              <a:ext cx="3513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2</a:t>
              </a:r>
            </a:p>
          </p:txBody>
        </p:sp>
        <p:sp>
          <p:nvSpPr>
            <p:cNvPr id="72" name="TextBox 71">
              <a:extLst>
                <a:ext uri="{FF2B5EF4-FFF2-40B4-BE49-F238E27FC236}">
                  <a16:creationId xmlns:a16="http://schemas.microsoft.com/office/drawing/2014/main" id="{D46CA701-20A3-4251-A645-D1FF5615E05F}"/>
                </a:ext>
              </a:extLst>
            </p:cNvPr>
            <p:cNvSpPr txBox="1"/>
            <p:nvPr/>
          </p:nvSpPr>
          <p:spPr bwMode="auto">
            <a:xfrm>
              <a:off x="6150053" y="2210093"/>
              <a:ext cx="133402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200" dirty="0">
                  <a:solidFill>
                    <a:srgbClr val="000000"/>
                  </a:solidFill>
                  <a:latin typeface="Myriad Pro Semibold" charset="0"/>
                  <a:ea typeface="Myriad Pro Semibold" charset="0"/>
                  <a:cs typeface="Myriad Pro Semibold" charset="0"/>
                </a:rPr>
                <a:t>2 × 2 = 4</a:t>
              </a:r>
            </a:p>
          </p:txBody>
        </p:sp>
        <p:sp>
          <p:nvSpPr>
            <p:cNvPr id="73" name="TextBox 72">
              <a:extLst>
                <a:ext uri="{FF2B5EF4-FFF2-40B4-BE49-F238E27FC236}">
                  <a16:creationId xmlns:a16="http://schemas.microsoft.com/office/drawing/2014/main" id="{7ED7C566-BD08-4CBA-93B2-089A9363EC88}"/>
                </a:ext>
              </a:extLst>
            </p:cNvPr>
            <p:cNvSpPr txBox="1"/>
            <p:nvPr/>
          </p:nvSpPr>
          <p:spPr bwMode="auto">
            <a:xfrm>
              <a:off x="5975454" y="2582883"/>
              <a:ext cx="1683218"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200" dirty="0">
                  <a:solidFill>
                    <a:srgbClr val="000000"/>
                  </a:solidFill>
                  <a:latin typeface="Myriad Pro Semibold" charset="0"/>
                  <a:ea typeface="Myriad Pro Semibold" charset="0"/>
                  <a:cs typeface="Myriad Pro Semibold" charset="0"/>
                </a:rPr>
                <a:t>half of 4 = 2</a:t>
              </a:r>
            </a:p>
          </p:txBody>
        </p:sp>
        <p:sp>
          <p:nvSpPr>
            <p:cNvPr id="74" name="TextBox 73">
              <a:extLst>
                <a:ext uri="{FF2B5EF4-FFF2-40B4-BE49-F238E27FC236}">
                  <a16:creationId xmlns:a16="http://schemas.microsoft.com/office/drawing/2014/main" id="{EF339191-6E89-405D-ACBA-4D9DCD00F601}"/>
                </a:ext>
              </a:extLst>
            </p:cNvPr>
            <p:cNvSpPr txBox="1"/>
            <p:nvPr/>
          </p:nvSpPr>
          <p:spPr bwMode="auto">
            <a:xfrm>
              <a:off x="5924030" y="2955672"/>
              <a:ext cx="1786066"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200" dirty="0">
                  <a:solidFill>
                    <a:srgbClr val="000000"/>
                  </a:solidFill>
                  <a:latin typeface="Myriad Pro Semibold" charset="0"/>
                  <a:ea typeface="Myriad Pro Semibold" charset="0"/>
                  <a:cs typeface="Myriad Pro Semibold" charset="0"/>
                </a:rPr>
                <a:t>double 2 = 4</a:t>
              </a:r>
            </a:p>
          </p:txBody>
        </p:sp>
      </p:grpSp>
      <p:grpSp>
        <p:nvGrpSpPr>
          <p:cNvPr id="20" name="Group 19">
            <a:extLst>
              <a:ext uri="{FF2B5EF4-FFF2-40B4-BE49-F238E27FC236}">
                <a16:creationId xmlns:a16="http://schemas.microsoft.com/office/drawing/2014/main" id="{388D718C-A29C-426B-8DB9-9E312E7158B3}"/>
              </a:ext>
            </a:extLst>
          </p:cNvPr>
          <p:cNvGrpSpPr/>
          <p:nvPr/>
        </p:nvGrpSpPr>
        <p:grpSpPr>
          <a:xfrm>
            <a:off x="1998105" y="3798600"/>
            <a:ext cx="3705666" cy="2472486"/>
            <a:chOff x="474105" y="3798600"/>
            <a:chExt cx="3705666" cy="2472486"/>
          </a:xfrm>
        </p:grpSpPr>
        <p:sp>
          <p:nvSpPr>
            <p:cNvPr id="76" name="TextBox 75">
              <a:extLst>
                <a:ext uri="{FF2B5EF4-FFF2-40B4-BE49-F238E27FC236}">
                  <a16:creationId xmlns:a16="http://schemas.microsoft.com/office/drawing/2014/main" id="{B89C76CF-C0E3-488C-93B8-75A6D5C1D9AA}"/>
                </a:ext>
              </a:extLst>
            </p:cNvPr>
            <p:cNvSpPr txBox="1"/>
            <p:nvPr/>
          </p:nvSpPr>
          <p:spPr bwMode="auto">
            <a:xfrm>
              <a:off x="2151249" y="3846457"/>
              <a:ext cx="3513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6</a:t>
              </a:r>
            </a:p>
          </p:txBody>
        </p:sp>
        <p:sp>
          <p:nvSpPr>
            <p:cNvPr id="77" name="Rectangle 76">
              <a:extLst>
                <a:ext uri="{FF2B5EF4-FFF2-40B4-BE49-F238E27FC236}">
                  <a16:creationId xmlns:a16="http://schemas.microsoft.com/office/drawing/2014/main" id="{2D7636B9-3B6A-453B-83C6-9EA890608271}"/>
                </a:ext>
              </a:extLst>
            </p:cNvPr>
            <p:cNvSpPr/>
            <p:nvPr/>
          </p:nvSpPr>
          <p:spPr bwMode="auto">
            <a:xfrm>
              <a:off x="474105" y="3798600"/>
              <a:ext cx="3705666" cy="1111465"/>
            </a:xfrm>
            <a:prstGeom prst="rect">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cxnSp>
          <p:nvCxnSpPr>
            <p:cNvPr id="78" name="Straight Connector 77">
              <a:extLst>
                <a:ext uri="{FF2B5EF4-FFF2-40B4-BE49-F238E27FC236}">
                  <a16:creationId xmlns:a16="http://schemas.microsoft.com/office/drawing/2014/main" id="{E77EFE17-D343-4E97-B097-181A0BF8EA22}"/>
                </a:ext>
              </a:extLst>
            </p:cNvPr>
            <p:cNvCxnSpPr/>
            <p:nvPr/>
          </p:nvCxnSpPr>
          <p:spPr bwMode="auto">
            <a:xfrm>
              <a:off x="474105" y="4354332"/>
              <a:ext cx="3705666" cy="0"/>
            </a:xfrm>
            <a:prstGeom prst="lin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9" name="Straight Connector 78">
              <a:extLst>
                <a:ext uri="{FF2B5EF4-FFF2-40B4-BE49-F238E27FC236}">
                  <a16:creationId xmlns:a16="http://schemas.microsoft.com/office/drawing/2014/main" id="{473208E4-2126-4F3A-9210-010334B1F345}"/>
                </a:ext>
              </a:extLst>
            </p:cNvPr>
            <p:cNvCxnSpPr>
              <a:cxnSpLocks/>
              <a:endCxn id="77" idx="2"/>
            </p:cNvCxnSpPr>
            <p:nvPr/>
          </p:nvCxnSpPr>
          <p:spPr bwMode="auto">
            <a:xfrm>
              <a:off x="2326938" y="4366897"/>
              <a:ext cx="0" cy="543168"/>
            </a:xfrm>
            <a:prstGeom prst="lin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80" name="TextBox 79">
              <a:extLst>
                <a:ext uri="{FF2B5EF4-FFF2-40B4-BE49-F238E27FC236}">
                  <a16:creationId xmlns:a16="http://schemas.microsoft.com/office/drawing/2014/main" id="{FF351D8F-F6EF-4187-8099-BD4FDB2811B4}"/>
                </a:ext>
              </a:extLst>
            </p:cNvPr>
            <p:cNvSpPr txBox="1"/>
            <p:nvPr/>
          </p:nvSpPr>
          <p:spPr bwMode="auto">
            <a:xfrm>
              <a:off x="1224833" y="4406212"/>
              <a:ext cx="3513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3</a:t>
              </a:r>
              <a:endParaRPr lang="en-GB" sz="2400" dirty="0">
                <a:solidFill>
                  <a:srgbClr val="C00000"/>
                </a:solidFill>
                <a:latin typeface="Myriad Pro Semibold" charset="0"/>
                <a:ea typeface="Myriad Pro Semibold" charset="0"/>
                <a:cs typeface="Myriad Pro Semibold" charset="0"/>
              </a:endParaRPr>
            </a:p>
          </p:txBody>
        </p:sp>
        <p:sp>
          <p:nvSpPr>
            <p:cNvPr id="81" name="TextBox 80">
              <a:extLst>
                <a:ext uri="{FF2B5EF4-FFF2-40B4-BE49-F238E27FC236}">
                  <a16:creationId xmlns:a16="http://schemas.microsoft.com/office/drawing/2014/main" id="{F53540AE-6742-4F7A-827F-9263BA5CB515}"/>
                </a:ext>
              </a:extLst>
            </p:cNvPr>
            <p:cNvSpPr txBox="1"/>
            <p:nvPr/>
          </p:nvSpPr>
          <p:spPr bwMode="auto">
            <a:xfrm>
              <a:off x="3077665" y="4406212"/>
              <a:ext cx="3513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3</a:t>
              </a:r>
              <a:endParaRPr lang="en-GB" sz="2400" dirty="0">
                <a:solidFill>
                  <a:srgbClr val="C00000"/>
                </a:solidFill>
                <a:latin typeface="Myriad Pro Semibold" charset="0"/>
                <a:ea typeface="Myriad Pro Semibold" charset="0"/>
                <a:cs typeface="Myriad Pro Semibold" charset="0"/>
              </a:endParaRPr>
            </a:p>
          </p:txBody>
        </p:sp>
        <p:sp>
          <p:nvSpPr>
            <p:cNvPr id="82" name="TextBox 81">
              <a:extLst>
                <a:ext uri="{FF2B5EF4-FFF2-40B4-BE49-F238E27FC236}">
                  <a16:creationId xmlns:a16="http://schemas.microsoft.com/office/drawing/2014/main" id="{569FB7E0-CDDD-4E6E-9412-4C66D6DA642B}"/>
                </a:ext>
              </a:extLst>
            </p:cNvPr>
            <p:cNvSpPr txBox="1"/>
            <p:nvPr/>
          </p:nvSpPr>
          <p:spPr bwMode="auto">
            <a:xfrm>
              <a:off x="1659928" y="5094620"/>
              <a:ext cx="133402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200" dirty="0">
                  <a:solidFill>
                    <a:srgbClr val="000000"/>
                  </a:solidFill>
                  <a:latin typeface="Myriad Pro Semibold" charset="0"/>
                  <a:ea typeface="Myriad Pro Semibold" charset="0"/>
                  <a:cs typeface="Myriad Pro Semibold" charset="0"/>
                </a:rPr>
                <a:t>2 × 3 = 6</a:t>
              </a:r>
            </a:p>
          </p:txBody>
        </p:sp>
        <p:sp>
          <p:nvSpPr>
            <p:cNvPr id="83" name="TextBox 82">
              <a:extLst>
                <a:ext uri="{FF2B5EF4-FFF2-40B4-BE49-F238E27FC236}">
                  <a16:creationId xmlns:a16="http://schemas.microsoft.com/office/drawing/2014/main" id="{332752E9-2D5D-4B84-814D-D7ADC9249746}"/>
                </a:ext>
              </a:extLst>
            </p:cNvPr>
            <p:cNvSpPr txBox="1"/>
            <p:nvPr/>
          </p:nvSpPr>
          <p:spPr bwMode="auto">
            <a:xfrm>
              <a:off x="1446857" y="5467410"/>
              <a:ext cx="1760162"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200" dirty="0">
                  <a:solidFill>
                    <a:srgbClr val="000000"/>
                  </a:solidFill>
                  <a:latin typeface="Myriad Pro Semibold" charset="0"/>
                  <a:ea typeface="Myriad Pro Semibold" charset="0"/>
                  <a:cs typeface="Myriad Pro Semibold" charset="0"/>
                </a:rPr>
                <a:t>half of 6 = 3</a:t>
              </a:r>
            </a:p>
          </p:txBody>
        </p:sp>
        <p:sp>
          <p:nvSpPr>
            <p:cNvPr id="84" name="TextBox 83">
              <a:extLst>
                <a:ext uri="{FF2B5EF4-FFF2-40B4-BE49-F238E27FC236}">
                  <a16:creationId xmlns:a16="http://schemas.microsoft.com/office/drawing/2014/main" id="{8C044EBE-FC8A-4A53-9591-F57CD00BD7FE}"/>
                </a:ext>
              </a:extLst>
            </p:cNvPr>
            <p:cNvSpPr txBox="1"/>
            <p:nvPr/>
          </p:nvSpPr>
          <p:spPr bwMode="auto">
            <a:xfrm>
              <a:off x="1403448" y="5840199"/>
              <a:ext cx="184698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200" dirty="0">
                  <a:solidFill>
                    <a:srgbClr val="000000"/>
                  </a:solidFill>
                  <a:latin typeface="Myriad Pro Semibold" charset="0"/>
                  <a:ea typeface="Myriad Pro Semibold" charset="0"/>
                  <a:cs typeface="Myriad Pro Semibold" charset="0"/>
                </a:rPr>
                <a:t>double 3 = 6</a:t>
              </a:r>
            </a:p>
          </p:txBody>
        </p:sp>
      </p:grpSp>
      <p:grpSp>
        <p:nvGrpSpPr>
          <p:cNvPr id="19" name="Group 18">
            <a:extLst>
              <a:ext uri="{FF2B5EF4-FFF2-40B4-BE49-F238E27FC236}">
                <a16:creationId xmlns:a16="http://schemas.microsoft.com/office/drawing/2014/main" id="{57E5BDD6-FE11-4AC7-99DE-B02A072837DE}"/>
              </a:ext>
            </a:extLst>
          </p:cNvPr>
          <p:cNvGrpSpPr/>
          <p:nvPr/>
        </p:nvGrpSpPr>
        <p:grpSpPr>
          <a:xfrm>
            <a:off x="6488230" y="3798600"/>
            <a:ext cx="3705666" cy="2472486"/>
            <a:chOff x="4964230" y="3798600"/>
            <a:chExt cx="3705666" cy="2472486"/>
          </a:xfrm>
        </p:grpSpPr>
        <p:sp>
          <p:nvSpPr>
            <p:cNvPr id="86" name="TextBox 85">
              <a:extLst>
                <a:ext uri="{FF2B5EF4-FFF2-40B4-BE49-F238E27FC236}">
                  <a16:creationId xmlns:a16="http://schemas.microsoft.com/office/drawing/2014/main" id="{CB9554D0-263A-402B-96A6-E0A4AC3EDF38}"/>
                </a:ext>
              </a:extLst>
            </p:cNvPr>
            <p:cNvSpPr txBox="1"/>
            <p:nvPr/>
          </p:nvSpPr>
          <p:spPr bwMode="auto">
            <a:xfrm>
              <a:off x="6641374" y="3846457"/>
              <a:ext cx="3513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8</a:t>
              </a:r>
            </a:p>
          </p:txBody>
        </p:sp>
        <p:sp>
          <p:nvSpPr>
            <p:cNvPr id="87" name="Rectangle 86">
              <a:extLst>
                <a:ext uri="{FF2B5EF4-FFF2-40B4-BE49-F238E27FC236}">
                  <a16:creationId xmlns:a16="http://schemas.microsoft.com/office/drawing/2014/main" id="{A69CDDC8-7ACD-48E6-AA89-79180A897625}"/>
                </a:ext>
              </a:extLst>
            </p:cNvPr>
            <p:cNvSpPr/>
            <p:nvPr/>
          </p:nvSpPr>
          <p:spPr bwMode="auto">
            <a:xfrm>
              <a:off x="4964230" y="3798600"/>
              <a:ext cx="3705666" cy="1111465"/>
            </a:xfrm>
            <a:prstGeom prst="rect">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cxnSp>
          <p:nvCxnSpPr>
            <p:cNvPr id="88" name="Straight Connector 87">
              <a:extLst>
                <a:ext uri="{FF2B5EF4-FFF2-40B4-BE49-F238E27FC236}">
                  <a16:creationId xmlns:a16="http://schemas.microsoft.com/office/drawing/2014/main" id="{2F477277-33C5-4A76-9C71-AFF7C7AB7E28}"/>
                </a:ext>
              </a:extLst>
            </p:cNvPr>
            <p:cNvCxnSpPr/>
            <p:nvPr/>
          </p:nvCxnSpPr>
          <p:spPr bwMode="auto">
            <a:xfrm>
              <a:off x="4964230" y="4354332"/>
              <a:ext cx="3705666" cy="0"/>
            </a:xfrm>
            <a:prstGeom prst="lin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9" name="Straight Connector 88">
              <a:extLst>
                <a:ext uri="{FF2B5EF4-FFF2-40B4-BE49-F238E27FC236}">
                  <a16:creationId xmlns:a16="http://schemas.microsoft.com/office/drawing/2014/main" id="{D3BB8225-56E5-4B4B-B85B-9B440C765AE4}"/>
                </a:ext>
              </a:extLst>
            </p:cNvPr>
            <p:cNvCxnSpPr>
              <a:cxnSpLocks/>
              <a:endCxn id="87" idx="2"/>
            </p:cNvCxnSpPr>
            <p:nvPr/>
          </p:nvCxnSpPr>
          <p:spPr bwMode="auto">
            <a:xfrm>
              <a:off x="6817063" y="4366897"/>
              <a:ext cx="0" cy="543168"/>
            </a:xfrm>
            <a:prstGeom prst="lin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90" name="TextBox 89">
              <a:extLst>
                <a:ext uri="{FF2B5EF4-FFF2-40B4-BE49-F238E27FC236}">
                  <a16:creationId xmlns:a16="http://schemas.microsoft.com/office/drawing/2014/main" id="{86636851-6C9C-4B1E-807B-DF3EABE71277}"/>
                </a:ext>
              </a:extLst>
            </p:cNvPr>
            <p:cNvSpPr txBox="1"/>
            <p:nvPr/>
          </p:nvSpPr>
          <p:spPr bwMode="auto">
            <a:xfrm>
              <a:off x="5714958" y="4406212"/>
              <a:ext cx="3513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4</a:t>
              </a:r>
              <a:endParaRPr lang="en-GB" sz="2400" dirty="0">
                <a:solidFill>
                  <a:srgbClr val="C00000"/>
                </a:solidFill>
                <a:latin typeface="Myriad Pro Semibold" charset="0"/>
                <a:ea typeface="Myriad Pro Semibold" charset="0"/>
                <a:cs typeface="Myriad Pro Semibold" charset="0"/>
              </a:endParaRPr>
            </a:p>
          </p:txBody>
        </p:sp>
        <p:sp>
          <p:nvSpPr>
            <p:cNvPr id="91" name="TextBox 90">
              <a:extLst>
                <a:ext uri="{FF2B5EF4-FFF2-40B4-BE49-F238E27FC236}">
                  <a16:creationId xmlns:a16="http://schemas.microsoft.com/office/drawing/2014/main" id="{8C33739D-2BAB-43FE-8749-3E69918CEE64}"/>
                </a:ext>
              </a:extLst>
            </p:cNvPr>
            <p:cNvSpPr txBox="1"/>
            <p:nvPr/>
          </p:nvSpPr>
          <p:spPr bwMode="auto">
            <a:xfrm>
              <a:off x="7567790" y="4406212"/>
              <a:ext cx="3513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4</a:t>
              </a:r>
              <a:endParaRPr lang="en-GB" sz="2400" dirty="0">
                <a:solidFill>
                  <a:srgbClr val="C00000"/>
                </a:solidFill>
                <a:latin typeface="Myriad Pro Semibold" charset="0"/>
                <a:ea typeface="Myriad Pro Semibold" charset="0"/>
                <a:cs typeface="Myriad Pro Semibold" charset="0"/>
              </a:endParaRPr>
            </a:p>
          </p:txBody>
        </p:sp>
        <p:sp>
          <p:nvSpPr>
            <p:cNvPr id="92" name="TextBox 91">
              <a:extLst>
                <a:ext uri="{FF2B5EF4-FFF2-40B4-BE49-F238E27FC236}">
                  <a16:creationId xmlns:a16="http://schemas.microsoft.com/office/drawing/2014/main" id="{C12CB053-448E-4D92-8214-997AEF089DF3}"/>
                </a:ext>
              </a:extLst>
            </p:cNvPr>
            <p:cNvSpPr txBox="1"/>
            <p:nvPr/>
          </p:nvSpPr>
          <p:spPr bwMode="auto">
            <a:xfrm>
              <a:off x="6150053" y="5094620"/>
              <a:ext cx="133402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200" dirty="0">
                  <a:solidFill>
                    <a:srgbClr val="000000"/>
                  </a:solidFill>
                  <a:latin typeface="Myriad Pro Semibold" charset="0"/>
                  <a:ea typeface="Myriad Pro Semibold" charset="0"/>
                  <a:cs typeface="Myriad Pro Semibold" charset="0"/>
                </a:rPr>
                <a:t>2 × 4 = 8</a:t>
              </a:r>
            </a:p>
          </p:txBody>
        </p:sp>
        <p:sp>
          <p:nvSpPr>
            <p:cNvPr id="93" name="TextBox 92">
              <a:extLst>
                <a:ext uri="{FF2B5EF4-FFF2-40B4-BE49-F238E27FC236}">
                  <a16:creationId xmlns:a16="http://schemas.microsoft.com/office/drawing/2014/main" id="{1008EAE8-534E-45DF-8BF1-B9AD445E40EE}"/>
                </a:ext>
              </a:extLst>
            </p:cNvPr>
            <p:cNvSpPr txBox="1"/>
            <p:nvPr/>
          </p:nvSpPr>
          <p:spPr bwMode="auto">
            <a:xfrm>
              <a:off x="5936982" y="5467410"/>
              <a:ext cx="1760162"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200" dirty="0">
                  <a:solidFill>
                    <a:srgbClr val="000000"/>
                  </a:solidFill>
                  <a:latin typeface="Myriad Pro Semibold" charset="0"/>
                  <a:ea typeface="Myriad Pro Semibold" charset="0"/>
                  <a:cs typeface="Myriad Pro Semibold" charset="0"/>
                </a:rPr>
                <a:t>half of 8 = 4</a:t>
              </a:r>
            </a:p>
          </p:txBody>
        </p:sp>
        <p:sp>
          <p:nvSpPr>
            <p:cNvPr id="94" name="TextBox 93">
              <a:extLst>
                <a:ext uri="{FF2B5EF4-FFF2-40B4-BE49-F238E27FC236}">
                  <a16:creationId xmlns:a16="http://schemas.microsoft.com/office/drawing/2014/main" id="{3B55995C-F32E-4E26-BD4D-DC0F61708F18}"/>
                </a:ext>
              </a:extLst>
            </p:cNvPr>
            <p:cNvSpPr txBox="1"/>
            <p:nvPr/>
          </p:nvSpPr>
          <p:spPr bwMode="auto">
            <a:xfrm>
              <a:off x="5893573" y="5840199"/>
              <a:ext cx="184698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200" dirty="0">
                  <a:solidFill>
                    <a:srgbClr val="000000"/>
                  </a:solidFill>
                  <a:latin typeface="Myriad Pro Semibold" charset="0"/>
                  <a:ea typeface="Myriad Pro Semibold" charset="0"/>
                  <a:cs typeface="Myriad Pro Semibold" charset="0"/>
                </a:rPr>
                <a:t>double 4 = 8</a:t>
              </a:r>
            </a:p>
          </p:txBody>
        </p:sp>
      </p:grpSp>
    </p:spTree>
    <p:extLst>
      <p:ext uri="{BB962C8B-B14F-4D97-AF65-F5344CB8AC3E}">
        <p14:creationId xmlns:p14="http://schemas.microsoft.com/office/powerpoint/2010/main" val="2598807738"/>
      </p:ext>
    </p:extLst>
  </p:cSld>
  <p:clrMapOvr>
    <a:masterClrMapping/>
  </p:clrMapOvr>
</p:sld>
</file>

<file path=ppt/slides/slide3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2.5 Commutativity, doubling and halving</a:t>
            </a:r>
            <a:r>
              <a:rPr lang="en-GB" dirty="0"/>
              <a:t>	  </a:t>
            </a:r>
            <a:r>
              <a:rPr lang="en-US" dirty="0">
                <a:solidFill>
                  <a:srgbClr val="00628C"/>
                </a:solidFill>
              </a:rPr>
              <a:t>Step 3:3</a:t>
            </a:r>
          </a:p>
        </p:txBody>
      </p:sp>
      <p:sp>
        <p:nvSpPr>
          <p:cNvPr id="7" name="TextBox 6">
            <a:extLst>
              <a:ext uri="{FF2B5EF4-FFF2-40B4-BE49-F238E27FC236}">
                <a16:creationId xmlns:a16="http://schemas.microsoft.com/office/drawing/2014/main" id="{0319FB0C-5089-4A3A-BF8C-440985658BA6}"/>
              </a:ext>
            </a:extLst>
          </p:cNvPr>
          <p:cNvSpPr txBox="1"/>
          <p:nvPr/>
        </p:nvSpPr>
        <p:spPr bwMode="auto">
          <a:xfrm>
            <a:off x="5526775" y="1930378"/>
            <a:ext cx="113845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2628C"/>
                </a:solidFill>
                <a:latin typeface="Myriad Pro Semibold" charset="0"/>
                <a:ea typeface="Myriad Pro Semibold" charset="0"/>
                <a:cs typeface="Myriad Pro Semibold" charset="0"/>
              </a:rPr>
              <a:t>double</a:t>
            </a:r>
          </a:p>
        </p:txBody>
      </p:sp>
      <p:sp>
        <p:nvSpPr>
          <p:cNvPr id="8" name="TextBox 7">
            <a:extLst>
              <a:ext uri="{FF2B5EF4-FFF2-40B4-BE49-F238E27FC236}">
                <a16:creationId xmlns:a16="http://schemas.microsoft.com/office/drawing/2014/main" id="{E0CEAB0D-571F-4AA2-9E39-D5091BF8A232}"/>
              </a:ext>
            </a:extLst>
          </p:cNvPr>
          <p:cNvSpPr txBox="1"/>
          <p:nvPr/>
        </p:nvSpPr>
        <p:spPr bwMode="auto">
          <a:xfrm>
            <a:off x="5751997" y="4475485"/>
            <a:ext cx="68800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2628C"/>
                </a:solidFill>
                <a:latin typeface="Myriad Pro Semibold" charset="0"/>
                <a:ea typeface="Myriad Pro Semibold" charset="0"/>
                <a:cs typeface="Myriad Pro Semibold" charset="0"/>
              </a:rPr>
              <a:t>half</a:t>
            </a:r>
          </a:p>
        </p:txBody>
      </p:sp>
      <p:grpSp>
        <p:nvGrpSpPr>
          <p:cNvPr id="21" name="Group 20">
            <a:extLst>
              <a:ext uri="{FF2B5EF4-FFF2-40B4-BE49-F238E27FC236}">
                <a16:creationId xmlns:a16="http://schemas.microsoft.com/office/drawing/2014/main" id="{E9303701-E848-4174-B2B2-AF5395F7389C}"/>
              </a:ext>
            </a:extLst>
          </p:cNvPr>
          <p:cNvGrpSpPr/>
          <p:nvPr/>
        </p:nvGrpSpPr>
        <p:grpSpPr>
          <a:xfrm>
            <a:off x="2717300" y="3198169"/>
            <a:ext cx="6757400" cy="461665"/>
            <a:chOff x="1193300" y="3198168"/>
            <a:chExt cx="6757400" cy="461665"/>
          </a:xfrm>
        </p:grpSpPr>
        <p:sp>
          <p:nvSpPr>
            <p:cNvPr id="5" name="TextBox 4">
              <a:extLst>
                <a:ext uri="{FF2B5EF4-FFF2-40B4-BE49-F238E27FC236}">
                  <a16:creationId xmlns:a16="http://schemas.microsoft.com/office/drawing/2014/main" id="{A2485277-0EBF-4636-8810-9E3D42F38C1F}"/>
                </a:ext>
              </a:extLst>
            </p:cNvPr>
            <p:cNvSpPr txBox="1"/>
            <p:nvPr/>
          </p:nvSpPr>
          <p:spPr bwMode="auto">
            <a:xfrm>
              <a:off x="1193300" y="3198168"/>
              <a:ext cx="97090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factor</a:t>
              </a:r>
            </a:p>
          </p:txBody>
        </p:sp>
        <p:sp>
          <p:nvSpPr>
            <p:cNvPr id="6" name="TextBox 5">
              <a:extLst>
                <a:ext uri="{FF2B5EF4-FFF2-40B4-BE49-F238E27FC236}">
                  <a16:creationId xmlns:a16="http://schemas.microsoft.com/office/drawing/2014/main" id="{782FC23F-0CCD-4EFC-8BEB-755EF77EA312}"/>
                </a:ext>
              </a:extLst>
            </p:cNvPr>
            <p:cNvSpPr txBox="1"/>
            <p:nvPr/>
          </p:nvSpPr>
          <p:spPr bwMode="auto">
            <a:xfrm>
              <a:off x="6697664" y="3198168"/>
              <a:ext cx="125303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product</a:t>
              </a:r>
            </a:p>
          </p:txBody>
        </p:sp>
        <p:sp>
          <p:nvSpPr>
            <p:cNvPr id="9" name="TextBox 8">
              <a:extLst>
                <a:ext uri="{FF2B5EF4-FFF2-40B4-BE49-F238E27FC236}">
                  <a16:creationId xmlns:a16="http://schemas.microsoft.com/office/drawing/2014/main" id="{0BE75DC8-D4D2-4A2D-9675-9508A1D69454}"/>
                </a:ext>
              </a:extLst>
            </p:cNvPr>
            <p:cNvSpPr txBox="1"/>
            <p:nvPr/>
          </p:nvSpPr>
          <p:spPr bwMode="auto">
            <a:xfrm>
              <a:off x="3012397" y="3198168"/>
              <a:ext cx="3946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a:t>
              </a:r>
            </a:p>
          </p:txBody>
        </p:sp>
        <p:sp>
          <p:nvSpPr>
            <p:cNvPr id="10" name="TextBox 9">
              <a:extLst>
                <a:ext uri="{FF2B5EF4-FFF2-40B4-BE49-F238E27FC236}">
                  <a16:creationId xmlns:a16="http://schemas.microsoft.com/office/drawing/2014/main" id="{9B1C5829-FA90-443C-AE6A-207409AA0A53}"/>
                </a:ext>
              </a:extLst>
            </p:cNvPr>
            <p:cNvSpPr txBox="1"/>
            <p:nvPr/>
          </p:nvSpPr>
          <p:spPr bwMode="auto">
            <a:xfrm>
              <a:off x="4255246" y="3198168"/>
              <a:ext cx="3513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2</a:t>
              </a:r>
            </a:p>
          </p:txBody>
        </p:sp>
        <p:sp>
          <p:nvSpPr>
            <p:cNvPr id="11" name="TextBox 10">
              <a:extLst>
                <a:ext uri="{FF2B5EF4-FFF2-40B4-BE49-F238E27FC236}">
                  <a16:creationId xmlns:a16="http://schemas.microsoft.com/office/drawing/2014/main" id="{00FBA49B-4A2B-448D-AE1B-E301D2593F28}"/>
                </a:ext>
              </a:extLst>
            </p:cNvPr>
            <p:cNvSpPr txBox="1"/>
            <p:nvPr/>
          </p:nvSpPr>
          <p:spPr bwMode="auto">
            <a:xfrm>
              <a:off x="5454813" y="3198168"/>
              <a:ext cx="3946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a:t>
              </a:r>
            </a:p>
          </p:txBody>
        </p:sp>
      </p:grpSp>
      <p:pic>
        <p:nvPicPr>
          <p:cNvPr id="16" name="Picture 15">
            <a:extLst>
              <a:ext uri="{FF2B5EF4-FFF2-40B4-BE49-F238E27FC236}">
                <a16:creationId xmlns:a16="http://schemas.microsoft.com/office/drawing/2014/main" id="{816E1DB8-596C-44AD-BA2E-876ED177786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27653" y="3026295"/>
            <a:ext cx="1754555" cy="820219"/>
          </a:xfrm>
          <a:prstGeom prst="rect">
            <a:avLst/>
          </a:prstGeom>
        </p:spPr>
      </p:pic>
      <p:pic>
        <p:nvPicPr>
          <p:cNvPr id="17" name="Picture 16">
            <a:extLst>
              <a:ext uri="{FF2B5EF4-FFF2-40B4-BE49-F238E27FC236}">
                <a16:creationId xmlns:a16="http://schemas.microsoft.com/office/drawing/2014/main" id="{21D9D83A-2155-485E-8F9D-00B232C94F9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972561" y="3026295"/>
            <a:ext cx="1754555" cy="820219"/>
          </a:xfrm>
          <a:prstGeom prst="rect">
            <a:avLst/>
          </a:prstGeom>
        </p:spPr>
      </p:pic>
      <p:pic>
        <p:nvPicPr>
          <p:cNvPr id="19" name="Picture 18" descr="A close up of a logo&#10;&#10;Description automatically generated">
            <a:extLst>
              <a:ext uri="{FF2B5EF4-FFF2-40B4-BE49-F238E27FC236}">
                <a16:creationId xmlns:a16="http://schemas.microsoft.com/office/drawing/2014/main" id="{30FCB44B-A9DF-4EAF-9194-BED25903966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17957" y="2404773"/>
            <a:ext cx="5556089" cy="520659"/>
          </a:xfrm>
          <a:prstGeom prst="rect">
            <a:avLst/>
          </a:prstGeom>
        </p:spPr>
      </p:pic>
      <p:pic>
        <p:nvPicPr>
          <p:cNvPr id="20" name="Picture 19" descr="A close up of a logo&#10;&#10;Description automatically generated">
            <a:extLst>
              <a:ext uri="{FF2B5EF4-FFF2-40B4-BE49-F238E27FC236}">
                <a16:creationId xmlns:a16="http://schemas.microsoft.com/office/drawing/2014/main" id="{7445AE0D-E1F8-431D-8A46-C6DDE8CC624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flipV="1">
            <a:off x="3317957" y="3946420"/>
            <a:ext cx="5556089" cy="520659"/>
          </a:xfrm>
          <a:prstGeom prst="rect">
            <a:avLst/>
          </a:prstGeom>
        </p:spPr>
      </p:pic>
    </p:spTree>
    <p:extLst>
      <p:ext uri="{BB962C8B-B14F-4D97-AF65-F5344CB8AC3E}">
        <p14:creationId xmlns:p14="http://schemas.microsoft.com/office/powerpoint/2010/main" val="23345844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wipe(left)">
                                      <p:cBhvr>
                                        <p:cTn id="11" dur="500"/>
                                        <p:tgtEl>
                                          <p:spTgt spid="19"/>
                                        </p:tgtEl>
                                      </p:cBhvr>
                                    </p:animEffect>
                                  </p:childTnLst>
                                </p:cTn>
                              </p:par>
                              <p:par>
                                <p:cTn id="12" presetID="10" presetClass="entr" presetSubtype="0" fill="hold" grpId="0" nodeType="withEffect">
                                  <p:stCondLst>
                                    <p:cond delay="25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500"/>
                                        <p:tgtEl>
                                          <p:spTgt spid="7"/>
                                        </p:tgtEl>
                                      </p:cBhvr>
                                    </p:animEffect>
                                  </p:childTnLst>
                                </p:cTn>
                              </p:par>
                            </p:childTnLst>
                          </p:cTn>
                        </p:par>
                        <p:par>
                          <p:cTn id="15" fill="hold">
                            <p:stCondLst>
                              <p:cond delay="1250"/>
                            </p:stCondLst>
                            <p:childTnLst>
                              <p:par>
                                <p:cTn id="16" presetID="10" presetClass="entr" presetSubtype="0" fill="hold" nodeType="afterEffect">
                                  <p:stCondLst>
                                    <p:cond delay="0"/>
                                  </p:stCondLst>
                                  <p:childTnLst>
                                    <p:set>
                                      <p:cBhvr>
                                        <p:cTn id="17" dur="1" fill="hold">
                                          <p:stCondLst>
                                            <p:cond delay="0"/>
                                          </p:stCondLst>
                                        </p:cTn>
                                        <p:tgtEl>
                                          <p:spTgt spid="17"/>
                                        </p:tgtEl>
                                        <p:attrNameLst>
                                          <p:attrName>style.visibility</p:attrName>
                                        </p:attrNameLst>
                                      </p:cBhvr>
                                      <p:to>
                                        <p:strVal val="visible"/>
                                      </p:to>
                                    </p:set>
                                    <p:animEffect transition="in" filter="fade">
                                      <p:cBhvr>
                                        <p:cTn id="18" dur="500"/>
                                        <p:tgtEl>
                                          <p:spTgt spid="17"/>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nodeType="clickEffect">
                                  <p:stCondLst>
                                    <p:cond delay="0"/>
                                  </p:stCondLst>
                                  <p:childTnLst>
                                    <p:animEffect transition="out" filter="fade">
                                      <p:cBhvr>
                                        <p:cTn id="22" dur="500"/>
                                        <p:tgtEl>
                                          <p:spTgt spid="16"/>
                                        </p:tgtEl>
                                      </p:cBhvr>
                                    </p:animEffect>
                                    <p:set>
                                      <p:cBhvr>
                                        <p:cTn id="23" dur="1" fill="hold">
                                          <p:stCondLst>
                                            <p:cond delay="499"/>
                                          </p:stCondLst>
                                        </p:cTn>
                                        <p:tgtEl>
                                          <p:spTgt spid="16"/>
                                        </p:tgtEl>
                                        <p:attrNameLst>
                                          <p:attrName>style.visibility</p:attrName>
                                        </p:attrNameLst>
                                      </p:cBhvr>
                                      <p:to>
                                        <p:strVal val="hidden"/>
                                      </p:to>
                                    </p:set>
                                  </p:childTnLst>
                                </p:cTn>
                              </p:par>
                              <p:par>
                                <p:cTn id="24" presetID="10" presetClass="exit" presetSubtype="0" fill="hold" nodeType="withEffect">
                                  <p:stCondLst>
                                    <p:cond delay="0"/>
                                  </p:stCondLst>
                                  <p:childTnLst>
                                    <p:animEffect transition="out" filter="fade">
                                      <p:cBhvr>
                                        <p:cTn id="25" dur="500"/>
                                        <p:tgtEl>
                                          <p:spTgt spid="19"/>
                                        </p:tgtEl>
                                      </p:cBhvr>
                                    </p:animEffect>
                                    <p:set>
                                      <p:cBhvr>
                                        <p:cTn id="26" dur="1" fill="hold">
                                          <p:stCondLst>
                                            <p:cond delay="499"/>
                                          </p:stCondLst>
                                        </p:cTn>
                                        <p:tgtEl>
                                          <p:spTgt spid="19"/>
                                        </p:tgtEl>
                                        <p:attrNameLst>
                                          <p:attrName>style.visibility</p:attrName>
                                        </p:attrNameLst>
                                      </p:cBhvr>
                                      <p:to>
                                        <p:strVal val="hidden"/>
                                      </p:to>
                                    </p:set>
                                  </p:childTnLst>
                                </p:cTn>
                              </p:par>
                              <p:par>
                                <p:cTn id="27" presetID="10" presetClass="exit" presetSubtype="0" fill="hold" grpId="1" nodeType="withEffect">
                                  <p:stCondLst>
                                    <p:cond delay="0"/>
                                  </p:stCondLst>
                                  <p:childTnLst>
                                    <p:animEffect transition="out" filter="fade">
                                      <p:cBhvr>
                                        <p:cTn id="28" dur="500"/>
                                        <p:tgtEl>
                                          <p:spTgt spid="7"/>
                                        </p:tgtEl>
                                      </p:cBhvr>
                                    </p:animEffect>
                                    <p:set>
                                      <p:cBhvr>
                                        <p:cTn id="29" dur="1" fill="hold">
                                          <p:stCondLst>
                                            <p:cond delay="499"/>
                                          </p:stCondLst>
                                        </p:cTn>
                                        <p:tgtEl>
                                          <p:spTgt spid="7"/>
                                        </p:tgtEl>
                                        <p:attrNameLst>
                                          <p:attrName>style.visibility</p:attrName>
                                        </p:attrNameLst>
                                      </p:cBhvr>
                                      <p:to>
                                        <p:strVal val="hidden"/>
                                      </p:to>
                                    </p:set>
                                  </p:childTnLst>
                                </p:cTn>
                              </p:par>
                            </p:childTnLst>
                          </p:cTn>
                        </p:par>
                        <p:par>
                          <p:cTn id="30" fill="hold">
                            <p:stCondLst>
                              <p:cond delay="500"/>
                            </p:stCondLst>
                            <p:childTnLst>
                              <p:par>
                                <p:cTn id="31" presetID="22" presetClass="entr" presetSubtype="2" fill="hold" nodeType="afterEffect">
                                  <p:stCondLst>
                                    <p:cond delay="0"/>
                                  </p:stCondLst>
                                  <p:childTnLst>
                                    <p:set>
                                      <p:cBhvr>
                                        <p:cTn id="32" dur="1" fill="hold">
                                          <p:stCondLst>
                                            <p:cond delay="0"/>
                                          </p:stCondLst>
                                        </p:cTn>
                                        <p:tgtEl>
                                          <p:spTgt spid="20"/>
                                        </p:tgtEl>
                                        <p:attrNameLst>
                                          <p:attrName>style.visibility</p:attrName>
                                        </p:attrNameLst>
                                      </p:cBhvr>
                                      <p:to>
                                        <p:strVal val="visible"/>
                                      </p:to>
                                    </p:set>
                                    <p:animEffect transition="in" filter="wipe(right)">
                                      <p:cBhvr>
                                        <p:cTn id="33" dur="500"/>
                                        <p:tgtEl>
                                          <p:spTgt spid="20"/>
                                        </p:tgtEl>
                                      </p:cBhvr>
                                    </p:animEffect>
                                  </p:childTnLst>
                                </p:cTn>
                              </p:par>
                              <p:par>
                                <p:cTn id="34" presetID="10" presetClass="entr" presetSubtype="0" fill="hold" grpId="0" nodeType="withEffect">
                                  <p:stCondLst>
                                    <p:cond delay="250"/>
                                  </p:stCondLst>
                                  <p:childTnLst>
                                    <p:set>
                                      <p:cBhvr>
                                        <p:cTn id="35" dur="1" fill="hold">
                                          <p:stCondLst>
                                            <p:cond delay="0"/>
                                          </p:stCondLst>
                                        </p:cTn>
                                        <p:tgtEl>
                                          <p:spTgt spid="8"/>
                                        </p:tgtEl>
                                        <p:attrNameLst>
                                          <p:attrName>style.visibility</p:attrName>
                                        </p:attrNameLst>
                                      </p:cBhvr>
                                      <p:to>
                                        <p:strVal val="visible"/>
                                      </p:to>
                                    </p:set>
                                    <p:animEffect transition="in" filter="fade">
                                      <p:cBhvr>
                                        <p:cTn id="36" dur="500"/>
                                        <p:tgtEl>
                                          <p:spTgt spid="8"/>
                                        </p:tgtEl>
                                      </p:cBhvr>
                                    </p:animEffect>
                                  </p:childTnLst>
                                </p:cTn>
                              </p:par>
                            </p:childTnLst>
                          </p:cTn>
                        </p:par>
                        <p:par>
                          <p:cTn id="37" fill="hold">
                            <p:stCondLst>
                              <p:cond delay="1250"/>
                            </p:stCondLst>
                            <p:childTnLst>
                              <p:par>
                                <p:cTn id="38" presetID="10" presetClass="entr" presetSubtype="0" fill="hold" nodeType="afterEffect">
                                  <p:stCondLst>
                                    <p:cond delay="0"/>
                                  </p:stCondLst>
                                  <p:childTnLst>
                                    <p:set>
                                      <p:cBhvr>
                                        <p:cTn id="39" dur="1" fill="hold">
                                          <p:stCondLst>
                                            <p:cond delay="0"/>
                                          </p:stCondLst>
                                        </p:cTn>
                                        <p:tgtEl>
                                          <p:spTgt spid="16"/>
                                        </p:tgtEl>
                                        <p:attrNameLst>
                                          <p:attrName>style.visibility</p:attrName>
                                        </p:attrNameLst>
                                      </p:cBhvr>
                                      <p:to>
                                        <p:strVal val="visible"/>
                                      </p:to>
                                    </p:set>
                                    <p:animEffect transition="in" filter="fade">
                                      <p:cBhvr>
                                        <p:cTn id="40" dur="500"/>
                                        <p:tgtEl>
                                          <p:spTgt spid="16"/>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nodeType="clickEffect">
                                  <p:stCondLst>
                                    <p:cond delay="0"/>
                                  </p:stCondLst>
                                  <p:childTnLst>
                                    <p:set>
                                      <p:cBhvr>
                                        <p:cTn id="44" dur="1" fill="hold">
                                          <p:stCondLst>
                                            <p:cond delay="0"/>
                                          </p:stCondLst>
                                        </p:cTn>
                                        <p:tgtEl>
                                          <p:spTgt spid="19"/>
                                        </p:tgtEl>
                                        <p:attrNameLst>
                                          <p:attrName>style.visibility</p:attrName>
                                        </p:attrNameLst>
                                      </p:cBhvr>
                                      <p:to>
                                        <p:strVal val="visible"/>
                                      </p:to>
                                    </p:set>
                                    <p:animEffect transition="in" filter="fade">
                                      <p:cBhvr>
                                        <p:cTn id="45" dur="500"/>
                                        <p:tgtEl>
                                          <p:spTgt spid="19"/>
                                        </p:tgtEl>
                                      </p:cBhvr>
                                    </p:animEffect>
                                  </p:childTnLst>
                                </p:cTn>
                              </p:par>
                              <p:par>
                                <p:cTn id="46" presetID="10" presetClass="entr" presetSubtype="0" fill="hold" grpId="2" nodeType="withEffect">
                                  <p:stCondLst>
                                    <p:cond delay="0"/>
                                  </p:stCondLst>
                                  <p:childTnLst>
                                    <p:set>
                                      <p:cBhvr>
                                        <p:cTn id="47" dur="1" fill="hold">
                                          <p:stCondLst>
                                            <p:cond delay="0"/>
                                          </p:stCondLst>
                                        </p:cTn>
                                        <p:tgtEl>
                                          <p:spTgt spid="7"/>
                                        </p:tgtEl>
                                        <p:attrNameLst>
                                          <p:attrName>style.visibility</p:attrName>
                                        </p:attrNameLst>
                                      </p:cBhvr>
                                      <p:to>
                                        <p:strVal val="visible"/>
                                      </p:to>
                                    </p:set>
                                    <p:animEffect transition="in" filter="fade">
                                      <p:cBhvr>
                                        <p:cTn id="4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P spid="7" grpId="2"/>
      <p:bldP spid="8" grpId="0"/>
    </p:bldLst>
  </p:timing>
</p:sld>
</file>

<file path=ppt/slides/slide3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2.5 Commutativity, doubling and halving</a:t>
            </a:r>
            <a:r>
              <a:rPr lang="en-GB" dirty="0"/>
              <a:t>	  </a:t>
            </a:r>
            <a:r>
              <a:rPr lang="en-US" dirty="0">
                <a:solidFill>
                  <a:srgbClr val="00628C"/>
                </a:solidFill>
              </a:rPr>
              <a:t>Step 3:3</a:t>
            </a:r>
          </a:p>
        </p:txBody>
      </p:sp>
      <p:sp>
        <p:nvSpPr>
          <p:cNvPr id="5" name="TextBox 4">
            <a:extLst>
              <a:ext uri="{FF2B5EF4-FFF2-40B4-BE49-F238E27FC236}">
                <a16:creationId xmlns:a16="http://schemas.microsoft.com/office/drawing/2014/main" id="{DC5F49B0-72A2-404A-81EC-879FFEDB8F9A}"/>
              </a:ext>
            </a:extLst>
          </p:cNvPr>
          <p:cNvSpPr txBox="1"/>
          <p:nvPr/>
        </p:nvSpPr>
        <p:spPr bwMode="auto">
          <a:xfrm>
            <a:off x="6545441" y="1930378"/>
            <a:ext cx="113845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2628C"/>
                </a:solidFill>
                <a:latin typeface="Myriad Pro Semibold" charset="0"/>
                <a:ea typeface="Myriad Pro Semibold" charset="0"/>
                <a:cs typeface="Myriad Pro Semibold" charset="0"/>
              </a:rPr>
              <a:t>double</a:t>
            </a:r>
          </a:p>
        </p:txBody>
      </p:sp>
      <p:sp>
        <p:nvSpPr>
          <p:cNvPr id="6" name="TextBox 5">
            <a:extLst>
              <a:ext uri="{FF2B5EF4-FFF2-40B4-BE49-F238E27FC236}">
                <a16:creationId xmlns:a16="http://schemas.microsoft.com/office/drawing/2014/main" id="{2A8A1994-AD7E-4E98-8523-9E050200A815}"/>
              </a:ext>
            </a:extLst>
          </p:cNvPr>
          <p:cNvSpPr txBox="1"/>
          <p:nvPr/>
        </p:nvSpPr>
        <p:spPr bwMode="auto">
          <a:xfrm>
            <a:off x="6770663" y="4475485"/>
            <a:ext cx="68800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2628C"/>
                </a:solidFill>
                <a:latin typeface="Myriad Pro Semibold" charset="0"/>
                <a:ea typeface="Myriad Pro Semibold" charset="0"/>
                <a:cs typeface="Myriad Pro Semibold" charset="0"/>
              </a:rPr>
              <a:t>half</a:t>
            </a:r>
          </a:p>
        </p:txBody>
      </p:sp>
      <p:grpSp>
        <p:nvGrpSpPr>
          <p:cNvPr id="18" name="Group 17">
            <a:extLst>
              <a:ext uri="{FF2B5EF4-FFF2-40B4-BE49-F238E27FC236}">
                <a16:creationId xmlns:a16="http://schemas.microsoft.com/office/drawing/2014/main" id="{5935E12C-2434-4047-8768-3CF90D32E4C9}"/>
              </a:ext>
            </a:extLst>
          </p:cNvPr>
          <p:cNvGrpSpPr/>
          <p:nvPr/>
        </p:nvGrpSpPr>
        <p:grpSpPr>
          <a:xfrm>
            <a:off x="2873396" y="3198169"/>
            <a:ext cx="6410804" cy="461665"/>
            <a:chOff x="892196" y="3198168"/>
            <a:chExt cx="6410804" cy="461665"/>
          </a:xfrm>
        </p:grpSpPr>
        <p:sp>
          <p:nvSpPr>
            <p:cNvPr id="8" name="TextBox 7">
              <a:extLst>
                <a:ext uri="{FF2B5EF4-FFF2-40B4-BE49-F238E27FC236}">
                  <a16:creationId xmlns:a16="http://schemas.microsoft.com/office/drawing/2014/main" id="{ECB9A143-7D31-4787-BB58-1289F16413F3}"/>
                </a:ext>
              </a:extLst>
            </p:cNvPr>
            <p:cNvSpPr txBox="1"/>
            <p:nvPr/>
          </p:nvSpPr>
          <p:spPr bwMode="auto">
            <a:xfrm>
              <a:off x="3148047" y="3198168"/>
              <a:ext cx="97090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factor</a:t>
              </a:r>
            </a:p>
          </p:txBody>
        </p:sp>
        <p:sp>
          <p:nvSpPr>
            <p:cNvPr id="9" name="TextBox 8">
              <a:extLst>
                <a:ext uri="{FF2B5EF4-FFF2-40B4-BE49-F238E27FC236}">
                  <a16:creationId xmlns:a16="http://schemas.microsoft.com/office/drawing/2014/main" id="{5A67A8F2-F855-419D-AFCA-28EBD3C5956F}"/>
                </a:ext>
              </a:extLst>
            </p:cNvPr>
            <p:cNvSpPr txBox="1"/>
            <p:nvPr/>
          </p:nvSpPr>
          <p:spPr bwMode="auto">
            <a:xfrm>
              <a:off x="6049964" y="3198168"/>
              <a:ext cx="125303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product</a:t>
              </a:r>
            </a:p>
          </p:txBody>
        </p:sp>
        <p:sp>
          <p:nvSpPr>
            <p:cNvPr id="10" name="TextBox 9">
              <a:extLst>
                <a:ext uri="{FF2B5EF4-FFF2-40B4-BE49-F238E27FC236}">
                  <a16:creationId xmlns:a16="http://schemas.microsoft.com/office/drawing/2014/main" id="{3394B64F-F93A-42EE-AA5D-D6682123A7E1}"/>
                </a:ext>
              </a:extLst>
            </p:cNvPr>
            <p:cNvSpPr txBox="1"/>
            <p:nvPr/>
          </p:nvSpPr>
          <p:spPr bwMode="auto">
            <a:xfrm>
              <a:off x="1746507" y="3198168"/>
              <a:ext cx="3946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a:t>
              </a:r>
            </a:p>
          </p:txBody>
        </p:sp>
        <p:sp>
          <p:nvSpPr>
            <p:cNvPr id="11" name="TextBox 10">
              <a:extLst>
                <a:ext uri="{FF2B5EF4-FFF2-40B4-BE49-F238E27FC236}">
                  <a16:creationId xmlns:a16="http://schemas.microsoft.com/office/drawing/2014/main" id="{EB68C434-353D-41A2-8608-462F6CA1173E}"/>
                </a:ext>
              </a:extLst>
            </p:cNvPr>
            <p:cNvSpPr txBox="1"/>
            <p:nvPr/>
          </p:nvSpPr>
          <p:spPr bwMode="auto">
            <a:xfrm>
              <a:off x="892196" y="3198168"/>
              <a:ext cx="3513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2</a:t>
              </a:r>
            </a:p>
          </p:txBody>
        </p:sp>
        <p:sp>
          <p:nvSpPr>
            <p:cNvPr id="12" name="TextBox 11">
              <a:extLst>
                <a:ext uri="{FF2B5EF4-FFF2-40B4-BE49-F238E27FC236}">
                  <a16:creationId xmlns:a16="http://schemas.microsoft.com/office/drawing/2014/main" id="{A747D175-BE31-4603-929C-6336750ECE1E}"/>
                </a:ext>
              </a:extLst>
            </p:cNvPr>
            <p:cNvSpPr txBox="1"/>
            <p:nvPr/>
          </p:nvSpPr>
          <p:spPr bwMode="auto">
            <a:xfrm>
              <a:off x="4887129" y="3198168"/>
              <a:ext cx="3946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a:t>
              </a:r>
            </a:p>
          </p:txBody>
        </p:sp>
      </p:grpSp>
      <p:pic>
        <p:nvPicPr>
          <p:cNvPr id="13" name="Picture 12">
            <a:extLst>
              <a:ext uri="{FF2B5EF4-FFF2-40B4-BE49-F238E27FC236}">
                <a16:creationId xmlns:a16="http://schemas.microsoft.com/office/drawing/2014/main" id="{7A0BD3E2-4D2C-4C27-A81B-A98743A76E5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739600" y="3026295"/>
            <a:ext cx="1754555" cy="820219"/>
          </a:xfrm>
          <a:prstGeom prst="rect">
            <a:avLst/>
          </a:prstGeom>
        </p:spPr>
      </p:pic>
      <p:pic>
        <p:nvPicPr>
          <p:cNvPr id="14" name="Picture 13">
            <a:extLst>
              <a:ext uri="{FF2B5EF4-FFF2-40B4-BE49-F238E27FC236}">
                <a16:creationId xmlns:a16="http://schemas.microsoft.com/office/drawing/2014/main" id="{0FAD819E-7FCC-403D-BA4D-D205F6711B7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782061" y="3026295"/>
            <a:ext cx="1754555" cy="820219"/>
          </a:xfrm>
          <a:prstGeom prst="rect">
            <a:avLst/>
          </a:prstGeom>
        </p:spPr>
      </p:pic>
      <p:pic>
        <p:nvPicPr>
          <p:cNvPr id="15" name="Picture 14">
            <a:extLst>
              <a:ext uri="{FF2B5EF4-FFF2-40B4-BE49-F238E27FC236}">
                <a16:creationId xmlns:a16="http://schemas.microsoft.com/office/drawing/2014/main" id="{2F889603-1B2E-4948-8861-A71C32B0ADF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88349" y="2404773"/>
            <a:ext cx="3052637" cy="520659"/>
          </a:xfrm>
          <a:prstGeom prst="rect">
            <a:avLst/>
          </a:prstGeom>
        </p:spPr>
      </p:pic>
      <p:pic>
        <p:nvPicPr>
          <p:cNvPr id="16" name="Picture 15">
            <a:extLst>
              <a:ext uri="{FF2B5EF4-FFF2-40B4-BE49-F238E27FC236}">
                <a16:creationId xmlns:a16="http://schemas.microsoft.com/office/drawing/2014/main" id="{E65CFBE5-42F5-48EA-AE10-FD1E25A78A6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flipV="1">
            <a:off x="5588349" y="3946420"/>
            <a:ext cx="3052637" cy="520659"/>
          </a:xfrm>
          <a:prstGeom prst="rect">
            <a:avLst/>
          </a:prstGeom>
        </p:spPr>
      </p:pic>
    </p:spTree>
    <p:extLst>
      <p:ext uri="{BB962C8B-B14F-4D97-AF65-F5344CB8AC3E}">
        <p14:creationId xmlns:p14="http://schemas.microsoft.com/office/powerpoint/2010/main" val="15837387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ipe(left)">
                                      <p:cBhvr>
                                        <p:cTn id="11" dur="500"/>
                                        <p:tgtEl>
                                          <p:spTgt spid="15"/>
                                        </p:tgtEl>
                                      </p:cBhvr>
                                    </p:animEffect>
                                  </p:childTnLst>
                                </p:cTn>
                              </p:par>
                              <p:par>
                                <p:cTn id="12" presetID="10" presetClass="entr" presetSubtype="0" fill="hold" grpId="0" nodeType="withEffect">
                                  <p:stCondLst>
                                    <p:cond delay="25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500"/>
                                        <p:tgtEl>
                                          <p:spTgt spid="5"/>
                                        </p:tgtEl>
                                      </p:cBhvr>
                                    </p:animEffect>
                                  </p:childTnLst>
                                </p:cTn>
                              </p:par>
                            </p:childTnLst>
                          </p:cTn>
                        </p:par>
                        <p:par>
                          <p:cTn id="15" fill="hold">
                            <p:stCondLst>
                              <p:cond delay="1250"/>
                            </p:stCondLst>
                            <p:childTnLst>
                              <p:par>
                                <p:cTn id="16" presetID="10" presetClass="entr" presetSubtype="0" fill="hold" nodeType="after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fade">
                                      <p:cBhvr>
                                        <p:cTn id="18" dur="500"/>
                                        <p:tgtEl>
                                          <p:spTgt spid="14"/>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nodeType="clickEffect">
                                  <p:stCondLst>
                                    <p:cond delay="0"/>
                                  </p:stCondLst>
                                  <p:childTnLst>
                                    <p:animEffect transition="out" filter="fade">
                                      <p:cBhvr>
                                        <p:cTn id="22" dur="500"/>
                                        <p:tgtEl>
                                          <p:spTgt spid="13"/>
                                        </p:tgtEl>
                                      </p:cBhvr>
                                    </p:animEffect>
                                    <p:set>
                                      <p:cBhvr>
                                        <p:cTn id="23" dur="1" fill="hold">
                                          <p:stCondLst>
                                            <p:cond delay="499"/>
                                          </p:stCondLst>
                                        </p:cTn>
                                        <p:tgtEl>
                                          <p:spTgt spid="13"/>
                                        </p:tgtEl>
                                        <p:attrNameLst>
                                          <p:attrName>style.visibility</p:attrName>
                                        </p:attrNameLst>
                                      </p:cBhvr>
                                      <p:to>
                                        <p:strVal val="hidden"/>
                                      </p:to>
                                    </p:set>
                                  </p:childTnLst>
                                </p:cTn>
                              </p:par>
                              <p:par>
                                <p:cTn id="24" presetID="10" presetClass="exit" presetSubtype="0" fill="hold" nodeType="withEffect">
                                  <p:stCondLst>
                                    <p:cond delay="0"/>
                                  </p:stCondLst>
                                  <p:childTnLst>
                                    <p:animEffect transition="out" filter="fade">
                                      <p:cBhvr>
                                        <p:cTn id="25" dur="500"/>
                                        <p:tgtEl>
                                          <p:spTgt spid="15"/>
                                        </p:tgtEl>
                                      </p:cBhvr>
                                    </p:animEffect>
                                    <p:set>
                                      <p:cBhvr>
                                        <p:cTn id="26" dur="1" fill="hold">
                                          <p:stCondLst>
                                            <p:cond delay="499"/>
                                          </p:stCondLst>
                                        </p:cTn>
                                        <p:tgtEl>
                                          <p:spTgt spid="15"/>
                                        </p:tgtEl>
                                        <p:attrNameLst>
                                          <p:attrName>style.visibility</p:attrName>
                                        </p:attrNameLst>
                                      </p:cBhvr>
                                      <p:to>
                                        <p:strVal val="hidden"/>
                                      </p:to>
                                    </p:set>
                                  </p:childTnLst>
                                </p:cTn>
                              </p:par>
                              <p:par>
                                <p:cTn id="27" presetID="10" presetClass="exit" presetSubtype="0" fill="hold" grpId="1" nodeType="withEffect">
                                  <p:stCondLst>
                                    <p:cond delay="0"/>
                                  </p:stCondLst>
                                  <p:childTnLst>
                                    <p:animEffect transition="out" filter="fade">
                                      <p:cBhvr>
                                        <p:cTn id="28" dur="500"/>
                                        <p:tgtEl>
                                          <p:spTgt spid="5"/>
                                        </p:tgtEl>
                                      </p:cBhvr>
                                    </p:animEffect>
                                    <p:set>
                                      <p:cBhvr>
                                        <p:cTn id="29" dur="1" fill="hold">
                                          <p:stCondLst>
                                            <p:cond delay="499"/>
                                          </p:stCondLst>
                                        </p:cTn>
                                        <p:tgtEl>
                                          <p:spTgt spid="5"/>
                                        </p:tgtEl>
                                        <p:attrNameLst>
                                          <p:attrName>style.visibility</p:attrName>
                                        </p:attrNameLst>
                                      </p:cBhvr>
                                      <p:to>
                                        <p:strVal val="hidden"/>
                                      </p:to>
                                    </p:set>
                                  </p:childTnLst>
                                </p:cTn>
                              </p:par>
                            </p:childTnLst>
                          </p:cTn>
                        </p:par>
                        <p:par>
                          <p:cTn id="30" fill="hold">
                            <p:stCondLst>
                              <p:cond delay="500"/>
                            </p:stCondLst>
                            <p:childTnLst>
                              <p:par>
                                <p:cTn id="31" presetID="22" presetClass="entr" presetSubtype="2" fill="hold" nodeType="after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wipe(right)">
                                      <p:cBhvr>
                                        <p:cTn id="33" dur="500"/>
                                        <p:tgtEl>
                                          <p:spTgt spid="16"/>
                                        </p:tgtEl>
                                      </p:cBhvr>
                                    </p:animEffect>
                                  </p:childTnLst>
                                </p:cTn>
                              </p:par>
                              <p:par>
                                <p:cTn id="34" presetID="10" presetClass="entr" presetSubtype="0" fill="hold" grpId="0" nodeType="withEffect">
                                  <p:stCondLst>
                                    <p:cond delay="250"/>
                                  </p:stCondLst>
                                  <p:childTnLst>
                                    <p:set>
                                      <p:cBhvr>
                                        <p:cTn id="35" dur="1" fill="hold">
                                          <p:stCondLst>
                                            <p:cond delay="0"/>
                                          </p:stCondLst>
                                        </p:cTn>
                                        <p:tgtEl>
                                          <p:spTgt spid="6"/>
                                        </p:tgtEl>
                                        <p:attrNameLst>
                                          <p:attrName>style.visibility</p:attrName>
                                        </p:attrNameLst>
                                      </p:cBhvr>
                                      <p:to>
                                        <p:strVal val="visible"/>
                                      </p:to>
                                    </p:set>
                                    <p:animEffect transition="in" filter="fade">
                                      <p:cBhvr>
                                        <p:cTn id="36" dur="500"/>
                                        <p:tgtEl>
                                          <p:spTgt spid="6"/>
                                        </p:tgtEl>
                                      </p:cBhvr>
                                    </p:animEffect>
                                  </p:childTnLst>
                                </p:cTn>
                              </p:par>
                            </p:childTnLst>
                          </p:cTn>
                        </p:par>
                        <p:par>
                          <p:cTn id="37" fill="hold">
                            <p:stCondLst>
                              <p:cond delay="1250"/>
                            </p:stCondLst>
                            <p:childTnLst>
                              <p:par>
                                <p:cTn id="38" presetID="10" presetClass="entr" presetSubtype="0" fill="hold" nodeType="afterEffect">
                                  <p:stCondLst>
                                    <p:cond delay="0"/>
                                  </p:stCondLst>
                                  <p:childTnLst>
                                    <p:set>
                                      <p:cBhvr>
                                        <p:cTn id="39" dur="1" fill="hold">
                                          <p:stCondLst>
                                            <p:cond delay="0"/>
                                          </p:stCondLst>
                                        </p:cTn>
                                        <p:tgtEl>
                                          <p:spTgt spid="13"/>
                                        </p:tgtEl>
                                        <p:attrNameLst>
                                          <p:attrName>style.visibility</p:attrName>
                                        </p:attrNameLst>
                                      </p:cBhvr>
                                      <p:to>
                                        <p:strVal val="visible"/>
                                      </p:to>
                                    </p:set>
                                    <p:animEffect transition="in" filter="fade">
                                      <p:cBhvr>
                                        <p:cTn id="40" dur="500"/>
                                        <p:tgtEl>
                                          <p:spTgt spid="13"/>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nodeType="clickEffect">
                                  <p:stCondLst>
                                    <p:cond delay="0"/>
                                  </p:stCondLst>
                                  <p:childTnLst>
                                    <p:set>
                                      <p:cBhvr>
                                        <p:cTn id="44" dur="1" fill="hold">
                                          <p:stCondLst>
                                            <p:cond delay="0"/>
                                          </p:stCondLst>
                                        </p:cTn>
                                        <p:tgtEl>
                                          <p:spTgt spid="15"/>
                                        </p:tgtEl>
                                        <p:attrNameLst>
                                          <p:attrName>style.visibility</p:attrName>
                                        </p:attrNameLst>
                                      </p:cBhvr>
                                      <p:to>
                                        <p:strVal val="visible"/>
                                      </p:to>
                                    </p:set>
                                    <p:animEffect transition="in" filter="fade">
                                      <p:cBhvr>
                                        <p:cTn id="45" dur="500"/>
                                        <p:tgtEl>
                                          <p:spTgt spid="15"/>
                                        </p:tgtEl>
                                      </p:cBhvr>
                                    </p:animEffect>
                                  </p:childTnLst>
                                </p:cTn>
                              </p:par>
                              <p:par>
                                <p:cTn id="46" presetID="10" presetClass="entr" presetSubtype="0" fill="hold" grpId="2" nodeType="withEffect">
                                  <p:stCondLst>
                                    <p:cond delay="0"/>
                                  </p:stCondLst>
                                  <p:childTnLst>
                                    <p:set>
                                      <p:cBhvr>
                                        <p:cTn id="47" dur="1" fill="hold">
                                          <p:stCondLst>
                                            <p:cond delay="0"/>
                                          </p:stCondLst>
                                        </p:cTn>
                                        <p:tgtEl>
                                          <p:spTgt spid="5"/>
                                        </p:tgtEl>
                                        <p:attrNameLst>
                                          <p:attrName>style.visibility</p:attrName>
                                        </p:attrNameLst>
                                      </p:cBhvr>
                                      <p:to>
                                        <p:strVal val="visible"/>
                                      </p:to>
                                    </p:set>
                                    <p:animEffect transition="in" filter="fade">
                                      <p:cBhvr>
                                        <p:cTn id="4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5" grpId="2"/>
      <p:bldP spid="6" grpId="0"/>
    </p:bldLst>
  </p:timing>
</p:sld>
</file>

<file path=ppt/slides/slide3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 name="Picture 45">
            <a:extLst>
              <a:ext uri="{FF2B5EF4-FFF2-40B4-BE49-F238E27FC236}">
                <a16:creationId xmlns:a16="http://schemas.microsoft.com/office/drawing/2014/main" id="{7799D388-B6D6-4A90-B161-A98D0A55CBE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79808" y="2579858"/>
            <a:ext cx="3408382" cy="1213717"/>
          </a:xfrm>
          <a:prstGeom prst="rect">
            <a:avLst/>
          </a:prstGeom>
        </p:spPr>
      </p:pic>
      <p:grpSp>
        <p:nvGrpSpPr>
          <p:cNvPr id="44" name="Group 43">
            <a:extLst>
              <a:ext uri="{FF2B5EF4-FFF2-40B4-BE49-F238E27FC236}">
                <a16:creationId xmlns:a16="http://schemas.microsoft.com/office/drawing/2014/main" id="{2660DAD2-029E-42F5-A748-2854D0543635}"/>
              </a:ext>
            </a:extLst>
          </p:cNvPr>
          <p:cNvGrpSpPr/>
          <p:nvPr/>
        </p:nvGrpSpPr>
        <p:grpSpPr>
          <a:xfrm>
            <a:off x="5892153" y="2540998"/>
            <a:ext cx="4320000" cy="1656000"/>
            <a:chOff x="4368153" y="2540998"/>
            <a:chExt cx="4320000" cy="1656000"/>
          </a:xfrm>
        </p:grpSpPr>
        <p:sp>
          <p:nvSpPr>
            <p:cNvPr id="19" name="TextBox 18">
              <a:extLst>
                <a:ext uri="{FF2B5EF4-FFF2-40B4-BE49-F238E27FC236}">
                  <a16:creationId xmlns:a16="http://schemas.microsoft.com/office/drawing/2014/main" id="{DE9B2AE9-5814-4DBD-8361-6477DD2E6782}"/>
                </a:ext>
              </a:extLst>
            </p:cNvPr>
            <p:cNvSpPr txBox="1"/>
            <p:nvPr/>
          </p:nvSpPr>
          <p:spPr bwMode="auto">
            <a:xfrm>
              <a:off x="6346899" y="2732319"/>
              <a:ext cx="3513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6</a:t>
              </a:r>
            </a:p>
          </p:txBody>
        </p:sp>
        <p:sp>
          <p:nvSpPr>
            <p:cNvPr id="9" name="Rectangle 8">
              <a:extLst>
                <a:ext uri="{FF2B5EF4-FFF2-40B4-BE49-F238E27FC236}">
                  <a16:creationId xmlns:a16="http://schemas.microsoft.com/office/drawing/2014/main" id="{D74011A1-9AAF-4FDC-A192-EC2736DB8D76}"/>
                </a:ext>
              </a:extLst>
            </p:cNvPr>
            <p:cNvSpPr/>
            <p:nvPr/>
          </p:nvSpPr>
          <p:spPr bwMode="auto">
            <a:xfrm>
              <a:off x="4368153" y="2540998"/>
              <a:ext cx="4320000" cy="1656000"/>
            </a:xfrm>
            <a:prstGeom prst="rect">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cxnSp>
          <p:nvCxnSpPr>
            <p:cNvPr id="10" name="Straight Connector 9">
              <a:extLst>
                <a:ext uri="{FF2B5EF4-FFF2-40B4-BE49-F238E27FC236}">
                  <a16:creationId xmlns:a16="http://schemas.microsoft.com/office/drawing/2014/main" id="{B9597C3C-7347-48A1-9DE2-CFD1357D1E4A}"/>
                </a:ext>
              </a:extLst>
            </p:cNvPr>
            <p:cNvCxnSpPr/>
            <p:nvPr/>
          </p:nvCxnSpPr>
          <p:spPr bwMode="auto">
            <a:xfrm>
              <a:off x="4368153" y="3378523"/>
              <a:ext cx="4320000" cy="0"/>
            </a:xfrm>
            <a:prstGeom prst="lin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1" name="Straight Connector 10">
              <a:extLst>
                <a:ext uri="{FF2B5EF4-FFF2-40B4-BE49-F238E27FC236}">
                  <a16:creationId xmlns:a16="http://schemas.microsoft.com/office/drawing/2014/main" id="{95388CE5-42A9-4EA4-B32F-59C88D4DE78F}"/>
                </a:ext>
              </a:extLst>
            </p:cNvPr>
            <p:cNvCxnSpPr/>
            <p:nvPr/>
          </p:nvCxnSpPr>
          <p:spPr bwMode="auto">
            <a:xfrm>
              <a:off x="6528153" y="3368323"/>
              <a:ext cx="0" cy="828675"/>
            </a:xfrm>
            <a:prstGeom prst="lin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14" name="TextBox 13">
            <a:extLst>
              <a:ext uri="{FF2B5EF4-FFF2-40B4-BE49-F238E27FC236}">
                <a16:creationId xmlns:a16="http://schemas.microsoft.com/office/drawing/2014/main" id="{E8C10E7B-7F15-453A-BF2A-095489BE0E20}"/>
              </a:ext>
            </a:extLst>
          </p:cNvPr>
          <p:cNvSpPr txBox="1"/>
          <p:nvPr/>
        </p:nvSpPr>
        <p:spPr bwMode="auto">
          <a:xfrm>
            <a:off x="6800178" y="3524087"/>
            <a:ext cx="32252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a:t>
            </a:r>
            <a:endParaRPr lang="en-GB" sz="2400" dirty="0">
              <a:solidFill>
                <a:srgbClr val="C00000"/>
              </a:solidFill>
              <a:latin typeface="Myriad Pro Semibold" charset="0"/>
              <a:ea typeface="Myriad Pro Semibold" charset="0"/>
              <a:cs typeface="Myriad Pro Semibold" charset="0"/>
            </a:endParaRPr>
          </a:p>
        </p:txBody>
      </p:sp>
      <p:sp>
        <p:nvSpPr>
          <p:cNvPr id="22" name="TextBox 21">
            <a:extLst>
              <a:ext uri="{FF2B5EF4-FFF2-40B4-BE49-F238E27FC236}">
                <a16:creationId xmlns:a16="http://schemas.microsoft.com/office/drawing/2014/main" id="{398C84C7-A5F9-4C4F-9132-534580FF8295}"/>
              </a:ext>
            </a:extLst>
          </p:cNvPr>
          <p:cNvSpPr txBox="1"/>
          <p:nvPr/>
        </p:nvSpPr>
        <p:spPr bwMode="auto">
          <a:xfrm>
            <a:off x="8967178" y="3542245"/>
            <a:ext cx="32252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a:t>
            </a:r>
            <a:endParaRPr lang="en-GB" sz="2400" dirty="0">
              <a:solidFill>
                <a:srgbClr val="C00000"/>
              </a:solidFill>
              <a:latin typeface="Myriad Pro Semibold" charset="0"/>
              <a:ea typeface="Myriad Pro Semibold" charset="0"/>
              <a:cs typeface="Myriad Pro Semibold" charset="0"/>
            </a:endParaRPr>
          </a:p>
        </p:txBody>
      </p:sp>
      <p:sp>
        <p:nvSpPr>
          <p:cNvPr id="12" name="TextBox 11">
            <a:extLst>
              <a:ext uri="{FF2B5EF4-FFF2-40B4-BE49-F238E27FC236}">
                <a16:creationId xmlns:a16="http://schemas.microsoft.com/office/drawing/2014/main" id="{2196C881-46F8-446C-A2B3-C19F2EBC4A27}"/>
              </a:ext>
            </a:extLst>
          </p:cNvPr>
          <p:cNvSpPr txBox="1"/>
          <p:nvPr/>
        </p:nvSpPr>
        <p:spPr bwMode="auto">
          <a:xfrm>
            <a:off x="6785751" y="3551829"/>
            <a:ext cx="3513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3</a:t>
            </a:r>
            <a:endParaRPr lang="en-GB" sz="2400" dirty="0">
              <a:solidFill>
                <a:srgbClr val="C00000"/>
              </a:solidFill>
              <a:latin typeface="Myriad Pro Semibold" charset="0"/>
              <a:ea typeface="Myriad Pro Semibold" charset="0"/>
              <a:cs typeface="Myriad Pro Semibold" charset="0"/>
            </a:endParaRPr>
          </a:p>
        </p:txBody>
      </p:sp>
      <p:sp>
        <p:nvSpPr>
          <p:cNvPr id="13" name="TextBox 12">
            <a:extLst>
              <a:ext uri="{FF2B5EF4-FFF2-40B4-BE49-F238E27FC236}">
                <a16:creationId xmlns:a16="http://schemas.microsoft.com/office/drawing/2014/main" id="{230FACBA-A5AA-4FF1-95A8-7314F217CD5E}"/>
              </a:ext>
            </a:extLst>
          </p:cNvPr>
          <p:cNvSpPr txBox="1"/>
          <p:nvPr/>
        </p:nvSpPr>
        <p:spPr bwMode="auto">
          <a:xfrm>
            <a:off x="8956464" y="3551829"/>
            <a:ext cx="3513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3</a:t>
            </a:r>
            <a:endParaRPr lang="en-GB" sz="2400" dirty="0">
              <a:solidFill>
                <a:srgbClr val="C00000"/>
              </a:solidFill>
              <a:latin typeface="Myriad Pro Semibold" charset="0"/>
              <a:ea typeface="Myriad Pro Semibold" charset="0"/>
              <a:cs typeface="Myriad Pro Semibold" charset="0"/>
            </a:endParaRPr>
          </a:p>
        </p:txBody>
      </p:sp>
      <p:sp>
        <p:nvSpPr>
          <p:cNvPr id="2" name="Text Placeholder 1"/>
          <p:cNvSpPr>
            <a:spLocks noGrp="1"/>
          </p:cNvSpPr>
          <p:nvPr>
            <p:ph type="body" sz="quarter" idx="11"/>
          </p:nvPr>
        </p:nvSpPr>
        <p:spPr/>
        <p:txBody>
          <a:bodyPr/>
          <a:lstStyle/>
          <a:p>
            <a:r>
              <a:rPr lang="en-US" dirty="0"/>
              <a:t>2.5 Commutativity, doubling and halving</a:t>
            </a:r>
            <a:r>
              <a:rPr lang="en-GB" dirty="0"/>
              <a:t>	  </a:t>
            </a:r>
            <a:r>
              <a:rPr lang="en-US" dirty="0">
                <a:solidFill>
                  <a:srgbClr val="00628C"/>
                </a:solidFill>
              </a:rPr>
              <a:t>Step 3:4</a:t>
            </a:r>
          </a:p>
        </p:txBody>
      </p:sp>
      <p:sp>
        <p:nvSpPr>
          <p:cNvPr id="15" name="TextBox 14">
            <a:extLst>
              <a:ext uri="{FF2B5EF4-FFF2-40B4-BE49-F238E27FC236}">
                <a16:creationId xmlns:a16="http://schemas.microsoft.com/office/drawing/2014/main" id="{6035CC7F-7CF4-4C1E-8177-DE9A3EEC6402}"/>
              </a:ext>
            </a:extLst>
          </p:cNvPr>
          <p:cNvSpPr txBox="1"/>
          <p:nvPr/>
        </p:nvSpPr>
        <p:spPr bwMode="auto">
          <a:xfrm>
            <a:off x="1841993" y="3905103"/>
            <a:ext cx="368402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Half that number of birds.</a:t>
            </a:r>
          </a:p>
        </p:txBody>
      </p:sp>
      <p:sp>
        <p:nvSpPr>
          <p:cNvPr id="16" name="TextBox 15">
            <a:extLst>
              <a:ext uri="{FF2B5EF4-FFF2-40B4-BE49-F238E27FC236}">
                <a16:creationId xmlns:a16="http://schemas.microsoft.com/office/drawing/2014/main" id="{2057BF03-8B5E-4478-84F3-EB3388DD4ADA}"/>
              </a:ext>
            </a:extLst>
          </p:cNvPr>
          <p:cNvSpPr txBox="1"/>
          <p:nvPr/>
        </p:nvSpPr>
        <p:spPr bwMode="auto">
          <a:xfrm>
            <a:off x="2637533" y="4885633"/>
            <a:ext cx="390356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2, three times, is equal to 6.</a:t>
            </a:r>
            <a:endParaRPr lang="en-GB" sz="2400" dirty="0">
              <a:solidFill>
                <a:srgbClr val="FF0000"/>
              </a:solidFill>
              <a:latin typeface="Myriad Pro Semibold" charset="0"/>
              <a:ea typeface="Myriad Pro Semibold" charset="0"/>
              <a:cs typeface="Myriad Pro Semibold" charset="0"/>
            </a:endParaRPr>
          </a:p>
        </p:txBody>
      </p:sp>
      <p:sp>
        <p:nvSpPr>
          <p:cNvPr id="17" name="TextBox 16">
            <a:extLst>
              <a:ext uri="{FF2B5EF4-FFF2-40B4-BE49-F238E27FC236}">
                <a16:creationId xmlns:a16="http://schemas.microsoft.com/office/drawing/2014/main" id="{E40DD894-1711-43B7-91C8-E11834B471DD}"/>
              </a:ext>
            </a:extLst>
          </p:cNvPr>
          <p:cNvSpPr txBox="1"/>
          <p:nvPr/>
        </p:nvSpPr>
        <p:spPr bwMode="auto">
          <a:xfrm>
            <a:off x="6583170" y="4885633"/>
            <a:ext cx="305885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3, twice is equal to 6.</a:t>
            </a:r>
          </a:p>
        </p:txBody>
      </p:sp>
      <p:sp>
        <p:nvSpPr>
          <p:cNvPr id="20" name="TextBox 19">
            <a:extLst>
              <a:ext uri="{FF2B5EF4-FFF2-40B4-BE49-F238E27FC236}">
                <a16:creationId xmlns:a16="http://schemas.microsoft.com/office/drawing/2014/main" id="{76EB8C93-AFA9-4BC5-BC8D-B36F0B022E33}"/>
              </a:ext>
            </a:extLst>
          </p:cNvPr>
          <p:cNvSpPr txBox="1"/>
          <p:nvPr/>
        </p:nvSpPr>
        <p:spPr bwMode="auto">
          <a:xfrm>
            <a:off x="3837980" y="825983"/>
            <a:ext cx="4516044" cy="13480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There were 6 birds.</a:t>
            </a:r>
          </a:p>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Now there are half that number.</a:t>
            </a:r>
          </a:p>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How many birds now?</a:t>
            </a:r>
          </a:p>
        </p:txBody>
      </p:sp>
      <p:sp>
        <p:nvSpPr>
          <p:cNvPr id="23" name="TextBox 22">
            <a:extLst>
              <a:ext uri="{FF2B5EF4-FFF2-40B4-BE49-F238E27FC236}">
                <a16:creationId xmlns:a16="http://schemas.microsoft.com/office/drawing/2014/main" id="{25DF847A-75D2-417B-A6DF-4F06D24C0310}"/>
              </a:ext>
            </a:extLst>
          </p:cNvPr>
          <p:cNvSpPr txBox="1"/>
          <p:nvPr/>
        </p:nvSpPr>
        <p:spPr bwMode="auto">
          <a:xfrm>
            <a:off x="3596386" y="5570354"/>
            <a:ext cx="212750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2  ×          =  6</a:t>
            </a:r>
            <a:endParaRPr lang="en-GB" sz="2400" dirty="0">
              <a:solidFill>
                <a:srgbClr val="C00000"/>
              </a:solidFill>
              <a:latin typeface="Myriad Pro Semibold" charset="0"/>
              <a:ea typeface="Myriad Pro Semibold" charset="0"/>
              <a:cs typeface="Myriad Pro Semibold" charset="0"/>
            </a:endParaRPr>
          </a:p>
        </p:txBody>
      </p:sp>
      <p:sp>
        <p:nvSpPr>
          <p:cNvPr id="28" name="TextBox 27">
            <a:extLst>
              <a:ext uri="{FF2B5EF4-FFF2-40B4-BE49-F238E27FC236}">
                <a16:creationId xmlns:a16="http://schemas.microsoft.com/office/drawing/2014/main" id="{AF90E4FF-65D9-420B-89C3-F3EBBC3C87E7}"/>
              </a:ext>
            </a:extLst>
          </p:cNvPr>
          <p:cNvSpPr txBox="1"/>
          <p:nvPr/>
        </p:nvSpPr>
        <p:spPr bwMode="auto">
          <a:xfrm>
            <a:off x="7087483" y="5570353"/>
            <a:ext cx="3513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3</a:t>
            </a:r>
          </a:p>
        </p:txBody>
      </p:sp>
      <p:sp>
        <p:nvSpPr>
          <p:cNvPr id="29" name="Rectangle 28">
            <a:extLst>
              <a:ext uri="{FF2B5EF4-FFF2-40B4-BE49-F238E27FC236}">
                <a16:creationId xmlns:a16="http://schemas.microsoft.com/office/drawing/2014/main" id="{A7236C37-E974-4AC1-BB80-0087FE191FA8}"/>
              </a:ext>
            </a:extLst>
          </p:cNvPr>
          <p:cNvSpPr/>
          <p:nvPr/>
        </p:nvSpPr>
        <p:spPr bwMode="auto">
          <a:xfrm>
            <a:off x="7032341" y="5570354"/>
            <a:ext cx="461665" cy="461665"/>
          </a:xfrm>
          <a:prstGeom prst="rect">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30" name="TextBox 29">
            <a:extLst>
              <a:ext uri="{FF2B5EF4-FFF2-40B4-BE49-F238E27FC236}">
                <a16:creationId xmlns:a16="http://schemas.microsoft.com/office/drawing/2014/main" id="{9654EBEF-6E2C-4EE3-94C5-CDC6F6135647}"/>
              </a:ext>
            </a:extLst>
          </p:cNvPr>
          <p:cNvSpPr txBox="1"/>
          <p:nvPr/>
        </p:nvSpPr>
        <p:spPr bwMode="auto">
          <a:xfrm>
            <a:off x="7565114" y="5570354"/>
            <a:ext cx="144783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  2  =  6</a:t>
            </a:r>
            <a:endParaRPr lang="en-GB" sz="2400" dirty="0">
              <a:solidFill>
                <a:srgbClr val="C00000"/>
              </a:solidFill>
              <a:latin typeface="Myriad Pro Semibold" charset="0"/>
              <a:ea typeface="Myriad Pro Semibold" charset="0"/>
              <a:cs typeface="Myriad Pro Semibold" charset="0"/>
            </a:endParaRPr>
          </a:p>
        </p:txBody>
      </p:sp>
      <p:sp>
        <p:nvSpPr>
          <p:cNvPr id="31" name="Rectangle 30">
            <a:extLst>
              <a:ext uri="{FF2B5EF4-FFF2-40B4-BE49-F238E27FC236}">
                <a16:creationId xmlns:a16="http://schemas.microsoft.com/office/drawing/2014/main" id="{EE80839F-3085-4406-869B-658E9A689B1A}"/>
              </a:ext>
            </a:extLst>
          </p:cNvPr>
          <p:cNvSpPr/>
          <p:nvPr/>
        </p:nvSpPr>
        <p:spPr bwMode="auto">
          <a:xfrm>
            <a:off x="4417386" y="5570354"/>
            <a:ext cx="461665" cy="461665"/>
          </a:xfrm>
          <a:prstGeom prst="rect">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32" name="TextBox 31">
            <a:extLst>
              <a:ext uri="{FF2B5EF4-FFF2-40B4-BE49-F238E27FC236}">
                <a16:creationId xmlns:a16="http://schemas.microsoft.com/office/drawing/2014/main" id="{FD7541BE-4560-489A-88D8-1E98428569D9}"/>
              </a:ext>
            </a:extLst>
          </p:cNvPr>
          <p:cNvSpPr txBox="1"/>
          <p:nvPr/>
        </p:nvSpPr>
        <p:spPr bwMode="auto">
          <a:xfrm>
            <a:off x="4472529" y="5570353"/>
            <a:ext cx="3513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3</a:t>
            </a:r>
          </a:p>
        </p:txBody>
      </p:sp>
      <p:pic>
        <p:nvPicPr>
          <p:cNvPr id="48" name="Picture 47" descr="A picture containing clipart&#10;&#10;Description automatically generated">
            <a:extLst>
              <a:ext uri="{FF2B5EF4-FFF2-40B4-BE49-F238E27FC236}">
                <a16:creationId xmlns:a16="http://schemas.microsoft.com/office/drawing/2014/main" id="{0A7F20AD-E11E-4A39-878F-E71AF6A6766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044974" y="2579858"/>
            <a:ext cx="1579494" cy="507101"/>
          </a:xfrm>
          <a:prstGeom prst="rect">
            <a:avLst/>
          </a:prstGeom>
        </p:spPr>
      </p:pic>
    </p:spTree>
    <p:extLst>
      <p:ext uri="{BB962C8B-B14F-4D97-AF65-F5344CB8AC3E}">
        <p14:creationId xmlns:p14="http://schemas.microsoft.com/office/powerpoint/2010/main" val="27360698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500"/>
                                        <p:tgtEl>
                                          <p:spTgt spid="46"/>
                                        </p:tgtEl>
                                      </p:cBhvr>
                                    </p:animEffect>
                                  </p:childTnLst>
                                </p:cTn>
                              </p:par>
                              <p:par>
                                <p:cTn id="8" presetID="10" presetClass="entr" presetSubtype="0" fill="hold" nodeType="withEffect">
                                  <p:stCondLst>
                                    <p:cond delay="0"/>
                                  </p:stCondLst>
                                  <p:childTnLst>
                                    <p:set>
                                      <p:cBhvr>
                                        <p:cTn id="9" dur="1" fill="hold">
                                          <p:stCondLst>
                                            <p:cond delay="0"/>
                                          </p:stCondLst>
                                        </p:cTn>
                                        <p:tgtEl>
                                          <p:spTgt spid="48"/>
                                        </p:tgtEl>
                                        <p:attrNameLst>
                                          <p:attrName>style.visibility</p:attrName>
                                        </p:attrNameLst>
                                      </p:cBhvr>
                                      <p:to>
                                        <p:strVal val="visible"/>
                                      </p:to>
                                    </p:set>
                                    <p:animEffect transition="in" filter="fade">
                                      <p:cBhvr>
                                        <p:cTn id="10" dur="500"/>
                                        <p:tgtEl>
                                          <p:spTgt spid="48"/>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fade">
                                      <p:cBhvr>
                                        <p:cTn id="15" dur="500"/>
                                        <p:tgtEl>
                                          <p:spTgt spid="15"/>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44"/>
                                        </p:tgtEl>
                                        <p:attrNameLst>
                                          <p:attrName>style.visibility</p:attrName>
                                        </p:attrNameLst>
                                      </p:cBhvr>
                                      <p:to>
                                        <p:strVal val="visible"/>
                                      </p:to>
                                    </p:set>
                                    <p:animEffect transition="in" filter="fade">
                                      <p:cBhvr>
                                        <p:cTn id="20" dur="500"/>
                                        <p:tgtEl>
                                          <p:spTgt spid="44"/>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fade">
                                      <p:cBhvr>
                                        <p:cTn id="23" dur="500"/>
                                        <p:tgtEl>
                                          <p:spTgt spid="14"/>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fade">
                                      <p:cBhvr>
                                        <p:cTn id="26" dur="500"/>
                                        <p:tgtEl>
                                          <p:spTgt spid="22"/>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fade">
                                      <p:cBhvr>
                                        <p:cTn id="31" dur="500"/>
                                        <p:tgtEl>
                                          <p:spTgt spid="16"/>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17"/>
                                        </p:tgtEl>
                                        <p:attrNameLst>
                                          <p:attrName>style.visibility</p:attrName>
                                        </p:attrNameLst>
                                      </p:cBhvr>
                                      <p:to>
                                        <p:strVal val="visible"/>
                                      </p:to>
                                    </p:set>
                                    <p:animEffect transition="in" filter="fade">
                                      <p:cBhvr>
                                        <p:cTn id="36" dur="500"/>
                                        <p:tgtEl>
                                          <p:spTgt spid="17"/>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grpId="0" nodeType="clickEffect">
                                  <p:stCondLst>
                                    <p:cond delay="0"/>
                                  </p:stCondLst>
                                  <p:childTnLst>
                                    <p:set>
                                      <p:cBhvr>
                                        <p:cTn id="40" dur="1" fill="hold">
                                          <p:stCondLst>
                                            <p:cond delay="0"/>
                                          </p:stCondLst>
                                        </p:cTn>
                                        <p:tgtEl>
                                          <p:spTgt spid="23"/>
                                        </p:tgtEl>
                                        <p:attrNameLst>
                                          <p:attrName>style.visibility</p:attrName>
                                        </p:attrNameLst>
                                      </p:cBhvr>
                                      <p:to>
                                        <p:strVal val="visible"/>
                                      </p:to>
                                    </p:set>
                                    <p:animEffect transition="in" filter="fade">
                                      <p:cBhvr>
                                        <p:cTn id="41" dur="500"/>
                                        <p:tgtEl>
                                          <p:spTgt spid="23"/>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31"/>
                                        </p:tgtEl>
                                        <p:attrNameLst>
                                          <p:attrName>style.visibility</p:attrName>
                                        </p:attrNameLst>
                                      </p:cBhvr>
                                      <p:to>
                                        <p:strVal val="visible"/>
                                      </p:to>
                                    </p:set>
                                    <p:animEffect transition="in" filter="fade">
                                      <p:cBhvr>
                                        <p:cTn id="44" dur="500"/>
                                        <p:tgtEl>
                                          <p:spTgt spid="31"/>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30"/>
                                        </p:tgtEl>
                                        <p:attrNameLst>
                                          <p:attrName>style.visibility</p:attrName>
                                        </p:attrNameLst>
                                      </p:cBhvr>
                                      <p:to>
                                        <p:strVal val="visible"/>
                                      </p:to>
                                    </p:set>
                                    <p:animEffect transition="in" filter="fade">
                                      <p:cBhvr>
                                        <p:cTn id="47" dur="500"/>
                                        <p:tgtEl>
                                          <p:spTgt spid="30"/>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29"/>
                                        </p:tgtEl>
                                        <p:attrNameLst>
                                          <p:attrName>style.visibility</p:attrName>
                                        </p:attrNameLst>
                                      </p:cBhvr>
                                      <p:to>
                                        <p:strVal val="visible"/>
                                      </p:to>
                                    </p:set>
                                    <p:animEffect transition="in" filter="fade">
                                      <p:cBhvr>
                                        <p:cTn id="50" dur="500"/>
                                        <p:tgtEl>
                                          <p:spTgt spid="29"/>
                                        </p:tgtEl>
                                      </p:cBhvr>
                                    </p:animEffect>
                                  </p:childTnLst>
                                </p:cTn>
                              </p:par>
                            </p:childTnLst>
                          </p:cTn>
                        </p:par>
                      </p:childTnLst>
                    </p:cTn>
                  </p:par>
                  <p:par>
                    <p:cTn id="51" fill="hold">
                      <p:stCondLst>
                        <p:cond delay="indefinite"/>
                      </p:stCondLst>
                      <p:childTnLst>
                        <p:par>
                          <p:cTn id="52" fill="hold">
                            <p:stCondLst>
                              <p:cond delay="0"/>
                            </p:stCondLst>
                            <p:childTnLst>
                              <p:par>
                                <p:cTn id="53" presetID="10" presetClass="entr" presetSubtype="0" fill="hold" grpId="0" nodeType="clickEffect">
                                  <p:stCondLst>
                                    <p:cond delay="0"/>
                                  </p:stCondLst>
                                  <p:childTnLst>
                                    <p:set>
                                      <p:cBhvr>
                                        <p:cTn id="54" dur="1" fill="hold">
                                          <p:stCondLst>
                                            <p:cond delay="0"/>
                                          </p:stCondLst>
                                        </p:cTn>
                                        <p:tgtEl>
                                          <p:spTgt spid="28"/>
                                        </p:tgtEl>
                                        <p:attrNameLst>
                                          <p:attrName>style.visibility</p:attrName>
                                        </p:attrNameLst>
                                      </p:cBhvr>
                                      <p:to>
                                        <p:strVal val="visible"/>
                                      </p:to>
                                    </p:set>
                                    <p:animEffect transition="in" filter="fade">
                                      <p:cBhvr>
                                        <p:cTn id="55" dur="500"/>
                                        <p:tgtEl>
                                          <p:spTgt spid="28"/>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32"/>
                                        </p:tgtEl>
                                        <p:attrNameLst>
                                          <p:attrName>style.visibility</p:attrName>
                                        </p:attrNameLst>
                                      </p:cBhvr>
                                      <p:to>
                                        <p:strVal val="visible"/>
                                      </p:to>
                                    </p:set>
                                    <p:animEffect transition="in" filter="fade">
                                      <p:cBhvr>
                                        <p:cTn id="58" dur="500"/>
                                        <p:tgtEl>
                                          <p:spTgt spid="32"/>
                                        </p:tgtEl>
                                      </p:cBhvr>
                                    </p:animEffect>
                                  </p:childTnLst>
                                </p:cTn>
                              </p:par>
                            </p:childTnLst>
                          </p:cTn>
                        </p:par>
                      </p:childTnLst>
                    </p:cTn>
                  </p:par>
                  <p:par>
                    <p:cTn id="59" fill="hold">
                      <p:stCondLst>
                        <p:cond delay="indefinite"/>
                      </p:stCondLst>
                      <p:childTnLst>
                        <p:par>
                          <p:cTn id="60" fill="hold">
                            <p:stCondLst>
                              <p:cond delay="0"/>
                            </p:stCondLst>
                            <p:childTnLst>
                              <p:par>
                                <p:cTn id="61" presetID="10" presetClass="exit" presetSubtype="0" fill="hold" grpId="1" nodeType="clickEffect">
                                  <p:stCondLst>
                                    <p:cond delay="0"/>
                                  </p:stCondLst>
                                  <p:childTnLst>
                                    <p:animEffect transition="out" filter="fade">
                                      <p:cBhvr>
                                        <p:cTn id="62" dur="500"/>
                                        <p:tgtEl>
                                          <p:spTgt spid="14"/>
                                        </p:tgtEl>
                                      </p:cBhvr>
                                    </p:animEffect>
                                    <p:set>
                                      <p:cBhvr>
                                        <p:cTn id="63" dur="1" fill="hold">
                                          <p:stCondLst>
                                            <p:cond delay="499"/>
                                          </p:stCondLst>
                                        </p:cTn>
                                        <p:tgtEl>
                                          <p:spTgt spid="14"/>
                                        </p:tgtEl>
                                        <p:attrNameLst>
                                          <p:attrName>style.visibility</p:attrName>
                                        </p:attrNameLst>
                                      </p:cBhvr>
                                      <p:to>
                                        <p:strVal val="hidden"/>
                                      </p:to>
                                    </p:set>
                                  </p:childTnLst>
                                </p:cTn>
                              </p:par>
                              <p:par>
                                <p:cTn id="64" presetID="10" presetClass="exit" presetSubtype="0" fill="hold" grpId="1" nodeType="withEffect">
                                  <p:stCondLst>
                                    <p:cond delay="0"/>
                                  </p:stCondLst>
                                  <p:childTnLst>
                                    <p:animEffect transition="out" filter="fade">
                                      <p:cBhvr>
                                        <p:cTn id="65" dur="500"/>
                                        <p:tgtEl>
                                          <p:spTgt spid="22"/>
                                        </p:tgtEl>
                                      </p:cBhvr>
                                    </p:animEffect>
                                    <p:set>
                                      <p:cBhvr>
                                        <p:cTn id="66" dur="1" fill="hold">
                                          <p:stCondLst>
                                            <p:cond delay="499"/>
                                          </p:stCondLst>
                                        </p:cTn>
                                        <p:tgtEl>
                                          <p:spTgt spid="22"/>
                                        </p:tgtEl>
                                        <p:attrNameLst>
                                          <p:attrName>style.visibility</p:attrName>
                                        </p:attrNameLst>
                                      </p:cBhvr>
                                      <p:to>
                                        <p:strVal val="hidden"/>
                                      </p:to>
                                    </p:set>
                                  </p:childTnLst>
                                </p:cTn>
                              </p:par>
                            </p:childTnLst>
                          </p:cTn>
                        </p:par>
                        <p:par>
                          <p:cTn id="67" fill="hold">
                            <p:stCondLst>
                              <p:cond delay="500"/>
                            </p:stCondLst>
                            <p:childTnLst>
                              <p:par>
                                <p:cTn id="68" presetID="10" presetClass="entr" presetSubtype="0" fill="hold" grpId="0" nodeType="afterEffect">
                                  <p:stCondLst>
                                    <p:cond delay="0"/>
                                  </p:stCondLst>
                                  <p:childTnLst>
                                    <p:set>
                                      <p:cBhvr>
                                        <p:cTn id="69" dur="1" fill="hold">
                                          <p:stCondLst>
                                            <p:cond delay="0"/>
                                          </p:stCondLst>
                                        </p:cTn>
                                        <p:tgtEl>
                                          <p:spTgt spid="12"/>
                                        </p:tgtEl>
                                        <p:attrNameLst>
                                          <p:attrName>style.visibility</p:attrName>
                                        </p:attrNameLst>
                                      </p:cBhvr>
                                      <p:to>
                                        <p:strVal val="visible"/>
                                      </p:to>
                                    </p:set>
                                    <p:animEffect transition="in" filter="fade">
                                      <p:cBhvr>
                                        <p:cTn id="70" dur="500"/>
                                        <p:tgtEl>
                                          <p:spTgt spid="12"/>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13"/>
                                        </p:tgtEl>
                                        <p:attrNameLst>
                                          <p:attrName>style.visibility</p:attrName>
                                        </p:attrNameLst>
                                      </p:cBhvr>
                                      <p:to>
                                        <p:strVal val="visible"/>
                                      </p:to>
                                    </p:set>
                                    <p:animEffect transition="in" filter="fade">
                                      <p:cBhvr>
                                        <p:cTn id="73" dur="500"/>
                                        <p:tgtEl>
                                          <p:spTgt spid="13"/>
                                        </p:tgtEl>
                                      </p:cBhvr>
                                    </p:animEffect>
                                  </p:childTnLst>
                                </p:cTn>
                              </p:par>
                            </p:childTnLst>
                          </p:cTn>
                        </p:par>
                      </p:childTnLst>
                    </p:cTn>
                  </p:par>
                  <p:par>
                    <p:cTn id="74" fill="hold">
                      <p:stCondLst>
                        <p:cond delay="indefinite"/>
                      </p:stCondLst>
                      <p:childTnLst>
                        <p:par>
                          <p:cTn id="75" fill="hold">
                            <p:stCondLst>
                              <p:cond delay="0"/>
                            </p:stCondLst>
                            <p:childTnLst>
                              <p:par>
                                <p:cTn id="76" presetID="10" presetClass="exit" presetSubtype="0" fill="hold" nodeType="clickEffect">
                                  <p:stCondLst>
                                    <p:cond delay="0"/>
                                  </p:stCondLst>
                                  <p:childTnLst>
                                    <p:animEffect transition="out" filter="fade">
                                      <p:cBhvr>
                                        <p:cTn id="77" dur="500"/>
                                        <p:tgtEl>
                                          <p:spTgt spid="48"/>
                                        </p:tgtEl>
                                      </p:cBhvr>
                                    </p:animEffect>
                                    <p:set>
                                      <p:cBhvr>
                                        <p:cTn id="78" dur="1" fill="hold">
                                          <p:stCondLst>
                                            <p:cond delay="499"/>
                                          </p:stCondLst>
                                        </p:cTn>
                                        <p:tgtEl>
                                          <p:spTgt spid="4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4" grpId="1"/>
      <p:bldP spid="22" grpId="0"/>
      <p:bldP spid="22" grpId="1"/>
      <p:bldP spid="12" grpId="0"/>
      <p:bldP spid="13" grpId="0"/>
      <p:bldP spid="15" grpId="0"/>
      <p:bldP spid="16" grpId="0"/>
      <p:bldP spid="17" grpId="0"/>
      <p:bldP spid="23" grpId="0"/>
      <p:bldP spid="28" grpId="0"/>
      <p:bldP spid="29" grpId="0" animBg="1"/>
      <p:bldP spid="30" grpId="0"/>
      <p:bldP spid="31" grpId="0" animBg="1"/>
      <p:bldP spid="32" grpId="0"/>
    </p:bldLst>
  </p:timing>
</p:sld>
</file>

<file path=ppt/slides/slide3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a:t>
            </a:r>
            <a:r>
              <a:rPr lang="en-GB" sz="2400" b="1" dirty="0"/>
              <a:t>2</a:t>
            </a:r>
            <a:r>
              <a:rPr lang="en-GB" sz="2400" b="1" i="0" u="none" strike="noStrike" dirty="0">
                <a:effectLst/>
              </a:rPr>
              <a:t>, Unit </a:t>
            </a:r>
            <a:r>
              <a:rPr lang="en-GB" sz="2400" b="1" dirty="0"/>
              <a:t>5</a:t>
            </a:r>
            <a:r>
              <a:rPr lang="en-GB" sz="2400" b="1" i="0" u="none" strike="noStrike" dirty="0">
                <a:effectLst/>
              </a:rPr>
              <a:t>, Learning Outcome 33</a:t>
            </a:r>
            <a:endParaRPr lang="en-GB" sz="2400" b="1" dirty="0"/>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4189192728"/>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33</a:t>
                      </a:r>
                    </a:p>
                  </a:txBody>
                  <a:tcPr anchor="ctr">
                    <a:solidFill>
                      <a:srgbClr val="327473"/>
                    </a:solidFill>
                  </a:tcPr>
                </a:tc>
                <a:extLst>
                  <a:ext uri="{0D108BD9-81ED-4DB2-BD59-A6C34878D82A}">
                    <a16:rowId xmlns:a16="http://schemas.microsoft.com/office/drawing/2014/main" val="2928509842"/>
                  </a:ext>
                </a:extLst>
              </a:tr>
              <a:tr h="1607131">
                <a:tc>
                  <a:txBody>
                    <a:bodyPr/>
                    <a:lstStyle/>
                    <a:p>
                      <a:r>
                        <a:rPr lang="en-GB" sz="2400" b="1" dirty="0">
                          <a:solidFill>
                            <a:schemeClr val="tx1">
                              <a:lumMod val="65000"/>
                              <a:lumOff val="35000"/>
                            </a:schemeClr>
                          </a:solidFill>
                          <a:latin typeface="Arial" panose="020B0604020202020204" pitchFamily="34" charset="0"/>
                          <a:cs typeface="Arial" panose="020B0604020202020204" pitchFamily="34" charset="0"/>
                        </a:rPr>
                        <a:t>Pupils halve two-digit numbers</a:t>
                      </a: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51798354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2, Unit 5, Learning Outcome 33</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a:lnSpc>
                <a:spcPct val="120000"/>
              </a:lnSpc>
              <a:buClr>
                <a:srgbClr val="585858"/>
              </a:buClr>
            </a:pPr>
            <a:r>
              <a:rPr lang="en-GB" sz="2000" dirty="0"/>
              <a:t>Additional teacher guidance for this outcome should be read first and can be found in this segment of the NCETM Primary Mastery Professional Development Materials:</a:t>
            </a:r>
          </a:p>
          <a:p>
            <a:pPr>
              <a:lnSpc>
                <a:spcPct val="120000"/>
              </a:lnSpc>
              <a:buClr>
                <a:srgbClr val="585858"/>
              </a:buClr>
            </a:pPr>
            <a:r>
              <a:rPr lang="en-GB" sz="2000" dirty="0">
                <a:hlinkClick r:id="rId3"/>
              </a:rPr>
              <a:t>2.5 Commutativity (part 2), doubling and halving</a:t>
            </a:r>
            <a:endParaRPr lang="en-GB" sz="2000" dirty="0"/>
          </a:p>
          <a:p>
            <a:pPr>
              <a:lnSpc>
                <a:spcPct val="120000"/>
              </a:lnSpc>
              <a:buClr>
                <a:srgbClr val="585858"/>
              </a:buClr>
            </a:pPr>
            <a:r>
              <a:rPr lang="en-GB" sz="2000" dirty="0"/>
              <a:t>The spine materials are divided into ‘teaching points’ and ‘steps in learning’.</a:t>
            </a:r>
          </a:p>
          <a:p>
            <a:pPr>
              <a:lnSpc>
                <a:spcPct val="120000"/>
              </a:lnSpc>
              <a:buClr>
                <a:srgbClr val="585858"/>
              </a:buClr>
            </a:pPr>
            <a:endParaRPr lang="en-GB" sz="2000"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1720035329"/>
              </p:ext>
            </p:extLst>
          </p:nvPr>
        </p:nvGraphicFramePr>
        <p:xfrm>
          <a:off x="4514850" y="4258491"/>
          <a:ext cx="6886575" cy="79248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319314">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319314">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3</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3:5 - 3:7</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38-40</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4"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pic>
        <p:nvPicPr>
          <p:cNvPr id="10" name="Picture Placeholder 9">
            <a:extLst>
              <a:ext uri="{FF2B5EF4-FFF2-40B4-BE49-F238E27FC236}">
                <a16:creationId xmlns:a16="http://schemas.microsoft.com/office/drawing/2014/main" id="{609C64A6-E99D-4745-B6C5-73830228CCBF}"/>
              </a:ext>
            </a:extLst>
          </p:cNvPr>
          <p:cNvPicPr>
            <a:picLocks noGrp="1" noChangeAspect="1"/>
          </p:cNvPicPr>
          <p:nvPr>
            <p:ph type="pic" sz="quarter" idx="12"/>
          </p:nvPr>
        </p:nvPicPr>
        <p:blipFill>
          <a:blip r:embed="rId5">
            <a:extLst>
              <a:ext uri="{28A0092B-C50C-407E-A947-70E740481C1C}">
                <a14:useLocalDpi xmlns:a14="http://schemas.microsoft.com/office/drawing/2010/main" val="0"/>
              </a:ext>
            </a:extLst>
          </a:blip>
          <a:srcRect t="222" b="222"/>
          <a:stretch>
            <a:fillRect/>
          </a:stretch>
        </p:blipFill>
        <p:spPr/>
      </p:pic>
    </p:spTree>
    <p:extLst>
      <p:ext uri="{BB962C8B-B14F-4D97-AF65-F5344CB8AC3E}">
        <p14:creationId xmlns:p14="http://schemas.microsoft.com/office/powerpoint/2010/main" val="380799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2.5 Commutativity, doubling and halving</a:t>
            </a:r>
            <a:r>
              <a:rPr lang="en-GB" dirty="0"/>
              <a:t>	  </a:t>
            </a:r>
            <a:r>
              <a:rPr lang="en-US" dirty="0">
                <a:solidFill>
                  <a:srgbClr val="00628C"/>
                </a:solidFill>
              </a:rPr>
              <a:t>Step 3:5</a:t>
            </a:r>
          </a:p>
        </p:txBody>
      </p:sp>
      <p:grpSp>
        <p:nvGrpSpPr>
          <p:cNvPr id="29" name="Group 28">
            <a:extLst>
              <a:ext uri="{FF2B5EF4-FFF2-40B4-BE49-F238E27FC236}">
                <a16:creationId xmlns:a16="http://schemas.microsoft.com/office/drawing/2014/main" id="{25B648CD-F4BD-4E69-8D93-73AD2DF5CB82}"/>
              </a:ext>
            </a:extLst>
          </p:cNvPr>
          <p:cNvGrpSpPr/>
          <p:nvPr/>
        </p:nvGrpSpPr>
        <p:grpSpPr>
          <a:xfrm>
            <a:off x="3940889" y="2256839"/>
            <a:ext cx="4320000" cy="1656000"/>
            <a:chOff x="2416889" y="2256839"/>
            <a:chExt cx="4320000" cy="1656000"/>
          </a:xfrm>
        </p:grpSpPr>
        <p:sp>
          <p:nvSpPr>
            <p:cNvPr id="6" name="TextBox 5">
              <a:extLst>
                <a:ext uri="{FF2B5EF4-FFF2-40B4-BE49-F238E27FC236}">
                  <a16:creationId xmlns:a16="http://schemas.microsoft.com/office/drawing/2014/main" id="{C83B183E-67A1-4641-8D61-E84E7E5A854E}"/>
                </a:ext>
              </a:extLst>
            </p:cNvPr>
            <p:cNvSpPr txBox="1"/>
            <p:nvPr/>
          </p:nvSpPr>
          <p:spPr bwMode="auto">
            <a:xfrm>
              <a:off x="4395636" y="2448160"/>
              <a:ext cx="3513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8</a:t>
              </a:r>
            </a:p>
          </p:txBody>
        </p:sp>
        <p:sp>
          <p:nvSpPr>
            <p:cNvPr id="7" name="Rectangle 6">
              <a:extLst>
                <a:ext uri="{FF2B5EF4-FFF2-40B4-BE49-F238E27FC236}">
                  <a16:creationId xmlns:a16="http://schemas.microsoft.com/office/drawing/2014/main" id="{6C23C414-77ED-4F94-995D-72A9C0440BBE}"/>
                </a:ext>
              </a:extLst>
            </p:cNvPr>
            <p:cNvSpPr/>
            <p:nvPr/>
          </p:nvSpPr>
          <p:spPr bwMode="auto">
            <a:xfrm>
              <a:off x="2416889" y="2256839"/>
              <a:ext cx="4320000" cy="1656000"/>
            </a:xfrm>
            <a:prstGeom prst="rect">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cxnSp>
          <p:nvCxnSpPr>
            <p:cNvPr id="8" name="Straight Connector 7">
              <a:extLst>
                <a:ext uri="{FF2B5EF4-FFF2-40B4-BE49-F238E27FC236}">
                  <a16:creationId xmlns:a16="http://schemas.microsoft.com/office/drawing/2014/main" id="{57064075-BDE0-4D71-A0C7-9CAE7E2F1DAE}"/>
                </a:ext>
              </a:extLst>
            </p:cNvPr>
            <p:cNvCxnSpPr/>
            <p:nvPr/>
          </p:nvCxnSpPr>
          <p:spPr bwMode="auto">
            <a:xfrm>
              <a:off x="2416889" y="3094364"/>
              <a:ext cx="4320000" cy="0"/>
            </a:xfrm>
            <a:prstGeom prst="lin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 name="Straight Connector 8">
              <a:extLst>
                <a:ext uri="{FF2B5EF4-FFF2-40B4-BE49-F238E27FC236}">
                  <a16:creationId xmlns:a16="http://schemas.microsoft.com/office/drawing/2014/main" id="{1EB2C90C-2687-44C3-B711-0BC3ECDF9724}"/>
                </a:ext>
              </a:extLst>
            </p:cNvPr>
            <p:cNvCxnSpPr/>
            <p:nvPr/>
          </p:nvCxnSpPr>
          <p:spPr bwMode="auto">
            <a:xfrm>
              <a:off x="4576889" y="3084164"/>
              <a:ext cx="0" cy="828675"/>
            </a:xfrm>
            <a:prstGeom prst="lin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10" name="TextBox 9">
            <a:extLst>
              <a:ext uri="{FF2B5EF4-FFF2-40B4-BE49-F238E27FC236}">
                <a16:creationId xmlns:a16="http://schemas.microsoft.com/office/drawing/2014/main" id="{76DE3373-7BEF-4C14-8912-BD4ADF0DB832}"/>
              </a:ext>
            </a:extLst>
          </p:cNvPr>
          <p:cNvSpPr txBox="1"/>
          <p:nvPr/>
        </p:nvSpPr>
        <p:spPr bwMode="auto">
          <a:xfrm>
            <a:off x="4834489" y="3267670"/>
            <a:ext cx="3513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4</a:t>
            </a:r>
          </a:p>
        </p:txBody>
      </p:sp>
      <p:sp>
        <p:nvSpPr>
          <p:cNvPr id="11" name="TextBox 10">
            <a:extLst>
              <a:ext uri="{FF2B5EF4-FFF2-40B4-BE49-F238E27FC236}">
                <a16:creationId xmlns:a16="http://schemas.microsoft.com/office/drawing/2014/main" id="{84541178-6D9E-40F0-A22C-04E6DE69CF41}"/>
              </a:ext>
            </a:extLst>
          </p:cNvPr>
          <p:cNvSpPr txBox="1"/>
          <p:nvPr/>
        </p:nvSpPr>
        <p:spPr bwMode="auto">
          <a:xfrm>
            <a:off x="7005201" y="3267670"/>
            <a:ext cx="3513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4</a:t>
            </a:r>
          </a:p>
        </p:txBody>
      </p:sp>
      <p:sp>
        <p:nvSpPr>
          <p:cNvPr id="14" name="TextBox 13">
            <a:extLst>
              <a:ext uri="{FF2B5EF4-FFF2-40B4-BE49-F238E27FC236}">
                <a16:creationId xmlns:a16="http://schemas.microsoft.com/office/drawing/2014/main" id="{4DB88328-DAE1-42E1-B1A0-DAA8339C23A4}"/>
              </a:ext>
            </a:extLst>
          </p:cNvPr>
          <p:cNvSpPr txBox="1"/>
          <p:nvPr/>
        </p:nvSpPr>
        <p:spPr bwMode="auto">
          <a:xfrm>
            <a:off x="2423852" y="4639692"/>
            <a:ext cx="734284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Double        is equal to 8; so half of 8 is equal to        .</a:t>
            </a:r>
          </a:p>
        </p:txBody>
      </p:sp>
      <p:sp>
        <p:nvSpPr>
          <p:cNvPr id="15" name="Rectangle 14">
            <a:extLst>
              <a:ext uri="{FF2B5EF4-FFF2-40B4-BE49-F238E27FC236}">
                <a16:creationId xmlns:a16="http://schemas.microsoft.com/office/drawing/2014/main" id="{8D9A394C-CE37-4FF6-9806-1B9FD9F39A28}"/>
              </a:ext>
            </a:extLst>
          </p:cNvPr>
          <p:cNvSpPr/>
          <p:nvPr/>
        </p:nvSpPr>
        <p:spPr bwMode="auto">
          <a:xfrm>
            <a:off x="9051344" y="4639691"/>
            <a:ext cx="461665" cy="461665"/>
          </a:xfrm>
          <a:prstGeom prst="rect">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16" name="TextBox 15">
            <a:extLst>
              <a:ext uri="{FF2B5EF4-FFF2-40B4-BE49-F238E27FC236}">
                <a16:creationId xmlns:a16="http://schemas.microsoft.com/office/drawing/2014/main" id="{4C9FB468-7743-484F-A6E8-5A5395EF4FC6}"/>
              </a:ext>
            </a:extLst>
          </p:cNvPr>
          <p:cNvSpPr txBox="1"/>
          <p:nvPr/>
        </p:nvSpPr>
        <p:spPr bwMode="auto">
          <a:xfrm>
            <a:off x="9106487" y="4639690"/>
            <a:ext cx="3513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4</a:t>
            </a:r>
          </a:p>
        </p:txBody>
      </p:sp>
      <p:sp>
        <p:nvSpPr>
          <p:cNvPr id="17" name="Rectangle 16">
            <a:extLst>
              <a:ext uri="{FF2B5EF4-FFF2-40B4-BE49-F238E27FC236}">
                <a16:creationId xmlns:a16="http://schemas.microsoft.com/office/drawing/2014/main" id="{1CE72DBC-7BEA-4D1C-A0BD-A197D4DAA704}"/>
              </a:ext>
            </a:extLst>
          </p:cNvPr>
          <p:cNvSpPr/>
          <p:nvPr/>
        </p:nvSpPr>
        <p:spPr bwMode="auto">
          <a:xfrm>
            <a:off x="3604135" y="4639692"/>
            <a:ext cx="461665" cy="461665"/>
          </a:xfrm>
          <a:prstGeom prst="rect">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18" name="TextBox 17">
            <a:extLst>
              <a:ext uri="{FF2B5EF4-FFF2-40B4-BE49-F238E27FC236}">
                <a16:creationId xmlns:a16="http://schemas.microsoft.com/office/drawing/2014/main" id="{53055B32-48E1-4AE8-8D82-15DCC22C3006}"/>
              </a:ext>
            </a:extLst>
          </p:cNvPr>
          <p:cNvSpPr txBox="1"/>
          <p:nvPr/>
        </p:nvSpPr>
        <p:spPr bwMode="auto">
          <a:xfrm>
            <a:off x="3659278" y="4639691"/>
            <a:ext cx="3513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4</a:t>
            </a:r>
          </a:p>
        </p:txBody>
      </p:sp>
      <p:sp>
        <p:nvSpPr>
          <p:cNvPr id="19" name="TextBox 18">
            <a:extLst>
              <a:ext uri="{FF2B5EF4-FFF2-40B4-BE49-F238E27FC236}">
                <a16:creationId xmlns:a16="http://schemas.microsoft.com/office/drawing/2014/main" id="{561CADBF-4DC0-46D3-9F1D-966EE08BC44C}"/>
              </a:ext>
            </a:extLst>
          </p:cNvPr>
          <p:cNvSpPr txBox="1"/>
          <p:nvPr/>
        </p:nvSpPr>
        <p:spPr bwMode="auto">
          <a:xfrm>
            <a:off x="5152895" y="1069207"/>
            <a:ext cx="129638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half of 8</a:t>
            </a:r>
            <a:endParaRPr lang="en-GB" sz="2400" dirty="0">
              <a:solidFill>
                <a:srgbClr val="FF0000"/>
              </a:solidFill>
              <a:latin typeface="Myriad Pro Semibold" charset="0"/>
              <a:ea typeface="Myriad Pro Semibold" charset="0"/>
              <a:cs typeface="Myriad Pro Semibold" charset="0"/>
            </a:endParaRPr>
          </a:p>
        </p:txBody>
      </p:sp>
      <p:sp>
        <p:nvSpPr>
          <p:cNvPr id="20" name="TextBox 19">
            <a:extLst>
              <a:ext uri="{FF2B5EF4-FFF2-40B4-BE49-F238E27FC236}">
                <a16:creationId xmlns:a16="http://schemas.microsoft.com/office/drawing/2014/main" id="{EF836428-B49E-4853-B1B6-4EF8EAE0A0DA}"/>
              </a:ext>
            </a:extLst>
          </p:cNvPr>
          <p:cNvSpPr txBox="1"/>
          <p:nvPr/>
        </p:nvSpPr>
        <p:spPr bwMode="auto">
          <a:xfrm>
            <a:off x="6364278" y="1068765"/>
            <a:ext cx="64633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 4</a:t>
            </a:r>
          </a:p>
        </p:txBody>
      </p:sp>
    </p:spTree>
    <p:extLst>
      <p:ext uri="{BB962C8B-B14F-4D97-AF65-F5344CB8AC3E}">
        <p14:creationId xmlns:p14="http://schemas.microsoft.com/office/powerpoint/2010/main" val="39081858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fade">
                                      <p:cBhvr>
                                        <p:cTn id="10" dur="500"/>
                                        <p:tgtEl>
                                          <p:spTgt spid="15"/>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fade">
                                      <p:cBhvr>
                                        <p:cTn id="13" dur="500"/>
                                        <p:tgtEl>
                                          <p:spTgt spid="17"/>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fade">
                                      <p:cBhvr>
                                        <p:cTn id="18" dur="500"/>
                                        <p:tgtEl>
                                          <p:spTgt spid="16"/>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fade">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fade">
                                      <p:cBhvr>
                                        <p:cTn id="26" dur="500"/>
                                        <p:tgtEl>
                                          <p:spTgt spid="10"/>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fade">
                                      <p:cBhvr>
                                        <p:cTn id="29" dur="500"/>
                                        <p:tgtEl>
                                          <p:spTgt spid="11"/>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20"/>
                                        </p:tgtEl>
                                        <p:attrNameLst>
                                          <p:attrName>style.visibility</p:attrName>
                                        </p:attrNameLst>
                                      </p:cBhvr>
                                      <p:to>
                                        <p:strVal val="visible"/>
                                      </p:to>
                                    </p:set>
                                    <p:animEffect transition="in" filter="fade">
                                      <p:cBhvr>
                                        <p:cTn id="34"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4" grpId="0"/>
      <p:bldP spid="15" grpId="0" animBg="1"/>
      <p:bldP spid="16" grpId="0"/>
      <p:bldP spid="17" grpId="0" animBg="1"/>
      <p:bldP spid="18" grpId="0"/>
      <p:bldP spid="20" grpId="0"/>
    </p:bldLst>
  </p:timing>
</p:sld>
</file>

<file path=ppt/slides/slide3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2" name="Group 41">
            <a:extLst>
              <a:ext uri="{FF2B5EF4-FFF2-40B4-BE49-F238E27FC236}">
                <a16:creationId xmlns:a16="http://schemas.microsoft.com/office/drawing/2014/main" id="{F51BE4E3-A44B-4A59-944B-EF4400EC1D70}"/>
              </a:ext>
            </a:extLst>
          </p:cNvPr>
          <p:cNvGrpSpPr/>
          <p:nvPr/>
        </p:nvGrpSpPr>
        <p:grpSpPr>
          <a:xfrm>
            <a:off x="3010325" y="2256840"/>
            <a:ext cx="6171353" cy="1183011"/>
            <a:chOff x="1486324" y="2256839"/>
            <a:chExt cx="6171353" cy="1183011"/>
          </a:xfrm>
        </p:grpSpPr>
        <p:pic>
          <p:nvPicPr>
            <p:cNvPr id="20" name="Picture 19" descr="A picture containing sitting, indoor, looking, green&#10;&#10;Description automatically generated">
              <a:extLst>
                <a:ext uri="{FF2B5EF4-FFF2-40B4-BE49-F238E27FC236}">
                  <a16:creationId xmlns:a16="http://schemas.microsoft.com/office/drawing/2014/main" id="{92B121B9-66AC-44B6-89D2-E7D936E0100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5400000">
              <a:off x="5592696" y="1373985"/>
              <a:ext cx="1182127" cy="2947835"/>
            </a:xfrm>
            <a:prstGeom prst="rect">
              <a:avLst/>
            </a:prstGeom>
          </p:spPr>
        </p:pic>
        <p:pic>
          <p:nvPicPr>
            <p:cNvPr id="8" name="Picture 7" descr="A picture containing sitting, indoor, looking, green&#10;&#10;Description automatically generated">
              <a:extLst>
                <a:ext uri="{FF2B5EF4-FFF2-40B4-BE49-F238E27FC236}">
                  <a16:creationId xmlns:a16="http://schemas.microsoft.com/office/drawing/2014/main" id="{06872AAD-9F82-48C4-AF84-9DA0D323C2C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5400000">
              <a:off x="2369178" y="1374869"/>
              <a:ext cx="1182127" cy="2947835"/>
            </a:xfrm>
            <a:prstGeom prst="rect">
              <a:avLst/>
            </a:prstGeom>
          </p:spPr>
        </p:pic>
      </p:grpSp>
      <p:sp>
        <p:nvSpPr>
          <p:cNvPr id="2" name="Text Placeholder 1"/>
          <p:cNvSpPr>
            <a:spLocks noGrp="1"/>
          </p:cNvSpPr>
          <p:nvPr>
            <p:ph type="body" sz="quarter" idx="11"/>
          </p:nvPr>
        </p:nvSpPr>
        <p:spPr/>
        <p:txBody>
          <a:bodyPr/>
          <a:lstStyle/>
          <a:p>
            <a:r>
              <a:rPr lang="en-US" dirty="0"/>
              <a:t>2.5 Commutativity, doubling and halving</a:t>
            </a:r>
            <a:r>
              <a:rPr lang="en-GB" dirty="0"/>
              <a:t>	  </a:t>
            </a:r>
            <a:r>
              <a:rPr lang="en-US" dirty="0">
                <a:solidFill>
                  <a:srgbClr val="00628C"/>
                </a:solidFill>
              </a:rPr>
              <a:t>Step 3:5</a:t>
            </a:r>
          </a:p>
        </p:txBody>
      </p:sp>
      <p:pic>
        <p:nvPicPr>
          <p:cNvPr id="4" name="Picture 3" descr="A picture containing red, toiletry, object, pallette&#10;&#10;Description automatically generated" hidden="1">
            <a:extLst>
              <a:ext uri="{FF2B5EF4-FFF2-40B4-BE49-F238E27FC236}">
                <a16:creationId xmlns:a16="http://schemas.microsoft.com/office/drawing/2014/main" id="{E1F3687A-C0CC-4CDD-9C9F-FAA5ED2559C7}"/>
              </a:ext>
            </a:extLst>
          </p:cNvPr>
          <p:cNvPicPr>
            <a:picLocks noChangeAspect="1"/>
          </p:cNvPicPr>
          <p:nvPr/>
        </p:nvPicPr>
        <p:blipFill rotWithShape="1">
          <a:blip r:embed="rId3" cstate="print">
            <a:duotone>
              <a:schemeClr val="accent1">
                <a:shade val="45000"/>
                <a:satMod val="135000"/>
              </a:schemeClr>
              <a:prstClr val="white"/>
            </a:duotone>
            <a:extLst>
              <a:ext uri="{28A0092B-C50C-407E-A947-70E740481C1C}">
                <a14:useLocalDpi xmlns:a14="http://schemas.microsoft.com/office/drawing/2010/main" val="0"/>
              </a:ext>
            </a:extLst>
          </a:blip>
          <a:srcRect/>
          <a:stretch/>
        </p:blipFill>
        <p:spPr>
          <a:xfrm>
            <a:off x="2960290" y="1869344"/>
            <a:ext cx="6271423" cy="1416782"/>
          </a:xfrm>
          <a:prstGeom prst="rect">
            <a:avLst/>
          </a:prstGeom>
        </p:spPr>
      </p:pic>
      <p:sp>
        <p:nvSpPr>
          <p:cNvPr id="5" name="TextBox 4">
            <a:extLst>
              <a:ext uri="{FF2B5EF4-FFF2-40B4-BE49-F238E27FC236}">
                <a16:creationId xmlns:a16="http://schemas.microsoft.com/office/drawing/2014/main" id="{11DE3A6B-38C6-40D9-94EF-905436266CA2}"/>
              </a:ext>
            </a:extLst>
          </p:cNvPr>
          <p:cNvSpPr txBox="1"/>
          <p:nvPr/>
        </p:nvSpPr>
        <p:spPr bwMode="auto">
          <a:xfrm>
            <a:off x="5091143" y="1069207"/>
            <a:ext cx="146309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half of 12</a:t>
            </a:r>
            <a:endParaRPr lang="en-GB" sz="2400" dirty="0">
              <a:solidFill>
                <a:srgbClr val="FF0000"/>
              </a:solidFill>
              <a:latin typeface="Myriad Pro Semibold" charset="0"/>
              <a:ea typeface="Myriad Pro Semibold" charset="0"/>
              <a:cs typeface="Myriad Pro Semibold" charset="0"/>
            </a:endParaRPr>
          </a:p>
        </p:txBody>
      </p:sp>
      <p:sp>
        <p:nvSpPr>
          <p:cNvPr id="6" name="TextBox 5">
            <a:extLst>
              <a:ext uri="{FF2B5EF4-FFF2-40B4-BE49-F238E27FC236}">
                <a16:creationId xmlns:a16="http://schemas.microsoft.com/office/drawing/2014/main" id="{29A69290-DD2F-4B2D-AD6A-3C81FEA804CD}"/>
              </a:ext>
            </a:extLst>
          </p:cNvPr>
          <p:cNvSpPr txBox="1"/>
          <p:nvPr/>
        </p:nvSpPr>
        <p:spPr bwMode="auto">
          <a:xfrm>
            <a:off x="6447619" y="1068765"/>
            <a:ext cx="64633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 6</a:t>
            </a:r>
          </a:p>
        </p:txBody>
      </p:sp>
      <p:grpSp>
        <p:nvGrpSpPr>
          <p:cNvPr id="40" name="Group 39">
            <a:extLst>
              <a:ext uri="{FF2B5EF4-FFF2-40B4-BE49-F238E27FC236}">
                <a16:creationId xmlns:a16="http://schemas.microsoft.com/office/drawing/2014/main" id="{BCBE3BC3-F4E9-4EA8-88BB-528B7B0DBC63}"/>
              </a:ext>
            </a:extLst>
          </p:cNvPr>
          <p:cNvGrpSpPr/>
          <p:nvPr/>
        </p:nvGrpSpPr>
        <p:grpSpPr>
          <a:xfrm>
            <a:off x="3089575" y="2341015"/>
            <a:ext cx="2794777" cy="441429"/>
            <a:chOff x="1565574" y="2341014"/>
            <a:chExt cx="2794777" cy="441429"/>
          </a:xfrm>
        </p:grpSpPr>
        <p:pic>
          <p:nvPicPr>
            <p:cNvPr id="12" name="Picture 11" descr="A picture containing cosmetic, toiletry&#10;&#10;Description automatically generated">
              <a:extLst>
                <a:ext uri="{FF2B5EF4-FFF2-40B4-BE49-F238E27FC236}">
                  <a16:creationId xmlns:a16="http://schemas.microsoft.com/office/drawing/2014/main" id="{DFD17C9A-269D-4B24-A116-CD725F2350B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5400000">
              <a:off x="1565574" y="2341016"/>
              <a:ext cx="441427" cy="441427"/>
            </a:xfrm>
            <a:prstGeom prst="rect">
              <a:avLst/>
            </a:prstGeom>
          </p:spPr>
        </p:pic>
        <p:pic>
          <p:nvPicPr>
            <p:cNvPr id="13" name="Picture 12" descr="A picture containing cosmetic, toiletry&#10;&#10;Description automatically generated">
              <a:extLst>
                <a:ext uri="{FF2B5EF4-FFF2-40B4-BE49-F238E27FC236}">
                  <a16:creationId xmlns:a16="http://schemas.microsoft.com/office/drawing/2014/main" id="{BE98A75D-AFC9-4162-9FFD-0CFDB4E90D0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5400000">
              <a:off x="2153912" y="2341016"/>
              <a:ext cx="441427" cy="441427"/>
            </a:xfrm>
            <a:prstGeom prst="rect">
              <a:avLst/>
            </a:prstGeom>
          </p:spPr>
        </p:pic>
        <p:pic>
          <p:nvPicPr>
            <p:cNvPr id="14" name="Picture 13" descr="A picture containing cosmetic, toiletry&#10;&#10;Description automatically generated">
              <a:extLst>
                <a:ext uri="{FF2B5EF4-FFF2-40B4-BE49-F238E27FC236}">
                  <a16:creationId xmlns:a16="http://schemas.microsoft.com/office/drawing/2014/main" id="{9DB0BE3F-BF84-41C0-A3A8-969B6D8B537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5400000">
              <a:off x="2742250" y="2341016"/>
              <a:ext cx="441427" cy="441427"/>
            </a:xfrm>
            <a:prstGeom prst="rect">
              <a:avLst/>
            </a:prstGeom>
          </p:spPr>
        </p:pic>
        <p:pic>
          <p:nvPicPr>
            <p:cNvPr id="15" name="Picture 14" descr="A picture containing cosmetic, toiletry&#10;&#10;Description automatically generated">
              <a:extLst>
                <a:ext uri="{FF2B5EF4-FFF2-40B4-BE49-F238E27FC236}">
                  <a16:creationId xmlns:a16="http://schemas.microsoft.com/office/drawing/2014/main" id="{494006E6-11D8-462F-A9C0-63D1E996334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5400000">
              <a:off x="3330588" y="2341016"/>
              <a:ext cx="441427" cy="441427"/>
            </a:xfrm>
            <a:prstGeom prst="rect">
              <a:avLst/>
            </a:prstGeom>
          </p:spPr>
        </p:pic>
        <p:pic>
          <p:nvPicPr>
            <p:cNvPr id="16" name="Picture 15" descr="A picture containing cosmetic, toiletry&#10;&#10;Description automatically generated">
              <a:extLst>
                <a:ext uri="{FF2B5EF4-FFF2-40B4-BE49-F238E27FC236}">
                  <a16:creationId xmlns:a16="http://schemas.microsoft.com/office/drawing/2014/main" id="{F118753F-43E1-4F16-A73D-9466A882DD4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5400000">
              <a:off x="3918924" y="2341014"/>
              <a:ext cx="441427" cy="441427"/>
            </a:xfrm>
            <a:prstGeom prst="rect">
              <a:avLst/>
            </a:prstGeom>
          </p:spPr>
        </p:pic>
      </p:grpSp>
      <p:pic>
        <p:nvPicPr>
          <p:cNvPr id="17" name="Picture 16" descr="A picture containing cosmetic, toiletry&#10;&#10;Description automatically generated">
            <a:extLst>
              <a:ext uri="{FF2B5EF4-FFF2-40B4-BE49-F238E27FC236}">
                <a16:creationId xmlns:a16="http://schemas.microsoft.com/office/drawing/2014/main" id="{744A1873-34B0-44D8-9254-265FD19964A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5400000">
            <a:off x="6309496" y="2341015"/>
            <a:ext cx="441427" cy="441427"/>
          </a:xfrm>
          <a:prstGeom prst="rect">
            <a:avLst/>
          </a:prstGeom>
        </p:spPr>
      </p:pic>
      <p:grpSp>
        <p:nvGrpSpPr>
          <p:cNvPr id="41" name="Group 40">
            <a:extLst>
              <a:ext uri="{FF2B5EF4-FFF2-40B4-BE49-F238E27FC236}">
                <a16:creationId xmlns:a16="http://schemas.microsoft.com/office/drawing/2014/main" id="{CCED494D-CCBF-4C31-B253-F55AC2992607}"/>
              </a:ext>
            </a:extLst>
          </p:cNvPr>
          <p:cNvGrpSpPr/>
          <p:nvPr/>
        </p:nvGrpSpPr>
        <p:grpSpPr>
          <a:xfrm>
            <a:off x="3089575" y="2925179"/>
            <a:ext cx="2794777" cy="441429"/>
            <a:chOff x="1565574" y="2925178"/>
            <a:chExt cx="2794777" cy="441429"/>
          </a:xfrm>
        </p:grpSpPr>
        <p:pic>
          <p:nvPicPr>
            <p:cNvPr id="21" name="Picture 20" descr="A picture containing cosmetic, toiletry&#10;&#10;Description automatically generated">
              <a:extLst>
                <a:ext uri="{FF2B5EF4-FFF2-40B4-BE49-F238E27FC236}">
                  <a16:creationId xmlns:a16="http://schemas.microsoft.com/office/drawing/2014/main" id="{56C2837A-7234-4B21-8D96-A5655DE2E3E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5400000">
              <a:off x="1565574" y="2925180"/>
              <a:ext cx="441427" cy="441427"/>
            </a:xfrm>
            <a:prstGeom prst="rect">
              <a:avLst/>
            </a:prstGeom>
          </p:spPr>
        </p:pic>
        <p:pic>
          <p:nvPicPr>
            <p:cNvPr id="22" name="Picture 21" descr="A picture containing cosmetic, toiletry&#10;&#10;Description automatically generated">
              <a:extLst>
                <a:ext uri="{FF2B5EF4-FFF2-40B4-BE49-F238E27FC236}">
                  <a16:creationId xmlns:a16="http://schemas.microsoft.com/office/drawing/2014/main" id="{03EB1E77-EB81-456A-9CB8-BC812ADC2A8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5400000">
              <a:off x="2153912" y="2925180"/>
              <a:ext cx="441427" cy="441427"/>
            </a:xfrm>
            <a:prstGeom prst="rect">
              <a:avLst/>
            </a:prstGeom>
          </p:spPr>
        </p:pic>
        <p:pic>
          <p:nvPicPr>
            <p:cNvPr id="23" name="Picture 22" descr="A picture containing cosmetic, toiletry&#10;&#10;Description automatically generated">
              <a:extLst>
                <a:ext uri="{FF2B5EF4-FFF2-40B4-BE49-F238E27FC236}">
                  <a16:creationId xmlns:a16="http://schemas.microsoft.com/office/drawing/2014/main" id="{7FD7D240-FE4C-4F31-ADFA-16853205DDC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5400000">
              <a:off x="2742250" y="2925180"/>
              <a:ext cx="441427" cy="441427"/>
            </a:xfrm>
            <a:prstGeom prst="rect">
              <a:avLst/>
            </a:prstGeom>
          </p:spPr>
        </p:pic>
        <p:pic>
          <p:nvPicPr>
            <p:cNvPr id="24" name="Picture 23" descr="A picture containing cosmetic, toiletry&#10;&#10;Description automatically generated">
              <a:extLst>
                <a:ext uri="{FF2B5EF4-FFF2-40B4-BE49-F238E27FC236}">
                  <a16:creationId xmlns:a16="http://schemas.microsoft.com/office/drawing/2014/main" id="{7E3904A2-CDB4-48AA-A75F-20C0B574E41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5400000">
              <a:off x="3330588" y="2925180"/>
              <a:ext cx="441427" cy="441427"/>
            </a:xfrm>
            <a:prstGeom prst="rect">
              <a:avLst/>
            </a:prstGeom>
          </p:spPr>
        </p:pic>
        <p:pic>
          <p:nvPicPr>
            <p:cNvPr id="25" name="Picture 24" descr="A picture containing cosmetic, toiletry&#10;&#10;Description automatically generated">
              <a:extLst>
                <a:ext uri="{FF2B5EF4-FFF2-40B4-BE49-F238E27FC236}">
                  <a16:creationId xmlns:a16="http://schemas.microsoft.com/office/drawing/2014/main" id="{B435DD74-A487-4086-ACC9-4367E83100D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5400000">
              <a:off x="3918924" y="2925178"/>
              <a:ext cx="441427" cy="441427"/>
            </a:xfrm>
            <a:prstGeom prst="rect">
              <a:avLst/>
            </a:prstGeom>
          </p:spPr>
        </p:pic>
      </p:grpSp>
      <p:pic>
        <p:nvPicPr>
          <p:cNvPr id="26" name="Picture 25" descr="A picture containing cosmetic, toiletry&#10;&#10;Description automatically generated">
            <a:extLst>
              <a:ext uri="{FF2B5EF4-FFF2-40B4-BE49-F238E27FC236}">
                <a16:creationId xmlns:a16="http://schemas.microsoft.com/office/drawing/2014/main" id="{E4759825-BC91-4DFC-870C-8A5A90EC6F9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5400000">
            <a:off x="6309496" y="2925178"/>
            <a:ext cx="441427" cy="441427"/>
          </a:xfrm>
          <a:prstGeom prst="rect">
            <a:avLst/>
          </a:prstGeom>
        </p:spPr>
      </p:pic>
      <p:sp>
        <p:nvSpPr>
          <p:cNvPr id="27" name="TextBox 26">
            <a:extLst>
              <a:ext uri="{FF2B5EF4-FFF2-40B4-BE49-F238E27FC236}">
                <a16:creationId xmlns:a16="http://schemas.microsoft.com/office/drawing/2014/main" id="{D0D01ABE-DD51-4F49-8DFE-9B2665412B95}"/>
              </a:ext>
            </a:extLst>
          </p:cNvPr>
          <p:cNvSpPr txBox="1"/>
          <p:nvPr/>
        </p:nvSpPr>
        <p:spPr bwMode="auto">
          <a:xfrm>
            <a:off x="4618641" y="4164935"/>
            <a:ext cx="146309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half of 10</a:t>
            </a:r>
            <a:endParaRPr lang="en-GB" sz="2400" dirty="0">
              <a:solidFill>
                <a:srgbClr val="FF0000"/>
              </a:solidFill>
              <a:latin typeface="Myriad Pro Semibold" charset="0"/>
              <a:ea typeface="Myriad Pro Semibold" charset="0"/>
              <a:cs typeface="Myriad Pro Semibold" charset="0"/>
            </a:endParaRPr>
          </a:p>
        </p:txBody>
      </p:sp>
      <p:sp>
        <p:nvSpPr>
          <p:cNvPr id="28" name="TextBox 27">
            <a:extLst>
              <a:ext uri="{FF2B5EF4-FFF2-40B4-BE49-F238E27FC236}">
                <a16:creationId xmlns:a16="http://schemas.microsoft.com/office/drawing/2014/main" id="{74D0AA5D-0287-4390-9707-EC7C7D3D5E10}"/>
              </a:ext>
            </a:extLst>
          </p:cNvPr>
          <p:cNvSpPr txBox="1"/>
          <p:nvPr/>
        </p:nvSpPr>
        <p:spPr bwMode="auto">
          <a:xfrm>
            <a:off x="6272218" y="4164050"/>
            <a:ext cx="129638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half of 2</a:t>
            </a:r>
            <a:endParaRPr lang="en-GB" sz="2400" dirty="0">
              <a:solidFill>
                <a:srgbClr val="FF0000"/>
              </a:solidFill>
              <a:latin typeface="Myriad Pro Semibold" charset="0"/>
              <a:ea typeface="Myriad Pro Semibold" charset="0"/>
              <a:cs typeface="Myriad Pro Semibold" charset="0"/>
            </a:endParaRPr>
          </a:p>
        </p:txBody>
      </p:sp>
      <p:sp>
        <p:nvSpPr>
          <p:cNvPr id="35" name="TextBox 34">
            <a:extLst>
              <a:ext uri="{FF2B5EF4-FFF2-40B4-BE49-F238E27FC236}">
                <a16:creationId xmlns:a16="http://schemas.microsoft.com/office/drawing/2014/main" id="{12B9B669-6E50-443F-8CB6-77BBA77A4699}"/>
              </a:ext>
            </a:extLst>
          </p:cNvPr>
          <p:cNvSpPr txBox="1"/>
          <p:nvPr/>
        </p:nvSpPr>
        <p:spPr bwMode="auto">
          <a:xfrm>
            <a:off x="5174497" y="4834973"/>
            <a:ext cx="3513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5</a:t>
            </a:r>
            <a:endParaRPr lang="en-GB" sz="2400" dirty="0">
              <a:solidFill>
                <a:srgbClr val="FF0000"/>
              </a:solidFill>
              <a:latin typeface="Myriad Pro Semibold" charset="0"/>
              <a:ea typeface="Myriad Pro Semibold" charset="0"/>
              <a:cs typeface="Myriad Pro Semibold" charset="0"/>
            </a:endParaRPr>
          </a:p>
        </p:txBody>
      </p:sp>
      <p:sp>
        <p:nvSpPr>
          <p:cNvPr id="36" name="TextBox 35">
            <a:extLst>
              <a:ext uri="{FF2B5EF4-FFF2-40B4-BE49-F238E27FC236}">
                <a16:creationId xmlns:a16="http://schemas.microsoft.com/office/drawing/2014/main" id="{DC56D191-53C9-445A-9E98-5B99BD0DA4BB}"/>
              </a:ext>
            </a:extLst>
          </p:cNvPr>
          <p:cNvSpPr txBox="1"/>
          <p:nvPr/>
        </p:nvSpPr>
        <p:spPr bwMode="auto">
          <a:xfrm>
            <a:off x="6744718" y="4834973"/>
            <a:ext cx="3513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1</a:t>
            </a:r>
            <a:endParaRPr lang="en-GB" sz="2400" dirty="0">
              <a:solidFill>
                <a:srgbClr val="FF0000"/>
              </a:solidFill>
              <a:latin typeface="Myriad Pro Semibold" charset="0"/>
              <a:ea typeface="Myriad Pro Semibold" charset="0"/>
              <a:cs typeface="Myriad Pro Semibold" charset="0"/>
            </a:endParaRPr>
          </a:p>
        </p:txBody>
      </p:sp>
      <p:sp>
        <p:nvSpPr>
          <p:cNvPr id="37" name="TextBox 36">
            <a:extLst>
              <a:ext uri="{FF2B5EF4-FFF2-40B4-BE49-F238E27FC236}">
                <a16:creationId xmlns:a16="http://schemas.microsoft.com/office/drawing/2014/main" id="{1D59CA72-3985-44CF-8A48-27E196A64C5E}"/>
              </a:ext>
            </a:extLst>
          </p:cNvPr>
          <p:cNvSpPr txBox="1"/>
          <p:nvPr/>
        </p:nvSpPr>
        <p:spPr bwMode="auto">
          <a:xfrm>
            <a:off x="5983615" y="4834973"/>
            <a:ext cx="3946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a:t>
            </a:r>
            <a:endParaRPr lang="en-GB" sz="2400" dirty="0">
              <a:solidFill>
                <a:srgbClr val="FF0000"/>
              </a:solidFill>
              <a:latin typeface="Myriad Pro Semibold" charset="0"/>
              <a:ea typeface="Myriad Pro Semibold" charset="0"/>
              <a:cs typeface="Myriad Pro Semibold" charset="0"/>
            </a:endParaRPr>
          </a:p>
        </p:txBody>
      </p:sp>
      <p:sp>
        <p:nvSpPr>
          <p:cNvPr id="38" name="TextBox 37">
            <a:extLst>
              <a:ext uri="{FF2B5EF4-FFF2-40B4-BE49-F238E27FC236}">
                <a16:creationId xmlns:a16="http://schemas.microsoft.com/office/drawing/2014/main" id="{700BF065-0F33-4CCF-B1CD-DE6FB70064B9}"/>
              </a:ext>
            </a:extLst>
          </p:cNvPr>
          <p:cNvSpPr txBox="1"/>
          <p:nvPr/>
        </p:nvSpPr>
        <p:spPr bwMode="auto">
          <a:xfrm>
            <a:off x="7352124" y="4834973"/>
            <a:ext cx="107112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      6</a:t>
            </a:r>
            <a:endParaRPr lang="en-GB" sz="2400" dirty="0">
              <a:solidFill>
                <a:srgbClr val="FF0000"/>
              </a:solidFill>
              <a:latin typeface="Myriad Pro Semibold" charset="0"/>
              <a:ea typeface="Myriad Pro Semibold" charset="0"/>
              <a:cs typeface="Myriad Pro Semibold" charset="0"/>
            </a:endParaRPr>
          </a:p>
        </p:txBody>
      </p:sp>
      <p:sp>
        <p:nvSpPr>
          <p:cNvPr id="31" name="TextBox 30">
            <a:extLst>
              <a:ext uri="{FF2B5EF4-FFF2-40B4-BE49-F238E27FC236}">
                <a16:creationId xmlns:a16="http://schemas.microsoft.com/office/drawing/2014/main" id="{2520A912-FB9F-4DDF-8924-F805ECC0631C}"/>
              </a:ext>
            </a:extLst>
          </p:cNvPr>
          <p:cNvSpPr txBox="1"/>
          <p:nvPr/>
        </p:nvSpPr>
        <p:spPr bwMode="auto">
          <a:xfrm>
            <a:off x="5983615" y="4163165"/>
            <a:ext cx="3946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a:t>
            </a:r>
            <a:endParaRPr lang="en-GB" sz="2400" dirty="0">
              <a:solidFill>
                <a:srgbClr val="FF0000"/>
              </a:solidFill>
              <a:latin typeface="Myriad Pro Semibold" charset="0"/>
              <a:ea typeface="Myriad Pro Semibold" charset="0"/>
              <a:cs typeface="Myriad Pro Semibold" charset="0"/>
            </a:endParaRPr>
          </a:p>
        </p:txBody>
      </p:sp>
    </p:spTree>
    <p:extLst>
      <p:ext uri="{BB962C8B-B14F-4D97-AF65-F5344CB8AC3E}">
        <p14:creationId xmlns:p14="http://schemas.microsoft.com/office/powerpoint/2010/main" val="30815331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500"/>
                                        <p:tgtEl>
                                          <p:spTgt spid="27"/>
                                        </p:tgtEl>
                                      </p:cBhvr>
                                    </p:animEffect>
                                  </p:childTnLst>
                                </p:cTn>
                              </p:par>
                              <p:par>
                                <p:cTn id="8" presetID="26" presetClass="emph" presetSubtype="0" fill="hold" nodeType="withEffect">
                                  <p:stCondLst>
                                    <p:cond delay="0"/>
                                  </p:stCondLst>
                                  <p:childTnLst>
                                    <p:animEffect transition="out" filter="fade">
                                      <p:cBhvr>
                                        <p:cTn id="9" dur="1000" tmFilter="0, 0; .2, .5; .8, .5; 1, 0"/>
                                        <p:tgtEl>
                                          <p:spTgt spid="40"/>
                                        </p:tgtEl>
                                      </p:cBhvr>
                                    </p:animEffect>
                                    <p:animScale>
                                      <p:cBhvr>
                                        <p:cTn id="10" dur="500" autoRev="1" fill="hold"/>
                                        <p:tgtEl>
                                          <p:spTgt spid="40"/>
                                        </p:tgtEl>
                                      </p:cBhvr>
                                      <p:by x="105000" y="105000"/>
                                    </p:animScale>
                                  </p:childTnLst>
                                </p:cTn>
                              </p:par>
                              <p:par>
                                <p:cTn id="11" presetID="26" presetClass="emph" presetSubtype="0" fill="hold" nodeType="withEffect">
                                  <p:stCondLst>
                                    <p:cond delay="0"/>
                                  </p:stCondLst>
                                  <p:childTnLst>
                                    <p:animEffect transition="out" filter="fade">
                                      <p:cBhvr>
                                        <p:cTn id="12" dur="1000" tmFilter="0, 0; .2, .5; .8, .5; 1, 0"/>
                                        <p:tgtEl>
                                          <p:spTgt spid="41"/>
                                        </p:tgtEl>
                                      </p:cBhvr>
                                    </p:animEffect>
                                    <p:animScale>
                                      <p:cBhvr>
                                        <p:cTn id="13" dur="500" autoRev="1" fill="hold"/>
                                        <p:tgtEl>
                                          <p:spTgt spid="41"/>
                                        </p:tgtEl>
                                      </p:cBhvr>
                                      <p:by x="105000" y="105000"/>
                                    </p:animScale>
                                  </p:childTnLst>
                                </p:cTn>
                              </p:par>
                            </p:childTnLst>
                          </p:cTn>
                        </p:par>
                        <p:par>
                          <p:cTn id="14" fill="hold">
                            <p:stCondLst>
                              <p:cond delay="1000"/>
                            </p:stCondLst>
                            <p:childTnLst>
                              <p:par>
                                <p:cTn id="15" presetID="10" presetClass="entr" presetSubtype="0" fill="hold" grpId="0" nodeType="afterEffect">
                                  <p:stCondLst>
                                    <p:cond delay="500"/>
                                  </p:stCondLst>
                                  <p:childTnLst>
                                    <p:set>
                                      <p:cBhvr>
                                        <p:cTn id="16" dur="1" fill="hold">
                                          <p:stCondLst>
                                            <p:cond delay="0"/>
                                          </p:stCondLst>
                                        </p:cTn>
                                        <p:tgtEl>
                                          <p:spTgt spid="28"/>
                                        </p:tgtEl>
                                        <p:attrNameLst>
                                          <p:attrName>style.visibility</p:attrName>
                                        </p:attrNameLst>
                                      </p:cBhvr>
                                      <p:to>
                                        <p:strVal val="visible"/>
                                      </p:to>
                                    </p:set>
                                    <p:animEffect transition="in" filter="fade">
                                      <p:cBhvr>
                                        <p:cTn id="17" dur="500"/>
                                        <p:tgtEl>
                                          <p:spTgt spid="28"/>
                                        </p:tgtEl>
                                      </p:cBhvr>
                                    </p:animEffect>
                                  </p:childTnLst>
                                </p:cTn>
                              </p:par>
                            </p:childTnLst>
                          </p:cTn>
                        </p:par>
                        <p:par>
                          <p:cTn id="18" fill="hold">
                            <p:stCondLst>
                              <p:cond delay="2000"/>
                            </p:stCondLst>
                            <p:childTnLst>
                              <p:par>
                                <p:cTn id="19" presetID="10" presetClass="entr" presetSubtype="0" fill="hold" grpId="0" nodeType="afterEffect">
                                  <p:stCondLst>
                                    <p:cond delay="0"/>
                                  </p:stCondLst>
                                  <p:childTnLst>
                                    <p:set>
                                      <p:cBhvr>
                                        <p:cTn id="20" dur="1" fill="hold">
                                          <p:stCondLst>
                                            <p:cond delay="0"/>
                                          </p:stCondLst>
                                        </p:cTn>
                                        <p:tgtEl>
                                          <p:spTgt spid="31"/>
                                        </p:tgtEl>
                                        <p:attrNameLst>
                                          <p:attrName>style.visibility</p:attrName>
                                        </p:attrNameLst>
                                      </p:cBhvr>
                                      <p:to>
                                        <p:strVal val="visible"/>
                                      </p:to>
                                    </p:set>
                                    <p:animEffect transition="in" filter="fade">
                                      <p:cBhvr>
                                        <p:cTn id="21" dur="500"/>
                                        <p:tgtEl>
                                          <p:spTgt spid="31"/>
                                        </p:tgtEl>
                                      </p:cBhvr>
                                    </p:animEffect>
                                  </p:childTnLst>
                                </p:cTn>
                              </p:par>
                              <p:par>
                                <p:cTn id="22" presetID="26" presetClass="emph" presetSubtype="0" fill="hold" nodeType="withEffect">
                                  <p:stCondLst>
                                    <p:cond delay="500"/>
                                  </p:stCondLst>
                                  <p:childTnLst>
                                    <p:animEffect transition="out" filter="fade">
                                      <p:cBhvr>
                                        <p:cTn id="23" dur="1000" tmFilter="0, 0; .2, .5; .8, .5; 1, 0"/>
                                        <p:tgtEl>
                                          <p:spTgt spid="17"/>
                                        </p:tgtEl>
                                      </p:cBhvr>
                                    </p:animEffect>
                                    <p:animScale>
                                      <p:cBhvr>
                                        <p:cTn id="24" dur="500" autoRev="1" fill="hold"/>
                                        <p:tgtEl>
                                          <p:spTgt spid="17"/>
                                        </p:tgtEl>
                                      </p:cBhvr>
                                      <p:by x="105000" y="105000"/>
                                    </p:animScale>
                                  </p:childTnLst>
                                </p:cTn>
                              </p:par>
                              <p:par>
                                <p:cTn id="25" presetID="26" presetClass="emph" presetSubtype="0" fill="hold" nodeType="withEffect">
                                  <p:stCondLst>
                                    <p:cond delay="500"/>
                                  </p:stCondLst>
                                  <p:childTnLst>
                                    <p:animEffect transition="out" filter="fade">
                                      <p:cBhvr>
                                        <p:cTn id="26" dur="1000" tmFilter="0, 0; .2, .5; .8, .5; 1, 0"/>
                                        <p:tgtEl>
                                          <p:spTgt spid="26"/>
                                        </p:tgtEl>
                                      </p:cBhvr>
                                    </p:animEffect>
                                    <p:animScale>
                                      <p:cBhvr>
                                        <p:cTn id="27" dur="500" autoRev="1" fill="hold"/>
                                        <p:tgtEl>
                                          <p:spTgt spid="26"/>
                                        </p:tgtEl>
                                      </p:cBhvr>
                                      <p:by x="105000" y="105000"/>
                                    </p:animScale>
                                  </p:childTnLst>
                                </p:cTn>
                              </p:par>
                            </p:childTnLst>
                          </p:cTn>
                        </p:par>
                      </p:childTnLst>
                    </p:cTn>
                  </p:par>
                  <p:par>
                    <p:cTn id="28" fill="hold">
                      <p:stCondLst>
                        <p:cond delay="indefinite"/>
                      </p:stCondLst>
                      <p:childTnLst>
                        <p:par>
                          <p:cTn id="29" fill="hold">
                            <p:stCondLst>
                              <p:cond delay="0"/>
                            </p:stCondLst>
                            <p:childTnLst>
                              <p:par>
                                <p:cTn id="30" presetID="26" presetClass="emph" presetSubtype="0" fill="hold" grpId="1" nodeType="clickEffect">
                                  <p:stCondLst>
                                    <p:cond delay="0"/>
                                  </p:stCondLst>
                                  <p:childTnLst>
                                    <p:animEffect transition="out" filter="fade">
                                      <p:cBhvr>
                                        <p:cTn id="31" dur="1000" tmFilter="0, 0; .2, .5; .8, .5; 1, 0"/>
                                        <p:tgtEl>
                                          <p:spTgt spid="27"/>
                                        </p:tgtEl>
                                      </p:cBhvr>
                                    </p:animEffect>
                                    <p:animScale>
                                      <p:cBhvr>
                                        <p:cTn id="32" dur="500" autoRev="1" fill="hold"/>
                                        <p:tgtEl>
                                          <p:spTgt spid="27"/>
                                        </p:tgtEl>
                                      </p:cBhvr>
                                      <p:by x="105000" y="105000"/>
                                    </p:animScale>
                                  </p:childTnLst>
                                </p:cTn>
                              </p:par>
                            </p:childTnLst>
                          </p:cTn>
                        </p:par>
                        <p:par>
                          <p:cTn id="33" fill="hold">
                            <p:stCondLst>
                              <p:cond delay="1000"/>
                            </p:stCondLst>
                            <p:childTnLst>
                              <p:par>
                                <p:cTn id="34" presetID="10" presetClass="exit" presetSubtype="0" fill="hold" nodeType="afterEffect">
                                  <p:stCondLst>
                                    <p:cond delay="0"/>
                                  </p:stCondLst>
                                  <p:childTnLst>
                                    <p:animEffect transition="out" filter="fade">
                                      <p:cBhvr>
                                        <p:cTn id="35" dur="500"/>
                                        <p:tgtEl>
                                          <p:spTgt spid="41"/>
                                        </p:tgtEl>
                                      </p:cBhvr>
                                    </p:animEffect>
                                    <p:set>
                                      <p:cBhvr>
                                        <p:cTn id="36" dur="1" fill="hold">
                                          <p:stCondLst>
                                            <p:cond delay="499"/>
                                          </p:stCondLst>
                                        </p:cTn>
                                        <p:tgtEl>
                                          <p:spTgt spid="41"/>
                                        </p:tgtEl>
                                        <p:attrNameLst>
                                          <p:attrName>style.visibility</p:attrName>
                                        </p:attrNameLst>
                                      </p:cBhvr>
                                      <p:to>
                                        <p:strVal val="hidden"/>
                                      </p:to>
                                    </p:set>
                                  </p:childTnLst>
                                </p:cTn>
                              </p:par>
                            </p:childTnLst>
                          </p:cTn>
                        </p:par>
                        <p:par>
                          <p:cTn id="37" fill="hold">
                            <p:stCondLst>
                              <p:cond delay="1500"/>
                            </p:stCondLst>
                            <p:childTnLst>
                              <p:par>
                                <p:cTn id="38" presetID="10" presetClass="entr" presetSubtype="0" fill="hold" grpId="0" nodeType="afterEffect">
                                  <p:stCondLst>
                                    <p:cond delay="0"/>
                                  </p:stCondLst>
                                  <p:childTnLst>
                                    <p:set>
                                      <p:cBhvr>
                                        <p:cTn id="39" dur="1" fill="hold">
                                          <p:stCondLst>
                                            <p:cond delay="0"/>
                                          </p:stCondLst>
                                        </p:cTn>
                                        <p:tgtEl>
                                          <p:spTgt spid="35"/>
                                        </p:tgtEl>
                                        <p:attrNameLst>
                                          <p:attrName>style.visibility</p:attrName>
                                        </p:attrNameLst>
                                      </p:cBhvr>
                                      <p:to>
                                        <p:strVal val="visible"/>
                                      </p:to>
                                    </p:set>
                                    <p:animEffect transition="in" filter="fade">
                                      <p:cBhvr>
                                        <p:cTn id="40" dur="500"/>
                                        <p:tgtEl>
                                          <p:spTgt spid="35"/>
                                        </p:tgtEl>
                                      </p:cBhvr>
                                    </p:animEffect>
                                  </p:childTnLst>
                                </p:cTn>
                              </p:par>
                            </p:childTnLst>
                          </p:cTn>
                        </p:par>
                      </p:childTnLst>
                    </p:cTn>
                  </p:par>
                  <p:par>
                    <p:cTn id="41" fill="hold">
                      <p:stCondLst>
                        <p:cond delay="indefinite"/>
                      </p:stCondLst>
                      <p:childTnLst>
                        <p:par>
                          <p:cTn id="42" fill="hold">
                            <p:stCondLst>
                              <p:cond delay="0"/>
                            </p:stCondLst>
                            <p:childTnLst>
                              <p:par>
                                <p:cTn id="43" presetID="26" presetClass="emph" presetSubtype="0" fill="hold" grpId="1" nodeType="clickEffect">
                                  <p:stCondLst>
                                    <p:cond delay="0"/>
                                  </p:stCondLst>
                                  <p:childTnLst>
                                    <p:animEffect transition="out" filter="fade">
                                      <p:cBhvr>
                                        <p:cTn id="44" dur="1000" tmFilter="0, 0; .2, .5; .8, .5; 1, 0"/>
                                        <p:tgtEl>
                                          <p:spTgt spid="28"/>
                                        </p:tgtEl>
                                      </p:cBhvr>
                                    </p:animEffect>
                                    <p:animScale>
                                      <p:cBhvr>
                                        <p:cTn id="45" dur="500" autoRev="1" fill="hold"/>
                                        <p:tgtEl>
                                          <p:spTgt spid="28"/>
                                        </p:tgtEl>
                                      </p:cBhvr>
                                      <p:by x="105000" y="105000"/>
                                    </p:animScale>
                                  </p:childTnLst>
                                </p:cTn>
                              </p:par>
                            </p:childTnLst>
                          </p:cTn>
                        </p:par>
                        <p:par>
                          <p:cTn id="46" fill="hold">
                            <p:stCondLst>
                              <p:cond delay="1000"/>
                            </p:stCondLst>
                            <p:childTnLst>
                              <p:par>
                                <p:cTn id="47" presetID="10" presetClass="exit" presetSubtype="0" fill="hold" nodeType="afterEffect">
                                  <p:stCondLst>
                                    <p:cond delay="0"/>
                                  </p:stCondLst>
                                  <p:childTnLst>
                                    <p:animEffect transition="out" filter="fade">
                                      <p:cBhvr>
                                        <p:cTn id="48" dur="500"/>
                                        <p:tgtEl>
                                          <p:spTgt spid="26"/>
                                        </p:tgtEl>
                                      </p:cBhvr>
                                    </p:animEffect>
                                    <p:set>
                                      <p:cBhvr>
                                        <p:cTn id="49" dur="1" fill="hold">
                                          <p:stCondLst>
                                            <p:cond delay="499"/>
                                          </p:stCondLst>
                                        </p:cTn>
                                        <p:tgtEl>
                                          <p:spTgt spid="26"/>
                                        </p:tgtEl>
                                        <p:attrNameLst>
                                          <p:attrName>style.visibility</p:attrName>
                                        </p:attrNameLst>
                                      </p:cBhvr>
                                      <p:to>
                                        <p:strVal val="hidden"/>
                                      </p:to>
                                    </p:set>
                                  </p:childTnLst>
                                </p:cTn>
                              </p:par>
                            </p:childTnLst>
                          </p:cTn>
                        </p:par>
                        <p:par>
                          <p:cTn id="50" fill="hold">
                            <p:stCondLst>
                              <p:cond delay="1500"/>
                            </p:stCondLst>
                            <p:childTnLst>
                              <p:par>
                                <p:cTn id="51" presetID="10" presetClass="entr" presetSubtype="0" fill="hold" grpId="0" nodeType="afterEffect">
                                  <p:stCondLst>
                                    <p:cond delay="0"/>
                                  </p:stCondLst>
                                  <p:childTnLst>
                                    <p:set>
                                      <p:cBhvr>
                                        <p:cTn id="52" dur="1" fill="hold">
                                          <p:stCondLst>
                                            <p:cond delay="0"/>
                                          </p:stCondLst>
                                        </p:cTn>
                                        <p:tgtEl>
                                          <p:spTgt spid="37"/>
                                        </p:tgtEl>
                                        <p:attrNameLst>
                                          <p:attrName>style.visibility</p:attrName>
                                        </p:attrNameLst>
                                      </p:cBhvr>
                                      <p:to>
                                        <p:strVal val="visible"/>
                                      </p:to>
                                    </p:set>
                                    <p:animEffect transition="in" filter="fade">
                                      <p:cBhvr>
                                        <p:cTn id="53" dur="500"/>
                                        <p:tgtEl>
                                          <p:spTgt spid="37"/>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36"/>
                                        </p:tgtEl>
                                        <p:attrNameLst>
                                          <p:attrName>style.visibility</p:attrName>
                                        </p:attrNameLst>
                                      </p:cBhvr>
                                      <p:to>
                                        <p:strVal val="visible"/>
                                      </p:to>
                                    </p:set>
                                    <p:animEffect transition="in" filter="fade">
                                      <p:cBhvr>
                                        <p:cTn id="56" dur="500"/>
                                        <p:tgtEl>
                                          <p:spTgt spid="36"/>
                                        </p:tgtEl>
                                      </p:cBhvr>
                                    </p:animEffect>
                                  </p:childTnLst>
                                </p:cTn>
                              </p:par>
                            </p:childTnLst>
                          </p:cTn>
                        </p:par>
                      </p:childTnLst>
                    </p:cTn>
                  </p:par>
                  <p:par>
                    <p:cTn id="57" fill="hold">
                      <p:stCondLst>
                        <p:cond delay="indefinite"/>
                      </p:stCondLst>
                      <p:childTnLst>
                        <p:par>
                          <p:cTn id="58" fill="hold">
                            <p:stCondLst>
                              <p:cond delay="0"/>
                            </p:stCondLst>
                            <p:childTnLst>
                              <p:par>
                                <p:cTn id="59" presetID="10" presetClass="entr" presetSubtype="0" fill="hold" grpId="0" nodeType="clickEffect">
                                  <p:stCondLst>
                                    <p:cond delay="0"/>
                                  </p:stCondLst>
                                  <p:childTnLst>
                                    <p:set>
                                      <p:cBhvr>
                                        <p:cTn id="60" dur="1" fill="hold">
                                          <p:stCondLst>
                                            <p:cond delay="0"/>
                                          </p:stCondLst>
                                        </p:cTn>
                                        <p:tgtEl>
                                          <p:spTgt spid="38"/>
                                        </p:tgtEl>
                                        <p:attrNameLst>
                                          <p:attrName>style.visibility</p:attrName>
                                        </p:attrNameLst>
                                      </p:cBhvr>
                                      <p:to>
                                        <p:strVal val="visible"/>
                                      </p:to>
                                    </p:set>
                                    <p:animEffect transition="in" filter="fade">
                                      <p:cBhvr>
                                        <p:cTn id="61" dur="500"/>
                                        <p:tgtEl>
                                          <p:spTgt spid="38"/>
                                        </p:tgtEl>
                                      </p:cBhvr>
                                    </p:animEffect>
                                  </p:childTnLst>
                                </p:cTn>
                              </p:par>
                            </p:childTnLst>
                          </p:cTn>
                        </p:par>
                      </p:childTnLst>
                    </p:cTn>
                  </p:par>
                  <p:par>
                    <p:cTn id="62" fill="hold">
                      <p:stCondLst>
                        <p:cond delay="indefinite"/>
                      </p:stCondLst>
                      <p:childTnLst>
                        <p:par>
                          <p:cTn id="63" fill="hold">
                            <p:stCondLst>
                              <p:cond delay="0"/>
                            </p:stCondLst>
                            <p:childTnLst>
                              <p:par>
                                <p:cTn id="64" presetID="10" presetClass="entr" presetSubtype="0" fill="hold" grpId="0" nodeType="clickEffect">
                                  <p:stCondLst>
                                    <p:cond delay="0"/>
                                  </p:stCondLst>
                                  <p:childTnLst>
                                    <p:set>
                                      <p:cBhvr>
                                        <p:cTn id="65" dur="1" fill="hold">
                                          <p:stCondLst>
                                            <p:cond delay="0"/>
                                          </p:stCondLst>
                                        </p:cTn>
                                        <p:tgtEl>
                                          <p:spTgt spid="6"/>
                                        </p:tgtEl>
                                        <p:attrNameLst>
                                          <p:attrName>style.visibility</p:attrName>
                                        </p:attrNameLst>
                                      </p:cBhvr>
                                      <p:to>
                                        <p:strVal val="visible"/>
                                      </p:to>
                                    </p:set>
                                    <p:animEffect transition="in" filter="fade">
                                      <p:cBhvr>
                                        <p:cTn id="66"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7" grpId="0"/>
      <p:bldP spid="27" grpId="1"/>
      <p:bldP spid="28" grpId="0"/>
      <p:bldP spid="28" grpId="1"/>
      <p:bldP spid="35" grpId="0"/>
      <p:bldP spid="36" grpId="0"/>
      <p:bldP spid="37" grpId="0"/>
      <p:bldP spid="38" grpId="0"/>
      <p:bldP spid="31" grpId="0"/>
    </p:bldLst>
  </p:timing>
</p:sld>
</file>

<file path=ppt/slides/slide3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22">
            <a:extLst>
              <a:ext uri="{FF2B5EF4-FFF2-40B4-BE49-F238E27FC236}">
                <a16:creationId xmlns:a16="http://schemas.microsoft.com/office/drawing/2014/main" id="{A2C03F30-E271-46D4-95A4-95C791164EF9}"/>
              </a:ext>
            </a:extLst>
          </p:cNvPr>
          <p:cNvSpPr txBox="1"/>
          <p:nvPr/>
        </p:nvSpPr>
        <p:spPr bwMode="auto">
          <a:xfrm>
            <a:off x="7547715" y="3283105"/>
            <a:ext cx="32252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a:t>
            </a:r>
          </a:p>
        </p:txBody>
      </p:sp>
      <p:sp>
        <p:nvSpPr>
          <p:cNvPr id="24" name="TextBox 23">
            <a:extLst>
              <a:ext uri="{FF2B5EF4-FFF2-40B4-BE49-F238E27FC236}">
                <a16:creationId xmlns:a16="http://schemas.microsoft.com/office/drawing/2014/main" id="{6C3671B4-A255-4E30-BC25-CB29FE679D47}"/>
              </a:ext>
            </a:extLst>
          </p:cNvPr>
          <p:cNvSpPr txBox="1"/>
          <p:nvPr/>
        </p:nvSpPr>
        <p:spPr bwMode="auto">
          <a:xfrm>
            <a:off x="9355334" y="3283105"/>
            <a:ext cx="32252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a:t>
            </a:r>
          </a:p>
        </p:txBody>
      </p:sp>
      <p:sp>
        <p:nvSpPr>
          <p:cNvPr id="2" name="Text Placeholder 1"/>
          <p:cNvSpPr>
            <a:spLocks noGrp="1"/>
          </p:cNvSpPr>
          <p:nvPr>
            <p:ph type="body" sz="quarter" idx="11"/>
          </p:nvPr>
        </p:nvSpPr>
        <p:spPr/>
        <p:txBody>
          <a:bodyPr/>
          <a:lstStyle/>
          <a:p>
            <a:r>
              <a:rPr lang="en-US" dirty="0"/>
              <a:t>2.5 Commutativity, doubling and halving</a:t>
            </a:r>
            <a:r>
              <a:rPr lang="en-GB" dirty="0"/>
              <a:t>	  </a:t>
            </a:r>
            <a:r>
              <a:rPr lang="en-US" dirty="0">
                <a:solidFill>
                  <a:srgbClr val="00628C"/>
                </a:solidFill>
              </a:rPr>
              <a:t>Step 3:6</a:t>
            </a:r>
          </a:p>
        </p:txBody>
      </p:sp>
      <p:grpSp>
        <p:nvGrpSpPr>
          <p:cNvPr id="7" name="Group 6">
            <a:extLst>
              <a:ext uri="{FF2B5EF4-FFF2-40B4-BE49-F238E27FC236}">
                <a16:creationId xmlns:a16="http://schemas.microsoft.com/office/drawing/2014/main" id="{5E8911AB-B6AB-4610-BEC3-A4362A62FD30}"/>
              </a:ext>
            </a:extLst>
          </p:cNvPr>
          <p:cNvGrpSpPr/>
          <p:nvPr/>
        </p:nvGrpSpPr>
        <p:grpSpPr>
          <a:xfrm>
            <a:off x="6798764" y="2272518"/>
            <a:ext cx="3600000" cy="1656000"/>
            <a:chOff x="4749426" y="2876940"/>
            <a:chExt cx="3600000" cy="1656000"/>
          </a:xfrm>
        </p:grpSpPr>
        <p:sp>
          <p:nvSpPr>
            <p:cNvPr id="8" name="Rectangle 7">
              <a:extLst>
                <a:ext uri="{FF2B5EF4-FFF2-40B4-BE49-F238E27FC236}">
                  <a16:creationId xmlns:a16="http://schemas.microsoft.com/office/drawing/2014/main" id="{6EEA76E8-D266-45BD-A694-9DCC1AD229FC}"/>
                </a:ext>
              </a:extLst>
            </p:cNvPr>
            <p:cNvSpPr/>
            <p:nvPr/>
          </p:nvSpPr>
          <p:spPr bwMode="auto">
            <a:xfrm>
              <a:off x="4749426" y="2876940"/>
              <a:ext cx="3600000" cy="1656000"/>
            </a:xfrm>
            <a:prstGeom prst="rect">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cxnSp>
          <p:nvCxnSpPr>
            <p:cNvPr id="9" name="Straight Connector 8">
              <a:extLst>
                <a:ext uri="{FF2B5EF4-FFF2-40B4-BE49-F238E27FC236}">
                  <a16:creationId xmlns:a16="http://schemas.microsoft.com/office/drawing/2014/main" id="{F8255EA9-78FD-4A1E-9221-102BD80E384D}"/>
                </a:ext>
              </a:extLst>
            </p:cNvPr>
            <p:cNvCxnSpPr/>
            <p:nvPr/>
          </p:nvCxnSpPr>
          <p:spPr bwMode="auto">
            <a:xfrm>
              <a:off x="4749426" y="3714465"/>
              <a:ext cx="3600000" cy="0"/>
            </a:xfrm>
            <a:prstGeom prst="lin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0" name="Straight Connector 9">
              <a:extLst>
                <a:ext uri="{FF2B5EF4-FFF2-40B4-BE49-F238E27FC236}">
                  <a16:creationId xmlns:a16="http://schemas.microsoft.com/office/drawing/2014/main" id="{C7DC1DBA-E2F1-4D04-8D8E-F3E1F5CDE00B}"/>
                </a:ext>
              </a:extLst>
            </p:cNvPr>
            <p:cNvCxnSpPr/>
            <p:nvPr/>
          </p:nvCxnSpPr>
          <p:spPr bwMode="auto">
            <a:xfrm>
              <a:off x="6549426" y="3704265"/>
              <a:ext cx="0" cy="828675"/>
            </a:xfrm>
            <a:prstGeom prst="lin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11" name="TextBox 10">
            <a:extLst>
              <a:ext uri="{FF2B5EF4-FFF2-40B4-BE49-F238E27FC236}">
                <a16:creationId xmlns:a16="http://schemas.microsoft.com/office/drawing/2014/main" id="{37309307-EB64-4212-9696-BB601E8765BE}"/>
              </a:ext>
            </a:extLst>
          </p:cNvPr>
          <p:cNvSpPr txBox="1"/>
          <p:nvPr/>
        </p:nvSpPr>
        <p:spPr bwMode="auto">
          <a:xfrm>
            <a:off x="8339719" y="2463840"/>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12</a:t>
            </a:r>
          </a:p>
        </p:txBody>
      </p:sp>
      <p:sp>
        <p:nvSpPr>
          <p:cNvPr id="12" name="TextBox 11">
            <a:extLst>
              <a:ext uri="{FF2B5EF4-FFF2-40B4-BE49-F238E27FC236}">
                <a16:creationId xmlns:a16="http://schemas.microsoft.com/office/drawing/2014/main" id="{C48BB2D2-C474-4144-B90D-E351516D8C06}"/>
              </a:ext>
            </a:extLst>
          </p:cNvPr>
          <p:cNvSpPr txBox="1"/>
          <p:nvPr/>
        </p:nvSpPr>
        <p:spPr bwMode="auto">
          <a:xfrm>
            <a:off x="7533289" y="3283349"/>
            <a:ext cx="3513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6</a:t>
            </a:r>
          </a:p>
        </p:txBody>
      </p:sp>
      <p:sp>
        <p:nvSpPr>
          <p:cNvPr id="13" name="TextBox 12">
            <a:extLst>
              <a:ext uri="{FF2B5EF4-FFF2-40B4-BE49-F238E27FC236}">
                <a16:creationId xmlns:a16="http://schemas.microsoft.com/office/drawing/2014/main" id="{6472CF2C-CD44-4510-94EE-8D74A70509E1}"/>
              </a:ext>
            </a:extLst>
          </p:cNvPr>
          <p:cNvSpPr txBox="1"/>
          <p:nvPr/>
        </p:nvSpPr>
        <p:spPr bwMode="auto">
          <a:xfrm>
            <a:off x="9326480" y="3283105"/>
            <a:ext cx="3513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6</a:t>
            </a:r>
          </a:p>
        </p:txBody>
      </p:sp>
      <p:sp>
        <p:nvSpPr>
          <p:cNvPr id="14" name="Rectangle 13">
            <a:extLst>
              <a:ext uri="{FF2B5EF4-FFF2-40B4-BE49-F238E27FC236}">
                <a16:creationId xmlns:a16="http://schemas.microsoft.com/office/drawing/2014/main" id="{F2D84F4D-9573-4A28-A952-9CE5372CD1F5}"/>
              </a:ext>
            </a:extLst>
          </p:cNvPr>
          <p:cNvSpPr/>
          <p:nvPr/>
        </p:nvSpPr>
        <p:spPr bwMode="auto">
          <a:xfrm>
            <a:off x="1905144" y="2273193"/>
            <a:ext cx="4500000" cy="1656000"/>
          </a:xfrm>
          <a:prstGeom prst="rect">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cxnSp>
        <p:nvCxnSpPr>
          <p:cNvPr id="15" name="Straight Connector 14">
            <a:extLst>
              <a:ext uri="{FF2B5EF4-FFF2-40B4-BE49-F238E27FC236}">
                <a16:creationId xmlns:a16="http://schemas.microsoft.com/office/drawing/2014/main" id="{F2FEE391-7982-4360-B0E0-BAAFE8609B50}"/>
              </a:ext>
            </a:extLst>
          </p:cNvPr>
          <p:cNvCxnSpPr/>
          <p:nvPr/>
        </p:nvCxnSpPr>
        <p:spPr bwMode="auto">
          <a:xfrm>
            <a:off x="1905144" y="3110718"/>
            <a:ext cx="4500000" cy="0"/>
          </a:xfrm>
          <a:prstGeom prst="lin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6" name="Straight Connector 15">
            <a:extLst>
              <a:ext uri="{FF2B5EF4-FFF2-40B4-BE49-F238E27FC236}">
                <a16:creationId xmlns:a16="http://schemas.microsoft.com/office/drawing/2014/main" id="{69A5AB49-C0C5-471B-A4E5-D23361845E6E}"/>
              </a:ext>
            </a:extLst>
          </p:cNvPr>
          <p:cNvCxnSpPr/>
          <p:nvPr/>
        </p:nvCxnSpPr>
        <p:spPr bwMode="auto">
          <a:xfrm>
            <a:off x="4155144" y="3100519"/>
            <a:ext cx="0" cy="828675"/>
          </a:xfrm>
          <a:prstGeom prst="lin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26" name="Picture 25" descr="A close up of a logo&#10;&#10;Description automatically generated">
            <a:extLst>
              <a:ext uri="{FF2B5EF4-FFF2-40B4-BE49-F238E27FC236}">
                <a16:creationId xmlns:a16="http://schemas.microsoft.com/office/drawing/2014/main" id="{0A63D133-088B-4B34-8FA2-ED8B736B72D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90103" y="3190644"/>
            <a:ext cx="480083" cy="648425"/>
          </a:xfrm>
          <a:prstGeom prst="rect">
            <a:avLst/>
          </a:prstGeom>
        </p:spPr>
      </p:pic>
      <p:pic>
        <p:nvPicPr>
          <p:cNvPr id="29" name="Picture 28" descr="A close up of a logo&#10;&#10;Description automatically generated">
            <a:extLst>
              <a:ext uri="{FF2B5EF4-FFF2-40B4-BE49-F238E27FC236}">
                <a16:creationId xmlns:a16="http://schemas.microsoft.com/office/drawing/2014/main" id="{EDC38DE3-218E-4C26-AEE7-16854BC1F63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40104" y="3190644"/>
            <a:ext cx="480083" cy="648425"/>
          </a:xfrm>
          <a:prstGeom prst="rect">
            <a:avLst/>
          </a:prstGeom>
        </p:spPr>
      </p:pic>
      <p:grpSp>
        <p:nvGrpSpPr>
          <p:cNvPr id="55" name="Group 54">
            <a:extLst>
              <a:ext uri="{FF2B5EF4-FFF2-40B4-BE49-F238E27FC236}">
                <a16:creationId xmlns:a16="http://schemas.microsoft.com/office/drawing/2014/main" id="{4220E84C-F133-4B45-BEBD-516D3F6F7613}"/>
              </a:ext>
            </a:extLst>
          </p:cNvPr>
          <p:cNvGrpSpPr/>
          <p:nvPr/>
        </p:nvGrpSpPr>
        <p:grpSpPr>
          <a:xfrm>
            <a:off x="2705101" y="3164694"/>
            <a:ext cx="2887315" cy="718819"/>
            <a:chOff x="1181100" y="3164693"/>
            <a:chExt cx="2887315" cy="718819"/>
          </a:xfrm>
        </p:grpSpPr>
        <p:sp>
          <p:nvSpPr>
            <p:cNvPr id="53" name="Rectangle 52">
              <a:extLst>
                <a:ext uri="{FF2B5EF4-FFF2-40B4-BE49-F238E27FC236}">
                  <a16:creationId xmlns:a16="http://schemas.microsoft.com/office/drawing/2014/main" id="{DE4660EB-8129-438B-801D-5A957A9389E7}"/>
                </a:ext>
              </a:extLst>
            </p:cNvPr>
            <p:cNvSpPr/>
            <p:nvPr/>
          </p:nvSpPr>
          <p:spPr bwMode="auto">
            <a:xfrm>
              <a:off x="1181100" y="3164693"/>
              <a:ext cx="683619" cy="718819"/>
            </a:xfrm>
            <a:prstGeom prst="rect">
              <a:avLst/>
            </a:prstGeom>
            <a:solidFill>
              <a:srgbClr val="FFFFFF">
                <a:alpha val="60000"/>
              </a:srgbClr>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54" name="Rectangle 53">
              <a:extLst>
                <a:ext uri="{FF2B5EF4-FFF2-40B4-BE49-F238E27FC236}">
                  <a16:creationId xmlns:a16="http://schemas.microsoft.com/office/drawing/2014/main" id="{A0AFDF44-C921-48D2-8917-E021604E702A}"/>
                </a:ext>
              </a:extLst>
            </p:cNvPr>
            <p:cNvSpPr/>
            <p:nvPr/>
          </p:nvSpPr>
          <p:spPr bwMode="auto">
            <a:xfrm>
              <a:off x="3384796" y="3164693"/>
              <a:ext cx="683619" cy="718819"/>
            </a:xfrm>
            <a:prstGeom prst="rect">
              <a:avLst/>
            </a:prstGeom>
            <a:solidFill>
              <a:srgbClr val="FFFFFF">
                <a:alpha val="60000"/>
              </a:srgbClr>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grpSp>
      <p:grpSp>
        <p:nvGrpSpPr>
          <p:cNvPr id="43" name="Group 42">
            <a:extLst>
              <a:ext uri="{FF2B5EF4-FFF2-40B4-BE49-F238E27FC236}">
                <a16:creationId xmlns:a16="http://schemas.microsoft.com/office/drawing/2014/main" id="{50EB3E72-5576-4F17-8DF9-22A62F39ECE7}"/>
              </a:ext>
            </a:extLst>
          </p:cNvPr>
          <p:cNvGrpSpPr/>
          <p:nvPr/>
        </p:nvGrpSpPr>
        <p:grpSpPr>
          <a:xfrm>
            <a:off x="2056436" y="2585750"/>
            <a:ext cx="2110907" cy="243159"/>
            <a:chOff x="532435" y="2585749"/>
            <a:chExt cx="2110907" cy="243159"/>
          </a:xfrm>
        </p:grpSpPr>
        <p:pic>
          <p:nvPicPr>
            <p:cNvPr id="28" name="Picture 27">
              <a:extLst>
                <a:ext uri="{FF2B5EF4-FFF2-40B4-BE49-F238E27FC236}">
                  <a16:creationId xmlns:a16="http://schemas.microsoft.com/office/drawing/2014/main" id="{DBA4587A-6D51-43C7-B1EB-93AACF46733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32435" y="2585749"/>
              <a:ext cx="342917" cy="243159"/>
            </a:xfrm>
            <a:prstGeom prst="rect">
              <a:avLst/>
            </a:prstGeom>
          </p:spPr>
        </p:pic>
        <p:pic>
          <p:nvPicPr>
            <p:cNvPr id="30" name="Picture 29">
              <a:extLst>
                <a:ext uri="{FF2B5EF4-FFF2-40B4-BE49-F238E27FC236}">
                  <a16:creationId xmlns:a16="http://schemas.microsoft.com/office/drawing/2014/main" id="{F2969065-0E6E-4606-92DC-7FCB17D0D90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86033" y="2585749"/>
              <a:ext cx="342917" cy="243159"/>
            </a:xfrm>
            <a:prstGeom prst="rect">
              <a:avLst/>
            </a:prstGeom>
          </p:spPr>
        </p:pic>
        <p:pic>
          <p:nvPicPr>
            <p:cNvPr id="31" name="Picture 30">
              <a:extLst>
                <a:ext uri="{FF2B5EF4-FFF2-40B4-BE49-F238E27FC236}">
                  <a16:creationId xmlns:a16="http://schemas.microsoft.com/office/drawing/2014/main" id="{E824AA51-8142-4464-AEBF-DE00C735995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39631" y="2585749"/>
              <a:ext cx="342917" cy="243159"/>
            </a:xfrm>
            <a:prstGeom prst="rect">
              <a:avLst/>
            </a:prstGeom>
          </p:spPr>
        </p:pic>
        <p:pic>
          <p:nvPicPr>
            <p:cNvPr id="32" name="Picture 31">
              <a:extLst>
                <a:ext uri="{FF2B5EF4-FFF2-40B4-BE49-F238E27FC236}">
                  <a16:creationId xmlns:a16="http://schemas.microsoft.com/office/drawing/2014/main" id="{EF9AFE60-AD24-4D13-B0F6-BF7213AAD56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946827" y="2585749"/>
              <a:ext cx="342917" cy="243159"/>
            </a:xfrm>
            <a:prstGeom prst="rect">
              <a:avLst/>
            </a:prstGeom>
          </p:spPr>
        </p:pic>
        <p:pic>
          <p:nvPicPr>
            <p:cNvPr id="33" name="Picture 32">
              <a:extLst>
                <a:ext uri="{FF2B5EF4-FFF2-40B4-BE49-F238E27FC236}">
                  <a16:creationId xmlns:a16="http://schemas.microsoft.com/office/drawing/2014/main" id="{766812F5-91A7-4578-87DD-23C915C24F8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93229" y="2585749"/>
              <a:ext cx="342917" cy="243159"/>
            </a:xfrm>
            <a:prstGeom prst="rect">
              <a:avLst/>
            </a:prstGeom>
          </p:spPr>
        </p:pic>
        <p:pic>
          <p:nvPicPr>
            <p:cNvPr id="34" name="Picture 33">
              <a:extLst>
                <a:ext uri="{FF2B5EF4-FFF2-40B4-BE49-F238E27FC236}">
                  <a16:creationId xmlns:a16="http://schemas.microsoft.com/office/drawing/2014/main" id="{DA55D6B2-B7B0-4F9C-B234-7F749DDFD0A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300425" y="2585749"/>
              <a:ext cx="342917" cy="243159"/>
            </a:xfrm>
            <a:prstGeom prst="rect">
              <a:avLst/>
            </a:prstGeom>
          </p:spPr>
        </p:pic>
      </p:grpSp>
      <p:grpSp>
        <p:nvGrpSpPr>
          <p:cNvPr id="44" name="Group 43">
            <a:extLst>
              <a:ext uri="{FF2B5EF4-FFF2-40B4-BE49-F238E27FC236}">
                <a16:creationId xmlns:a16="http://schemas.microsoft.com/office/drawing/2014/main" id="{A13F188D-1D28-4A41-A880-1DC595877067}"/>
              </a:ext>
            </a:extLst>
          </p:cNvPr>
          <p:cNvGrpSpPr/>
          <p:nvPr/>
        </p:nvGrpSpPr>
        <p:grpSpPr>
          <a:xfrm>
            <a:off x="4178023" y="2585750"/>
            <a:ext cx="2110904" cy="243159"/>
            <a:chOff x="2654023" y="2585749"/>
            <a:chExt cx="2110904" cy="243159"/>
          </a:xfrm>
        </p:grpSpPr>
        <p:pic>
          <p:nvPicPr>
            <p:cNvPr id="35" name="Picture 34">
              <a:extLst>
                <a:ext uri="{FF2B5EF4-FFF2-40B4-BE49-F238E27FC236}">
                  <a16:creationId xmlns:a16="http://schemas.microsoft.com/office/drawing/2014/main" id="{E7CEBA1C-2DD2-4421-91D2-A3747E319D8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54023" y="2585749"/>
              <a:ext cx="342917" cy="243159"/>
            </a:xfrm>
            <a:prstGeom prst="rect">
              <a:avLst/>
            </a:prstGeom>
          </p:spPr>
        </p:pic>
        <p:pic>
          <p:nvPicPr>
            <p:cNvPr id="36" name="Picture 35">
              <a:extLst>
                <a:ext uri="{FF2B5EF4-FFF2-40B4-BE49-F238E27FC236}">
                  <a16:creationId xmlns:a16="http://schemas.microsoft.com/office/drawing/2014/main" id="{11B1AA30-982E-47CA-A715-539991A64EA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007621" y="2585749"/>
              <a:ext cx="342917" cy="243159"/>
            </a:xfrm>
            <a:prstGeom prst="rect">
              <a:avLst/>
            </a:prstGeom>
          </p:spPr>
        </p:pic>
        <p:pic>
          <p:nvPicPr>
            <p:cNvPr id="37" name="Picture 36">
              <a:extLst>
                <a:ext uri="{FF2B5EF4-FFF2-40B4-BE49-F238E27FC236}">
                  <a16:creationId xmlns:a16="http://schemas.microsoft.com/office/drawing/2014/main" id="{6A2ED074-F74E-4280-B88F-2ABEA788042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361219" y="2585749"/>
              <a:ext cx="342917" cy="243159"/>
            </a:xfrm>
            <a:prstGeom prst="rect">
              <a:avLst/>
            </a:prstGeom>
          </p:spPr>
        </p:pic>
        <p:pic>
          <p:nvPicPr>
            <p:cNvPr id="38" name="Picture 37">
              <a:extLst>
                <a:ext uri="{FF2B5EF4-FFF2-40B4-BE49-F238E27FC236}">
                  <a16:creationId xmlns:a16="http://schemas.microsoft.com/office/drawing/2014/main" id="{9DA2F62E-42C9-422D-9F82-63252AEC275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714817" y="2585749"/>
              <a:ext cx="342917" cy="243159"/>
            </a:xfrm>
            <a:prstGeom prst="rect">
              <a:avLst/>
            </a:prstGeom>
          </p:spPr>
        </p:pic>
        <p:pic>
          <p:nvPicPr>
            <p:cNvPr id="39" name="Picture 38">
              <a:extLst>
                <a:ext uri="{FF2B5EF4-FFF2-40B4-BE49-F238E27FC236}">
                  <a16:creationId xmlns:a16="http://schemas.microsoft.com/office/drawing/2014/main" id="{1907A340-9359-4C84-B45D-A8AC09EDC65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422010" y="2585749"/>
              <a:ext cx="342917" cy="243159"/>
            </a:xfrm>
            <a:prstGeom prst="rect">
              <a:avLst/>
            </a:prstGeom>
          </p:spPr>
        </p:pic>
        <p:pic>
          <p:nvPicPr>
            <p:cNvPr id="40" name="Picture 39">
              <a:extLst>
                <a:ext uri="{FF2B5EF4-FFF2-40B4-BE49-F238E27FC236}">
                  <a16:creationId xmlns:a16="http://schemas.microsoft.com/office/drawing/2014/main" id="{CD304C94-B053-4DAC-ABDA-1B366937E0F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068415" y="2585749"/>
              <a:ext cx="342917" cy="243159"/>
            </a:xfrm>
            <a:prstGeom prst="rect">
              <a:avLst/>
            </a:prstGeom>
          </p:spPr>
        </p:pic>
      </p:grpSp>
      <p:sp>
        <p:nvSpPr>
          <p:cNvPr id="45" name="TextBox 44">
            <a:extLst>
              <a:ext uri="{FF2B5EF4-FFF2-40B4-BE49-F238E27FC236}">
                <a16:creationId xmlns:a16="http://schemas.microsoft.com/office/drawing/2014/main" id="{D0945450-875D-4335-9FB0-C1DA5A3A2CA9}"/>
              </a:ext>
            </a:extLst>
          </p:cNvPr>
          <p:cNvSpPr txBox="1"/>
          <p:nvPr/>
        </p:nvSpPr>
        <p:spPr bwMode="auto">
          <a:xfrm>
            <a:off x="2868881" y="3284024"/>
            <a:ext cx="32252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a:t>
            </a:r>
          </a:p>
        </p:txBody>
      </p:sp>
      <p:sp>
        <p:nvSpPr>
          <p:cNvPr id="46" name="TextBox 45">
            <a:extLst>
              <a:ext uri="{FF2B5EF4-FFF2-40B4-BE49-F238E27FC236}">
                <a16:creationId xmlns:a16="http://schemas.microsoft.com/office/drawing/2014/main" id="{5727FAB4-B894-4DED-81C6-CE0C05519707}"/>
              </a:ext>
            </a:extLst>
          </p:cNvPr>
          <p:cNvSpPr txBox="1"/>
          <p:nvPr/>
        </p:nvSpPr>
        <p:spPr bwMode="auto">
          <a:xfrm>
            <a:off x="5118882" y="3284024"/>
            <a:ext cx="32252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a:t>
            </a:r>
          </a:p>
        </p:txBody>
      </p:sp>
      <p:sp>
        <p:nvSpPr>
          <p:cNvPr id="47" name="TextBox 46">
            <a:extLst>
              <a:ext uri="{FF2B5EF4-FFF2-40B4-BE49-F238E27FC236}">
                <a16:creationId xmlns:a16="http://schemas.microsoft.com/office/drawing/2014/main" id="{895ADEF0-3E37-44F4-8881-F91CAE03B3D0}"/>
              </a:ext>
            </a:extLst>
          </p:cNvPr>
          <p:cNvSpPr txBox="1"/>
          <p:nvPr/>
        </p:nvSpPr>
        <p:spPr bwMode="auto">
          <a:xfrm>
            <a:off x="5405106" y="5360603"/>
            <a:ext cx="3513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6</a:t>
            </a:r>
          </a:p>
        </p:txBody>
      </p:sp>
      <p:sp>
        <p:nvSpPr>
          <p:cNvPr id="48" name="Rectangle 47">
            <a:extLst>
              <a:ext uri="{FF2B5EF4-FFF2-40B4-BE49-F238E27FC236}">
                <a16:creationId xmlns:a16="http://schemas.microsoft.com/office/drawing/2014/main" id="{DDF48FEC-E480-4DED-9813-E6DC51778257}"/>
              </a:ext>
            </a:extLst>
          </p:cNvPr>
          <p:cNvSpPr/>
          <p:nvPr/>
        </p:nvSpPr>
        <p:spPr bwMode="auto">
          <a:xfrm>
            <a:off x="5349964" y="5360604"/>
            <a:ext cx="461665" cy="461665"/>
          </a:xfrm>
          <a:prstGeom prst="rect">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49" name="TextBox 48">
            <a:extLst>
              <a:ext uri="{FF2B5EF4-FFF2-40B4-BE49-F238E27FC236}">
                <a16:creationId xmlns:a16="http://schemas.microsoft.com/office/drawing/2014/main" id="{2F8866CF-EE7F-4487-980B-01A6FCE3E8B4}"/>
              </a:ext>
            </a:extLst>
          </p:cNvPr>
          <p:cNvSpPr txBox="1"/>
          <p:nvPr/>
        </p:nvSpPr>
        <p:spPr bwMode="auto">
          <a:xfrm>
            <a:off x="5882738" y="5360604"/>
            <a:ext cx="161454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  2  =  12</a:t>
            </a:r>
            <a:endParaRPr lang="en-GB" sz="2400" dirty="0">
              <a:solidFill>
                <a:srgbClr val="C00000"/>
              </a:solidFill>
              <a:latin typeface="Myriad Pro Semibold" charset="0"/>
              <a:ea typeface="Myriad Pro Semibold" charset="0"/>
              <a:cs typeface="Myriad Pro Semibold" charset="0"/>
            </a:endParaRPr>
          </a:p>
        </p:txBody>
      </p:sp>
      <p:sp>
        <p:nvSpPr>
          <p:cNvPr id="50" name="TextBox 49">
            <a:extLst>
              <a:ext uri="{FF2B5EF4-FFF2-40B4-BE49-F238E27FC236}">
                <a16:creationId xmlns:a16="http://schemas.microsoft.com/office/drawing/2014/main" id="{A6BEB729-C7BA-4B72-A397-8FE8F6BF3F4E}"/>
              </a:ext>
            </a:extLst>
          </p:cNvPr>
          <p:cNvSpPr txBox="1"/>
          <p:nvPr/>
        </p:nvSpPr>
        <p:spPr bwMode="auto">
          <a:xfrm>
            <a:off x="5238817" y="4584924"/>
            <a:ext cx="229421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2  ×          =  12</a:t>
            </a:r>
            <a:endParaRPr lang="en-GB" sz="2400" dirty="0">
              <a:solidFill>
                <a:srgbClr val="C00000"/>
              </a:solidFill>
              <a:latin typeface="Myriad Pro Semibold" charset="0"/>
              <a:ea typeface="Myriad Pro Semibold" charset="0"/>
              <a:cs typeface="Myriad Pro Semibold" charset="0"/>
            </a:endParaRPr>
          </a:p>
        </p:txBody>
      </p:sp>
      <p:sp>
        <p:nvSpPr>
          <p:cNvPr id="51" name="Rectangle 50">
            <a:extLst>
              <a:ext uri="{FF2B5EF4-FFF2-40B4-BE49-F238E27FC236}">
                <a16:creationId xmlns:a16="http://schemas.microsoft.com/office/drawing/2014/main" id="{AC27B676-FB10-4BCC-A930-612EDAEF3030}"/>
              </a:ext>
            </a:extLst>
          </p:cNvPr>
          <p:cNvSpPr/>
          <p:nvPr/>
        </p:nvSpPr>
        <p:spPr bwMode="auto">
          <a:xfrm>
            <a:off x="6059818" y="4584924"/>
            <a:ext cx="461665" cy="461665"/>
          </a:xfrm>
          <a:prstGeom prst="rect">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52" name="TextBox 51">
            <a:extLst>
              <a:ext uri="{FF2B5EF4-FFF2-40B4-BE49-F238E27FC236}">
                <a16:creationId xmlns:a16="http://schemas.microsoft.com/office/drawing/2014/main" id="{181BD69E-5C07-4F84-9EFB-82151B1C7261}"/>
              </a:ext>
            </a:extLst>
          </p:cNvPr>
          <p:cNvSpPr txBox="1"/>
          <p:nvPr/>
        </p:nvSpPr>
        <p:spPr bwMode="auto">
          <a:xfrm>
            <a:off x="6114961" y="4584923"/>
            <a:ext cx="3513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6</a:t>
            </a:r>
          </a:p>
        </p:txBody>
      </p:sp>
      <p:sp>
        <p:nvSpPr>
          <p:cNvPr id="42" name="TextBox 41">
            <a:extLst>
              <a:ext uri="{FF2B5EF4-FFF2-40B4-BE49-F238E27FC236}">
                <a16:creationId xmlns:a16="http://schemas.microsoft.com/office/drawing/2014/main" id="{04CCF25E-76C8-4232-89D5-D8E4A894D8D3}"/>
              </a:ext>
            </a:extLst>
          </p:cNvPr>
          <p:cNvSpPr txBox="1"/>
          <p:nvPr/>
        </p:nvSpPr>
        <p:spPr bwMode="auto">
          <a:xfrm>
            <a:off x="4240393" y="1069207"/>
            <a:ext cx="3711272" cy="904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12 bones, 2 equal packs.</a:t>
            </a:r>
          </a:p>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How many in each pack? </a:t>
            </a:r>
          </a:p>
        </p:txBody>
      </p:sp>
      <p:pic>
        <p:nvPicPr>
          <p:cNvPr id="56" name="Picture 55">
            <a:extLst>
              <a:ext uri="{FF2B5EF4-FFF2-40B4-BE49-F238E27FC236}">
                <a16:creationId xmlns:a16="http://schemas.microsoft.com/office/drawing/2014/main" id="{59D4AB73-47B1-4DC1-9211-9AD3B5D23BF7}"/>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1842812" y="816867"/>
            <a:ext cx="713467" cy="1155525"/>
          </a:xfrm>
          <a:prstGeom prst="rect">
            <a:avLst/>
          </a:prstGeom>
        </p:spPr>
      </p:pic>
    </p:spTree>
    <p:extLst>
      <p:ext uri="{BB962C8B-B14F-4D97-AF65-F5344CB8AC3E}">
        <p14:creationId xmlns:p14="http://schemas.microsoft.com/office/powerpoint/2010/main" val="4826270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fade">
                                      <p:cBhvr>
                                        <p:cTn id="7" dur="500"/>
                                        <p:tgtEl>
                                          <p:spTgt spid="5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1"/>
                                        </p:tgtEl>
                                        <p:attrNameLst>
                                          <p:attrName>style.visibility</p:attrName>
                                        </p:attrNameLst>
                                      </p:cBhvr>
                                      <p:to>
                                        <p:strVal val="visible"/>
                                      </p:to>
                                    </p:set>
                                    <p:animEffect transition="in" filter="fade">
                                      <p:cBhvr>
                                        <p:cTn id="10" dur="500"/>
                                        <p:tgtEl>
                                          <p:spTgt spid="51"/>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8"/>
                                        </p:tgtEl>
                                        <p:attrNameLst>
                                          <p:attrName>style.visibility</p:attrName>
                                        </p:attrNameLst>
                                      </p:cBhvr>
                                      <p:to>
                                        <p:strVal val="visible"/>
                                      </p:to>
                                    </p:set>
                                    <p:animEffect transition="in" filter="fade">
                                      <p:cBhvr>
                                        <p:cTn id="13" dur="500"/>
                                        <p:tgtEl>
                                          <p:spTgt spid="48"/>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49"/>
                                        </p:tgtEl>
                                        <p:attrNameLst>
                                          <p:attrName>style.visibility</p:attrName>
                                        </p:attrNameLst>
                                      </p:cBhvr>
                                      <p:to>
                                        <p:strVal val="visible"/>
                                      </p:to>
                                    </p:set>
                                    <p:animEffect transition="in" filter="fade">
                                      <p:cBhvr>
                                        <p:cTn id="16" dur="500"/>
                                        <p:tgtEl>
                                          <p:spTgt spid="49"/>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500"/>
                                        <p:tgtEl>
                                          <p:spTgt spid="7"/>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fade">
                                      <p:cBhvr>
                                        <p:cTn id="24" dur="500"/>
                                        <p:tgtEl>
                                          <p:spTgt spid="11"/>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fade">
                                      <p:cBhvr>
                                        <p:cTn id="27" dur="500"/>
                                        <p:tgtEl>
                                          <p:spTgt spid="23"/>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24"/>
                                        </p:tgtEl>
                                        <p:attrNameLst>
                                          <p:attrName>style.visibility</p:attrName>
                                        </p:attrNameLst>
                                      </p:cBhvr>
                                      <p:to>
                                        <p:strVal val="visible"/>
                                      </p:to>
                                    </p:set>
                                    <p:animEffect transition="in" filter="fade">
                                      <p:cBhvr>
                                        <p:cTn id="30" dur="500"/>
                                        <p:tgtEl>
                                          <p:spTgt spid="24"/>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xit" presetSubtype="0" fill="hold" grpId="0" nodeType="clickEffect">
                                  <p:stCondLst>
                                    <p:cond delay="0"/>
                                  </p:stCondLst>
                                  <p:childTnLst>
                                    <p:animEffect transition="out" filter="fade">
                                      <p:cBhvr>
                                        <p:cTn id="34" dur="500"/>
                                        <p:tgtEl>
                                          <p:spTgt spid="45"/>
                                        </p:tgtEl>
                                      </p:cBhvr>
                                    </p:animEffect>
                                    <p:set>
                                      <p:cBhvr>
                                        <p:cTn id="35" dur="1" fill="hold">
                                          <p:stCondLst>
                                            <p:cond delay="499"/>
                                          </p:stCondLst>
                                        </p:cTn>
                                        <p:tgtEl>
                                          <p:spTgt spid="45"/>
                                        </p:tgtEl>
                                        <p:attrNameLst>
                                          <p:attrName>style.visibility</p:attrName>
                                        </p:attrNameLst>
                                      </p:cBhvr>
                                      <p:to>
                                        <p:strVal val="hidden"/>
                                      </p:to>
                                    </p:set>
                                  </p:childTnLst>
                                </p:cTn>
                              </p:par>
                              <p:par>
                                <p:cTn id="36" presetID="10" presetClass="exit" presetSubtype="0" fill="hold" grpId="0" nodeType="withEffect">
                                  <p:stCondLst>
                                    <p:cond delay="0"/>
                                  </p:stCondLst>
                                  <p:childTnLst>
                                    <p:animEffect transition="out" filter="fade">
                                      <p:cBhvr>
                                        <p:cTn id="37" dur="500"/>
                                        <p:tgtEl>
                                          <p:spTgt spid="46"/>
                                        </p:tgtEl>
                                      </p:cBhvr>
                                    </p:animEffect>
                                    <p:set>
                                      <p:cBhvr>
                                        <p:cTn id="38" dur="1" fill="hold">
                                          <p:stCondLst>
                                            <p:cond delay="499"/>
                                          </p:stCondLst>
                                        </p:cTn>
                                        <p:tgtEl>
                                          <p:spTgt spid="46"/>
                                        </p:tgtEl>
                                        <p:attrNameLst>
                                          <p:attrName>style.visibility</p:attrName>
                                        </p:attrNameLst>
                                      </p:cBhvr>
                                      <p:to>
                                        <p:strVal val="hidden"/>
                                      </p:to>
                                    </p:set>
                                  </p:childTnLst>
                                </p:cTn>
                              </p:par>
                            </p:childTnLst>
                          </p:cTn>
                        </p:par>
                        <p:par>
                          <p:cTn id="39" fill="hold">
                            <p:stCondLst>
                              <p:cond delay="500"/>
                            </p:stCondLst>
                            <p:childTnLst>
                              <p:par>
                                <p:cTn id="40" presetID="10" presetClass="entr" presetSubtype="0" fill="hold" nodeType="afterEffect">
                                  <p:stCondLst>
                                    <p:cond delay="0"/>
                                  </p:stCondLst>
                                  <p:childTnLst>
                                    <p:set>
                                      <p:cBhvr>
                                        <p:cTn id="41" dur="1" fill="hold">
                                          <p:stCondLst>
                                            <p:cond delay="0"/>
                                          </p:stCondLst>
                                        </p:cTn>
                                        <p:tgtEl>
                                          <p:spTgt spid="55"/>
                                        </p:tgtEl>
                                        <p:attrNameLst>
                                          <p:attrName>style.visibility</p:attrName>
                                        </p:attrNameLst>
                                      </p:cBhvr>
                                      <p:to>
                                        <p:strVal val="visible"/>
                                      </p:to>
                                    </p:set>
                                    <p:animEffect transition="in" filter="fade">
                                      <p:cBhvr>
                                        <p:cTn id="42" dur="500"/>
                                        <p:tgtEl>
                                          <p:spTgt spid="55"/>
                                        </p:tgtEl>
                                      </p:cBhvr>
                                    </p:animEffect>
                                  </p:childTnLst>
                                </p:cTn>
                              </p:par>
                            </p:childTnLst>
                          </p:cTn>
                        </p:par>
                        <p:par>
                          <p:cTn id="43" fill="hold">
                            <p:stCondLst>
                              <p:cond delay="1000"/>
                            </p:stCondLst>
                            <p:childTnLst>
                              <p:par>
                                <p:cTn id="44" presetID="42" presetClass="path" presetSubtype="0" accel="49000" fill="hold" nodeType="afterEffect">
                                  <p:stCondLst>
                                    <p:cond delay="0"/>
                                  </p:stCondLst>
                                  <p:childTnLst>
                                    <p:animMotion origin="layout" path="M -1.11111E-6 4.07407E-6 L -0.01094 0.11574 " pathEditMode="relative" rAng="0" ptsTypes="AA">
                                      <p:cBhvr>
                                        <p:cTn id="45" dur="1000" fill="hold"/>
                                        <p:tgtEl>
                                          <p:spTgt spid="43"/>
                                        </p:tgtEl>
                                        <p:attrNameLst>
                                          <p:attrName>ppt_x</p:attrName>
                                          <p:attrName>ppt_y</p:attrName>
                                        </p:attrNameLst>
                                      </p:cBhvr>
                                      <p:rCtr x="-556" y="5787"/>
                                    </p:animMotion>
                                  </p:childTnLst>
                                </p:cTn>
                              </p:par>
                              <p:par>
                                <p:cTn id="46" presetID="42" presetClass="path" presetSubtype="0" accel="50000" fill="hold" nodeType="withEffect">
                                  <p:stCondLst>
                                    <p:cond delay="0"/>
                                  </p:stCondLst>
                                  <p:childTnLst>
                                    <p:animMotion origin="layout" path="M 8.33333E-7 4.07407E-6 L 0.00451 0.11736 " pathEditMode="relative" rAng="0" ptsTypes="AA">
                                      <p:cBhvr>
                                        <p:cTn id="47" dur="1000" fill="hold"/>
                                        <p:tgtEl>
                                          <p:spTgt spid="44"/>
                                        </p:tgtEl>
                                        <p:attrNameLst>
                                          <p:attrName>ppt_x</p:attrName>
                                          <p:attrName>ppt_y</p:attrName>
                                        </p:attrNameLst>
                                      </p:cBhvr>
                                      <p:rCtr x="226" y="5856"/>
                                    </p:animMotion>
                                  </p:childTnLst>
                                </p:cTn>
                              </p:par>
                            </p:childTnLst>
                          </p:cTn>
                        </p:par>
                      </p:childTnLst>
                    </p:cTn>
                  </p:par>
                  <p:par>
                    <p:cTn id="48" fill="hold">
                      <p:stCondLst>
                        <p:cond delay="indefinite"/>
                      </p:stCondLst>
                      <p:childTnLst>
                        <p:par>
                          <p:cTn id="49" fill="hold">
                            <p:stCondLst>
                              <p:cond delay="0"/>
                            </p:stCondLst>
                            <p:childTnLst>
                              <p:par>
                                <p:cTn id="50" presetID="10" presetClass="exit" presetSubtype="0" fill="hold" grpId="1" nodeType="clickEffect">
                                  <p:stCondLst>
                                    <p:cond delay="0"/>
                                  </p:stCondLst>
                                  <p:childTnLst>
                                    <p:animEffect transition="out" filter="fade">
                                      <p:cBhvr>
                                        <p:cTn id="51" dur="500"/>
                                        <p:tgtEl>
                                          <p:spTgt spid="23"/>
                                        </p:tgtEl>
                                      </p:cBhvr>
                                    </p:animEffect>
                                    <p:set>
                                      <p:cBhvr>
                                        <p:cTn id="52" dur="1" fill="hold">
                                          <p:stCondLst>
                                            <p:cond delay="499"/>
                                          </p:stCondLst>
                                        </p:cTn>
                                        <p:tgtEl>
                                          <p:spTgt spid="23"/>
                                        </p:tgtEl>
                                        <p:attrNameLst>
                                          <p:attrName>style.visibility</p:attrName>
                                        </p:attrNameLst>
                                      </p:cBhvr>
                                      <p:to>
                                        <p:strVal val="hidden"/>
                                      </p:to>
                                    </p:set>
                                  </p:childTnLst>
                                </p:cTn>
                              </p:par>
                              <p:par>
                                <p:cTn id="53" presetID="10" presetClass="exit" presetSubtype="0" fill="hold" grpId="1" nodeType="withEffect">
                                  <p:stCondLst>
                                    <p:cond delay="0"/>
                                  </p:stCondLst>
                                  <p:childTnLst>
                                    <p:animEffect transition="out" filter="fade">
                                      <p:cBhvr>
                                        <p:cTn id="54" dur="500"/>
                                        <p:tgtEl>
                                          <p:spTgt spid="24"/>
                                        </p:tgtEl>
                                      </p:cBhvr>
                                    </p:animEffect>
                                    <p:set>
                                      <p:cBhvr>
                                        <p:cTn id="55" dur="1" fill="hold">
                                          <p:stCondLst>
                                            <p:cond delay="499"/>
                                          </p:stCondLst>
                                        </p:cTn>
                                        <p:tgtEl>
                                          <p:spTgt spid="24"/>
                                        </p:tgtEl>
                                        <p:attrNameLst>
                                          <p:attrName>style.visibility</p:attrName>
                                        </p:attrNameLst>
                                      </p:cBhvr>
                                      <p:to>
                                        <p:strVal val="hidden"/>
                                      </p:to>
                                    </p:set>
                                  </p:childTnLst>
                                </p:cTn>
                              </p:par>
                            </p:childTnLst>
                          </p:cTn>
                        </p:par>
                        <p:par>
                          <p:cTn id="56" fill="hold">
                            <p:stCondLst>
                              <p:cond delay="500"/>
                            </p:stCondLst>
                            <p:childTnLst>
                              <p:par>
                                <p:cTn id="57" presetID="10" presetClass="entr" presetSubtype="0" fill="hold" grpId="0" nodeType="afterEffect">
                                  <p:stCondLst>
                                    <p:cond delay="0"/>
                                  </p:stCondLst>
                                  <p:childTnLst>
                                    <p:set>
                                      <p:cBhvr>
                                        <p:cTn id="58" dur="1" fill="hold">
                                          <p:stCondLst>
                                            <p:cond delay="0"/>
                                          </p:stCondLst>
                                        </p:cTn>
                                        <p:tgtEl>
                                          <p:spTgt spid="12"/>
                                        </p:tgtEl>
                                        <p:attrNameLst>
                                          <p:attrName>style.visibility</p:attrName>
                                        </p:attrNameLst>
                                      </p:cBhvr>
                                      <p:to>
                                        <p:strVal val="visible"/>
                                      </p:to>
                                    </p:set>
                                    <p:animEffect transition="in" filter="fade">
                                      <p:cBhvr>
                                        <p:cTn id="59" dur="500"/>
                                        <p:tgtEl>
                                          <p:spTgt spid="12"/>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13"/>
                                        </p:tgtEl>
                                        <p:attrNameLst>
                                          <p:attrName>style.visibility</p:attrName>
                                        </p:attrNameLst>
                                      </p:cBhvr>
                                      <p:to>
                                        <p:strVal val="visible"/>
                                      </p:to>
                                    </p:set>
                                    <p:animEffect transition="in" filter="fade">
                                      <p:cBhvr>
                                        <p:cTn id="62" dur="500"/>
                                        <p:tgtEl>
                                          <p:spTgt spid="13"/>
                                        </p:tgtEl>
                                      </p:cBhvr>
                                    </p:animEffect>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grpId="0" nodeType="clickEffect">
                                  <p:stCondLst>
                                    <p:cond delay="0"/>
                                  </p:stCondLst>
                                  <p:childTnLst>
                                    <p:set>
                                      <p:cBhvr>
                                        <p:cTn id="66" dur="1" fill="hold">
                                          <p:stCondLst>
                                            <p:cond delay="0"/>
                                          </p:stCondLst>
                                        </p:cTn>
                                        <p:tgtEl>
                                          <p:spTgt spid="47"/>
                                        </p:tgtEl>
                                        <p:attrNameLst>
                                          <p:attrName>style.visibility</p:attrName>
                                        </p:attrNameLst>
                                      </p:cBhvr>
                                      <p:to>
                                        <p:strVal val="visible"/>
                                      </p:to>
                                    </p:set>
                                    <p:animEffect transition="in" filter="fade">
                                      <p:cBhvr>
                                        <p:cTn id="67" dur="500"/>
                                        <p:tgtEl>
                                          <p:spTgt spid="47"/>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52"/>
                                        </p:tgtEl>
                                        <p:attrNameLst>
                                          <p:attrName>style.visibility</p:attrName>
                                        </p:attrNameLst>
                                      </p:cBhvr>
                                      <p:to>
                                        <p:strVal val="visible"/>
                                      </p:to>
                                    </p:set>
                                    <p:animEffect transition="in" filter="fade">
                                      <p:cBhvr>
                                        <p:cTn id="70"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3" grpId="1"/>
      <p:bldP spid="24" grpId="0"/>
      <p:bldP spid="24" grpId="1"/>
      <p:bldP spid="11" grpId="0"/>
      <p:bldP spid="12" grpId="0"/>
      <p:bldP spid="13" grpId="0"/>
      <p:bldP spid="45" grpId="0"/>
      <p:bldP spid="46" grpId="0"/>
      <p:bldP spid="47" grpId="0"/>
      <p:bldP spid="48" grpId="0" animBg="1"/>
      <p:bldP spid="49" grpId="0"/>
      <p:bldP spid="50" grpId="0"/>
      <p:bldP spid="51" grpId="0" animBg="1"/>
      <p:bldP spid="52"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Text Placeholder 1">
            <a:extLst>
              <a:ext uri="{FF2B5EF4-FFF2-40B4-BE49-F238E27FC236}">
                <a16:creationId xmlns:a16="http://schemas.microsoft.com/office/drawing/2014/main" id="{F6B6255E-4255-4DA1-97D0-FF0C63BE98FC}"/>
              </a:ext>
            </a:extLst>
          </p:cNvPr>
          <p:cNvSpPr>
            <a:spLocks noGrp="1" noChangeArrowheads="1"/>
          </p:cNvSpPr>
          <p:nvPr>
            <p:ph type="body" sz="quarter" idx="11"/>
          </p:nvPr>
        </p:nvSpPr>
        <p:spPr>
          <a:xfrm>
            <a:off x="0" y="0"/>
            <a:ext cx="12192000" cy="630238"/>
          </a:xfrm>
        </p:spPr>
        <p:txBody>
          <a:bodyPr/>
          <a:lstStyle/>
          <a:p>
            <a:pPr marL="0" indent="0">
              <a:tabLst>
                <a:tab pos="2243138" algn="l"/>
              </a:tabLst>
            </a:pPr>
            <a:r>
              <a:rPr lang="en-GB" altLang="en-US">
                <a:latin typeface="Myriad Pro" panose="020B0503030403020204" pitchFamily="34" charset="0"/>
                <a:ea typeface="Myriad Pro" panose="020B0503030403020204" pitchFamily="34" charset="0"/>
                <a:cs typeface="Myriad Pro" panose="020B0503030403020204" pitchFamily="34" charset="0"/>
              </a:rPr>
              <a:t>2.2 Multiplication: equal groups</a:t>
            </a:r>
            <a:r>
              <a:rPr lang="en-US" altLang="en-US">
                <a:latin typeface="Myriad Pro" panose="020B0503030403020204" pitchFamily="34" charset="0"/>
                <a:ea typeface="Myriad Pro" panose="020B0503030403020204" pitchFamily="34" charset="0"/>
                <a:cs typeface="Myriad Pro" panose="020B0503030403020204" pitchFamily="34" charset="0"/>
              </a:rPr>
              <a:t>   </a:t>
            </a:r>
            <a:r>
              <a:rPr lang="en-US" altLang="en-US">
                <a:solidFill>
                  <a:srgbClr val="00628C"/>
                </a:solidFill>
                <a:latin typeface="Myriad Pro" panose="020B0503030403020204" pitchFamily="34" charset="0"/>
                <a:ea typeface="Myriad Pro" panose="020B0503030403020204" pitchFamily="34" charset="0"/>
                <a:cs typeface="Myriad Pro" panose="020B0503030403020204" pitchFamily="34" charset="0"/>
              </a:rPr>
              <a:t>Step 2:3</a:t>
            </a:r>
          </a:p>
        </p:txBody>
      </p:sp>
      <p:pic>
        <p:nvPicPr>
          <p:cNvPr id="48131" name="Picture 3">
            <a:extLst>
              <a:ext uri="{FF2B5EF4-FFF2-40B4-BE49-F238E27FC236}">
                <a16:creationId xmlns:a16="http://schemas.microsoft.com/office/drawing/2014/main" id="{6DE603AC-9C31-4468-95D8-91BF8406173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30526" y="1700809"/>
            <a:ext cx="7840663" cy="2790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a:extLst>
              <a:ext uri="{FF2B5EF4-FFF2-40B4-BE49-F238E27FC236}">
                <a16:creationId xmlns:a16="http://schemas.microsoft.com/office/drawing/2014/main" id="{D0743ED2-AA17-439F-A15D-005630A812C5}"/>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105526" y="1700809"/>
            <a:ext cx="1490663" cy="2790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5">
            <a:extLst>
              <a:ext uri="{FF2B5EF4-FFF2-40B4-BE49-F238E27FC236}">
                <a16:creationId xmlns:a16="http://schemas.microsoft.com/office/drawing/2014/main" id="{14C98C23-EBED-42DB-9242-06FA61A328A9}"/>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693026" y="1700809"/>
            <a:ext cx="1490663" cy="2790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8134" name="TextBox 6">
            <a:extLst>
              <a:ext uri="{FF2B5EF4-FFF2-40B4-BE49-F238E27FC236}">
                <a16:creationId xmlns:a16="http://schemas.microsoft.com/office/drawing/2014/main" id="{8BD9A784-AF40-4547-B415-3EFAAF2A71FD}"/>
              </a:ext>
            </a:extLst>
          </p:cNvPr>
          <p:cNvSpPr txBox="1">
            <a:spLocks noChangeArrowheads="1"/>
          </p:cNvSpPr>
          <p:nvPr/>
        </p:nvSpPr>
        <p:spPr bwMode="auto">
          <a:xfrm>
            <a:off x="3935414" y="5343302"/>
            <a:ext cx="432117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algn="ctr" fontAlgn="base">
              <a:spcAft>
                <a:spcPct val="0"/>
              </a:spcAft>
              <a:buClr>
                <a:srgbClr val="82CBDD"/>
              </a:buClr>
              <a:buNone/>
            </a:pPr>
            <a:r>
              <a:rPr lang="en-GB" altLang="en-US" sz="2400" dirty="0">
                <a:solidFill>
                  <a:srgbClr val="959595"/>
                </a:solidFill>
                <a:latin typeface="Comic Sans MS" panose="030F0702030302020204" pitchFamily="66" charset="0"/>
                <a:ea typeface="Myriad Pro Semibold"/>
                <a:cs typeface="Myriad Pro Semibold"/>
              </a:rPr>
              <a:t>I have 4 groups of 3.</a:t>
            </a:r>
          </a:p>
        </p:txBody>
      </p:sp>
      <p:sp>
        <p:nvSpPr>
          <p:cNvPr id="2" name="TextBox 1"/>
          <p:cNvSpPr txBox="1"/>
          <p:nvPr/>
        </p:nvSpPr>
        <p:spPr bwMode="auto">
          <a:xfrm>
            <a:off x="4457988" y="647708"/>
            <a:ext cx="327602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marL="457200" indent="-457200" algn="ctr" eaLnBrk="0" fontAlgn="base" hangingPunct="0">
              <a:spcBef>
                <a:spcPct val="0"/>
              </a:spcBef>
              <a:spcAft>
                <a:spcPct val="0"/>
              </a:spcAft>
              <a:buClr>
                <a:srgbClr val="82CBDD"/>
              </a:buClr>
            </a:pPr>
            <a:r>
              <a:rPr lang="en-GB" sz="2400" dirty="0">
                <a:solidFill>
                  <a:srgbClr val="000000"/>
                </a:solidFill>
                <a:latin typeface="Myriad Pro" panose="020B0503030403020204" pitchFamily="34" charset="0"/>
              </a:rPr>
              <a:t>Complete the drawing.</a:t>
            </a:r>
            <a:endParaRPr lang="en-GB" sz="2400" b="1" dirty="0">
              <a:solidFill>
                <a:srgbClr val="000000"/>
              </a:solidFill>
              <a:latin typeface="Myriad Pro" panose="020B0503030403020204" pitchFamily="34" charset="0"/>
              <a:ea typeface="Myriad Pro Semibold" charset="0"/>
              <a:cs typeface="Myriad Pro Semibold"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Group 31">
            <a:extLst>
              <a:ext uri="{FF2B5EF4-FFF2-40B4-BE49-F238E27FC236}">
                <a16:creationId xmlns:a16="http://schemas.microsoft.com/office/drawing/2014/main" id="{91E5491C-0862-4440-BC6A-C9A57A826436}"/>
              </a:ext>
            </a:extLst>
          </p:cNvPr>
          <p:cNvGrpSpPr/>
          <p:nvPr/>
        </p:nvGrpSpPr>
        <p:grpSpPr>
          <a:xfrm>
            <a:off x="1905144" y="2273193"/>
            <a:ext cx="4500000" cy="1656000"/>
            <a:chOff x="381144" y="2273193"/>
            <a:chExt cx="4500000" cy="1656000"/>
          </a:xfrm>
        </p:grpSpPr>
        <p:pic>
          <p:nvPicPr>
            <p:cNvPr id="29" name="Picture 28">
              <a:extLst>
                <a:ext uri="{FF2B5EF4-FFF2-40B4-BE49-F238E27FC236}">
                  <a16:creationId xmlns:a16="http://schemas.microsoft.com/office/drawing/2014/main" id="{9516639D-5AED-49C4-95AB-601FE38C40E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9712" y="3209677"/>
              <a:ext cx="905258" cy="612650"/>
            </a:xfrm>
            <a:prstGeom prst="rect">
              <a:avLst/>
            </a:prstGeom>
          </p:spPr>
        </p:pic>
        <p:pic>
          <p:nvPicPr>
            <p:cNvPr id="30" name="Picture 29">
              <a:extLst>
                <a:ext uri="{FF2B5EF4-FFF2-40B4-BE49-F238E27FC236}">
                  <a16:creationId xmlns:a16="http://schemas.microsoft.com/office/drawing/2014/main" id="{30532FEA-96EF-4C0E-B0E2-072FF7941E7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27172" y="3209677"/>
              <a:ext cx="905258" cy="612650"/>
            </a:xfrm>
            <a:prstGeom prst="rect">
              <a:avLst/>
            </a:prstGeom>
          </p:spPr>
        </p:pic>
        <p:sp>
          <p:nvSpPr>
            <p:cNvPr id="12" name="Rectangle 11">
              <a:extLst>
                <a:ext uri="{FF2B5EF4-FFF2-40B4-BE49-F238E27FC236}">
                  <a16:creationId xmlns:a16="http://schemas.microsoft.com/office/drawing/2014/main" id="{BA599D8A-C53E-4533-85D5-F183B6F76232}"/>
                </a:ext>
              </a:extLst>
            </p:cNvPr>
            <p:cNvSpPr/>
            <p:nvPr/>
          </p:nvSpPr>
          <p:spPr bwMode="auto">
            <a:xfrm>
              <a:off x="381144" y="2273193"/>
              <a:ext cx="4500000" cy="1656000"/>
            </a:xfrm>
            <a:prstGeom prst="rect">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cxnSp>
          <p:nvCxnSpPr>
            <p:cNvPr id="13" name="Straight Connector 12">
              <a:extLst>
                <a:ext uri="{FF2B5EF4-FFF2-40B4-BE49-F238E27FC236}">
                  <a16:creationId xmlns:a16="http://schemas.microsoft.com/office/drawing/2014/main" id="{DFCCF7B4-5B07-412A-BA04-B58337C5994D}"/>
                </a:ext>
              </a:extLst>
            </p:cNvPr>
            <p:cNvCxnSpPr/>
            <p:nvPr/>
          </p:nvCxnSpPr>
          <p:spPr bwMode="auto">
            <a:xfrm>
              <a:off x="381144" y="3110718"/>
              <a:ext cx="4500000" cy="0"/>
            </a:xfrm>
            <a:prstGeom prst="lin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4" name="Straight Connector 13">
              <a:extLst>
                <a:ext uri="{FF2B5EF4-FFF2-40B4-BE49-F238E27FC236}">
                  <a16:creationId xmlns:a16="http://schemas.microsoft.com/office/drawing/2014/main" id="{109D76FB-0B39-4EE8-98DC-3A7EAD0FBCC3}"/>
                </a:ext>
              </a:extLst>
            </p:cNvPr>
            <p:cNvCxnSpPr/>
            <p:nvPr/>
          </p:nvCxnSpPr>
          <p:spPr bwMode="auto">
            <a:xfrm>
              <a:off x="2631144" y="3100518"/>
              <a:ext cx="0" cy="828675"/>
            </a:xfrm>
            <a:prstGeom prst="lin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26" name="Picture 25" descr="A picture containing photo, text&#10;&#10;Description automatically generated">
              <a:extLst>
                <a:ext uri="{FF2B5EF4-FFF2-40B4-BE49-F238E27FC236}">
                  <a16:creationId xmlns:a16="http://schemas.microsoft.com/office/drawing/2014/main" id="{192AFF50-9FB0-4052-AAF8-BD8DAC4F785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025352" y="2353558"/>
              <a:ext cx="1211583" cy="653798"/>
            </a:xfrm>
            <a:prstGeom prst="rect">
              <a:avLst/>
            </a:prstGeom>
          </p:spPr>
        </p:pic>
      </p:grpSp>
      <p:sp>
        <p:nvSpPr>
          <p:cNvPr id="2" name="Text Placeholder 1"/>
          <p:cNvSpPr>
            <a:spLocks noGrp="1"/>
          </p:cNvSpPr>
          <p:nvPr>
            <p:ph type="body" sz="quarter" idx="11"/>
          </p:nvPr>
        </p:nvSpPr>
        <p:spPr/>
        <p:txBody>
          <a:bodyPr/>
          <a:lstStyle/>
          <a:p>
            <a:r>
              <a:rPr lang="en-US" dirty="0"/>
              <a:t>2.5 Commutativity, doubling and halving</a:t>
            </a:r>
            <a:r>
              <a:rPr lang="en-GB" dirty="0"/>
              <a:t>	  </a:t>
            </a:r>
            <a:r>
              <a:rPr lang="en-US" dirty="0">
                <a:solidFill>
                  <a:srgbClr val="00628C"/>
                </a:solidFill>
              </a:rPr>
              <a:t>Step 3:6</a:t>
            </a:r>
          </a:p>
        </p:txBody>
      </p:sp>
      <p:sp>
        <p:nvSpPr>
          <p:cNvPr id="3" name="TextBox 2">
            <a:extLst>
              <a:ext uri="{FF2B5EF4-FFF2-40B4-BE49-F238E27FC236}">
                <a16:creationId xmlns:a16="http://schemas.microsoft.com/office/drawing/2014/main" id="{FDBF497D-8018-40E9-9F58-B295C721939C}"/>
              </a:ext>
            </a:extLst>
          </p:cNvPr>
          <p:cNvSpPr txBox="1"/>
          <p:nvPr/>
        </p:nvSpPr>
        <p:spPr bwMode="auto">
          <a:xfrm>
            <a:off x="7547715" y="3283105"/>
            <a:ext cx="32252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a:t>
            </a:r>
          </a:p>
        </p:txBody>
      </p:sp>
      <p:sp>
        <p:nvSpPr>
          <p:cNvPr id="4" name="TextBox 3">
            <a:extLst>
              <a:ext uri="{FF2B5EF4-FFF2-40B4-BE49-F238E27FC236}">
                <a16:creationId xmlns:a16="http://schemas.microsoft.com/office/drawing/2014/main" id="{102C6696-F08C-4556-947B-F8CB48462D17}"/>
              </a:ext>
            </a:extLst>
          </p:cNvPr>
          <p:cNvSpPr txBox="1"/>
          <p:nvPr/>
        </p:nvSpPr>
        <p:spPr bwMode="auto">
          <a:xfrm>
            <a:off x="9355334" y="3283105"/>
            <a:ext cx="32252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a:t>
            </a:r>
          </a:p>
        </p:txBody>
      </p:sp>
      <p:grpSp>
        <p:nvGrpSpPr>
          <p:cNvPr id="5" name="Group 4">
            <a:extLst>
              <a:ext uri="{FF2B5EF4-FFF2-40B4-BE49-F238E27FC236}">
                <a16:creationId xmlns:a16="http://schemas.microsoft.com/office/drawing/2014/main" id="{82E0D5D2-EB7D-413C-A2B0-545553B05A65}"/>
              </a:ext>
            </a:extLst>
          </p:cNvPr>
          <p:cNvGrpSpPr/>
          <p:nvPr/>
        </p:nvGrpSpPr>
        <p:grpSpPr>
          <a:xfrm>
            <a:off x="6798764" y="2272518"/>
            <a:ext cx="3600000" cy="1656000"/>
            <a:chOff x="4749426" y="2876940"/>
            <a:chExt cx="3600000" cy="1656000"/>
          </a:xfrm>
        </p:grpSpPr>
        <p:sp>
          <p:nvSpPr>
            <p:cNvPr id="6" name="Rectangle 5">
              <a:extLst>
                <a:ext uri="{FF2B5EF4-FFF2-40B4-BE49-F238E27FC236}">
                  <a16:creationId xmlns:a16="http://schemas.microsoft.com/office/drawing/2014/main" id="{4B1C26F2-1DA7-4B62-AFD0-B9BBEB4FB711}"/>
                </a:ext>
              </a:extLst>
            </p:cNvPr>
            <p:cNvSpPr/>
            <p:nvPr/>
          </p:nvSpPr>
          <p:spPr bwMode="auto">
            <a:xfrm>
              <a:off x="4749426" y="2876940"/>
              <a:ext cx="3600000" cy="1656000"/>
            </a:xfrm>
            <a:prstGeom prst="rect">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cxnSp>
          <p:nvCxnSpPr>
            <p:cNvPr id="7" name="Straight Connector 6">
              <a:extLst>
                <a:ext uri="{FF2B5EF4-FFF2-40B4-BE49-F238E27FC236}">
                  <a16:creationId xmlns:a16="http://schemas.microsoft.com/office/drawing/2014/main" id="{1F1385CE-0A12-469C-A1F6-4830F71AAAE9}"/>
                </a:ext>
              </a:extLst>
            </p:cNvPr>
            <p:cNvCxnSpPr/>
            <p:nvPr/>
          </p:nvCxnSpPr>
          <p:spPr bwMode="auto">
            <a:xfrm>
              <a:off x="4749426" y="3714465"/>
              <a:ext cx="3600000" cy="0"/>
            </a:xfrm>
            <a:prstGeom prst="lin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 name="Straight Connector 7">
              <a:extLst>
                <a:ext uri="{FF2B5EF4-FFF2-40B4-BE49-F238E27FC236}">
                  <a16:creationId xmlns:a16="http://schemas.microsoft.com/office/drawing/2014/main" id="{63C9BD4E-A39B-4D88-9984-764BCD68503B}"/>
                </a:ext>
              </a:extLst>
            </p:cNvPr>
            <p:cNvCxnSpPr/>
            <p:nvPr/>
          </p:nvCxnSpPr>
          <p:spPr bwMode="auto">
            <a:xfrm>
              <a:off x="6549426" y="3704265"/>
              <a:ext cx="0" cy="828675"/>
            </a:xfrm>
            <a:prstGeom prst="lin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9" name="TextBox 8">
            <a:extLst>
              <a:ext uri="{FF2B5EF4-FFF2-40B4-BE49-F238E27FC236}">
                <a16:creationId xmlns:a16="http://schemas.microsoft.com/office/drawing/2014/main" id="{E44D7C21-E521-4820-B297-3A7E5D4E375D}"/>
              </a:ext>
            </a:extLst>
          </p:cNvPr>
          <p:cNvSpPr txBox="1"/>
          <p:nvPr/>
        </p:nvSpPr>
        <p:spPr bwMode="auto">
          <a:xfrm>
            <a:off x="8339719" y="2463840"/>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20</a:t>
            </a:r>
          </a:p>
        </p:txBody>
      </p:sp>
      <p:sp>
        <p:nvSpPr>
          <p:cNvPr id="10" name="TextBox 9">
            <a:extLst>
              <a:ext uri="{FF2B5EF4-FFF2-40B4-BE49-F238E27FC236}">
                <a16:creationId xmlns:a16="http://schemas.microsoft.com/office/drawing/2014/main" id="{C68B4AF5-D3E1-4959-90E2-3A7E6915988B}"/>
              </a:ext>
            </a:extLst>
          </p:cNvPr>
          <p:cNvSpPr txBox="1"/>
          <p:nvPr/>
        </p:nvSpPr>
        <p:spPr bwMode="auto">
          <a:xfrm>
            <a:off x="7449932" y="3283349"/>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10</a:t>
            </a:r>
          </a:p>
        </p:txBody>
      </p:sp>
      <p:sp>
        <p:nvSpPr>
          <p:cNvPr id="11" name="TextBox 10">
            <a:extLst>
              <a:ext uri="{FF2B5EF4-FFF2-40B4-BE49-F238E27FC236}">
                <a16:creationId xmlns:a16="http://schemas.microsoft.com/office/drawing/2014/main" id="{2BBC1B7A-A73F-4A35-BACA-CC84615432D8}"/>
              </a:ext>
            </a:extLst>
          </p:cNvPr>
          <p:cNvSpPr txBox="1"/>
          <p:nvPr/>
        </p:nvSpPr>
        <p:spPr bwMode="auto">
          <a:xfrm>
            <a:off x="9243123" y="3283105"/>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10</a:t>
            </a:r>
          </a:p>
        </p:txBody>
      </p:sp>
      <p:sp>
        <p:nvSpPr>
          <p:cNvPr id="15" name="TextBox 14">
            <a:extLst>
              <a:ext uri="{FF2B5EF4-FFF2-40B4-BE49-F238E27FC236}">
                <a16:creationId xmlns:a16="http://schemas.microsoft.com/office/drawing/2014/main" id="{7AFC78B4-64C0-449F-BAAA-2F8FF0006BF5}"/>
              </a:ext>
            </a:extLst>
          </p:cNvPr>
          <p:cNvSpPr txBox="1"/>
          <p:nvPr/>
        </p:nvSpPr>
        <p:spPr bwMode="auto">
          <a:xfrm>
            <a:off x="2868881" y="3284024"/>
            <a:ext cx="32252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a:t>
            </a:r>
          </a:p>
        </p:txBody>
      </p:sp>
      <p:sp>
        <p:nvSpPr>
          <p:cNvPr id="16" name="TextBox 15">
            <a:extLst>
              <a:ext uri="{FF2B5EF4-FFF2-40B4-BE49-F238E27FC236}">
                <a16:creationId xmlns:a16="http://schemas.microsoft.com/office/drawing/2014/main" id="{63936435-2768-45B9-9F71-1BBCF3B154F4}"/>
              </a:ext>
            </a:extLst>
          </p:cNvPr>
          <p:cNvSpPr txBox="1"/>
          <p:nvPr/>
        </p:nvSpPr>
        <p:spPr bwMode="auto">
          <a:xfrm>
            <a:off x="5118882" y="3284024"/>
            <a:ext cx="32252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a:t>
            </a:r>
          </a:p>
        </p:txBody>
      </p:sp>
      <p:sp>
        <p:nvSpPr>
          <p:cNvPr id="17" name="TextBox 16">
            <a:extLst>
              <a:ext uri="{FF2B5EF4-FFF2-40B4-BE49-F238E27FC236}">
                <a16:creationId xmlns:a16="http://schemas.microsoft.com/office/drawing/2014/main" id="{8C9FD4B5-DFD7-454B-84B1-D8379DB408F3}"/>
              </a:ext>
            </a:extLst>
          </p:cNvPr>
          <p:cNvSpPr txBox="1"/>
          <p:nvPr/>
        </p:nvSpPr>
        <p:spPr bwMode="auto">
          <a:xfrm>
            <a:off x="5321749" y="5360603"/>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10</a:t>
            </a:r>
          </a:p>
        </p:txBody>
      </p:sp>
      <p:sp>
        <p:nvSpPr>
          <p:cNvPr id="18" name="Rectangle 17">
            <a:extLst>
              <a:ext uri="{FF2B5EF4-FFF2-40B4-BE49-F238E27FC236}">
                <a16:creationId xmlns:a16="http://schemas.microsoft.com/office/drawing/2014/main" id="{9105C88B-EDA8-4364-9F81-9D8B0836A2AC}"/>
              </a:ext>
            </a:extLst>
          </p:cNvPr>
          <p:cNvSpPr/>
          <p:nvPr/>
        </p:nvSpPr>
        <p:spPr bwMode="auto">
          <a:xfrm>
            <a:off x="5349964" y="5360604"/>
            <a:ext cx="461665" cy="461665"/>
          </a:xfrm>
          <a:prstGeom prst="rect">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19" name="TextBox 18">
            <a:extLst>
              <a:ext uri="{FF2B5EF4-FFF2-40B4-BE49-F238E27FC236}">
                <a16:creationId xmlns:a16="http://schemas.microsoft.com/office/drawing/2014/main" id="{0F41F3E5-2385-4F0A-971C-9AAE6D1971D5}"/>
              </a:ext>
            </a:extLst>
          </p:cNvPr>
          <p:cNvSpPr txBox="1"/>
          <p:nvPr/>
        </p:nvSpPr>
        <p:spPr bwMode="auto">
          <a:xfrm>
            <a:off x="5882738" y="5360604"/>
            <a:ext cx="161454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  2  =  20</a:t>
            </a:r>
            <a:endParaRPr lang="en-GB" sz="2400" dirty="0">
              <a:solidFill>
                <a:srgbClr val="C00000"/>
              </a:solidFill>
              <a:latin typeface="Myriad Pro Semibold" charset="0"/>
              <a:ea typeface="Myriad Pro Semibold" charset="0"/>
              <a:cs typeface="Myriad Pro Semibold" charset="0"/>
            </a:endParaRPr>
          </a:p>
        </p:txBody>
      </p:sp>
      <p:sp>
        <p:nvSpPr>
          <p:cNvPr id="20" name="TextBox 19">
            <a:extLst>
              <a:ext uri="{FF2B5EF4-FFF2-40B4-BE49-F238E27FC236}">
                <a16:creationId xmlns:a16="http://schemas.microsoft.com/office/drawing/2014/main" id="{51DA28D2-0650-4F78-9899-A0D527B20911}"/>
              </a:ext>
            </a:extLst>
          </p:cNvPr>
          <p:cNvSpPr txBox="1"/>
          <p:nvPr/>
        </p:nvSpPr>
        <p:spPr bwMode="auto">
          <a:xfrm>
            <a:off x="5238817" y="4584924"/>
            <a:ext cx="229421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2  ×          =  20</a:t>
            </a:r>
            <a:endParaRPr lang="en-GB" sz="2400" dirty="0">
              <a:solidFill>
                <a:srgbClr val="C00000"/>
              </a:solidFill>
              <a:latin typeface="Myriad Pro Semibold" charset="0"/>
              <a:ea typeface="Myriad Pro Semibold" charset="0"/>
              <a:cs typeface="Myriad Pro Semibold" charset="0"/>
            </a:endParaRPr>
          </a:p>
        </p:txBody>
      </p:sp>
      <p:sp>
        <p:nvSpPr>
          <p:cNvPr id="21" name="Rectangle 20">
            <a:extLst>
              <a:ext uri="{FF2B5EF4-FFF2-40B4-BE49-F238E27FC236}">
                <a16:creationId xmlns:a16="http://schemas.microsoft.com/office/drawing/2014/main" id="{D4D12ED1-7260-407A-BA8E-A89A65FEB809}"/>
              </a:ext>
            </a:extLst>
          </p:cNvPr>
          <p:cNvSpPr/>
          <p:nvPr/>
        </p:nvSpPr>
        <p:spPr bwMode="auto">
          <a:xfrm>
            <a:off x="6059818" y="4584924"/>
            <a:ext cx="461665" cy="461665"/>
          </a:xfrm>
          <a:prstGeom prst="rect">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22" name="TextBox 21">
            <a:extLst>
              <a:ext uri="{FF2B5EF4-FFF2-40B4-BE49-F238E27FC236}">
                <a16:creationId xmlns:a16="http://schemas.microsoft.com/office/drawing/2014/main" id="{27CAA8BB-6025-4DC3-81A5-550C6E1D9E8B}"/>
              </a:ext>
            </a:extLst>
          </p:cNvPr>
          <p:cNvSpPr txBox="1"/>
          <p:nvPr/>
        </p:nvSpPr>
        <p:spPr bwMode="auto">
          <a:xfrm>
            <a:off x="6031604" y="4584923"/>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10</a:t>
            </a:r>
          </a:p>
        </p:txBody>
      </p:sp>
      <p:sp>
        <p:nvSpPr>
          <p:cNvPr id="23" name="TextBox 22">
            <a:extLst>
              <a:ext uri="{FF2B5EF4-FFF2-40B4-BE49-F238E27FC236}">
                <a16:creationId xmlns:a16="http://schemas.microsoft.com/office/drawing/2014/main" id="{68C0D6CA-5DBF-4C7E-B907-C367A1839B1D}"/>
              </a:ext>
            </a:extLst>
          </p:cNvPr>
          <p:cNvSpPr txBox="1"/>
          <p:nvPr/>
        </p:nvSpPr>
        <p:spPr bwMode="auto">
          <a:xfrm>
            <a:off x="2655603" y="1069207"/>
            <a:ext cx="6880794" cy="904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Each money-box has the same amount of money.</a:t>
            </a:r>
          </a:p>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How much is in each?</a:t>
            </a:r>
          </a:p>
        </p:txBody>
      </p:sp>
      <p:sp>
        <p:nvSpPr>
          <p:cNvPr id="24" name="TextBox 23">
            <a:extLst>
              <a:ext uri="{FF2B5EF4-FFF2-40B4-BE49-F238E27FC236}">
                <a16:creationId xmlns:a16="http://schemas.microsoft.com/office/drawing/2014/main" id="{D6C4F739-8E88-4026-AC1A-08158E474EA3}"/>
              </a:ext>
            </a:extLst>
          </p:cNvPr>
          <p:cNvSpPr txBox="1"/>
          <p:nvPr/>
        </p:nvSpPr>
        <p:spPr bwMode="auto">
          <a:xfrm>
            <a:off x="2728436" y="3284024"/>
            <a:ext cx="641521"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200" dirty="0">
                <a:solidFill>
                  <a:srgbClr val="000000"/>
                </a:solidFill>
                <a:latin typeface="Myriad Pro Semibold" charset="0"/>
                <a:ea typeface="Myriad Pro Semibold" charset="0"/>
                <a:cs typeface="Myriad Pro Semibold" charset="0"/>
              </a:rPr>
              <a:t>£10</a:t>
            </a:r>
          </a:p>
        </p:txBody>
      </p:sp>
      <p:sp>
        <p:nvSpPr>
          <p:cNvPr id="25" name="TextBox 24">
            <a:extLst>
              <a:ext uri="{FF2B5EF4-FFF2-40B4-BE49-F238E27FC236}">
                <a16:creationId xmlns:a16="http://schemas.microsoft.com/office/drawing/2014/main" id="{4E88ACA5-D60A-447E-BFED-BE3FC9471E75}"/>
              </a:ext>
            </a:extLst>
          </p:cNvPr>
          <p:cNvSpPr txBox="1"/>
          <p:nvPr/>
        </p:nvSpPr>
        <p:spPr bwMode="auto">
          <a:xfrm>
            <a:off x="4978437" y="3284024"/>
            <a:ext cx="641521"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200" dirty="0">
                <a:solidFill>
                  <a:srgbClr val="000000"/>
                </a:solidFill>
                <a:latin typeface="Myriad Pro Semibold" charset="0"/>
                <a:ea typeface="Myriad Pro Semibold" charset="0"/>
                <a:cs typeface="Myriad Pro Semibold" charset="0"/>
              </a:rPr>
              <a:t>£10</a:t>
            </a:r>
          </a:p>
        </p:txBody>
      </p:sp>
    </p:spTree>
    <p:extLst>
      <p:ext uri="{BB962C8B-B14F-4D97-AF65-F5344CB8AC3E}">
        <p14:creationId xmlns:p14="http://schemas.microsoft.com/office/powerpoint/2010/main" val="29297608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500"/>
                                        <p:tgtEl>
                                          <p:spTgt spid="32"/>
                                        </p:tgtEl>
                                      </p:cBhvr>
                                    </p:animEffect>
                                  </p:childTnLst>
                                </p:cTn>
                              </p:par>
                              <p:par>
                                <p:cTn id="8" presetID="10" presetClass="entr" presetSubtype="0" fill="hold" grpId="1"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fade">
                                      <p:cBhvr>
                                        <p:cTn id="10" dur="500"/>
                                        <p:tgtEl>
                                          <p:spTgt spid="15"/>
                                        </p:tgtEl>
                                      </p:cBhvr>
                                    </p:animEffect>
                                  </p:childTnLst>
                                </p:cTn>
                              </p:par>
                              <p:par>
                                <p:cTn id="11" presetID="10" presetClass="entr" presetSubtype="0" fill="hold" grpId="1"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fade">
                                      <p:cBhvr>
                                        <p:cTn id="13" dur="500"/>
                                        <p:tgtEl>
                                          <p:spTgt spid="16"/>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20"/>
                                        </p:tgtEl>
                                        <p:attrNameLst>
                                          <p:attrName>style.visibility</p:attrName>
                                        </p:attrNameLst>
                                      </p:cBhvr>
                                      <p:to>
                                        <p:strVal val="visible"/>
                                      </p:to>
                                    </p:set>
                                    <p:animEffect transition="in" filter="fade">
                                      <p:cBhvr>
                                        <p:cTn id="18" dur="500"/>
                                        <p:tgtEl>
                                          <p:spTgt spid="20"/>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21"/>
                                        </p:tgtEl>
                                        <p:attrNameLst>
                                          <p:attrName>style.visibility</p:attrName>
                                        </p:attrNameLst>
                                      </p:cBhvr>
                                      <p:to>
                                        <p:strVal val="visible"/>
                                      </p:to>
                                    </p:set>
                                    <p:animEffect transition="in" filter="fade">
                                      <p:cBhvr>
                                        <p:cTn id="21" dur="500"/>
                                        <p:tgtEl>
                                          <p:spTgt spid="21"/>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fade">
                                      <p:cBhvr>
                                        <p:cTn id="24" dur="500"/>
                                        <p:tgtEl>
                                          <p:spTgt spid="18"/>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fade">
                                      <p:cBhvr>
                                        <p:cTn id="27" dur="500"/>
                                        <p:tgtEl>
                                          <p:spTgt spid="19"/>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fade">
                                      <p:cBhvr>
                                        <p:cTn id="32" dur="500"/>
                                        <p:tgtEl>
                                          <p:spTgt spid="5"/>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fade">
                                      <p:cBhvr>
                                        <p:cTn id="35" dur="500"/>
                                        <p:tgtEl>
                                          <p:spTgt spid="9"/>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3"/>
                                        </p:tgtEl>
                                        <p:attrNameLst>
                                          <p:attrName>style.visibility</p:attrName>
                                        </p:attrNameLst>
                                      </p:cBhvr>
                                      <p:to>
                                        <p:strVal val="visible"/>
                                      </p:to>
                                    </p:set>
                                    <p:animEffect transition="in" filter="fade">
                                      <p:cBhvr>
                                        <p:cTn id="38" dur="500"/>
                                        <p:tgtEl>
                                          <p:spTgt spid="3"/>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4"/>
                                        </p:tgtEl>
                                        <p:attrNameLst>
                                          <p:attrName>style.visibility</p:attrName>
                                        </p:attrNameLst>
                                      </p:cBhvr>
                                      <p:to>
                                        <p:strVal val="visible"/>
                                      </p:to>
                                    </p:set>
                                    <p:animEffect transition="in" filter="fade">
                                      <p:cBhvr>
                                        <p:cTn id="41" dur="500"/>
                                        <p:tgtEl>
                                          <p:spTgt spid="4"/>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xit" presetSubtype="0" fill="hold" grpId="0" nodeType="clickEffect">
                                  <p:stCondLst>
                                    <p:cond delay="0"/>
                                  </p:stCondLst>
                                  <p:childTnLst>
                                    <p:animEffect transition="out" filter="fade">
                                      <p:cBhvr>
                                        <p:cTn id="45" dur="500"/>
                                        <p:tgtEl>
                                          <p:spTgt spid="15"/>
                                        </p:tgtEl>
                                      </p:cBhvr>
                                    </p:animEffect>
                                    <p:set>
                                      <p:cBhvr>
                                        <p:cTn id="46" dur="1" fill="hold">
                                          <p:stCondLst>
                                            <p:cond delay="499"/>
                                          </p:stCondLst>
                                        </p:cTn>
                                        <p:tgtEl>
                                          <p:spTgt spid="15"/>
                                        </p:tgtEl>
                                        <p:attrNameLst>
                                          <p:attrName>style.visibility</p:attrName>
                                        </p:attrNameLst>
                                      </p:cBhvr>
                                      <p:to>
                                        <p:strVal val="hidden"/>
                                      </p:to>
                                    </p:set>
                                  </p:childTnLst>
                                </p:cTn>
                              </p:par>
                              <p:par>
                                <p:cTn id="47" presetID="10" presetClass="exit" presetSubtype="0" fill="hold" grpId="0" nodeType="withEffect">
                                  <p:stCondLst>
                                    <p:cond delay="0"/>
                                  </p:stCondLst>
                                  <p:childTnLst>
                                    <p:animEffect transition="out" filter="fade">
                                      <p:cBhvr>
                                        <p:cTn id="48" dur="500"/>
                                        <p:tgtEl>
                                          <p:spTgt spid="16"/>
                                        </p:tgtEl>
                                      </p:cBhvr>
                                    </p:animEffect>
                                    <p:set>
                                      <p:cBhvr>
                                        <p:cTn id="49" dur="1" fill="hold">
                                          <p:stCondLst>
                                            <p:cond delay="499"/>
                                          </p:stCondLst>
                                        </p:cTn>
                                        <p:tgtEl>
                                          <p:spTgt spid="16"/>
                                        </p:tgtEl>
                                        <p:attrNameLst>
                                          <p:attrName>style.visibility</p:attrName>
                                        </p:attrNameLst>
                                      </p:cBhvr>
                                      <p:to>
                                        <p:strVal val="hidden"/>
                                      </p:to>
                                    </p:set>
                                  </p:childTnLst>
                                </p:cTn>
                              </p:par>
                              <p:par>
                                <p:cTn id="50" presetID="10" presetClass="exit" presetSubtype="0" fill="hold" grpId="1" nodeType="withEffect">
                                  <p:stCondLst>
                                    <p:cond delay="0"/>
                                  </p:stCondLst>
                                  <p:childTnLst>
                                    <p:animEffect transition="out" filter="fade">
                                      <p:cBhvr>
                                        <p:cTn id="51" dur="500"/>
                                        <p:tgtEl>
                                          <p:spTgt spid="3"/>
                                        </p:tgtEl>
                                      </p:cBhvr>
                                    </p:animEffect>
                                    <p:set>
                                      <p:cBhvr>
                                        <p:cTn id="52" dur="1" fill="hold">
                                          <p:stCondLst>
                                            <p:cond delay="499"/>
                                          </p:stCondLst>
                                        </p:cTn>
                                        <p:tgtEl>
                                          <p:spTgt spid="3"/>
                                        </p:tgtEl>
                                        <p:attrNameLst>
                                          <p:attrName>style.visibility</p:attrName>
                                        </p:attrNameLst>
                                      </p:cBhvr>
                                      <p:to>
                                        <p:strVal val="hidden"/>
                                      </p:to>
                                    </p:set>
                                  </p:childTnLst>
                                </p:cTn>
                              </p:par>
                              <p:par>
                                <p:cTn id="53" presetID="10" presetClass="exit" presetSubtype="0" fill="hold" grpId="1" nodeType="withEffect">
                                  <p:stCondLst>
                                    <p:cond delay="0"/>
                                  </p:stCondLst>
                                  <p:childTnLst>
                                    <p:animEffect transition="out" filter="fade">
                                      <p:cBhvr>
                                        <p:cTn id="54" dur="500"/>
                                        <p:tgtEl>
                                          <p:spTgt spid="4"/>
                                        </p:tgtEl>
                                      </p:cBhvr>
                                    </p:animEffect>
                                    <p:set>
                                      <p:cBhvr>
                                        <p:cTn id="55" dur="1" fill="hold">
                                          <p:stCondLst>
                                            <p:cond delay="499"/>
                                          </p:stCondLst>
                                        </p:cTn>
                                        <p:tgtEl>
                                          <p:spTgt spid="4"/>
                                        </p:tgtEl>
                                        <p:attrNameLst>
                                          <p:attrName>style.visibility</p:attrName>
                                        </p:attrNameLst>
                                      </p:cBhvr>
                                      <p:to>
                                        <p:strVal val="hidden"/>
                                      </p:to>
                                    </p:set>
                                  </p:childTnLst>
                                </p:cTn>
                              </p:par>
                            </p:childTnLst>
                          </p:cTn>
                        </p:par>
                        <p:par>
                          <p:cTn id="56" fill="hold">
                            <p:stCondLst>
                              <p:cond delay="500"/>
                            </p:stCondLst>
                            <p:childTnLst>
                              <p:par>
                                <p:cTn id="57" presetID="10" presetClass="entr" presetSubtype="0" fill="hold" grpId="0" nodeType="afterEffect">
                                  <p:stCondLst>
                                    <p:cond delay="0"/>
                                  </p:stCondLst>
                                  <p:childTnLst>
                                    <p:set>
                                      <p:cBhvr>
                                        <p:cTn id="58" dur="1" fill="hold">
                                          <p:stCondLst>
                                            <p:cond delay="0"/>
                                          </p:stCondLst>
                                        </p:cTn>
                                        <p:tgtEl>
                                          <p:spTgt spid="10"/>
                                        </p:tgtEl>
                                        <p:attrNameLst>
                                          <p:attrName>style.visibility</p:attrName>
                                        </p:attrNameLst>
                                      </p:cBhvr>
                                      <p:to>
                                        <p:strVal val="visible"/>
                                      </p:to>
                                    </p:set>
                                    <p:animEffect transition="in" filter="fade">
                                      <p:cBhvr>
                                        <p:cTn id="59" dur="500"/>
                                        <p:tgtEl>
                                          <p:spTgt spid="10"/>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11"/>
                                        </p:tgtEl>
                                        <p:attrNameLst>
                                          <p:attrName>style.visibility</p:attrName>
                                        </p:attrNameLst>
                                      </p:cBhvr>
                                      <p:to>
                                        <p:strVal val="visible"/>
                                      </p:to>
                                    </p:set>
                                    <p:animEffect transition="in" filter="fade">
                                      <p:cBhvr>
                                        <p:cTn id="62" dur="500"/>
                                        <p:tgtEl>
                                          <p:spTgt spid="11"/>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24"/>
                                        </p:tgtEl>
                                        <p:attrNameLst>
                                          <p:attrName>style.visibility</p:attrName>
                                        </p:attrNameLst>
                                      </p:cBhvr>
                                      <p:to>
                                        <p:strVal val="visible"/>
                                      </p:to>
                                    </p:set>
                                    <p:animEffect transition="in" filter="fade">
                                      <p:cBhvr>
                                        <p:cTn id="65" dur="500"/>
                                        <p:tgtEl>
                                          <p:spTgt spid="24"/>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25"/>
                                        </p:tgtEl>
                                        <p:attrNameLst>
                                          <p:attrName>style.visibility</p:attrName>
                                        </p:attrNameLst>
                                      </p:cBhvr>
                                      <p:to>
                                        <p:strVal val="visible"/>
                                      </p:to>
                                    </p:set>
                                    <p:animEffect transition="in" filter="fade">
                                      <p:cBhvr>
                                        <p:cTn id="68" dur="500"/>
                                        <p:tgtEl>
                                          <p:spTgt spid="25"/>
                                        </p:tgtEl>
                                      </p:cBhvr>
                                    </p:animEffect>
                                  </p:childTnLst>
                                </p:cTn>
                              </p:par>
                            </p:childTnLst>
                          </p:cTn>
                        </p:par>
                      </p:childTnLst>
                    </p:cTn>
                  </p:par>
                  <p:par>
                    <p:cTn id="69" fill="hold">
                      <p:stCondLst>
                        <p:cond delay="indefinite"/>
                      </p:stCondLst>
                      <p:childTnLst>
                        <p:par>
                          <p:cTn id="70" fill="hold">
                            <p:stCondLst>
                              <p:cond delay="0"/>
                            </p:stCondLst>
                            <p:childTnLst>
                              <p:par>
                                <p:cTn id="71" presetID="10" presetClass="entr" presetSubtype="0" fill="hold" grpId="0" nodeType="clickEffect">
                                  <p:stCondLst>
                                    <p:cond delay="0"/>
                                  </p:stCondLst>
                                  <p:childTnLst>
                                    <p:set>
                                      <p:cBhvr>
                                        <p:cTn id="72" dur="1" fill="hold">
                                          <p:stCondLst>
                                            <p:cond delay="0"/>
                                          </p:stCondLst>
                                        </p:cTn>
                                        <p:tgtEl>
                                          <p:spTgt spid="17"/>
                                        </p:tgtEl>
                                        <p:attrNameLst>
                                          <p:attrName>style.visibility</p:attrName>
                                        </p:attrNameLst>
                                      </p:cBhvr>
                                      <p:to>
                                        <p:strVal val="visible"/>
                                      </p:to>
                                    </p:set>
                                    <p:animEffect transition="in" filter="fade">
                                      <p:cBhvr>
                                        <p:cTn id="73" dur="500"/>
                                        <p:tgtEl>
                                          <p:spTgt spid="17"/>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22"/>
                                        </p:tgtEl>
                                        <p:attrNameLst>
                                          <p:attrName>style.visibility</p:attrName>
                                        </p:attrNameLst>
                                      </p:cBhvr>
                                      <p:to>
                                        <p:strVal val="visible"/>
                                      </p:to>
                                    </p:set>
                                    <p:animEffect transition="in" filter="fade">
                                      <p:cBhvr>
                                        <p:cTn id="76"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4" grpId="0"/>
      <p:bldP spid="4" grpId="1"/>
      <p:bldP spid="9" grpId="0"/>
      <p:bldP spid="10" grpId="0"/>
      <p:bldP spid="11" grpId="0"/>
      <p:bldP spid="15" grpId="0"/>
      <p:bldP spid="15" grpId="1"/>
      <p:bldP spid="16" grpId="0"/>
      <p:bldP spid="16" grpId="1"/>
      <p:bldP spid="17" grpId="0"/>
      <p:bldP spid="18" grpId="0" animBg="1"/>
      <p:bldP spid="19" grpId="0"/>
      <p:bldP spid="20" grpId="0"/>
      <p:bldP spid="21" grpId="0" animBg="1"/>
      <p:bldP spid="22" grpId="0"/>
      <p:bldP spid="24" grpId="0"/>
      <p:bldP spid="25" grpId="0"/>
    </p:bldLst>
  </p:timing>
</p:sld>
</file>

<file path=ppt/slides/slide3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a:t>
            </a:r>
            <a:r>
              <a:rPr lang="en-GB" sz="2400" b="1" dirty="0"/>
              <a:t>2</a:t>
            </a:r>
            <a:r>
              <a:rPr lang="en-GB" sz="2400" b="1" i="0" u="none" strike="noStrike" dirty="0">
                <a:effectLst/>
              </a:rPr>
              <a:t>, Unit </a:t>
            </a:r>
            <a:r>
              <a:rPr lang="en-GB" sz="2400" b="1" dirty="0"/>
              <a:t>5</a:t>
            </a:r>
            <a:r>
              <a:rPr lang="en-GB" sz="2400" b="1" i="0" u="none" strike="noStrike" dirty="0">
                <a:effectLst/>
              </a:rPr>
              <a:t>, Learning Outcome 3</a:t>
            </a:r>
            <a:r>
              <a:rPr lang="en-GB" sz="2400" b="1" dirty="0"/>
              <a:t>4</a:t>
            </a:r>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3116634596"/>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34</a:t>
                      </a:r>
                    </a:p>
                  </a:txBody>
                  <a:tcPr anchor="ctr">
                    <a:solidFill>
                      <a:srgbClr val="327473"/>
                    </a:solidFill>
                  </a:tcPr>
                </a:tc>
                <a:extLst>
                  <a:ext uri="{0D108BD9-81ED-4DB2-BD59-A6C34878D82A}">
                    <a16:rowId xmlns:a16="http://schemas.microsoft.com/office/drawing/2014/main" val="2928509842"/>
                  </a:ext>
                </a:extLst>
              </a:tr>
              <a:tr h="1607131">
                <a:tc>
                  <a:txBody>
                    <a:bodyPr/>
                    <a:lstStyle/>
                    <a:p>
                      <a:r>
                        <a:rPr lang="en-GB" sz="2400" b="1" dirty="0">
                          <a:solidFill>
                            <a:schemeClr val="tx1">
                              <a:lumMod val="65000"/>
                              <a:lumOff val="35000"/>
                            </a:schemeClr>
                          </a:solidFill>
                          <a:latin typeface="Arial" panose="020B0604020202020204" pitchFamily="34" charset="0"/>
                          <a:cs typeface="Arial" panose="020B0604020202020204" pitchFamily="34" charset="0"/>
                        </a:rPr>
                        <a:t>Pupils use knowledge of doubling, halving and the two times table to solve problems</a:t>
                      </a: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69260363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2, Unit 5, Learning Outcome 34</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a:lnSpc>
                <a:spcPct val="120000"/>
              </a:lnSpc>
              <a:buClr>
                <a:srgbClr val="585858"/>
              </a:buClr>
            </a:pPr>
            <a:r>
              <a:rPr lang="en-GB" sz="2000" dirty="0"/>
              <a:t>Additional teacher guidance for this outcome should be read first and can be found in this segment of the NCETM Primary Mastery Professional Development Materials:</a:t>
            </a:r>
          </a:p>
          <a:p>
            <a:pPr>
              <a:lnSpc>
                <a:spcPct val="120000"/>
              </a:lnSpc>
              <a:buClr>
                <a:srgbClr val="585858"/>
              </a:buClr>
            </a:pPr>
            <a:r>
              <a:rPr lang="en-GB" sz="2000" dirty="0">
                <a:hlinkClick r:id="rId3"/>
              </a:rPr>
              <a:t>2.5 Commutativity (part 2), doubling and halving</a:t>
            </a:r>
            <a:endParaRPr lang="en-GB" sz="2000" dirty="0"/>
          </a:p>
          <a:p>
            <a:pPr>
              <a:lnSpc>
                <a:spcPct val="120000"/>
              </a:lnSpc>
              <a:buClr>
                <a:srgbClr val="585858"/>
              </a:buClr>
            </a:pPr>
            <a:r>
              <a:rPr lang="en-GB" sz="2000" dirty="0"/>
              <a:t>The spine materials are divided into ‘teaching points’ and ‘steps in learning’.</a:t>
            </a:r>
          </a:p>
          <a:p>
            <a:pPr>
              <a:lnSpc>
                <a:spcPct val="120000"/>
              </a:lnSpc>
              <a:buClr>
                <a:srgbClr val="585858"/>
              </a:buClr>
            </a:pPr>
            <a:endParaRPr lang="en-GB" sz="2000"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2321623845"/>
              </p:ext>
            </p:extLst>
          </p:nvPr>
        </p:nvGraphicFramePr>
        <p:xfrm>
          <a:off x="4514850" y="4258491"/>
          <a:ext cx="6886575" cy="79248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319314">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319314">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3</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3:8 - 3:9</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40-42</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4"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pic>
        <p:nvPicPr>
          <p:cNvPr id="10" name="Picture Placeholder 9">
            <a:extLst>
              <a:ext uri="{FF2B5EF4-FFF2-40B4-BE49-F238E27FC236}">
                <a16:creationId xmlns:a16="http://schemas.microsoft.com/office/drawing/2014/main" id="{609C64A6-E99D-4745-B6C5-73830228CCBF}"/>
              </a:ext>
            </a:extLst>
          </p:cNvPr>
          <p:cNvPicPr>
            <a:picLocks noGrp="1" noChangeAspect="1"/>
          </p:cNvPicPr>
          <p:nvPr>
            <p:ph type="pic" sz="quarter" idx="12"/>
          </p:nvPr>
        </p:nvPicPr>
        <p:blipFill>
          <a:blip r:embed="rId5">
            <a:extLst>
              <a:ext uri="{28A0092B-C50C-407E-A947-70E740481C1C}">
                <a14:useLocalDpi xmlns:a14="http://schemas.microsoft.com/office/drawing/2010/main" val="0"/>
              </a:ext>
            </a:extLst>
          </a:blip>
          <a:srcRect t="222" b="222"/>
          <a:stretch>
            <a:fillRect/>
          </a:stretch>
        </p:blipFill>
        <p:spPr/>
      </p:pic>
    </p:spTree>
    <p:extLst>
      <p:ext uri="{BB962C8B-B14F-4D97-AF65-F5344CB8AC3E}">
        <p14:creationId xmlns:p14="http://schemas.microsoft.com/office/powerpoint/2010/main" val="290043911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a:extLst>
              <a:ext uri="{FF2B5EF4-FFF2-40B4-BE49-F238E27FC236}">
                <a16:creationId xmlns:a16="http://schemas.microsoft.com/office/drawing/2014/main" id="{8653B85C-6ABE-4F31-9CF1-D27BD47016F4}"/>
              </a:ext>
            </a:extLst>
          </p:cNvPr>
          <p:cNvGraphicFramePr>
            <a:graphicFrameLocks noGrp="1"/>
          </p:cNvGraphicFramePr>
          <p:nvPr/>
        </p:nvGraphicFramePr>
        <p:xfrm>
          <a:off x="1804987" y="1714500"/>
          <a:ext cx="8582026" cy="4705350"/>
        </p:xfrm>
        <a:graphic>
          <a:graphicData uri="http://schemas.openxmlformats.org/drawingml/2006/table">
            <a:tbl>
              <a:tblPr firstRow="1" bandRow="1">
                <a:tableStyleId>{5C22544A-7EE6-4342-B048-85BDC9FD1C3A}</a:tableStyleId>
              </a:tblPr>
              <a:tblGrid>
                <a:gridCol w="4291013">
                  <a:extLst>
                    <a:ext uri="{9D8B030D-6E8A-4147-A177-3AD203B41FA5}">
                      <a16:colId xmlns:a16="http://schemas.microsoft.com/office/drawing/2014/main" val="3195678660"/>
                    </a:ext>
                  </a:extLst>
                </a:gridCol>
                <a:gridCol w="4291013">
                  <a:extLst>
                    <a:ext uri="{9D8B030D-6E8A-4147-A177-3AD203B41FA5}">
                      <a16:colId xmlns:a16="http://schemas.microsoft.com/office/drawing/2014/main" val="745730372"/>
                    </a:ext>
                  </a:extLst>
                </a:gridCol>
              </a:tblGrid>
              <a:tr h="2352675">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GB"/>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13936878"/>
                  </a:ext>
                </a:extLst>
              </a:tr>
              <a:tr h="2352675">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819268608"/>
                  </a:ext>
                </a:extLst>
              </a:tr>
            </a:tbl>
          </a:graphicData>
        </a:graphic>
      </p:graphicFrame>
      <p:sp>
        <p:nvSpPr>
          <p:cNvPr id="2" name="Text Placeholder 1"/>
          <p:cNvSpPr>
            <a:spLocks noGrp="1"/>
          </p:cNvSpPr>
          <p:nvPr>
            <p:ph type="body" sz="quarter" idx="11"/>
          </p:nvPr>
        </p:nvSpPr>
        <p:spPr/>
        <p:txBody>
          <a:bodyPr/>
          <a:lstStyle/>
          <a:p>
            <a:r>
              <a:rPr lang="en-US" dirty="0"/>
              <a:t>2.5 Commutativity, doubling and halving</a:t>
            </a:r>
            <a:r>
              <a:rPr lang="en-GB" dirty="0"/>
              <a:t>	  </a:t>
            </a:r>
            <a:r>
              <a:rPr lang="en-US" dirty="0">
                <a:solidFill>
                  <a:srgbClr val="00628C"/>
                </a:solidFill>
              </a:rPr>
              <a:t>Step 3:8</a:t>
            </a:r>
          </a:p>
        </p:txBody>
      </p:sp>
      <p:sp>
        <p:nvSpPr>
          <p:cNvPr id="3" name="TextBox 2">
            <a:extLst>
              <a:ext uri="{FF2B5EF4-FFF2-40B4-BE49-F238E27FC236}">
                <a16:creationId xmlns:a16="http://schemas.microsoft.com/office/drawing/2014/main" id="{15EA71EF-4FEA-4C53-9383-C1E4A5B5DE71}"/>
              </a:ext>
            </a:extLst>
          </p:cNvPr>
          <p:cNvSpPr txBox="1"/>
          <p:nvPr/>
        </p:nvSpPr>
        <p:spPr bwMode="auto">
          <a:xfrm>
            <a:off x="4306220" y="1069207"/>
            <a:ext cx="357957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True or false – half of 10?</a:t>
            </a:r>
          </a:p>
        </p:txBody>
      </p:sp>
      <p:pic>
        <p:nvPicPr>
          <p:cNvPr id="5" name="Picture 4" descr="A close up of a logo&#10;&#10;Description automatically generated">
            <a:extLst>
              <a:ext uri="{FF2B5EF4-FFF2-40B4-BE49-F238E27FC236}">
                <a16:creationId xmlns:a16="http://schemas.microsoft.com/office/drawing/2014/main" id="{0E50C369-2F81-4778-A862-1A134F55E4E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92021" y="1804087"/>
            <a:ext cx="2587461" cy="2325597"/>
          </a:xfrm>
          <a:prstGeom prst="rect">
            <a:avLst/>
          </a:prstGeom>
        </p:spPr>
      </p:pic>
      <p:pic>
        <p:nvPicPr>
          <p:cNvPr id="7" name="Picture 6">
            <a:extLst>
              <a:ext uri="{FF2B5EF4-FFF2-40B4-BE49-F238E27FC236}">
                <a16:creationId xmlns:a16="http://schemas.microsoft.com/office/drawing/2014/main" id="{A15D9D7F-BF51-4B05-884F-52F205AA312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651403" y="4345748"/>
            <a:ext cx="2587461" cy="1851750"/>
          </a:xfrm>
          <a:prstGeom prst="rect">
            <a:avLst/>
          </a:prstGeom>
        </p:spPr>
      </p:pic>
      <p:grpSp>
        <p:nvGrpSpPr>
          <p:cNvPr id="12" name="Group 11">
            <a:extLst>
              <a:ext uri="{FF2B5EF4-FFF2-40B4-BE49-F238E27FC236}">
                <a16:creationId xmlns:a16="http://schemas.microsoft.com/office/drawing/2014/main" id="{78BBEFEF-3CDE-492B-B225-647D77689AD9}"/>
              </a:ext>
            </a:extLst>
          </p:cNvPr>
          <p:cNvGrpSpPr/>
          <p:nvPr/>
        </p:nvGrpSpPr>
        <p:grpSpPr>
          <a:xfrm>
            <a:off x="3622004" y="5040792"/>
            <a:ext cx="518092" cy="461665"/>
            <a:chOff x="1825308" y="5283853"/>
            <a:chExt cx="518092" cy="461665"/>
          </a:xfrm>
        </p:grpSpPr>
        <p:sp>
          <p:nvSpPr>
            <p:cNvPr id="9" name="TextBox 8">
              <a:extLst>
                <a:ext uri="{FF2B5EF4-FFF2-40B4-BE49-F238E27FC236}">
                  <a16:creationId xmlns:a16="http://schemas.microsoft.com/office/drawing/2014/main" id="{FCF4962F-D67F-4E10-8558-03767D37405C}"/>
                </a:ext>
              </a:extLst>
            </p:cNvPr>
            <p:cNvSpPr txBox="1"/>
            <p:nvPr/>
          </p:nvSpPr>
          <p:spPr bwMode="auto">
            <a:xfrm>
              <a:off x="1825308" y="5283853"/>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20</a:t>
              </a:r>
            </a:p>
          </p:txBody>
        </p:sp>
        <p:sp>
          <p:nvSpPr>
            <p:cNvPr id="11" name="Rectangle 10">
              <a:extLst>
                <a:ext uri="{FF2B5EF4-FFF2-40B4-BE49-F238E27FC236}">
                  <a16:creationId xmlns:a16="http://schemas.microsoft.com/office/drawing/2014/main" id="{86497CF6-C094-4A76-87AF-8E8403814DCB}"/>
                </a:ext>
              </a:extLst>
            </p:cNvPr>
            <p:cNvSpPr/>
            <p:nvPr/>
          </p:nvSpPr>
          <p:spPr bwMode="auto">
            <a:xfrm>
              <a:off x="1853522" y="5283853"/>
              <a:ext cx="461665" cy="461665"/>
            </a:xfrm>
            <a:prstGeom prst="rect">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grpSp>
      <p:grpSp>
        <p:nvGrpSpPr>
          <p:cNvPr id="13" name="Group 12">
            <a:extLst>
              <a:ext uri="{FF2B5EF4-FFF2-40B4-BE49-F238E27FC236}">
                <a16:creationId xmlns:a16="http://schemas.microsoft.com/office/drawing/2014/main" id="{8F5D7C1D-7FD1-455F-87F2-C2845729C67B}"/>
              </a:ext>
            </a:extLst>
          </p:cNvPr>
          <p:cNvGrpSpPr/>
          <p:nvPr/>
        </p:nvGrpSpPr>
        <p:grpSpPr>
          <a:xfrm>
            <a:off x="7714301" y="2736053"/>
            <a:ext cx="461665" cy="461665"/>
            <a:chOff x="1853522" y="5283853"/>
            <a:chExt cx="461665" cy="461665"/>
          </a:xfrm>
        </p:grpSpPr>
        <p:sp>
          <p:nvSpPr>
            <p:cNvPr id="14" name="TextBox 13">
              <a:extLst>
                <a:ext uri="{FF2B5EF4-FFF2-40B4-BE49-F238E27FC236}">
                  <a16:creationId xmlns:a16="http://schemas.microsoft.com/office/drawing/2014/main" id="{E3A81A1E-39B5-40EB-8DDB-FEAA1811DE74}"/>
                </a:ext>
              </a:extLst>
            </p:cNvPr>
            <p:cNvSpPr txBox="1"/>
            <p:nvPr/>
          </p:nvSpPr>
          <p:spPr bwMode="auto">
            <a:xfrm>
              <a:off x="1908665" y="5283853"/>
              <a:ext cx="3513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5</a:t>
              </a:r>
            </a:p>
          </p:txBody>
        </p:sp>
        <p:sp>
          <p:nvSpPr>
            <p:cNvPr id="15" name="Rectangle 14">
              <a:extLst>
                <a:ext uri="{FF2B5EF4-FFF2-40B4-BE49-F238E27FC236}">
                  <a16:creationId xmlns:a16="http://schemas.microsoft.com/office/drawing/2014/main" id="{877E6919-FCDA-4E5B-88CB-ADDE693D9542}"/>
                </a:ext>
              </a:extLst>
            </p:cNvPr>
            <p:cNvSpPr/>
            <p:nvPr/>
          </p:nvSpPr>
          <p:spPr bwMode="auto">
            <a:xfrm>
              <a:off x="1853522" y="5283853"/>
              <a:ext cx="461665" cy="461665"/>
            </a:xfrm>
            <a:prstGeom prst="rect">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grpSp>
      <p:grpSp>
        <p:nvGrpSpPr>
          <p:cNvPr id="21" name="Group 20">
            <a:extLst>
              <a:ext uri="{FF2B5EF4-FFF2-40B4-BE49-F238E27FC236}">
                <a16:creationId xmlns:a16="http://schemas.microsoft.com/office/drawing/2014/main" id="{D381A8B5-FE3C-4FFE-903D-D9EB641292A5}"/>
              </a:ext>
            </a:extLst>
          </p:cNvPr>
          <p:cNvGrpSpPr/>
          <p:nvPr/>
        </p:nvGrpSpPr>
        <p:grpSpPr>
          <a:xfrm>
            <a:off x="4765206" y="2612941"/>
            <a:ext cx="1236450" cy="707886"/>
            <a:chOff x="6327449" y="3497398"/>
            <a:chExt cx="1236450" cy="707886"/>
          </a:xfrm>
        </p:grpSpPr>
        <p:sp>
          <p:nvSpPr>
            <p:cNvPr id="22" name="TextBox 21">
              <a:extLst>
                <a:ext uri="{FF2B5EF4-FFF2-40B4-BE49-F238E27FC236}">
                  <a16:creationId xmlns:a16="http://schemas.microsoft.com/office/drawing/2014/main" id="{7283FC16-12A3-45BA-8DD9-E646DB42DCBC}"/>
                </a:ext>
              </a:extLst>
            </p:cNvPr>
            <p:cNvSpPr txBox="1"/>
            <p:nvPr/>
          </p:nvSpPr>
          <p:spPr bwMode="auto">
            <a:xfrm>
              <a:off x="6327449" y="3497398"/>
              <a:ext cx="510076" cy="707886"/>
            </a:xfrm>
            <a:prstGeom prst="rect">
              <a:avLst/>
            </a:prstGeom>
            <a:noFill/>
            <a:ln>
              <a:noFill/>
            </a:ln>
            <a:extLs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4000" dirty="0">
                  <a:solidFill>
                    <a:srgbClr val="FF0000"/>
                  </a:solidFill>
                  <a:latin typeface="Comic Sans MS" panose="030F0702030302020204" pitchFamily="66" charset="0"/>
                  <a:ea typeface="Myriad Pro Semibold" charset="0"/>
                  <a:cs typeface="Myriad Pro Semibold" charset="0"/>
                  <a:sym typeface="Wingdings" panose="05000000000000000000" pitchFamily="2" charset="2"/>
                </a:rPr>
                <a:t></a:t>
              </a:r>
              <a:endParaRPr lang="en-GB" sz="4000" dirty="0">
                <a:solidFill>
                  <a:srgbClr val="FF0000"/>
                </a:solidFill>
                <a:latin typeface="Comic Sans MS" panose="030F0702030302020204" pitchFamily="66" charset="0"/>
                <a:ea typeface="Myriad Pro Semibold" charset="0"/>
                <a:cs typeface="Myriad Pro Semibold" charset="0"/>
              </a:endParaRPr>
            </a:p>
          </p:txBody>
        </p:sp>
        <p:sp>
          <p:nvSpPr>
            <p:cNvPr id="23" name="TextBox 22">
              <a:extLst>
                <a:ext uri="{FF2B5EF4-FFF2-40B4-BE49-F238E27FC236}">
                  <a16:creationId xmlns:a16="http://schemas.microsoft.com/office/drawing/2014/main" id="{8C67E665-1BA8-40F9-9B14-669A49853221}"/>
                </a:ext>
              </a:extLst>
            </p:cNvPr>
            <p:cNvSpPr txBox="1"/>
            <p:nvPr/>
          </p:nvSpPr>
          <p:spPr bwMode="auto">
            <a:xfrm>
              <a:off x="6760474" y="3607809"/>
              <a:ext cx="803425" cy="461665"/>
            </a:xfrm>
            <a:prstGeom prst="rect">
              <a:avLst/>
            </a:prstGeom>
            <a:noFill/>
            <a:ln>
              <a:noFill/>
            </a:ln>
            <a:extLs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FF0000"/>
                  </a:solidFill>
                  <a:latin typeface="Myriad Pro Semibold"/>
                  <a:ea typeface="Myriad Pro Semibold" charset="0"/>
                  <a:cs typeface="Myriad Pro Semibold" charset="0"/>
                  <a:sym typeface="Wingdings" panose="05000000000000000000" pitchFamily="2" charset="2"/>
                </a:rPr>
                <a:t>false</a:t>
              </a:r>
              <a:endParaRPr lang="en-GB" sz="2400" dirty="0">
                <a:solidFill>
                  <a:srgbClr val="FF0000"/>
                </a:solidFill>
                <a:latin typeface="Myriad Pro Semibold"/>
                <a:ea typeface="Myriad Pro Semibold" charset="0"/>
                <a:cs typeface="Myriad Pro Semibold" charset="0"/>
              </a:endParaRPr>
            </a:p>
          </p:txBody>
        </p:sp>
      </p:grpSp>
      <p:grpSp>
        <p:nvGrpSpPr>
          <p:cNvPr id="24" name="Group 23">
            <a:extLst>
              <a:ext uri="{FF2B5EF4-FFF2-40B4-BE49-F238E27FC236}">
                <a16:creationId xmlns:a16="http://schemas.microsoft.com/office/drawing/2014/main" id="{F8F41695-8C69-4E36-B4ED-3F0B05DCBD07}"/>
              </a:ext>
            </a:extLst>
          </p:cNvPr>
          <p:cNvGrpSpPr/>
          <p:nvPr/>
        </p:nvGrpSpPr>
        <p:grpSpPr>
          <a:xfrm>
            <a:off x="4765206" y="4917680"/>
            <a:ext cx="1236450" cy="707886"/>
            <a:chOff x="6327449" y="3497398"/>
            <a:chExt cx="1236450" cy="707886"/>
          </a:xfrm>
        </p:grpSpPr>
        <p:sp>
          <p:nvSpPr>
            <p:cNvPr id="25" name="TextBox 24">
              <a:extLst>
                <a:ext uri="{FF2B5EF4-FFF2-40B4-BE49-F238E27FC236}">
                  <a16:creationId xmlns:a16="http://schemas.microsoft.com/office/drawing/2014/main" id="{4883337F-D5F4-4C37-B395-80885C04953B}"/>
                </a:ext>
              </a:extLst>
            </p:cNvPr>
            <p:cNvSpPr txBox="1"/>
            <p:nvPr/>
          </p:nvSpPr>
          <p:spPr bwMode="auto">
            <a:xfrm>
              <a:off x="6327449" y="3497398"/>
              <a:ext cx="510076" cy="707886"/>
            </a:xfrm>
            <a:prstGeom prst="rect">
              <a:avLst/>
            </a:prstGeom>
            <a:noFill/>
            <a:ln>
              <a:noFill/>
            </a:ln>
            <a:extLs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4000" dirty="0">
                  <a:solidFill>
                    <a:srgbClr val="FF0000"/>
                  </a:solidFill>
                  <a:latin typeface="Comic Sans MS" panose="030F0702030302020204" pitchFamily="66" charset="0"/>
                  <a:ea typeface="Myriad Pro Semibold" charset="0"/>
                  <a:cs typeface="Myriad Pro Semibold" charset="0"/>
                  <a:sym typeface="Wingdings" panose="05000000000000000000" pitchFamily="2" charset="2"/>
                </a:rPr>
                <a:t></a:t>
              </a:r>
              <a:endParaRPr lang="en-GB" sz="4000" dirty="0">
                <a:solidFill>
                  <a:srgbClr val="FF0000"/>
                </a:solidFill>
                <a:latin typeface="Comic Sans MS" panose="030F0702030302020204" pitchFamily="66" charset="0"/>
                <a:ea typeface="Myriad Pro Semibold" charset="0"/>
                <a:cs typeface="Myriad Pro Semibold" charset="0"/>
              </a:endParaRPr>
            </a:p>
          </p:txBody>
        </p:sp>
        <p:sp>
          <p:nvSpPr>
            <p:cNvPr id="26" name="TextBox 25">
              <a:extLst>
                <a:ext uri="{FF2B5EF4-FFF2-40B4-BE49-F238E27FC236}">
                  <a16:creationId xmlns:a16="http://schemas.microsoft.com/office/drawing/2014/main" id="{7D122510-5E14-403D-BE7E-A2876F8F4F0A}"/>
                </a:ext>
              </a:extLst>
            </p:cNvPr>
            <p:cNvSpPr txBox="1"/>
            <p:nvPr/>
          </p:nvSpPr>
          <p:spPr bwMode="auto">
            <a:xfrm>
              <a:off x="6760474" y="3607809"/>
              <a:ext cx="803425" cy="461665"/>
            </a:xfrm>
            <a:prstGeom prst="rect">
              <a:avLst/>
            </a:prstGeom>
            <a:noFill/>
            <a:ln>
              <a:noFill/>
            </a:ln>
            <a:extLs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FF0000"/>
                  </a:solidFill>
                  <a:latin typeface="Myriad Pro Semibold"/>
                  <a:ea typeface="Myriad Pro Semibold" charset="0"/>
                  <a:cs typeface="Myriad Pro Semibold" charset="0"/>
                  <a:sym typeface="Wingdings" panose="05000000000000000000" pitchFamily="2" charset="2"/>
                </a:rPr>
                <a:t>false</a:t>
              </a:r>
              <a:endParaRPr lang="en-GB" sz="2400" dirty="0">
                <a:solidFill>
                  <a:srgbClr val="FF0000"/>
                </a:solidFill>
                <a:latin typeface="Myriad Pro Semibold"/>
                <a:ea typeface="Myriad Pro Semibold" charset="0"/>
                <a:cs typeface="Myriad Pro Semibold" charset="0"/>
              </a:endParaRPr>
            </a:p>
          </p:txBody>
        </p:sp>
      </p:grpSp>
      <p:grpSp>
        <p:nvGrpSpPr>
          <p:cNvPr id="27" name="Group 26">
            <a:extLst>
              <a:ext uri="{FF2B5EF4-FFF2-40B4-BE49-F238E27FC236}">
                <a16:creationId xmlns:a16="http://schemas.microsoft.com/office/drawing/2014/main" id="{CF522587-DC97-4938-8C11-E7C2082097C7}"/>
              </a:ext>
            </a:extLst>
          </p:cNvPr>
          <p:cNvGrpSpPr/>
          <p:nvPr/>
        </p:nvGrpSpPr>
        <p:grpSpPr>
          <a:xfrm>
            <a:off x="8994449" y="2612941"/>
            <a:ext cx="1293600" cy="707886"/>
            <a:chOff x="6327449" y="2947985"/>
            <a:chExt cx="1293600" cy="707886"/>
          </a:xfrm>
        </p:grpSpPr>
        <p:sp>
          <p:nvSpPr>
            <p:cNvPr id="28" name="TextBox 27">
              <a:extLst>
                <a:ext uri="{FF2B5EF4-FFF2-40B4-BE49-F238E27FC236}">
                  <a16:creationId xmlns:a16="http://schemas.microsoft.com/office/drawing/2014/main" id="{DC7F09A1-2CCD-4850-9AE9-69BDC770690C}"/>
                </a:ext>
              </a:extLst>
            </p:cNvPr>
            <p:cNvSpPr txBox="1"/>
            <p:nvPr/>
          </p:nvSpPr>
          <p:spPr bwMode="auto">
            <a:xfrm>
              <a:off x="6327449" y="2947985"/>
              <a:ext cx="587020" cy="707886"/>
            </a:xfrm>
            <a:prstGeom prst="rect">
              <a:avLst/>
            </a:prstGeom>
            <a:noFill/>
            <a:ln>
              <a:noFill/>
            </a:ln>
            <a:extLs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4000" dirty="0">
                  <a:solidFill>
                    <a:srgbClr val="00B050"/>
                  </a:solidFill>
                  <a:latin typeface="Comic Sans MS" panose="030F0702030302020204" pitchFamily="66" charset="0"/>
                  <a:ea typeface="Myriad Pro Semibold" charset="0"/>
                  <a:cs typeface="Myriad Pro Semibold" charset="0"/>
                  <a:sym typeface="Wingdings" panose="05000000000000000000" pitchFamily="2" charset="2"/>
                </a:rPr>
                <a:t></a:t>
              </a:r>
              <a:endParaRPr lang="en-GB" sz="4000" dirty="0">
                <a:solidFill>
                  <a:srgbClr val="00B050"/>
                </a:solidFill>
                <a:latin typeface="Comic Sans MS" panose="030F0702030302020204" pitchFamily="66" charset="0"/>
                <a:ea typeface="Myriad Pro Semibold" charset="0"/>
                <a:cs typeface="Myriad Pro Semibold" charset="0"/>
              </a:endParaRPr>
            </a:p>
          </p:txBody>
        </p:sp>
        <p:sp>
          <p:nvSpPr>
            <p:cNvPr id="29" name="TextBox 28">
              <a:extLst>
                <a:ext uri="{FF2B5EF4-FFF2-40B4-BE49-F238E27FC236}">
                  <a16:creationId xmlns:a16="http://schemas.microsoft.com/office/drawing/2014/main" id="{094EFEAE-77B9-4BE1-A489-DAF35344BC56}"/>
                </a:ext>
              </a:extLst>
            </p:cNvPr>
            <p:cNvSpPr txBox="1"/>
            <p:nvPr/>
          </p:nvSpPr>
          <p:spPr bwMode="auto">
            <a:xfrm>
              <a:off x="6817624" y="3029148"/>
              <a:ext cx="803425" cy="461665"/>
            </a:xfrm>
            <a:prstGeom prst="rect">
              <a:avLst/>
            </a:prstGeom>
            <a:noFill/>
            <a:ln>
              <a:noFill/>
            </a:ln>
            <a:extLs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B050"/>
                  </a:solidFill>
                  <a:latin typeface="Myriad Pro Semibold"/>
                  <a:ea typeface="Myriad Pro Semibold" charset="0"/>
                  <a:cs typeface="Myriad Pro Semibold" charset="0"/>
                  <a:sym typeface="Wingdings" panose="05000000000000000000" pitchFamily="2" charset="2"/>
                </a:rPr>
                <a:t>true</a:t>
              </a:r>
              <a:endParaRPr lang="en-GB" sz="2400" dirty="0">
                <a:solidFill>
                  <a:srgbClr val="00B050"/>
                </a:solidFill>
                <a:latin typeface="Myriad Pro Semibold"/>
                <a:ea typeface="Myriad Pro Semibold" charset="0"/>
                <a:cs typeface="Myriad Pro Semibold" charset="0"/>
              </a:endParaRPr>
            </a:p>
          </p:txBody>
        </p:sp>
      </p:grpSp>
      <p:grpSp>
        <p:nvGrpSpPr>
          <p:cNvPr id="30" name="Group 29">
            <a:extLst>
              <a:ext uri="{FF2B5EF4-FFF2-40B4-BE49-F238E27FC236}">
                <a16:creationId xmlns:a16="http://schemas.microsoft.com/office/drawing/2014/main" id="{6987AE36-2021-4E18-8D13-22279F51042A}"/>
              </a:ext>
            </a:extLst>
          </p:cNvPr>
          <p:cNvGrpSpPr/>
          <p:nvPr/>
        </p:nvGrpSpPr>
        <p:grpSpPr>
          <a:xfrm>
            <a:off x="8994449" y="4917680"/>
            <a:ext cx="1293600" cy="707886"/>
            <a:chOff x="6327449" y="2947985"/>
            <a:chExt cx="1293600" cy="707886"/>
          </a:xfrm>
        </p:grpSpPr>
        <p:sp>
          <p:nvSpPr>
            <p:cNvPr id="31" name="TextBox 30">
              <a:extLst>
                <a:ext uri="{FF2B5EF4-FFF2-40B4-BE49-F238E27FC236}">
                  <a16:creationId xmlns:a16="http://schemas.microsoft.com/office/drawing/2014/main" id="{E3691B07-E177-4D0B-AD84-1A7903BFFA90}"/>
                </a:ext>
              </a:extLst>
            </p:cNvPr>
            <p:cNvSpPr txBox="1"/>
            <p:nvPr/>
          </p:nvSpPr>
          <p:spPr bwMode="auto">
            <a:xfrm>
              <a:off x="6327449" y="2947985"/>
              <a:ext cx="587020" cy="707886"/>
            </a:xfrm>
            <a:prstGeom prst="rect">
              <a:avLst/>
            </a:prstGeom>
            <a:noFill/>
            <a:ln>
              <a:noFill/>
            </a:ln>
            <a:extLs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4000" dirty="0">
                  <a:solidFill>
                    <a:srgbClr val="00B050"/>
                  </a:solidFill>
                  <a:latin typeface="Comic Sans MS" panose="030F0702030302020204" pitchFamily="66" charset="0"/>
                  <a:ea typeface="Myriad Pro Semibold" charset="0"/>
                  <a:cs typeface="Myriad Pro Semibold" charset="0"/>
                  <a:sym typeface="Wingdings" panose="05000000000000000000" pitchFamily="2" charset="2"/>
                </a:rPr>
                <a:t></a:t>
              </a:r>
              <a:endParaRPr lang="en-GB" sz="4000" dirty="0">
                <a:solidFill>
                  <a:srgbClr val="00B050"/>
                </a:solidFill>
                <a:latin typeface="Comic Sans MS" panose="030F0702030302020204" pitchFamily="66" charset="0"/>
                <a:ea typeface="Myriad Pro Semibold" charset="0"/>
                <a:cs typeface="Myriad Pro Semibold" charset="0"/>
              </a:endParaRPr>
            </a:p>
          </p:txBody>
        </p:sp>
        <p:sp>
          <p:nvSpPr>
            <p:cNvPr id="32" name="TextBox 31">
              <a:extLst>
                <a:ext uri="{FF2B5EF4-FFF2-40B4-BE49-F238E27FC236}">
                  <a16:creationId xmlns:a16="http://schemas.microsoft.com/office/drawing/2014/main" id="{671A261F-BA10-4275-9BC5-CCF5CA96A4FD}"/>
                </a:ext>
              </a:extLst>
            </p:cNvPr>
            <p:cNvSpPr txBox="1"/>
            <p:nvPr/>
          </p:nvSpPr>
          <p:spPr bwMode="auto">
            <a:xfrm>
              <a:off x="6817624" y="3029148"/>
              <a:ext cx="803425" cy="461665"/>
            </a:xfrm>
            <a:prstGeom prst="rect">
              <a:avLst/>
            </a:prstGeom>
            <a:noFill/>
            <a:ln>
              <a:noFill/>
            </a:ln>
            <a:extLs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B050"/>
                  </a:solidFill>
                  <a:latin typeface="Myriad Pro Semibold"/>
                  <a:ea typeface="Myriad Pro Semibold" charset="0"/>
                  <a:cs typeface="Myriad Pro Semibold" charset="0"/>
                  <a:sym typeface="Wingdings" panose="05000000000000000000" pitchFamily="2" charset="2"/>
                </a:rPr>
                <a:t>true</a:t>
              </a:r>
              <a:endParaRPr lang="en-GB" sz="2400" dirty="0">
                <a:solidFill>
                  <a:srgbClr val="00B050"/>
                </a:solidFill>
                <a:latin typeface="Myriad Pro Semibold"/>
                <a:ea typeface="Myriad Pro Semibold" charset="0"/>
                <a:cs typeface="Myriad Pro Semibold" charset="0"/>
              </a:endParaRPr>
            </a:p>
          </p:txBody>
        </p:sp>
      </p:grpSp>
    </p:spTree>
    <p:extLst>
      <p:ext uri="{BB962C8B-B14F-4D97-AF65-F5344CB8AC3E}">
        <p14:creationId xmlns:p14="http://schemas.microsoft.com/office/powerpoint/2010/main" val="17522045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7"/>
                                        </p:tgtEl>
                                        <p:attrNameLst>
                                          <p:attrName>style.visibility</p:attrName>
                                        </p:attrNameLst>
                                      </p:cBhvr>
                                      <p:to>
                                        <p:strVal val="visible"/>
                                      </p:to>
                                    </p:set>
                                    <p:animEffect transition="in" filter="fade">
                                      <p:cBhvr>
                                        <p:cTn id="12" dur="500"/>
                                        <p:tgtEl>
                                          <p:spTgt spid="2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4"/>
                                        </p:tgtEl>
                                        <p:attrNameLst>
                                          <p:attrName>style.visibility</p:attrName>
                                        </p:attrNameLst>
                                      </p:cBhvr>
                                      <p:to>
                                        <p:strVal val="visible"/>
                                      </p:to>
                                    </p:set>
                                    <p:animEffect transition="in" filter="fade">
                                      <p:cBhvr>
                                        <p:cTn id="17" dur="500"/>
                                        <p:tgtEl>
                                          <p:spTgt spid="24"/>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0"/>
                                        </p:tgtEl>
                                        <p:attrNameLst>
                                          <p:attrName>style.visibility</p:attrName>
                                        </p:attrNameLst>
                                      </p:cBhvr>
                                      <p:to>
                                        <p:strVal val="visible"/>
                                      </p:to>
                                    </p:set>
                                    <p:animEffect transition="in" filter="fade">
                                      <p:cBhvr>
                                        <p:cTn id="22"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2.5 Commutativity, doubling and halving</a:t>
            </a:r>
            <a:r>
              <a:rPr lang="en-GB" dirty="0"/>
              <a:t>	  </a:t>
            </a:r>
            <a:r>
              <a:rPr lang="en-US" dirty="0">
                <a:solidFill>
                  <a:srgbClr val="00628C"/>
                </a:solidFill>
              </a:rPr>
              <a:t>Step 3:8</a:t>
            </a:r>
          </a:p>
        </p:txBody>
      </p:sp>
      <p:sp>
        <p:nvSpPr>
          <p:cNvPr id="3" name="TextBox 2">
            <a:extLst>
              <a:ext uri="{FF2B5EF4-FFF2-40B4-BE49-F238E27FC236}">
                <a16:creationId xmlns:a16="http://schemas.microsoft.com/office/drawing/2014/main" id="{E9125C75-769E-43F4-9AC8-0D12763E2617}"/>
              </a:ext>
            </a:extLst>
          </p:cNvPr>
          <p:cNvSpPr txBox="1"/>
          <p:nvPr/>
        </p:nvSpPr>
        <p:spPr bwMode="auto">
          <a:xfrm>
            <a:off x="4045610" y="1069207"/>
            <a:ext cx="4100803" cy="904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Half of these ducks are mine.</a:t>
            </a:r>
          </a:p>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How many ducks do I have?</a:t>
            </a:r>
          </a:p>
        </p:txBody>
      </p:sp>
      <p:pic>
        <p:nvPicPr>
          <p:cNvPr id="7" name="Picture 6" descr="A picture containing clipart&#10;&#10;Description automatically generated">
            <a:extLst>
              <a:ext uri="{FF2B5EF4-FFF2-40B4-BE49-F238E27FC236}">
                <a16:creationId xmlns:a16="http://schemas.microsoft.com/office/drawing/2014/main" id="{B409DA33-1579-4413-BA21-9EBABD240C4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08194" y="2959797"/>
            <a:ext cx="3690983" cy="727499"/>
          </a:xfrm>
          <a:prstGeom prst="rect">
            <a:avLst/>
          </a:prstGeom>
        </p:spPr>
      </p:pic>
      <p:pic>
        <p:nvPicPr>
          <p:cNvPr id="8" name="Picture 7" descr="A picture containing clipart&#10;&#10;Description automatically generated">
            <a:extLst>
              <a:ext uri="{FF2B5EF4-FFF2-40B4-BE49-F238E27FC236}">
                <a16:creationId xmlns:a16="http://schemas.microsoft.com/office/drawing/2014/main" id="{E231EE74-0C76-4E56-A3AE-9A432351237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392825" y="2959797"/>
            <a:ext cx="3690983" cy="727499"/>
          </a:xfrm>
          <a:prstGeom prst="rect">
            <a:avLst/>
          </a:prstGeom>
        </p:spPr>
      </p:pic>
      <p:sp>
        <p:nvSpPr>
          <p:cNvPr id="9" name="TextBox 8">
            <a:extLst>
              <a:ext uri="{FF2B5EF4-FFF2-40B4-BE49-F238E27FC236}">
                <a16:creationId xmlns:a16="http://schemas.microsoft.com/office/drawing/2014/main" id="{72E16590-5D27-4D6D-A0B5-13DCA2B8E2EB}"/>
              </a:ext>
            </a:extLst>
          </p:cNvPr>
          <p:cNvSpPr txBox="1"/>
          <p:nvPr/>
        </p:nvSpPr>
        <p:spPr bwMode="auto">
          <a:xfrm>
            <a:off x="8062626" y="5210239"/>
            <a:ext cx="3513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3</a:t>
            </a:r>
          </a:p>
        </p:txBody>
      </p:sp>
    </p:spTree>
    <p:extLst>
      <p:ext uri="{BB962C8B-B14F-4D97-AF65-F5344CB8AC3E}">
        <p14:creationId xmlns:p14="http://schemas.microsoft.com/office/powerpoint/2010/main" val="22112125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fill="hold" nodeType="clickEffect">
                                  <p:stCondLst>
                                    <p:cond delay="0"/>
                                  </p:stCondLst>
                                  <p:childTnLst>
                                    <p:animMotion origin="layout" path="M -1.38889E-6 -7.40741E-7 L -1.38889E-6 0.17755 " pathEditMode="relative" rAng="0" ptsTypes="AA">
                                      <p:cBhvr>
                                        <p:cTn id="6" dur="1000" fill="hold"/>
                                        <p:tgtEl>
                                          <p:spTgt spid="8"/>
                                        </p:tgtEl>
                                        <p:attrNameLst>
                                          <p:attrName>ppt_x</p:attrName>
                                          <p:attrName>ppt_y</p:attrName>
                                        </p:attrNameLst>
                                      </p:cBhvr>
                                      <p:rCtr x="0" y="8866"/>
                                    </p:animMotion>
                                  </p:childTnLst>
                                </p:cTn>
                              </p:par>
                            </p:childTnLst>
                          </p:cTn>
                        </p:par>
                        <p:par>
                          <p:cTn id="7" fill="hold">
                            <p:stCondLst>
                              <p:cond delay="1000"/>
                            </p:stCondLst>
                            <p:childTnLst>
                              <p:par>
                                <p:cTn id="8" presetID="10" presetClass="entr" presetSubtype="0" fill="hold" grpId="0" nodeType="after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 name="Picture 39">
            <a:extLst>
              <a:ext uri="{FF2B5EF4-FFF2-40B4-BE49-F238E27FC236}">
                <a16:creationId xmlns:a16="http://schemas.microsoft.com/office/drawing/2014/main" id="{6B29E57C-E80C-4968-BC2F-AF62FC4858C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944860" y="3394743"/>
            <a:ext cx="1999661" cy="2938527"/>
          </a:xfrm>
          <a:prstGeom prst="rect">
            <a:avLst/>
          </a:prstGeom>
        </p:spPr>
      </p:pic>
      <p:pic>
        <p:nvPicPr>
          <p:cNvPr id="39" name="Picture 38" descr="A close up of a logo&#10;&#10;Description automatically generated">
            <a:extLst>
              <a:ext uri="{FF2B5EF4-FFF2-40B4-BE49-F238E27FC236}">
                <a16:creationId xmlns:a16="http://schemas.microsoft.com/office/drawing/2014/main" id="{908F4B9A-04D0-4AB5-AAE7-5CDDB69245B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85141" y="3397917"/>
            <a:ext cx="5681964" cy="3042168"/>
          </a:xfrm>
          <a:prstGeom prst="rect">
            <a:avLst/>
          </a:prstGeom>
        </p:spPr>
      </p:pic>
      <p:pic>
        <p:nvPicPr>
          <p:cNvPr id="7" name="Picture 6" descr="A close up of a logo&#10;&#10;Description automatically generated">
            <a:extLst>
              <a:ext uri="{FF2B5EF4-FFF2-40B4-BE49-F238E27FC236}">
                <a16:creationId xmlns:a16="http://schemas.microsoft.com/office/drawing/2014/main" id="{DDC656DF-9408-407A-A056-04D3FD2163D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754225" y="5895186"/>
            <a:ext cx="451143" cy="536494"/>
          </a:xfrm>
          <a:prstGeom prst="rect">
            <a:avLst/>
          </a:prstGeom>
        </p:spPr>
      </p:pic>
      <p:pic>
        <p:nvPicPr>
          <p:cNvPr id="10" name="Picture 9" descr="A close up of a logo&#10;&#10;Description automatically generated">
            <a:extLst>
              <a:ext uri="{FF2B5EF4-FFF2-40B4-BE49-F238E27FC236}">
                <a16:creationId xmlns:a16="http://schemas.microsoft.com/office/drawing/2014/main" id="{ADACCB1E-444D-4C5A-AA52-8D57F494976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751796" y="4456887"/>
            <a:ext cx="451143" cy="536494"/>
          </a:xfrm>
          <a:prstGeom prst="rect">
            <a:avLst/>
          </a:prstGeom>
        </p:spPr>
      </p:pic>
      <p:pic>
        <p:nvPicPr>
          <p:cNvPr id="13" name="Picture 12" descr="A close up of a logo&#10;&#10;Description automatically generated">
            <a:extLst>
              <a:ext uri="{FF2B5EF4-FFF2-40B4-BE49-F238E27FC236}">
                <a16:creationId xmlns:a16="http://schemas.microsoft.com/office/drawing/2014/main" id="{9C37802E-6042-495C-8B9C-94DB6D94193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735983" y="5177244"/>
            <a:ext cx="451143" cy="542591"/>
          </a:xfrm>
          <a:prstGeom prst="rect">
            <a:avLst/>
          </a:prstGeom>
        </p:spPr>
      </p:pic>
      <p:pic>
        <p:nvPicPr>
          <p:cNvPr id="20" name="Picture 19" descr="A close up of a logo&#10;&#10;Description automatically generated">
            <a:extLst>
              <a:ext uri="{FF2B5EF4-FFF2-40B4-BE49-F238E27FC236}">
                <a16:creationId xmlns:a16="http://schemas.microsoft.com/office/drawing/2014/main" id="{72C044E0-C9D2-44B9-94C0-87CA2F84E7BD}"/>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667726" y="4099216"/>
            <a:ext cx="585267" cy="536494"/>
          </a:xfrm>
          <a:prstGeom prst="rect">
            <a:avLst/>
          </a:prstGeom>
        </p:spPr>
      </p:pic>
      <p:pic>
        <p:nvPicPr>
          <p:cNvPr id="30" name="Picture 29" descr="A close up of a logo&#10;&#10;Description automatically generated">
            <a:extLst>
              <a:ext uri="{FF2B5EF4-FFF2-40B4-BE49-F238E27FC236}">
                <a16:creationId xmlns:a16="http://schemas.microsoft.com/office/drawing/2014/main" id="{4A93EA20-93E0-4B9A-8AED-E955F216E9F2}"/>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630431" y="5533286"/>
            <a:ext cx="585267" cy="542591"/>
          </a:xfrm>
          <a:prstGeom prst="rect">
            <a:avLst/>
          </a:prstGeom>
        </p:spPr>
      </p:pic>
      <p:pic>
        <p:nvPicPr>
          <p:cNvPr id="44" name="Picture 43" descr="A close up of a logo&#10;&#10;Description automatically generated">
            <a:extLst>
              <a:ext uri="{FF2B5EF4-FFF2-40B4-BE49-F238E27FC236}">
                <a16:creationId xmlns:a16="http://schemas.microsoft.com/office/drawing/2014/main" id="{6F0080C3-1C5E-4928-AD09-F43D234E6B4D}"/>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751796" y="4817867"/>
            <a:ext cx="451143" cy="542591"/>
          </a:xfrm>
          <a:prstGeom prst="rect">
            <a:avLst/>
          </a:prstGeom>
        </p:spPr>
      </p:pic>
      <p:pic>
        <p:nvPicPr>
          <p:cNvPr id="22" name="Picture 21" descr="A close up of a logo&#10;&#10;Description automatically generated">
            <a:extLst>
              <a:ext uri="{FF2B5EF4-FFF2-40B4-BE49-F238E27FC236}">
                <a16:creationId xmlns:a16="http://schemas.microsoft.com/office/drawing/2014/main" id="{3EDE3289-7136-443E-946C-A2F9660DB33D}"/>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8680771" y="4455081"/>
            <a:ext cx="585267" cy="542591"/>
          </a:xfrm>
          <a:prstGeom prst="rect">
            <a:avLst/>
          </a:prstGeom>
        </p:spPr>
      </p:pic>
      <p:pic>
        <p:nvPicPr>
          <p:cNvPr id="32" name="Picture 31" descr="A close up of a logo&#10;&#10;Description automatically generated">
            <a:extLst>
              <a:ext uri="{FF2B5EF4-FFF2-40B4-BE49-F238E27FC236}">
                <a16:creationId xmlns:a16="http://schemas.microsoft.com/office/drawing/2014/main" id="{56106A15-B4CC-4CA4-93EF-5BAC9328020E}"/>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8680628" y="4816554"/>
            <a:ext cx="585267" cy="536494"/>
          </a:xfrm>
          <a:prstGeom prst="rect">
            <a:avLst/>
          </a:prstGeom>
        </p:spPr>
      </p:pic>
      <p:pic>
        <p:nvPicPr>
          <p:cNvPr id="34" name="Picture 33" descr="A close up of a logo&#10;&#10;Description automatically generated">
            <a:extLst>
              <a:ext uri="{FF2B5EF4-FFF2-40B4-BE49-F238E27FC236}">
                <a16:creationId xmlns:a16="http://schemas.microsoft.com/office/drawing/2014/main" id="{8A0A0E70-7662-40C1-BFC9-54FE6BB4A82D}"/>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8680627" y="5536170"/>
            <a:ext cx="585267" cy="542591"/>
          </a:xfrm>
          <a:prstGeom prst="rect">
            <a:avLst/>
          </a:prstGeom>
        </p:spPr>
      </p:pic>
      <p:pic>
        <p:nvPicPr>
          <p:cNvPr id="41" name="Picture 40" descr="A close up of a logo&#10;&#10;Description automatically generated">
            <a:extLst>
              <a:ext uri="{FF2B5EF4-FFF2-40B4-BE49-F238E27FC236}">
                <a16:creationId xmlns:a16="http://schemas.microsoft.com/office/drawing/2014/main" id="{7588EDB0-7FE3-43DF-9316-C58FEEAD7E0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745453" y="5895190"/>
            <a:ext cx="451143" cy="536494"/>
          </a:xfrm>
          <a:prstGeom prst="rect">
            <a:avLst/>
          </a:prstGeom>
        </p:spPr>
      </p:pic>
      <p:pic>
        <p:nvPicPr>
          <p:cNvPr id="42" name="Picture 41" descr="A close up of a logo&#10;&#10;Description automatically generated">
            <a:extLst>
              <a:ext uri="{FF2B5EF4-FFF2-40B4-BE49-F238E27FC236}">
                <a16:creationId xmlns:a16="http://schemas.microsoft.com/office/drawing/2014/main" id="{14ECAA4C-B091-4084-A3FD-572F34543021}"/>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681760" y="5175291"/>
            <a:ext cx="585267" cy="536494"/>
          </a:xfrm>
          <a:prstGeom prst="rect">
            <a:avLst/>
          </a:prstGeom>
        </p:spPr>
      </p:pic>
      <p:pic>
        <p:nvPicPr>
          <p:cNvPr id="43" name="Picture 42" descr="A close up of a logo&#10;&#10;Description automatically generated">
            <a:extLst>
              <a:ext uri="{FF2B5EF4-FFF2-40B4-BE49-F238E27FC236}">
                <a16:creationId xmlns:a16="http://schemas.microsoft.com/office/drawing/2014/main" id="{6A04AF90-6C89-49B8-8D62-9683A3E5C986}"/>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8679777" y="4097593"/>
            <a:ext cx="585267" cy="536494"/>
          </a:xfrm>
          <a:prstGeom prst="rect">
            <a:avLst/>
          </a:prstGeom>
        </p:spPr>
      </p:pic>
      <p:sp>
        <p:nvSpPr>
          <p:cNvPr id="2" name="Text Placeholder 1"/>
          <p:cNvSpPr>
            <a:spLocks noGrp="1"/>
          </p:cNvSpPr>
          <p:nvPr>
            <p:ph type="body" sz="quarter" idx="11"/>
          </p:nvPr>
        </p:nvSpPr>
        <p:spPr/>
        <p:txBody>
          <a:bodyPr/>
          <a:lstStyle/>
          <a:p>
            <a:r>
              <a:rPr lang="en-US" dirty="0"/>
              <a:t>2.5 Commutativity, doubling and halving</a:t>
            </a:r>
            <a:r>
              <a:rPr lang="en-GB" dirty="0"/>
              <a:t>	  </a:t>
            </a:r>
            <a:r>
              <a:rPr lang="en-US" dirty="0">
                <a:solidFill>
                  <a:srgbClr val="00628C"/>
                </a:solidFill>
              </a:rPr>
              <a:t>Step 3:9</a:t>
            </a:r>
          </a:p>
        </p:txBody>
      </p:sp>
      <p:pic>
        <p:nvPicPr>
          <p:cNvPr id="4" name="Picture 3" descr="A close up of a building&#10;&#10;Description automatically generated">
            <a:extLst>
              <a:ext uri="{FF2B5EF4-FFF2-40B4-BE49-F238E27FC236}">
                <a16:creationId xmlns:a16="http://schemas.microsoft.com/office/drawing/2014/main" id="{120E1716-BF3A-4EA2-A832-FF06C19D56DA}"/>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4895244" y="1600803"/>
            <a:ext cx="2556287" cy="1477658"/>
          </a:xfrm>
          <a:prstGeom prst="rect">
            <a:avLst/>
          </a:prstGeom>
        </p:spPr>
      </p:pic>
      <p:sp>
        <p:nvSpPr>
          <p:cNvPr id="5" name="TextBox 4">
            <a:extLst>
              <a:ext uri="{FF2B5EF4-FFF2-40B4-BE49-F238E27FC236}">
                <a16:creationId xmlns:a16="http://schemas.microsoft.com/office/drawing/2014/main" id="{F9959384-7C79-4225-BF4A-AE34C02CF65F}"/>
              </a:ext>
            </a:extLst>
          </p:cNvPr>
          <p:cNvSpPr txBox="1"/>
          <p:nvPr/>
        </p:nvSpPr>
        <p:spPr bwMode="auto">
          <a:xfrm>
            <a:off x="4108936" y="893937"/>
            <a:ext cx="397416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Fill in the gaps in the table.</a:t>
            </a:r>
          </a:p>
        </p:txBody>
      </p:sp>
    </p:spTree>
    <p:extLst>
      <p:ext uri="{BB962C8B-B14F-4D97-AF65-F5344CB8AC3E}">
        <p14:creationId xmlns:p14="http://schemas.microsoft.com/office/powerpoint/2010/main" val="38266080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4"/>
                                        </p:tgtEl>
                                        <p:attrNameLst>
                                          <p:attrName>style.visibility</p:attrName>
                                        </p:attrNameLst>
                                      </p:cBhvr>
                                      <p:to>
                                        <p:strVal val="visible"/>
                                      </p:to>
                                    </p:set>
                                    <p:animEffect transition="in" filter="fade">
                                      <p:cBhvr>
                                        <p:cTn id="17" dur="500"/>
                                        <p:tgtEl>
                                          <p:spTgt spid="44"/>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fade">
                                      <p:cBhvr>
                                        <p:cTn id="22" dur="500"/>
                                        <p:tgtEl>
                                          <p:spTgt spid="13"/>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0"/>
                                        </p:tgtEl>
                                        <p:attrNameLst>
                                          <p:attrName>style.visibility</p:attrName>
                                        </p:attrNameLst>
                                      </p:cBhvr>
                                      <p:to>
                                        <p:strVal val="visible"/>
                                      </p:to>
                                    </p:set>
                                    <p:animEffect transition="in" filter="fade">
                                      <p:cBhvr>
                                        <p:cTn id="27" dur="500"/>
                                        <p:tgtEl>
                                          <p:spTgt spid="30"/>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fade">
                                      <p:cBhvr>
                                        <p:cTn id="32" dur="500"/>
                                        <p:tgtEl>
                                          <p:spTgt spid="7"/>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40"/>
                                        </p:tgtEl>
                                        <p:attrNameLst>
                                          <p:attrName>style.visibility</p:attrName>
                                        </p:attrNameLst>
                                      </p:cBhvr>
                                      <p:to>
                                        <p:strVal val="visible"/>
                                      </p:to>
                                    </p:set>
                                    <p:animEffect transition="in" filter="fade">
                                      <p:cBhvr>
                                        <p:cTn id="37" dur="500"/>
                                        <p:tgtEl>
                                          <p:spTgt spid="40"/>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43"/>
                                        </p:tgtEl>
                                        <p:attrNameLst>
                                          <p:attrName>style.visibility</p:attrName>
                                        </p:attrNameLst>
                                      </p:cBhvr>
                                      <p:to>
                                        <p:strVal val="visible"/>
                                      </p:to>
                                    </p:set>
                                    <p:animEffect transition="in" filter="fade">
                                      <p:cBhvr>
                                        <p:cTn id="42" dur="500"/>
                                        <p:tgtEl>
                                          <p:spTgt spid="43"/>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22"/>
                                        </p:tgtEl>
                                        <p:attrNameLst>
                                          <p:attrName>style.visibility</p:attrName>
                                        </p:attrNameLst>
                                      </p:cBhvr>
                                      <p:to>
                                        <p:strVal val="visible"/>
                                      </p:to>
                                    </p:set>
                                    <p:animEffect transition="in" filter="fade">
                                      <p:cBhvr>
                                        <p:cTn id="47" dur="500"/>
                                        <p:tgtEl>
                                          <p:spTgt spid="22"/>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32"/>
                                        </p:tgtEl>
                                        <p:attrNameLst>
                                          <p:attrName>style.visibility</p:attrName>
                                        </p:attrNameLst>
                                      </p:cBhvr>
                                      <p:to>
                                        <p:strVal val="visible"/>
                                      </p:to>
                                    </p:set>
                                    <p:animEffect transition="in" filter="fade">
                                      <p:cBhvr>
                                        <p:cTn id="52" dur="500"/>
                                        <p:tgtEl>
                                          <p:spTgt spid="32"/>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nodeType="clickEffect">
                                  <p:stCondLst>
                                    <p:cond delay="0"/>
                                  </p:stCondLst>
                                  <p:childTnLst>
                                    <p:set>
                                      <p:cBhvr>
                                        <p:cTn id="56" dur="1" fill="hold">
                                          <p:stCondLst>
                                            <p:cond delay="0"/>
                                          </p:stCondLst>
                                        </p:cTn>
                                        <p:tgtEl>
                                          <p:spTgt spid="42"/>
                                        </p:tgtEl>
                                        <p:attrNameLst>
                                          <p:attrName>style.visibility</p:attrName>
                                        </p:attrNameLst>
                                      </p:cBhvr>
                                      <p:to>
                                        <p:strVal val="visible"/>
                                      </p:to>
                                    </p:set>
                                    <p:animEffect transition="in" filter="fade">
                                      <p:cBhvr>
                                        <p:cTn id="57" dur="500"/>
                                        <p:tgtEl>
                                          <p:spTgt spid="42"/>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nodeType="clickEffect">
                                  <p:stCondLst>
                                    <p:cond delay="0"/>
                                  </p:stCondLst>
                                  <p:childTnLst>
                                    <p:set>
                                      <p:cBhvr>
                                        <p:cTn id="61" dur="1" fill="hold">
                                          <p:stCondLst>
                                            <p:cond delay="0"/>
                                          </p:stCondLst>
                                        </p:cTn>
                                        <p:tgtEl>
                                          <p:spTgt spid="34"/>
                                        </p:tgtEl>
                                        <p:attrNameLst>
                                          <p:attrName>style.visibility</p:attrName>
                                        </p:attrNameLst>
                                      </p:cBhvr>
                                      <p:to>
                                        <p:strVal val="visible"/>
                                      </p:to>
                                    </p:set>
                                    <p:animEffect transition="in" filter="fade">
                                      <p:cBhvr>
                                        <p:cTn id="62" dur="500"/>
                                        <p:tgtEl>
                                          <p:spTgt spid="34"/>
                                        </p:tgtEl>
                                      </p:cBhvr>
                                    </p:animEffect>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nodeType="clickEffect">
                                  <p:stCondLst>
                                    <p:cond delay="0"/>
                                  </p:stCondLst>
                                  <p:childTnLst>
                                    <p:set>
                                      <p:cBhvr>
                                        <p:cTn id="66" dur="1" fill="hold">
                                          <p:stCondLst>
                                            <p:cond delay="0"/>
                                          </p:stCondLst>
                                        </p:cTn>
                                        <p:tgtEl>
                                          <p:spTgt spid="41"/>
                                        </p:tgtEl>
                                        <p:attrNameLst>
                                          <p:attrName>style.visibility</p:attrName>
                                        </p:attrNameLst>
                                      </p:cBhvr>
                                      <p:to>
                                        <p:strVal val="visible"/>
                                      </p:to>
                                    </p:set>
                                    <p:animEffect transition="in" filter="fade">
                                      <p:cBhvr>
                                        <p:cTn id="67"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39284825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Text Placeholder 1">
            <a:extLst>
              <a:ext uri="{FF2B5EF4-FFF2-40B4-BE49-F238E27FC236}">
                <a16:creationId xmlns:a16="http://schemas.microsoft.com/office/drawing/2014/main" id="{A5C1CC50-EE3D-4C2A-AE7A-F9472675FD2E}"/>
              </a:ext>
            </a:extLst>
          </p:cNvPr>
          <p:cNvSpPr>
            <a:spLocks noGrp="1" noChangeArrowheads="1"/>
          </p:cNvSpPr>
          <p:nvPr>
            <p:ph type="body" sz="quarter" idx="11"/>
          </p:nvPr>
        </p:nvSpPr>
        <p:spPr>
          <a:xfrm>
            <a:off x="0" y="0"/>
            <a:ext cx="12192000" cy="630238"/>
          </a:xfrm>
        </p:spPr>
        <p:txBody>
          <a:bodyPr/>
          <a:lstStyle/>
          <a:p>
            <a:pPr marL="0" indent="0">
              <a:tabLst>
                <a:tab pos="2243138" algn="l"/>
              </a:tabLst>
            </a:pPr>
            <a:r>
              <a:rPr lang="en-GB" altLang="en-US">
                <a:latin typeface="Myriad Pro" panose="020B0503030403020204" pitchFamily="34" charset="0"/>
                <a:ea typeface="Myriad Pro" panose="020B0503030403020204" pitchFamily="34" charset="0"/>
                <a:cs typeface="Myriad Pro" panose="020B0503030403020204" pitchFamily="34" charset="0"/>
              </a:rPr>
              <a:t>2.2 Multiplication: equal groups</a:t>
            </a:r>
            <a:r>
              <a:rPr lang="en-US" altLang="en-US">
                <a:latin typeface="Myriad Pro" panose="020B0503030403020204" pitchFamily="34" charset="0"/>
                <a:ea typeface="Myriad Pro" panose="020B0503030403020204" pitchFamily="34" charset="0"/>
                <a:cs typeface="Myriad Pro" panose="020B0503030403020204" pitchFamily="34" charset="0"/>
              </a:rPr>
              <a:t>   </a:t>
            </a:r>
            <a:r>
              <a:rPr lang="en-US" altLang="en-US">
                <a:solidFill>
                  <a:srgbClr val="00628C"/>
                </a:solidFill>
                <a:latin typeface="Myriad Pro" panose="020B0503030403020204" pitchFamily="34" charset="0"/>
                <a:ea typeface="Myriad Pro" panose="020B0503030403020204" pitchFamily="34" charset="0"/>
                <a:cs typeface="Myriad Pro" panose="020B0503030403020204" pitchFamily="34" charset="0"/>
              </a:rPr>
              <a:t>Step 2:3</a:t>
            </a:r>
          </a:p>
        </p:txBody>
      </p:sp>
      <p:pic>
        <p:nvPicPr>
          <p:cNvPr id="50179" name="Picture 3">
            <a:extLst>
              <a:ext uri="{FF2B5EF4-FFF2-40B4-BE49-F238E27FC236}">
                <a16:creationId xmlns:a16="http://schemas.microsoft.com/office/drawing/2014/main" id="{DB9763C2-C190-40B0-819C-8F8AE6C1DB8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87576" y="1363663"/>
            <a:ext cx="7839075" cy="150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0180" name="Rectangle 2">
            <a:extLst>
              <a:ext uri="{FF2B5EF4-FFF2-40B4-BE49-F238E27FC236}">
                <a16:creationId xmlns:a16="http://schemas.microsoft.com/office/drawing/2014/main" id="{8F66C739-16FD-49D2-A234-F30858252004}"/>
              </a:ext>
            </a:extLst>
          </p:cNvPr>
          <p:cNvSpPr>
            <a:spLocks noChangeArrowheads="1"/>
          </p:cNvSpPr>
          <p:nvPr/>
        </p:nvSpPr>
        <p:spPr bwMode="auto">
          <a:xfrm>
            <a:off x="3810000" y="3392489"/>
            <a:ext cx="50368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fontAlgn="base">
              <a:spcAft>
                <a:spcPct val="0"/>
              </a:spcAft>
              <a:buNone/>
            </a:pPr>
            <a:r>
              <a:rPr lang="en-US" altLang="en-US" sz="2400" dirty="0">
                <a:solidFill>
                  <a:srgbClr val="000000"/>
                </a:solidFill>
                <a:latin typeface="Myriad Pro" panose="020B0503030403020204" pitchFamily="34" charset="0"/>
              </a:rPr>
              <a:t>There are ___ equal groups of eggs. </a:t>
            </a:r>
            <a:endParaRPr lang="en-GB" altLang="en-US" sz="2400" dirty="0">
              <a:solidFill>
                <a:srgbClr val="000000"/>
              </a:solidFill>
              <a:latin typeface="Myriad Pro" panose="020B0503030403020204" pitchFamily="34" charset="0"/>
            </a:endParaRPr>
          </a:p>
        </p:txBody>
      </p:sp>
      <p:sp>
        <p:nvSpPr>
          <p:cNvPr id="50181" name="Rectangle 4">
            <a:extLst>
              <a:ext uri="{FF2B5EF4-FFF2-40B4-BE49-F238E27FC236}">
                <a16:creationId xmlns:a16="http://schemas.microsoft.com/office/drawing/2014/main" id="{14C6AF30-49EF-4AF0-B6A1-A69B11A3C5CA}"/>
              </a:ext>
            </a:extLst>
          </p:cNvPr>
          <p:cNvSpPr>
            <a:spLocks noChangeArrowheads="1"/>
          </p:cNvSpPr>
          <p:nvPr/>
        </p:nvSpPr>
        <p:spPr bwMode="auto">
          <a:xfrm>
            <a:off x="3810001" y="4246564"/>
            <a:ext cx="477156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fontAlgn="base">
              <a:spcAft>
                <a:spcPct val="0"/>
              </a:spcAft>
              <a:buNone/>
            </a:pPr>
            <a:r>
              <a:rPr lang="en-GB" altLang="en-US" sz="2400" dirty="0">
                <a:solidFill>
                  <a:srgbClr val="000000"/>
                </a:solidFill>
                <a:latin typeface="Myriad Pro" panose="020B0503030403020204" pitchFamily="34" charset="0"/>
              </a:rPr>
              <a:t>There are ___ eggs in each group. </a:t>
            </a:r>
          </a:p>
        </p:txBody>
      </p:sp>
      <p:sp>
        <p:nvSpPr>
          <p:cNvPr id="50182" name="Rectangle 5">
            <a:extLst>
              <a:ext uri="{FF2B5EF4-FFF2-40B4-BE49-F238E27FC236}">
                <a16:creationId xmlns:a16="http://schemas.microsoft.com/office/drawing/2014/main" id="{36114AD6-1B2C-4ECA-BD0C-E5E369B3A7DA}"/>
              </a:ext>
            </a:extLst>
          </p:cNvPr>
          <p:cNvSpPr>
            <a:spLocks noChangeArrowheads="1"/>
          </p:cNvSpPr>
          <p:nvPr/>
        </p:nvSpPr>
        <p:spPr bwMode="auto">
          <a:xfrm>
            <a:off x="3821113" y="5102226"/>
            <a:ext cx="393562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fontAlgn="base">
              <a:spcAft>
                <a:spcPct val="0"/>
              </a:spcAft>
              <a:buNone/>
            </a:pPr>
            <a:r>
              <a:rPr lang="en-GB" altLang="en-US" sz="2400" dirty="0">
                <a:solidFill>
                  <a:srgbClr val="000000"/>
                </a:solidFill>
                <a:latin typeface="Myriad Pro" panose="020B0503030403020204" pitchFamily="34" charset="0"/>
              </a:rPr>
              <a:t>There are ___ groups of ___ .</a:t>
            </a:r>
          </a:p>
        </p:txBody>
      </p:sp>
      <p:sp>
        <p:nvSpPr>
          <p:cNvPr id="50183" name="TextBox 6">
            <a:extLst>
              <a:ext uri="{FF2B5EF4-FFF2-40B4-BE49-F238E27FC236}">
                <a16:creationId xmlns:a16="http://schemas.microsoft.com/office/drawing/2014/main" id="{EF82BA90-AA1A-4CE5-AF36-0C75C82793F1}"/>
              </a:ext>
            </a:extLst>
          </p:cNvPr>
          <p:cNvSpPr txBox="1">
            <a:spLocks noChangeArrowheads="1"/>
          </p:cNvSpPr>
          <p:nvPr/>
        </p:nvSpPr>
        <p:spPr bwMode="auto">
          <a:xfrm>
            <a:off x="5135564" y="3371851"/>
            <a:ext cx="50323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algn="ctr" fontAlgn="base">
              <a:spcAft>
                <a:spcPct val="0"/>
              </a:spcAft>
              <a:buClr>
                <a:srgbClr val="82CBDD"/>
              </a:buClr>
              <a:buNone/>
            </a:pPr>
            <a:r>
              <a:rPr lang="en-GB" altLang="en-US" sz="2400" dirty="0">
                <a:solidFill>
                  <a:srgbClr val="959595"/>
                </a:solidFill>
                <a:latin typeface="Comic Sans MS" panose="030F0702030302020204" pitchFamily="66" charset="0"/>
                <a:ea typeface="Myriad Pro Semibold"/>
                <a:cs typeface="Myriad Pro Semibold"/>
              </a:rPr>
              <a:t>3</a:t>
            </a:r>
          </a:p>
        </p:txBody>
      </p:sp>
      <p:sp>
        <p:nvSpPr>
          <p:cNvPr id="50184" name="TextBox 7">
            <a:extLst>
              <a:ext uri="{FF2B5EF4-FFF2-40B4-BE49-F238E27FC236}">
                <a16:creationId xmlns:a16="http://schemas.microsoft.com/office/drawing/2014/main" id="{AE2A36C8-A34C-4E29-A217-243655B440D4}"/>
              </a:ext>
            </a:extLst>
          </p:cNvPr>
          <p:cNvSpPr txBox="1">
            <a:spLocks noChangeArrowheads="1"/>
          </p:cNvSpPr>
          <p:nvPr/>
        </p:nvSpPr>
        <p:spPr bwMode="auto">
          <a:xfrm>
            <a:off x="5135564" y="4225926"/>
            <a:ext cx="503237"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algn="ctr" fontAlgn="base">
              <a:spcAft>
                <a:spcPct val="0"/>
              </a:spcAft>
              <a:buClr>
                <a:srgbClr val="82CBDD"/>
              </a:buClr>
              <a:buNone/>
            </a:pPr>
            <a:r>
              <a:rPr lang="en-GB" altLang="en-US" sz="2400" dirty="0">
                <a:solidFill>
                  <a:srgbClr val="959595"/>
                </a:solidFill>
                <a:latin typeface="Comic Sans MS" panose="030F0702030302020204" pitchFamily="66" charset="0"/>
                <a:ea typeface="Myriad Pro Semibold"/>
                <a:cs typeface="Myriad Pro Semibold"/>
              </a:rPr>
              <a:t>5</a:t>
            </a:r>
          </a:p>
        </p:txBody>
      </p:sp>
      <p:sp>
        <p:nvSpPr>
          <p:cNvPr id="50185" name="TextBox 8">
            <a:extLst>
              <a:ext uri="{FF2B5EF4-FFF2-40B4-BE49-F238E27FC236}">
                <a16:creationId xmlns:a16="http://schemas.microsoft.com/office/drawing/2014/main" id="{2B423501-D3EB-4CF8-85DD-9E49468787B6}"/>
              </a:ext>
            </a:extLst>
          </p:cNvPr>
          <p:cNvSpPr txBox="1">
            <a:spLocks noChangeArrowheads="1"/>
          </p:cNvSpPr>
          <p:nvPr/>
        </p:nvSpPr>
        <p:spPr bwMode="auto">
          <a:xfrm>
            <a:off x="6948489" y="5080001"/>
            <a:ext cx="5048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algn="ctr" fontAlgn="base">
              <a:spcAft>
                <a:spcPct val="0"/>
              </a:spcAft>
              <a:buClr>
                <a:srgbClr val="82CBDD"/>
              </a:buClr>
              <a:buNone/>
            </a:pPr>
            <a:r>
              <a:rPr lang="en-GB" altLang="en-US" sz="2400" dirty="0">
                <a:solidFill>
                  <a:srgbClr val="959595"/>
                </a:solidFill>
                <a:latin typeface="Comic Sans MS" panose="030F0702030302020204" pitchFamily="66" charset="0"/>
                <a:ea typeface="Myriad Pro Semibold"/>
                <a:cs typeface="Myriad Pro Semibold"/>
              </a:rPr>
              <a:t>5</a:t>
            </a:r>
          </a:p>
        </p:txBody>
      </p:sp>
      <p:sp>
        <p:nvSpPr>
          <p:cNvPr id="50186" name="TextBox 9">
            <a:extLst>
              <a:ext uri="{FF2B5EF4-FFF2-40B4-BE49-F238E27FC236}">
                <a16:creationId xmlns:a16="http://schemas.microsoft.com/office/drawing/2014/main" id="{72C1DF36-C503-4092-BB01-58EBEB342E20}"/>
              </a:ext>
            </a:extLst>
          </p:cNvPr>
          <p:cNvSpPr txBox="1">
            <a:spLocks noChangeArrowheads="1"/>
          </p:cNvSpPr>
          <p:nvPr/>
        </p:nvSpPr>
        <p:spPr bwMode="auto">
          <a:xfrm>
            <a:off x="5127626" y="5078413"/>
            <a:ext cx="50482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algn="ctr" fontAlgn="base">
              <a:spcAft>
                <a:spcPct val="0"/>
              </a:spcAft>
              <a:buClr>
                <a:srgbClr val="82CBDD"/>
              </a:buClr>
              <a:buNone/>
            </a:pPr>
            <a:r>
              <a:rPr lang="en-GB" altLang="en-US" sz="2400" dirty="0">
                <a:solidFill>
                  <a:srgbClr val="959595"/>
                </a:solidFill>
                <a:latin typeface="Comic Sans MS" panose="030F0702030302020204" pitchFamily="66" charset="0"/>
                <a:ea typeface="Myriad Pro Semibold"/>
                <a:cs typeface="Myriad Pro Semibold"/>
              </a:rPr>
              <a:t>3</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0183"/>
                                        </p:tgtEl>
                                        <p:attrNameLst>
                                          <p:attrName>style.visibility</p:attrName>
                                        </p:attrNameLst>
                                      </p:cBhvr>
                                      <p:to>
                                        <p:strVal val="visible"/>
                                      </p:to>
                                    </p:set>
                                    <p:animEffect transition="in" filter="fade">
                                      <p:cBhvr>
                                        <p:cTn id="7" dur="500"/>
                                        <p:tgtEl>
                                          <p:spTgt spid="5018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0184"/>
                                        </p:tgtEl>
                                        <p:attrNameLst>
                                          <p:attrName>style.visibility</p:attrName>
                                        </p:attrNameLst>
                                      </p:cBhvr>
                                      <p:to>
                                        <p:strVal val="visible"/>
                                      </p:to>
                                    </p:set>
                                    <p:animEffect transition="in" filter="fade">
                                      <p:cBhvr>
                                        <p:cTn id="12" dur="500"/>
                                        <p:tgtEl>
                                          <p:spTgt spid="5018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0186"/>
                                        </p:tgtEl>
                                        <p:attrNameLst>
                                          <p:attrName>style.visibility</p:attrName>
                                        </p:attrNameLst>
                                      </p:cBhvr>
                                      <p:to>
                                        <p:strVal val="visible"/>
                                      </p:to>
                                    </p:set>
                                    <p:animEffect transition="in" filter="fade">
                                      <p:cBhvr>
                                        <p:cTn id="17" dur="500"/>
                                        <p:tgtEl>
                                          <p:spTgt spid="5018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50185"/>
                                        </p:tgtEl>
                                        <p:attrNameLst>
                                          <p:attrName>style.visibility</p:attrName>
                                        </p:attrNameLst>
                                      </p:cBhvr>
                                      <p:to>
                                        <p:strVal val="visible"/>
                                      </p:to>
                                    </p:set>
                                    <p:animEffect transition="in" filter="fade">
                                      <p:cBhvr>
                                        <p:cTn id="22" dur="500"/>
                                        <p:tgtEl>
                                          <p:spTgt spid="501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183" grpId="0"/>
      <p:bldP spid="50184" grpId="0"/>
      <p:bldP spid="50185" grpId="0"/>
      <p:bldP spid="50186"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Text Placeholder 1">
            <a:extLst>
              <a:ext uri="{FF2B5EF4-FFF2-40B4-BE49-F238E27FC236}">
                <a16:creationId xmlns:a16="http://schemas.microsoft.com/office/drawing/2014/main" id="{DC30C6BC-6406-4AF1-9334-E0366C2C00BB}"/>
              </a:ext>
            </a:extLst>
          </p:cNvPr>
          <p:cNvSpPr>
            <a:spLocks noGrp="1" noChangeArrowheads="1"/>
          </p:cNvSpPr>
          <p:nvPr>
            <p:ph type="body" sz="quarter" idx="11"/>
          </p:nvPr>
        </p:nvSpPr>
        <p:spPr>
          <a:xfrm>
            <a:off x="0" y="0"/>
            <a:ext cx="12192000" cy="630238"/>
          </a:xfrm>
        </p:spPr>
        <p:txBody>
          <a:bodyPr/>
          <a:lstStyle/>
          <a:p>
            <a:pPr marL="0" indent="0">
              <a:tabLst>
                <a:tab pos="2243138" algn="l"/>
              </a:tabLst>
            </a:pPr>
            <a:r>
              <a:rPr lang="en-GB" altLang="en-US">
                <a:latin typeface="Myriad Pro" panose="020B0503030403020204" pitchFamily="34" charset="0"/>
                <a:ea typeface="Myriad Pro" panose="020B0503030403020204" pitchFamily="34" charset="0"/>
                <a:cs typeface="Myriad Pro" panose="020B0503030403020204" pitchFamily="34" charset="0"/>
              </a:rPr>
              <a:t>2.2 Multiplication: equal groups</a:t>
            </a:r>
            <a:r>
              <a:rPr lang="en-US" altLang="en-US">
                <a:latin typeface="Myriad Pro" panose="020B0503030403020204" pitchFamily="34" charset="0"/>
                <a:ea typeface="Myriad Pro" panose="020B0503030403020204" pitchFamily="34" charset="0"/>
                <a:cs typeface="Myriad Pro" panose="020B0503030403020204" pitchFamily="34" charset="0"/>
              </a:rPr>
              <a:t>   </a:t>
            </a:r>
            <a:r>
              <a:rPr lang="en-US" altLang="en-US">
                <a:solidFill>
                  <a:srgbClr val="00628C"/>
                </a:solidFill>
                <a:latin typeface="Myriad Pro" panose="020B0503030403020204" pitchFamily="34" charset="0"/>
                <a:ea typeface="Myriad Pro" panose="020B0503030403020204" pitchFamily="34" charset="0"/>
                <a:cs typeface="Myriad Pro" panose="020B0503030403020204" pitchFamily="34" charset="0"/>
              </a:rPr>
              <a:t>Step 2:3</a:t>
            </a:r>
          </a:p>
        </p:txBody>
      </p:sp>
      <p:pic>
        <p:nvPicPr>
          <p:cNvPr id="52227" name="Picture 3">
            <a:extLst>
              <a:ext uri="{FF2B5EF4-FFF2-40B4-BE49-F238E27FC236}">
                <a16:creationId xmlns:a16="http://schemas.microsoft.com/office/drawing/2014/main" id="{A5620B5E-F4CC-4AE2-8474-EB903823108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76464" y="1892077"/>
            <a:ext cx="7839075" cy="3729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2228" name="Oval 6">
            <a:extLst>
              <a:ext uri="{FF2B5EF4-FFF2-40B4-BE49-F238E27FC236}">
                <a16:creationId xmlns:a16="http://schemas.microsoft.com/office/drawing/2014/main" id="{8E68F8A8-E4C0-4920-BEF5-297636BCE760}"/>
              </a:ext>
            </a:extLst>
          </p:cNvPr>
          <p:cNvSpPr>
            <a:spLocks noChangeArrowheads="1"/>
          </p:cNvSpPr>
          <p:nvPr/>
        </p:nvSpPr>
        <p:spPr bwMode="auto">
          <a:xfrm>
            <a:off x="6672263" y="4973415"/>
            <a:ext cx="914400" cy="914400"/>
          </a:xfrm>
          <a:prstGeom prst="ellipse">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fontAlgn="base">
              <a:spcAft>
                <a:spcPct val="0"/>
              </a:spcAft>
            </a:pPr>
            <a:endParaRPr lang="en-US" altLang="en-US">
              <a:solidFill>
                <a:srgbClr val="000000"/>
              </a:solidFill>
            </a:endParaRPr>
          </a:p>
        </p:txBody>
      </p:sp>
      <p:sp>
        <p:nvSpPr>
          <p:cNvPr id="8" name="Oval 7">
            <a:extLst>
              <a:ext uri="{FF2B5EF4-FFF2-40B4-BE49-F238E27FC236}">
                <a16:creationId xmlns:a16="http://schemas.microsoft.com/office/drawing/2014/main" id="{9E86C1D4-14B0-424E-A5F9-B179AC61D7D3}"/>
              </a:ext>
            </a:extLst>
          </p:cNvPr>
          <p:cNvSpPr>
            <a:spLocks noChangeArrowheads="1"/>
          </p:cNvSpPr>
          <p:nvPr/>
        </p:nvSpPr>
        <p:spPr bwMode="auto">
          <a:xfrm>
            <a:off x="6261100" y="1196752"/>
            <a:ext cx="3949700" cy="3949700"/>
          </a:xfrm>
          <a:prstGeom prst="ellipse">
            <a:avLst/>
          </a:prstGeom>
          <a:noFill/>
          <a:ln w="28575" algn="ctr">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fontAlgn="base">
              <a:spcAft>
                <a:spcPct val="0"/>
              </a:spcAft>
            </a:pPr>
            <a:endParaRPr lang="en-US" altLang="en-US">
              <a:solidFill>
                <a:srgbClr val="000000"/>
              </a:solidFill>
            </a:endParaRPr>
          </a:p>
        </p:txBody>
      </p:sp>
      <p:sp>
        <p:nvSpPr>
          <p:cNvPr id="52230" name="Rectangle 2">
            <a:extLst>
              <a:ext uri="{FF2B5EF4-FFF2-40B4-BE49-F238E27FC236}">
                <a16:creationId xmlns:a16="http://schemas.microsoft.com/office/drawing/2014/main" id="{0E717830-CC30-40C1-A53F-C7EAC65AC0DF}"/>
              </a:ext>
            </a:extLst>
          </p:cNvPr>
          <p:cNvSpPr>
            <a:spLocks noChangeArrowheads="1"/>
          </p:cNvSpPr>
          <p:nvPr/>
        </p:nvSpPr>
        <p:spPr bwMode="auto">
          <a:xfrm>
            <a:off x="4473575" y="5717979"/>
            <a:ext cx="349961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fontAlgn="base">
              <a:spcAft>
                <a:spcPct val="0"/>
              </a:spcAft>
              <a:buNone/>
            </a:pPr>
            <a:r>
              <a:rPr lang="en-GB" altLang="en-US" sz="2400" dirty="0">
                <a:solidFill>
                  <a:srgbClr val="000000"/>
                </a:solidFill>
                <a:latin typeface="Myriad Pro" panose="020B0503030403020204" pitchFamily="34" charset="0"/>
              </a:rPr>
              <a:t>There are 3 groups of 5. </a:t>
            </a:r>
          </a:p>
        </p:txBody>
      </p:sp>
      <p:sp>
        <p:nvSpPr>
          <p:cNvPr id="2" name="TextBox 1"/>
          <p:cNvSpPr txBox="1"/>
          <p:nvPr/>
        </p:nvSpPr>
        <p:spPr bwMode="auto">
          <a:xfrm>
            <a:off x="2325642" y="630239"/>
            <a:ext cx="754071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marL="457200" indent="-457200" algn="ctr" eaLnBrk="0" fontAlgn="base" hangingPunct="0">
              <a:spcBef>
                <a:spcPct val="0"/>
              </a:spcBef>
              <a:spcAft>
                <a:spcPct val="0"/>
              </a:spcAft>
              <a:buClr>
                <a:srgbClr val="82CBDD"/>
              </a:buClr>
            </a:pPr>
            <a:r>
              <a:rPr lang="en-GB" sz="2400" dirty="0">
                <a:solidFill>
                  <a:srgbClr val="000000"/>
                </a:solidFill>
                <a:latin typeface="Myriad Pro" panose="020B0503030403020204" pitchFamily="34" charset="0"/>
              </a:rPr>
              <a:t>Circle the representation that matches the description.</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Text Placeholder 1">
            <a:extLst>
              <a:ext uri="{FF2B5EF4-FFF2-40B4-BE49-F238E27FC236}">
                <a16:creationId xmlns:a16="http://schemas.microsoft.com/office/drawing/2014/main" id="{DAB63602-B114-40EC-B75A-A749EAC34FAA}"/>
              </a:ext>
            </a:extLst>
          </p:cNvPr>
          <p:cNvSpPr>
            <a:spLocks noGrp="1" noChangeArrowheads="1"/>
          </p:cNvSpPr>
          <p:nvPr>
            <p:ph type="body" sz="quarter" idx="11"/>
          </p:nvPr>
        </p:nvSpPr>
        <p:spPr>
          <a:xfrm>
            <a:off x="0" y="0"/>
            <a:ext cx="12192000" cy="630238"/>
          </a:xfrm>
        </p:spPr>
        <p:txBody>
          <a:bodyPr/>
          <a:lstStyle/>
          <a:p>
            <a:pPr marL="0" indent="0">
              <a:tabLst>
                <a:tab pos="2243138" algn="l"/>
              </a:tabLst>
            </a:pPr>
            <a:r>
              <a:rPr lang="en-GB" altLang="en-US">
                <a:latin typeface="Myriad Pro" panose="020B0503030403020204" pitchFamily="34" charset="0"/>
                <a:ea typeface="Myriad Pro" panose="020B0503030403020204" pitchFamily="34" charset="0"/>
                <a:cs typeface="Myriad Pro" panose="020B0503030403020204" pitchFamily="34" charset="0"/>
              </a:rPr>
              <a:t>2.2 Multiplication: equal groups</a:t>
            </a:r>
            <a:r>
              <a:rPr lang="en-US" altLang="en-US">
                <a:latin typeface="Myriad Pro" panose="020B0503030403020204" pitchFamily="34" charset="0"/>
                <a:ea typeface="Myriad Pro" panose="020B0503030403020204" pitchFamily="34" charset="0"/>
                <a:cs typeface="Myriad Pro" panose="020B0503030403020204" pitchFamily="34" charset="0"/>
              </a:rPr>
              <a:t>   </a:t>
            </a:r>
            <a:r>
              <a:rPr lang="en-US" altLang="en-US">
                <a:solidFill>
                  <a:srgbClr val="00628C"/>
                </a:solidFill>
                <a:latin typeface="Myriad Pro" panose="020B0503030403020204" pitchFamily="34" charset="0"/>
                <a:ea typeface="Myriad Pro" panose="020B0503030403020204" pitchFamily="34" charset="0"/>
                <a:cs typeface="Myriad Pro" panose="020B0503030403020204" pitchFamily="34" charset="0"/>
              </a:rPr>
              <a:t>Step 2:4</a:t>
            </a:r>
          </a:p>
        </p:txBody>
      </p:sp>
      <p:pic>
        <p:nvPicPr>
          <p:cNvPr id="54275" name="Picture 2">
            <a:extLst>
              <a:ext uri="{FF2B5EF4-FFF2-40B4-BE49-F238E27FC236}">
                <a16:creationId xmlns:a16="http://schemas.microsoft.com/office/drawing/2014/main" id="{7C27E77F-04D6-4347-925A-0B18845C93E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73364" y="2420938"/>
            <a:ext cx="6816725" cy="2660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4276" name="TextBox 3">
            <a:extLst>
              <a:ext uri="{FF2B5EF4-FFF2-40B4-BE49-F238E27FC236}">
                <a16:creationId xmlns:a16="http://schemas.microsoft.com/office/drawing/2014/main" id="{73C21205-9C35-45CD-939E-3C3650559435}"/>
              </a:ext>
            </a:extLst>
          </p:cNvPr>
          <p:cNvSpPr txBox="1">
            <a:spLocks noChangeArrowheads="1"/>
          </p:cNvSpPr>
          <p:nvPr/>
        </p:nvSpPr>
        <p:spPr bwMode="auto">
          <a:xfrm>
            <a:off x="3944939" y="1046164"/>
            <a:ext cx="4321175" cy="904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algn="ctr" fontAlgn="base">
              <a:spcAft>
                <a:spcPct val="0"/>
              </a:spcAft>
              <a:buClr>
                <a:srgbClr val="82CBDD"/>
              </a:buClr>
              <a:buNone/>
            </a:pPr>
            <a:r>
              <a:rPr lang="en-GB" altLang="en-US" sz="2400">
                <a:solidFill>
                  <a:srgbClr val="000000"/>
                </a:solidFill>
                <a:latin typeface="Myriad Pro" panose="020B0503030403020204" pitchFamily="34" charset="0"/>
              </a:rPr>
              <a:t>True or false?</a:t>
            </a:r>
          </a:p>
          <a:p>
            <a:pPr algn="ctr" fontAlgn="base">
              <a:spcAft>
                <a:spcPct val="0"/>
              </a:spcAft>
              <a:buClr>
                <a:srgbClr val="82CBDD"/>
              </a:buClr>
              <a:buNone/>
            </a:pPr>
            <a:r>
              <a:rPr lang="en-US" altLang="en-US" sz="2400">
                <a:solidFill>
                  <a:srgbClr val="000000"/>
                </a:solidFill>
                <a:latin typeface="Myriad Pro" panose="020B0503030403020204" pitchFamily="34" charset="0"/>
                <a:ea typeface="Myriad Pro Semibold"/>
                <a:cs typeface="Myriad Pro Semibold"/>
              </a:rPr>
              <a:t>There are 4 groups of 3.</a:t>
            </a:r>
            <a:endParaRPr lang="en-GB" altLang="en-US" sz="2400">
              <a:solidFill>
                <a:srgbClr val="000000"/>
              </a:solidFill>
              <a:latin typeface="Myriad Pro" panose="020B0503030403020204" pitchFamily="34" charset="0"/>
              <a:ea typeface="Myriad Pro Semibold"/>
              <a:cs typeface="Myriad Pro Semibold"/>
            </a:endParaRPr>
          </a:p>
        </p:txBody>
      </p:sp>
      <p:sp>
        <p:nvSpPr>
          <p:cNvPr id="7" name="TextBox 6">
            <a:extLst>
              <a:ext uri="{FF2B5EF4-FFF2-40B4-BE49-F238E27FC236}">
                <a16:creationId xmlns:a16="http://schemas.microsoft.com/office/drawing/2014/main" id="{49FDEB3D-A08E-462D-B37A-00CE88C1074F}"/>
              </a:ext>
            </a:extLst>
          </p:cNvPr>
          <p:cNvSpPr txBox="1">
            <a:spLocks noChangeArrowheads="1"/>
          </p:cNvSpPr>
          <p:nvPr/>
        </p:nvSpPr>
        <p:spPr bwMode="auto">
          <a:xfrm>
            <a:off x="5440363" y="5521334"/>
            <a:ext cx="131127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algn="ctr" fontAlgn="base">
              <a:spcAft>
                <a:spcPct val="0"/>
              </a:spcAft>
              <a:buClr>
                <a:srgbClr val="82CBDD"/>
              </a:buClr>
              <a:buNone/>
            </a:pPr>
            <a:r>
              <a:rPr lang="en-GB" altLang="en-US" sz="2400" dirty="0">
                <a:solidFill>
                  <a:srgbClr val="000000"/>
                </a:solidFill>
                <a:latin typeface="Myriad Pro" panose="020B0503030403020204" pitchFamily="34" charset="0"/>
              </a:rPr>
              <a:t>True</a:t>
            </a:r>
            <a:endParaRPr lang="en-GB" altLang="en-US" sz="2400" dirty="0">
              <a:solidFill>
                <a:srgbClr val="000000"/>
              </a:solidFill>
              <a:latin typeface="Myriad Pro" panose="020B0503030403020204" pitchFamily="34" charset="0"/>
              <a:ea typeface="Myriad Pro Semibold"/>
              <a:cs typeface="Myriad Pro Semibold"/>
            </a:endParaRPr>
          </a:p>
        </p:txBody>
      </p:sp>
      <p:sp>
        <p:nvSpPr>
          <p:cNvPr id="8" name="TextBox 7">
            <a:extLst>
              <a:ext uri="{FF2B5EF4-FFF2-40B4-BE49-F238E27FC236}">
                <a16:creationId xmlns:a16="http://schemas.microsoft.com/office/drawing/2014/main" id="{E0A11146-37BA-46FC-AB89-FEDB42040984}"/>
              </a:ext>
            </a:extLst>
          </p:cNvPr>
          <p:cNvSpPr txBox="1">
            <a:spLocks noChangeArrowheads="1"/>
          </p:cNvSpPr>
          <p:nvPr/>
        </p:nvSpPr>
        <p:spPr bwMode="auto">
          <a:xfrm>
            <a:off x="5368230" y="5524887"/>
            <a:ext cx="487634"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fontAlgn="base">
              <a:spcAft>
                <a:spcPct val="0"/>
              </a:spcAft>
              <a:buClr>
                <a:srgbClr val="82CBDD"/>
              </a:buClr>
              <a:buNone/>
            </a:pPr>
            <a:r>
              <a:rPr lang="en-GB" altLang="en-US" sz="3000" dirty="0">
                <a:solidFill>
                  <a:srgbClr val="008000"/>
                </a:solidFill>
                <a:latin typeface="Myriad Pro Semibold"/>
                <a:ea typeface="Myriad Pro Semibold"/>
                <a:cs typeface="Myriad Pro Semibold"/>
                <a:sym typeface="Wingdings" panose="05000000000000000000" pitchFamily="2" charset="2"/>
              </a:rPr>
              <a:t></a:t>
            </a:r>
            <a:endParaRPr lang="en-GB" altLang="en-US" sz="3000" dirty="0">
              <a:solidFill>
                <a:srgbClr val="008000"/>
              </a:solidFill>
              <a:latin typeface="Myriad Pro Semibold"/>
              <a:ea typeface="Myriad Pro Semibold"/>
              <a:cs typeface="Myriad Pro Semibold"/>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Text Placeholder 1">
            <a:extLst>
              <a:ext uri="{FF2B5EF4-FFF2-40B4-BE49-F238E27FC236}">
                <a16:creationId xmlns:a16="http://schemas.microsoft.com/office/drawing/2014/main" id="{6A0DF386-EC56-4972-AA31-6A1772E034BC}"/>
              </a:ext>
            </a:extLst>
          </p:cNvPr>
          <p:cNvSpPr>
            <a:spLocks noGrp="1" noChangeArrowheads="1"/>
          </p:cNvSpPr>
          <p:nvPr>
            <p:ph type="body" sz="quarter" idx="11"/>
          </p:nvPr>
        </p:nvSpPr>
        <p:spPr>
          <a:xfrm>
            <a:off x="0" y="0"/>
            <a:ext cx="12192000" cy="630238"/>
          </a:xfrm>
        </p:spPr>
        <p:txBody>
          <a:bodyPr/>
          <a:lstStyle/>
          <a:p>
            <a:pPr marL="0" indent="0">
              <a:tabLst>
                <a:tab pos="2243138" algn="l"/>
              </a:tabLst>
            </a:pPr>
            <a:r>
              <a:rPr lang="en-GB" altLang="en-US">
                <a:latin typeface="Myriad Pro" panose="020B0503030403020204" pitchFamily="34" charset="0"/>
                <a:ea typeface="Myriad Pro" panose="020B0503030403020204" pitchFamily="34" charset="0"/>
                <a:cs typeface="Myriad Pro" panose="020B0503030403020204" pitchFamily="34" charset="0"/>
              </a:rPr>
              <a:t>2.2 Multiplication: equal groups</a:t>
            </a:r>
            <a:r>
              <a:rPr lang="en-US" altLang="en-US">
                <a:latin typeface="Myriad Pro" panose="020B0503030403020204" pitchFamily="34" charset="0"/>
                <a:ea typeface="Myriad Pro" panose="020B0503030403020204" pitchFamily="34" charset="0"/>
                <a:cs typeface="Myriad Pro" panose="020B0503030403020204" pitchFamily="34" charset="0"/>
              </a:rPr>
              <a:t>   </a:t>
            </a:r>
            <a:r>
              <a:rPr lang="en-US" altLang="en-US">
                <a:solidFill>
                  <a:srgbClr val="00628C"/>
                </a:solidFill>
                <a:latin typeface="Myriad Pro" panose="020B0503030403020204" pitchFamily="34" charset="0"/>
                <a:ea typeface="Myriad Pro" panose="020B0503030403020204" pitchFamily="34" charset="0"/>
                <a:cs typeface="Myriad Pro" panose="020B0503030403020204" pitchFamily="34" charset="0"/>
              </a:rPr>
              <a:t>Step 2:4</a:t>
            </a:r>
          </a:p>
        </p:txBody>
      </p:sp>
      <p:pic>
        <p:nvPicPr>
          <p:cNvPr id="56323" name="Picture 2">
            <a:extLst>
              <a:ext uri="{FF2B5EF4-FFF2-40B4-BE49-F238E27FC236}">
                <a16:creationId xmlns:a16="http://schemas.microsoft.com/office/drawing/2014/main" id="{2EA7B55A-1AA6-4C7D-9A02-583BD50D95A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27326" y="2198688"/>
            <a:ext cx="6816725" cy="2735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6324" name="TextBox 3">
            <a:extLst>
              <a:ext uri="{FF2B5EF4-FFF2-40B4-BE49-F238E27FC236}">
                <a16:creationId xmlns:a16="http://schemas.microsoft.com/office/drawing/2014/main" id="{D7C153C9-8EBA-4F9C-8501-CC5A754C96AA}"/>
              </a:ext>
            </a:extLst>
          </p:cNvPr>
          <p:cNvSpPr txBox="1">
            <a:spLocks noChangeArrowheads="1"/>
          </p:cNvSpPr>
          <p:nvPr/>
        </p:nvSpPr>
        <p:spPr bwMode="auto">
          <a:xfrm>
            <a:off x="3944939" y="1046164"/>
            <a:ext cx="4321175" cy="904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algn="ctr" fontAlgn="base">
              <a:spcAft>
                <a:spcPct val="0"/>
              </a:spcAft>
              <a:buClr>
                <a:srgbClr val="82CBDD"/>
              </a:buClr>
              <a:buNone/>
            </a:pPr>
            <a:r>
              <a:rPr lang="en-GB" altLang="en-US" sz="2400">
                <a:solidFill>
                  <a:srgbClr val="000000"/>
                </a:solidFill>
                <a:latin typeface="Myriad Pro" panose="020B0503030403020204" pitchFamily="34" charset="0"/>
              </a:rPr>
              <a:t>True or false?</a:t>
            </a:r>
          </a:p>
          <a:p>
            <a:pPr algn="ctr" fontAlgn="base">
              <a:spcAft>
                <a:spcPct val="0"/>
              </a:spcAft>
              <a:buClr>
                <a:srgbClr val="82CBDD"/>
              </a:buClr>
              <a:buNone/>
            </a:pPr>
            <a:r>
              <a:rPr lang="en-GB" altLang="en-US" sz="2400">
                <a:solidFill>
                  <a:srgbClr val="000000"/>
                </a:solidFill>
                <a:latin typeface="Myriad Pro" panose="020B0503030403020204" pitchFamily="34" charset="0"/>
              </a:rPr>
              <a:t>There are 5 groups of 2.</a:t>
            </a:r>
          </a:p>
        </p:txBody>
      </p:sp>
      <p:sp>
        <p:nvSpPr>
          <p:cNvPr id="5" name="TextBox 4">
            <a:extLst>
              <a:ext uri="{FF2B5EF4-FFF2-40B4-BE49-F238E27FC236}">
                <a16:creationId xmlns:a16="http://schemas.microsoft.com/office/drawing/2014/main" id="{4F858BD0-C8A7-4FA3-AABA-7A95B871F51B}"/>
              </a:ext>
            </a:extLst>
          </p:cNvPr>
          <p:cNvSpPr txBox="1">
            <a:spLocks noChangeArrowheads="1"/>
          </p:cNvSpPr>
          <p:nvPr/>
        </p:nvSpPr>
        <p:spPr bwMode="auto">
          <a:xfrm>
            <a:off x="5558903" y="5349876"/>
            <a:ext cx="131127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algn="ctr" fontAlgn="base">
              <a:spcAft>
                <a:spcPct val="0"/>
              </a:spcAft>
              <a:buClr>
                <a:srgbClr val="82CBDD"/>
              </a:buClr>
              <a:buNone/>
            </a:pPr>
            <a:r>
              <a:rPr lang="en-GB" altLang="en-US" sz="2400" dirty="0">
                <a:solidFill>
                  <a:srgbClr val="000000"/>
                </a:solidFill>
                <a:latin typeface="Myriad Pro" panose="020B0503030403020204" pitchFamily="34" charset="0"/>
              </a:rPr>
              <a:t>False</a:t>
            </a:r>
            <a:endParaRPr lang="en-GB" altLang="en-US" sz="2400" dirty="0">
              <a:solidFill>
                <a:srgbClr val="000000"/>
              </a:solidFill>
              <a:latin typeface="Myriad Pro" panose="020B0503030403020204" pitchFamily="34" charset="0"/>
              <a:ea typeface="Myriad Pro Semibold"/>
              <a:cs typeface="Myriad Pro Semibold"/>
            </a:endParaRPr>
          </a:p>
        </p:txBody>
      </p:sp>
      <p:sp>
        <p:nvSpPr>
          <p:cNvPr id="6" name="TextBox 5">
            <a:extLst>
              <a:ext uri="{FF2B5EF4-FFF2-40B4-BE49-F238E27FC236}">
                <a16:creationId xmlns:a16="http://schemas.microsoft.com/office/drawing/2014/main" id="{07412EA7-486B-42F3-9DFF-1EB349D0F7CD}"/>
              </a:ext>
            </a:extLst>
          </p:cNvPr>
          <p:cNvSpPr txBox="1">
            <a:spLocks noChangeArrowheads="1"/>
          </p:cNvSpPr>
          <p:nvPr/>
        </p:nvSpPr>
        <p:spPr bwMode="auto">
          <a:xfrm>
            <a:off x="5447928" y="5290698"/>
            <a:ext cx="428322"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fontAlgn="base">
              <a:spcAft>
                <a:spcPct val="0"/>
              </a:spcAft>
              <a:buClr>
                <a:srgbClr val="82CBDD"/>
              </a:buClr>
              <a:buNone/>
            </a:pPr>
            <a:r>
              <a:rPr lang="en-GB" altLang="en-US" sz="3000" dirty="0">
                <a:solidFill>
                  <a:srgbClr val="FF0000"/>
                </a:solidFill>
                <a:latin typeface="Myriad Pro Semibold"/>
                <a:ea typeface="Myriad Pro Semibold"/>
                <a:cs typeface="Myriad Pro Semibold"/>
                <a:sym typeface="Wingdings" panose="05000000000000000000" pitchFamily="2" charset="2"/>
              </a:rPr>
              <a:t></a:t>
            </a:r>
            <a:endParaRPr lang="en-GB" altLang="en-US" sz="3000" dirty="0">
              <a:solidFill>
                <a:srgbClr val="FF0000"/>
              </a:solidFill>
              <a:latin typeface="Myriad Pro Semibold"/>
              <a:ea typeface="Myriad Pro Semibold"/>
              <a:cs typeface="Myriad Pro Semibold"/>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Text Placeholder 1">
            <a:extLst>
              <a:ext uri="{FF2B5EF4-FFF2-40B4-BE49-F238E27FC236}">
                <a16:creationId xmlns:a16="http://schemas.microsoft.com/office/drawing/2014/main" id="{3C87B3F4-DCEF-4332-8727-1CB84869AB66}"/>
              </a:ext>
            </a:extLst>
          </p:cNvPr>
          <p:cNvSpPr>
            <a:spLocks noGrp="1" noChangeArrowheads="1"/>
          </p:cNvSpPr>
          <p:nvPr>
            <p:ph type="body" sz="quarter" idx="11"/>
          </p:nvPr>
        </p:nvSpPr>
        <p:spPr>
          <a:xfrm>
            <a:off x="0" y="0"/>
            <a:ext cx="12192000" cy="630238"/>
          </a:xfrm>
        </p:spPr>
        <p:txBody>
          <a:bodyPr/>
          <a:lstStyle/>
          <a:p>
            <a:pPr marL="0" indent="0">
              <a:tabLst>
                <a:tab pos="2243138" algn="l"/>
              </a:tabLst>
            </a:pPr>
            <a:r>
              <a:rPr lang="en-GB" altLang="en-US">
                <a:latin typeface="Myriad Pro" panose="020B0503030403020204" pitchFamily="34" charset="0"/>
                <a:ea typeface="Myriad Pro" panose="020B0503030403020204" pitchFamily="34" charset="0"/>
                <a:cs typeface="Myriad Pro" panose="020B0503030403020204" pitchFamily="34" charset="0"/>
              </a:rPr>
              <a:t>2.2 Multiplication: equal groups</a:t>
            </a:r>
            <a:r>
              <a:rPr lang="en-US" altLang="en-US">
                <a:latin typeface="Myriad Pro" panose="020B0503030403020204" pitchFamily="34" charset="0"/>
                <a:ea typeface="Myriad Pro" panose="020B0503030403020204" pitchFamily="34" charset="0"/>
                <a:cs typeface="Myriad Pro" panose="020B0503030403020204" pitchFamily="34" charset="0"/>
              </a:rPr>
              <a:t>   </a:t>
            </a:r>
            <a:r>
              <a:rPr lang="en-US" altLang="en-US">
                <a:solidFill>
                  <a:srgbClr val="00628C"/>
                </a:solidFill>
                <a:latin typeface="Myriad Pro" panose="020B0503030403020204" pitchFamily="34" charset="0"/>
                <a:ea typeface="Myriad Pro" panose="020B0503030403020204" pitchFamily="34" charset="0"/>
                <a:cs typeface="Myriad Pro" panose="020B0503030403020204" pitchFamily="34" charset="0"/>
              </a:rPr>
              <a:t>Step 2:4</a:t>
            </a:r>
          </a:p>
        </p:txBody>
      </p:sp>
      <p:pic>
        <p:nvPicPr>
          <p:cNvPr id="58371" name="Picture 3">
            <a:extLst>
              <a:ext uri="{FF2B5EF4-FFF2-40B4-BE49-F238E27FC236}">
                <a16:creationId xmlns:a16="http://schemas.microsoft.com/office/drawing/2014/main" id="{DF46E53E-1B4B-4E2B-8111-E2DA935DCE5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76650" y="904875"/>
            <a:ext cx="4838700" cy="534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a:t>
            </a:r>
            <a:r>
              <a:rPr lang="en-GB" sz="2400" b="1" dirty="0"/>
              <a:t>2</a:t>
            </a:r>
            <a:r>
              <a:rPr lang="en-GB" sz="2400" b="1" i="0" u="none" strike="noStrike" dirty="0">
                <a:effectLst/>
              </a:rPr>
              <a:t>, Unit </a:t>
            </a:r>
            <a:r>
              <a:rPr lang="en-GB" sz="2400" b="1" dirty="0"/>
              <a:t>5</a:t>
            </a:r>
            <a:r>
              <a:rPr lang="en-GB" sz="2400" b="1" i="0" u="none" strike="noStrike" dirty="0">
                <a:effectLst/>
              </a:rPr>
              <a:t>, Learning Outcome </a:t>
            </a:r>
            <a:r>
              <a:rPr lang="en-GB" sz="2400" b="1" dirty="0"/>
              <a:t>3</a:t>
            </a:r>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4249202925"/>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3</a:t>
                      </a:r>
                    </a:p>
                  </a:txBody>
                  <a:tcPr anchor="ctr">
                    <a:solidFill>
                      <a:srgbClr val="327473"/>
                    </a:solidFill>
                  </a:tcPr>
                </a:tc>
                <a:extLst>
                  <a:ext uri="{0D108BD9-81ED-4DB2-BD59-A6C34878D82A}">
                    <a16:rowId xmlns:a16="http://schemas.microsoft.com/office/drawing/2014/main" val="2928509842"/>
                  </a:ext>
                </a:extLst>
              </a:tr>
              <a:tr h="1607131">
                <a:tc>
                  <a:txBody>
                    <a:bodyPr/>
                    <a:lstStyle/>
                    <a:p>
                      <a:r>
                        <a:rPr lang="en-GB" sz="2400" b="1" dirty="0">
                          <a:solidFill>
                            <a:schemeClr val="tx1">
                              <a:lumMod val="65000"/>
                              <a:lumOff val="35000"/>
                            </a:schemeClr>
                          </a:solidFill>
                          <a:latin typeface="Arial" panose="020B0604020202020204" pitchFamily="34" charset="0"/>
                          <a:cs typeface="Arial" panose="020B0604020202020204" pitchFamily="34" charset="0"/>
                        </a:rPr>
                        <a:t>Pupils represent equal groups as repeated addition</a:t>
                      </a: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69807312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2, Unit 5, Learning Outcome 3</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pic>
        <p:nvPicPr>
          <p:cNvPr id="7" name="Picture Placeholder 6">
            <a:extLst>
              <a:ext uri="{FF2B5EF4-FFF2-40B4-BE49-F238E27FC236}">
                <a16:creationId xmlns:a16="http://schemas.microsoft.com/office/drawing/2014/main" id="{8C609EDE-63DA-45E5-89D0-212B34C609CE}"/>
              </a:ext>
            </a:extLst>
          </p:cNvPr>
          <p:cNvPicPr>
            <a:picLocks noGrp="1" noChangeAspect="1"/>
          </p:cNvPicPr>
          <p:nvPr>
            <p:ph type="pic" sz="quarter" idx="12"/>
          </p:nvPr>
        </p:nvPicPr>
        <p:blipFill>
          <a:blip r:embed="rId3">
            <a:extLst>
              <a:ext uri="{28A0092B-C50C-407E-A947-70E740481C1C}">
                <a14:useLocalDpi xmlns:a14="http://schemas.microsoft.com/office/drawing/2010/main" val="0"/>
              </a:ext>
            </a:extLst>
          </a:blip>
          <a:srcRect t="222" b="222"/>
          <a:stretch>
            <a:fillRect/>
          </a:stretch>
        </p:blipFill>
        <p:spPr/>
      </p:pic>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a:lnSpc>
                <a:spcPct val="120000"/>
              </a:lnSpc>
              <a:buClr>
                <a:srgbClr val="585858"/>
              </a:buClr>
            </a:pPr>
            <a:r>
              <a:rPr lang="en-GB" sz="2000" dirty="0"/>
              <a:t>Additional teacher guidance for this outcome should be read first and can be found in this segment of the NCETM Primary Mastery Professional Development Materials:</a:t>
            </a:r>
          </a:p>
          <a:p>
            <a:pPr>
              <a:lnSpc>
                <a:spcPct val="120000"/>
              </a:lnSpc>
              <a:buClr>
                <a:srgbClr val="585858"/>
              </a:buClr>
            </a:pPr>
            <a:r>
              <a:rPr lang="en-GB" sz="2000" dirty="0">
                <a:hlinkClick r:id="rId4"/>
              </a:rPr>
              <a:t>2.2 Structures: multiplication representing equal groups</a:t>
            </a:r>
            <a:endParaRPr lang="en-GB" sz="2000" dirty="0"/>
          </a:p>
          <a:p>
            <a:pPr>
              <a:lnSpc>
                <a:spcPct val="120000"/>
              </a:lnSpc>
              <a:buClr>
                <a:srgbClr val="585858"/>
              </a:buClr>
            </a:pPr>
            <a:r>
              <a:rPr lang="en-GB" sz="2000" dirty="0"/>
              <a:t>The spine materials are divided into ‘teaching points’ and ‘steps in learning’.</a:t>
            </a:r>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227423911"/>
              </p:ext>
            </p:extLst>
          </p:nvPr>
        </p:nvGraphicFramePr>
        <p:xfrm>
          <a:off x="4514850" y="4258491"/>
          <a:ext cx="6886575" cy="79248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319314">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319314">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3</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3:1 - 3:4</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12-16</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5"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29908115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Text Placeholder 1">
            <a:extLst>
              <a:ext uri="{FF2B5EF4-FFF2-40B4-BE49-F238E27FC236}">
                <a16:creationId xmlns:a16="http://schemas.microsoft.com/office/drawing/2014/main" id="{2B17D56E-5135-4ACC-90EF-19C9262DBB49}"/>
              </a:ext>
            </a:extLst>
          </p:cNvPr>
          <p:cNvSpPr>
            <a:spLocks noGrp="1" noChangeArrowheads="1"/>
          </p:cNvSpPr>
          <p:nvPr>
            <p:ph type="body" sz="quarter" idx="11"/>
          </p:nvPr>
        </p:nvSpPr>
        <p:spPr>
          <a:xfrm>
            <a:off x="0" y="0"/>
            <a:ext cx="12192000" cy="630238"/>
          </a:xfrm>
        </p:spPr>
        <p:txBody>
          <a:bodyPr/>
          <a:lstStyle/>
          <a:p>
            <a:pPr marL="0" indent="0">
              <a:tabLst>
                <a:tab pos="2243138" algn="l"/>
              </a:tabLst>
            </a:pPr>
            <a:r>
              <a:rPr lang="en-GB" altLang="en-US">
                <a:latin typeface="Myriad Pro" panose="020B0503030403020204" pitchFamily="34" charset="0"/>
                <a:ea typeface="Myriad Pro" panose="020B0503030403020204" pitchFamily="34" charset="0"/>
                <a:cs typeface="Myriad Pro" panose="020B0503030403020204" pitchFamily="34" charset="0"/>
              </a:rPr>
              <a:t>2.2 Multiplication: equal groups</a:t>
            </a:r>
            <a:r>
              <a:rPr lang="en-US" altLang="en-US">
                <a:latin typeface="Myriad Pro" panose="020B0503030403020204" pitchFamily="34" charset="0"/>
                <a:ea typeface="Myriad Pro" panose="020B0503030403020204" pitchFamily="34" charset="0"/>
                <a:cs typeface="Myriad Pro" panose="020B0503030403020204" pitchFamily="34" charset="0"/>
              </a:rPr>
              <a:t>   </a:t>
            </a:r>
            <a:r>
              <a:rPr lang="en-US" altLang="en-US">
                <a:solidFill>
                  <a:srgbClr val="00628C"/>
                </a:solidFill>
                <a:latin typeface="Myriad Pro" panose="020B0503030403020204" pitchFamily="34" charset="0"/>
                <a:ea typeface="Myriad Pro" panose="020B0503030403020204" pitchFamily="34" charset="0"/>
                <a:cs typeface="Myriad Pro" panose="020B0503030403020204" pitchFamily="34" charset="0"/>
              </a:rPr>
              <a:t>Step 3:1</a:t>
            </a:r>
          </a:p>
        </p:txBody>
      </p:sp>
      <p:pic>
        <p:nvPicPr>
          <p:cNvPr id="4" name="Picture 3">
            <a:extLst>
              <a:ext uri="{FF2B5EF4-FFF2-40B4-BE49-F238E27FC236}">
                <a16:creationId xmlns:a16="http://schemas.microsoft.com/office/drawing/2014/main" id="{EC3C3400-1F98-4ED9-B734-2162EECE01C2}"/>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670175" y="3354388"/>
            <a:ext cx="6851650" cy="1370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0420" name="Picture 5">
            <a:extLst>
              <a:ext uri="{FF2B5EF4-FFF2-40B4-BE49-F238E27FC236}">
                <a16:creationId xmlns:a16="http://schemas.microsoft.com/office/drawing/2014/main" id="{1E469D69-7C95-4FF1-9AF2-19B4A0D96637}"/>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670175" y="1268414"/>
            <a:ext cx="6851650" cy="2016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6">
            <a:extLst>
              <a:ext uri="{FF2B5EF4-FFF2-40B4-BE49-F238E27FC236}">
                <a16:creationId xmlns:a16="http://schemas.microsoft.com/office/drawing/2014/main" id="{BE7EC510-3033-4C40-8AFF-94CB005B702D}"/>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670175" y="4724401"/>
            <a:ext cx="6851650"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68BEBBBA-AD76-4C47-8E44-81D4F8483556}"/>
              </a:ext>
            </a:extLst>
          </p:cNvPr>
          <p:cNvSpPr>
            <a:spLocks noGrp="1"/>
          </p:cNvSpPr>
          <p:nvPr>
            <p:ph type="ftr" sz="quarter" idx="11"/>
          </p:nvPr>
        </p:nvSpPr>
        <p:spPr/>
        <p:txBody>
          <a:bodyPr/>
          <a:lstStyle/>
          <a:p>
            <a:pPr>
              <a:defRPr/>
            </a:pPr>
            <a:r>
              <a:rPr lang="en-GB" dirty="0"/>
              <a:t>Curriculum Prioritisation for Primary Maths</a:t>
            </a:r>
          </a:p>
        </p:txBody>
      </p:sp>
      <p:sp>
        <p:nvSpPr>
          <p:cNvPr id="5" name="Content Placeholder 10">
            <a:extLst>
              <a:ext uri="{FF2B5EF4-FFF2-40B4-BE49-F238E27FC236}">
                <a16:creationId xmlns:a16="http://schemas.microsoft.com/office/drawing/2014/main" id="{A4191577-7FB3-44A1-AC26-B90834750BC8}"/>
              </a:ext>
            </a:extLst>
          </p:cNvPr>
          <p:cNvSpPr txBox="1">
            <a:spLocks/>
          </p:cNvSpPr>
          <p:nvPr/>
        </p:nvSpPr>
        <p:spPr>
          <a:xfrm>
            <a:off x="594007" y="845820"/>
            <a:ext cx="11140163" cy="3208387"/>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rgbClr val="585858"/>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rgbClr val="585858"/>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buClr>
                <a:srgbClr val="585858"/>
              </a:buClr>
            </a:pPr>
            <a:r>
              <a:rPr lang="en-GB" b="0" i="0" dirty="0">
                <a:solidFill>
                  <a:schemeClr val="tx1">
                    <a:lumMod val="65000"/>
                    <a:lumOff val="35000"/>
                  </a:schemeClr>
                </a:solidFill>
                <a:effectLst/>
              </a:rPr>
              <a:t>The links below take you to the starting slide of each learning outcome.</a:t>
            </a:r>
          </a:p>
        </p:txBody>
      </p:sp>
      <p:graphicFrame>
        <p:nvGraphicFramePr>
          <p:cNvPr id="6" name="Table 5">
            <a:extLst>
              <a:ext uri="{FF2B5EF4-FFF2-40B4-BE49-F238E27FC236}">
                <a16:creationId xmlns:a16="http://schemas.microsoft.com/office/drawing/2014/main" id="{037BAE3D-75EB-48DC-9322-F1A247F8AE2E}"/>
              </a:ext>
            </a:extLst>
          </p:cNvPr>
          <p:cNvGraphicFramePr>
            <a:graphicFrameLocks noGrp="1"/>
          </p:cNvGraphicFramePr>
          <p:nvPr>
            <p:extLst>
              <p:ext uri="{D42A27DB-BD31-4B8C-83A1-F6EECF244321}">
                <p14:modId xmlns:p14="http://schemas.microsoft.com/office/powerpoint/2010/main" val="1562439691"/>
              </p:ext>
            </p:extLst>
          </p:nvPr>
        </p:nvGraphicFramePr>
        <p:xfrm>
          <a:off x="594008" y="1535029"/>
          <a:ext cx="10712127" cy="3252027"/>
        </p:xfrm>
        <a:graphic>
          <a:graphicData uri="http://schemas.openxmlformats.org/drawingml/2006/table">
            <a:tbl>
              <a:tblPr firstRow="1" bandRow="1">
                <a:tableStyleId>{5C22544A-7EE6-4342-B048-85BDC9FD1C3A}</a:tableStyleId>
              </a:tblPr>
              <a:tblGrid>
                <a:gridCol w="929630">
                  <a:extLst>
                    <a:ext uri="{9D8B030D-6E8A-4147-A177-3AD203B41FA5}">
                      <a16:colId xmlns:a16="http://schemas.microsoft.com/office/drawing/2014/main" val="507789682"/>
                    </a:ext>
                  </a:extLst>
                </a:gridCol>
                <a:gridCol w="9782497">
                  <a:extLst>
                    <a:ext uri="{9D8B030D-6E8A-4147-A177-3AD203B41FA5}">
                      <a16:colId xmlns:a16="http://schemas.microsoft.com/office/drawing/2014/main" val="1182114759"/>
                    </a:ext>
                  </a:extLst>
                </a:gridCol>
              </a:tblGrid>
              <a:tr h="370840">
                <a:tc>
                  <a:txBody>
                    <a:bodyPr/>
                    <a:lstStyle/>
                    <a:p>
                      <a:pPr algn="ctr"/>
                      <a:r>
                        <a:rPr lang="en-GB" sz="2000" b="0" dirty="0">
                          <a:solidFill>
                            <a:schemeClr val="tx1">
                              <a:lumMod val="65000"/>
                              <a:lumOff val="35000"/>
                            </a:schemeClr>
                          </a:solidFill>
                          <a:latin typeface="Arial" panose="020B0604020202020204" pitchFamily="34" charset="0"/>
                          <a:cs typeface="Arial" panose="020B0604020202020204" pitchFamily="34" charset="0"/>
                        </a:rPr>
                        <a:t>9</a:t>
                      </a:r>
                    </a:p>
                  </a:txBody>
                  <a:tcPr anchor="ctr">
                    <a:solidFill>
                      <a:srgbClr val="E5F3F2"/>
                    </a:solidFill>
                  </a:tcPr>
                </a:tc>
                <a:tc>
                  <a:txBody>
                    <a:bodyPr/>
                    <a:lstStyle/>
                    <a:p>
                      <a:r>
                        <a:rPr lang="en-GB" sz="2000" b="0" dirty="0">
                          <a:solidFill>
                            <a:schemeClr val="tx1">
                              <a:lumMod val="65000"/>
                              <a:lumOff val="35000"/>
                            </a:schemeClr>
                          </a:solidFill>
                          <a:latin typeface="Arial" panose="020B0604020202020204" pitchFamily="34" charset="0"/>
                          <a:cs typeface="Arial" panose="020B0604020202020204" pitchFamily="34" charset="0"/>
                          <a:hlinkClick r:id="rId3" action="ppaction://hlinksldjump"/>
                        </a:rPr>
                        <a:t>Pupils represent the two times table in different ways</a:t>
                      </a:r>
                      <a:endParaRPr lang="en-GB" sz="2000" b="0"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1814327038"/>
                  </a:ext>
                </a:extLst>
              </a:tr>
              <a:tr h="370840">
                <a:tc>
                  <a:txBody>
                    <a:bodyPr/>
                    <a:lstStyle/>
                    <a:p>
                      <a:pPr algn="ctr"/>
                      <a:r>
                        <a:rPr lang="en-GB" sz="2000" b="0" dirty="0">
                          <a:solidFill>
                            <a:schemeClr val="tx1">
                              <a:lumMod val="65000"/>
                              <a:lumOff val="35000"/>
                            </a:schemeClr>
                          </a:solidFill>
                          <a:latin typeface="Arial" panose="020B0604020202020204" pitchFamily="34" charset="0"/>
                          <a:cs typeface="Arial" panose="020B0604020202020204" pitchFamily="34" charset="0"/>
                        </a:rPr>
                        <a:t>10</a:t>
                      </a:r>
                    </a:p>
                  </a:txBody>
                  <a:tcPr anchor="ctr">
                    <a:solidFill>
                      <a:srgbClr val="E5F3F2"/>
                    </a:solidFill>
                  </a:tcPr>
                </a:tc>
                <a:tc>
                  <a:txBody>
                    <a:bodyPr/>
                    <a:lstStyle/>
                    <a:p>
                      <a:r>
                        <a:rPr lang="en-GB" sz="2000" b="0" dirty="0">
                          <a:solidFill>
                            <a:schemeClr val="tx1">
                              <a:lumMod val="65000"/>
                              <a:lumOff val="35000"/>
                            </a:schemeClr>
                          </a:solidFill>
                          <a:latin typeface="Arial" panose="020B0604020202020204" pitchFamily="34" charset="0"/>
                          <a:cs typeface="Arial" panose="020B0604020202020204" pitchFamily="34" charset="0"/>
                          <a:hlinkClick r:id="rId4" action="ppaction://hlinksldjump"/>
                        </a:rPr>
                        <a:t>Pupils use knowledge of the two times table to solve problems</a:t>
                      </a:r>
                      <a:endParaRPr lang="en-GB" sz="2000" b="0"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586604893"/>
                  </a:ext>
                </a:extLst>
              </a:tr>
              <a:tr h="370840">
                <a:tc>
                  <a:txBody>
                    <a:bodyPr/>
                    <a:lstStyle/>
                    <a:p>
                      <a:pPr algn="ctr"/>
                      <a:r>
                        <a:rPr lang="en-GB" sz="2000" b="0" dirty="0">
                          <a:solidFill>
                            <a:schemeClr val="tx1">
                              <a:lumMod val="65000"/>
                              <a:lumOff val="35000"/>
                            </a:schemeClr>
                          </a:solidFill>
                          <a:latin typeface="Arial" panose="020B0604020202020204" pitchFamily="34" charset="0"/>
                          <a:cs typeface="Arial" panose="020B0604020202020204" pitchFamily="34" charset="0"/>
                        </a:rPr>
                        <a:t>11</a:t>
                      </a:r>
                    </a:p>
                  </a:txBody>
                  <a:tcPr anchor="ctr">
                    <a:solidFill>
                      <a:srgbClr val="E5F3F2"/>
                    </a:solidFill>
                  </a:tcPr>
                </a:tc>
                <a:tc>
                  <a:txBody>
                    <a:bodyPr/>
                    <a:lstStyle/>
                    <a:p>
                      <a:r>
                        <a:rPr lang="en-GB" sz="2000" b="0" dirty="0">
                          <a:solidFill>
                            <a:schemeClr val="tx1">
                              <a:lumMod val="65000"/>
                              <a:lumOff val="35000"/>
                            </a:schemeClr>
                          </a:solidFill>
                          <a:latin typeface="Arial" panose="020B0604020202020204" pitchFamily="34" charset="0"/>
                          <a:cs typeface="Arial" panose="020B0604020202020204" pitchFamily="34" charset="0"/>
                          <a:hlinkClick r:id="rId5" action="ppaction://hlinksldjump"/>
                        </a:rPr>
                        <a:t>Pupils explain the relationship between adjacent multiples of two</a:t>
                      </a:r>
                      <a:endParaRPr lang="en-GB" sz="2000" b="0"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3316485081"/>
                  </a:ext>
                </a:extLst>
              </a:tr>
              <a:tr h="370840">
                <a:tc>
                  <a:txBody>
                    <a:bodyPr/>
                    <a:lstStyle/>
                    <a:p>
                      <a:pPr algn="ctr"/>
                      <a:r>
                        <a:rPr lang="en-GB" sz="2000" b="0" dirty="0">
                          <a:solidFill>
                            <a:schemeClr val="tx1">
                              <a:lumMod val="65000"/>
                              <a:lumOff val="35000"/>
                            </a:schemeClr>
                          </a:solidFill>
                          <a:latin typeface="Arial" panose="020B0604020202020204" pitchFamily="34" charset="0"/>
                          <a:cs typeface="Arial" panose="020B0604020202020204" pitchFamily="34" charset="0"/>
                        </a:rPr>
                        <a:t>12</a:t>
                      </a:r>
                    </a:p>
                  </a:txBody>
                  <a:tcPr anchor="ctr">
                    <a:solidFill>
                      <a:srgbClr val="E5F3F2"/>
                    </a:solidFill>
                  </a:tcPr>
                </a:tc>
                <a:tc>
                  <a:txBody>
                    <a:bodyPr/>
                    <a:lstStyle/>
                    <a:p>
                      <a:r>
                        <a:rPr lang="en-GB" sz="2000" b="0" dirty="0">
                          <a:solidFill>
                            <a:schemeClr val="tx1">
                              <a:lumMod val="65000"/>
                              <a:lumOff val="35000"/>
                            </a:schemeClr>
                          </a:solidFill>
                          <a:latin typeface="Arial" panose="020B0604020202020204" pitchFamily="34" charset="0"/>
                          <a:cs typeface="Arial" panose="020B0604020202020204" pitchFamily="34" charset="0"/>
                          <a:hlinkClick r:id="rId6" action="ppaction://hlinksldjump"/>
                        </a:rPr>
                        <a:t>Pupils explain that factor pairs can be written in any order</a:t>
                      </a:r>
                      <a:endParaRPr lang="en-GB" sz="2000" b="0"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4015461906"/>
                  </a:ext>
                </a:extLst>
              </a:tr>
              <a:tr h="370840">
                <a:tc>
                  <a:txBody>
                    <a:bodyPr/>
                    <a:lstStyle/>
                    <a:p>
                      <a:pPr algn="ctr"/>
                      <a:r>
                        <a:rPr lang="en-GB" sz="2000" b="0" dirty="0">
                          <a:solidFill>
                            <a:schemeClr val="tx1">
                              <a:lumMod val="65000"/>
                              <a:lumOff val="35000"/>
                            </a:schemeClr>
                          </a:solidFill>
                          <a:latin typeface="Arial" panose="020B0604020202020204" pitchFamily="34" charset="0"/>
                          <a:cs typeface="Arial" panose="020B0604020202020204" pitchFamily="34" charset="0"/>
                        </a:rPr>
                        <a:t>13</a:t>
                      </a:r>
                    </a:p>
                  </a:txBody>
                  <a:tcPr anchor="ctr">
                    <a:solidFill>
                      <a:srgbClr val="E5F3F2"/>
                    </a:solidFill>
                  </a:tcPr>
                </a:tc>
                <a:tc>
                  <a:txBody>
                    <a:bodyPr/>
                    <a:lstStyle/>
                    <a:p>
                      <a:r>
                        <a:rPr lang="en-GB" sz="2000" b="0" dirty="0">
                          <a:solidFill>
                            <a:schemeClr val="tx1">
                              <a:lumMod val="65000"/>
                              <a:lumOff val="35000"/>
                            </a:schemeClr>
                          </a:solidFill>
                          <a:latin typeface="Arial" panose="020B0604020202020204" pitchFamily="34" charset="0"/>
                          <a:cs typeface="Arial" panose="020B0604020202020204" pitchFamily="34" charset="0"/>
                          <a:hlinkClick r:id="rId7" action="ppaction://hlinksldjump"/>
                        </a:rPr>
                        <a:t>Pupils represent counting in tens as the ten times table</a:t>
                      </a:r>
                      <a:endParaRPr lang="en-GB" sz="2000" b="0"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807959847"/>
                  </a:ext>
                </a:extLst>
              </a:tr>
              <a:tr h="370840">
                <a:tc>
                  <a:txBody>
                    <a:bodyPr/>
                    <a:lstStyle/>
                    <a:p>
                      <a:pPr algn="ctr"/>
                      <a:r>
                        <a:rPr lang="en-GB" sz="2000" b="0" dirty="0">
                          <a:solidFill>
                            <a:schemeClr val="tx1">
                              <a:lumMod val="65000"/>
                              <a:lumOff val="35000"/>
                            </a:schemeClr>
                          </a:solidFill>
                          <a:latin typeface="Arial" panose="020B0604020202020204" pitchFamily="34" charset="0"/>
                          <a:cs typeface="Arial" panose="020B0604020202020204" pitchFamily="34" charset="0"/>
                        </a:rPr>
                        <a:t>14</a:t>
                      </a:r>
                    </a:p>
                  </a:txBody>
                  <a:tcPr anchor="ctr">
                    <a:solidFill>
                      <a:srgbClr val="E5F3F2"/>
                    </a:solidFill>
                  </a:tcPr>
                </a:tc>
                <a:tc>
                  <a:txBody>
                    <a:bodyPr/>
                    <a:lstStyle/>
                    <a:p>
                      <a:pPr marL="0" marR="0" lvl="0" indent="0" algn="l" defTabSz="914400" rtl="0" eaLnBrk="1" fontAlgn="auto" latinLnBrk="0" hangingPunct="1">
                        <a:lnSpc>
                          <a:spcPct val="120000"/>
                        </a:lnSpc>
                        <a:spcBef>
                          <a:spcPts val="0"/>
                        </a:spcBef>
                        <a:spcAft>
                          <a:spcPts val="0"/>
                        </a:spcAft>
                        <a:buClr>
                          <a:srgbClr val="585858"/>
                        </a:buClr>
                        <a:buSzTx/>
                        <a:buFontTx/>
                        <a:buNone/>
                        <a:tabLst/>
                        <a:defRPr/>
                      </a:pPr>
                      <a:r>
                        <a:rPr lang="en-GB" sz="2000" b="0" dirty="0">
                          <a:solidFill>
                            <a:schemeClr val="tx1">
                              <a:lumMod val="65000"/>
                              <a:lumOff val="35000"/>
                            </a:schemeClr>
                          </a:solidFill>
                          <a:latin typeface="Arial" panose="020B0604020202020204" pitchFamily="34" charset="0"/>
                          <a:cs typeface="Arial" panose="020B0604020202020204" pitchFamily="34" charset="0"/>
                          <a:hlinkClick r:id="rId8" action="ppaction://hlinksldjump"/>
                        </a:rPr>
                        <a:t>Pupils represent the ten times table in different ways</a:t>
                      </a:r>
                      <a:endParaRPr lang="en-GB" sz="2000" b="0"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3126641231"/>
                  </a:ext>
                </a:extLst>
              </a:tr>
              <a:tr h="370840">
                <a:tc>
                  <a:txBody>
                    <a:bodyPr/>
                    <a:lstStyle/>
                    <a:p>
                      <a:pPr algn="ctr"/>
                      <a:r>
                        <a:rPr lang="en-GB" sz="2000" b="0" dirty="0">
                          <a:solidFill>
                            <a:schemeClr val="tx1">
                              <a:lumMod val="65000"/>
                              <a:lumOff val="35000"/>
                            </a:schemeClr>
                          </a:solidFill>
                          <a:latin typeface="Arial" panose="020B0604020202020204" pitchFamily="34" charset="0"/>
                          <a:cs typeface="Arial" panose="020B0604020202020204" pitchFamily="34" charset="0"/>
                        </a:rPr>
                        <a:t>15</a:t>
                      </a:r>
                    </a:p>
                  </a:txBody>
                  <a:tcPr anchor="ctr">
                    <a:solidFill>
                      <a:srgbClr val="E5F3F2"/>
                    </a:solidFill>
                  </a:tcPr>
                </a:tc>
                <a:tc>
                  <a:txBody>
                    <a:bodyPr/>
                    <a:lstStyle/>
                    <a:p>
                      <a:pPr marL="0" marR="0" lvl="0" indent="0" algn="l" defTabSz="914400" rtl="0" eaLnBrk="1" fontAlgn="auto" latinLnBrk="0" hangingPunct="1">
                        <a:lnSpc>
                          <a:spcPct val="120000"/>
                        </a:lnSpc>
                        <a:spcBef>
                          <a:spcPts val="0"/>
                        </a:spcBef>
                        <a:spcAft>
                          <a:spcPts val="0"/>
                        </a:spcAft>
                        <a:buClr>
                          <a:srgbClr val="585858"/>
                        </a:buClr>
                        <a:buSzTx/>
                        <a:buFontTx/>
                        <a:buNone/>
                        <a:tabLst/>
                        <a:defRPr/>
                      </a:pPr>
                      <a:r>
                        <a:rPr lang="en-GB" sz="2000" b="0" dirty="0">
                          <a:solidFill>
                            <a:schemeClr val="tx1">
                              <a:lumMod val="65000"/>
                              <a:lumOff val="35000"/>
                            </a:schemeClr>
                          </a:solidFill>
                          <a:latin typeface="Arial" panose="020B0604020202020204" pitchFamily="34" charset="0"/>
                          <a:cs typeface="Arial" panose="020B0604020202020204" pitchFamily="34" charset="0"/>
                          <a:hlinkClick r:id="rId9" action="ppaction://hlinksldjump"/>
                        </a:rPr>
                        <a:t>Pupils explain the relationship between adjacent multiples of ten</a:t>
                      </a:r>
                      <a:endParaRPr lang="en-GB" sz="2000" b="0"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2161841740"/>
                  </a:ext>
                </a:extLst>
              </a:tr>
              <a:tr h="0">
                <a:tc>
                  <a:txBody>
                    <a:bodyPr/>
                    <a:lstStyle/>
                    <a:p>
                      <a:pPr algn="ctr"/>
                      <a:r>
                        <a:rPr lang="en-GB" sz="2000" b="0" dirty="0">
                          <a:solidFill>
                            <a:schemeClr val="tx1">
                              <a:lumMod val="65000"/>
                              <a:lumOff val="35000"/>
                            </a:schemeClr>
                          </a:solidFill>
                          <a:latin typeface="Arial" panose="020B0604020202020204" pitchFamily="34" charset="0"/>
                          <a:cs typeface="Arial" panose="020B0604020202020204" pitchFamily="34" charset="0"/>
                        </a:rPr>
                        <a:t>16</a:t>
                      </a:r>
                    </a:p>
                  </a:txBody>
                  <a:tcPr anchor="ctr">
                    <a:solidFill>
                      <a:srgbClr val="E5F3F2"/>
                    </a:solidFill>
                  </a:tcPr>
                </a:tc>
                <a:tc>
                  <a:txBody>
                    <a:bodyPr/>
                    <a:lstStyle/>
                    <a:p>
                      <a:pPr marL="0" marR="0" lvl="0" indent="0" algn="l" defTabSz="914400" rtl="0" eaLnBrk="1" fontAlgn="auto" latinLnBrk="0" hangingPunct="1">
                        <a:lnSpc>
                          <a:spcPct val="120000"/>
                        </a:lnSpc>
                        <a:spcBef>
                          <a:spcPts val="0"/>
                        </a:spcBef>
                        <a:spcAft>
                          <a:spcPts val="0"/>
                        </a:spcAft>
                        <a:buClr>
                          <a:srgbClr val="585858"/>
                        </a:buClr>
                        <a:buSzTx/>
                        <a:buFontTx/>
                        <a:buNone/>
                        <a:tabLst/>
                        <a:defRPr/>
                      </a:pPr>
                      <a:r>
                        <a:rPr lang="en-GB" sz="2000" b="0" dirty="0">
                          <a:solidFill>
                            <a:schemeClr val="tx1">
                              <a:lumMod val="65000"/>
                              <a:lumOff val="35000"/>
                            </a:schemeClr>
                          </a:solidFill>
                          <a:latin typeface="Arial" panose="020B0604020202020204" pitchFamily="34" charset="0"/>
                          <a:cs typeface="Arial" panose="020B0604020202020204" pitchFamily="34" charset="0"/>
                          <a:hlinkClick r:id="rId10" action="ppaction://hlinksldjump"/>
                        </a:rPr>
                        <a:t>Pupils represent counting in fives as the five times table</a:t>
                      </a:r>
                      <a:endParaRPr lang="en-GB" sz="2000" b="0"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2649666569"/>
                  </a:ext>
                </a:extLst>
              </a:tr>
            </a:tbl>
          </a:graphicData>
        </a:graphic>
      </p:graphicFrame>
      <p:sp>
        <p:nvSpPr>
          <p:cNvPr id="7" name="Action Button: Return 6">
            <a:hlinkClick r:id="rId11" action="ppaction://hlinksldjump" highlightClick="1"/>
            <a:extLst>
              <a:ext uri="{FF2B5EF4-FFF2-40B4-BE49-F238E27FC236}">
                <a16:creationId xmlns:a16="http://schemas.microsoft.com/office/drawing/2014/main" id="{2570C625-E476-4A8C-BF3D-99D1E479925B}"/>
              </a:ext>
            </a:extLst>
          </p:cNvPr>
          <p:cNvSpPr/>
          <p:nvPr/>
        </p:nvSpPr>
        <p:spPr>
          <a:xfrm>
            <a:off x="633613" y="5641919"/>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
        <p:nvSpPr>
          <p:cNvPr id="2" name="TextBox 1">
            <a:extLst>
              <a:ext uri="{FF2B5EF4-FFF2-40B4-BE49-F238E27FC236}">
                <a16:creationId xmlns:a16="http://schemas.microsoft.com/office/drawing/2014/main" id="{8CEE4455-BFAA-47B1-A1C6-8DC3C9CE865C}"/>
              </a:ext>
            </a:extLst>
          </p:cNvPr>
          <p:cNvSpPr txBox="1"/>
          <p:nvPr/>
        </p:nvSpPr>
        <p:spPr>
          <a:xfrm>
            <a:off x="1382041" y="5587852"/>
            <a:ext cx="10352129" cy="461665"/>
          </a:xfrm>
          <a:prstGeom prst="rect">
            <a:avLst/>
          </a:prstGeom>
          <a:noFill/>
        </p:spPr>
        <p:txBody>
          <a:bodyPr wrap="square" rtlCol="0">
            <a:spAutoFit/>
          </a:bodyPr>
          <a:lstStyle/>
          <a:p>
            <a:r>
              <a:rPr lang="en-GB" sz="2400" dirty="0">
                <a:solidFill>
                  <a:schemeClr val="tx1">
                    <a:lumMod val="65000"/>
                    <a:lumOff val="35000"/>
                  </a:schemeClr>
                </a:solidFill>
                <a:latin typeface="Arial" panose="020B0604020202020204" pitchFamily="34" charset="0"/>
                <a:cs typeface="Arial" panose="020B0604020202020204" pitchFamily="34" charset="0"/>
              </a:rPr>
              <a:t>Click the arrow button to return to this Contents slide.</a:t>
            </a:r>
          </a:p>
        </p:txBody>
      </p:sp>
      <p:sp>
        <p:nvSpPr>
          <p:cNvPr id="4" name="Title 3">
            <a:extLst>
              <a:ext uri="{FF2B5EF4-FFF2-40B4-BE49-F238E27FC236}">
                <a16:creationId xmlns:a16="http://schemas.microsoft.com/office/drawing/2014/main" id="{EB238C35-3C03-4D16-99F1-BBF34DEA3727}"/>
              </a:ext>
            </a:extLst>
          </p:cNvPr>
          <p:cNvSpPr>
            <a:spLocks noGrp="1"/>
          </p:cNvSpPr>
          <p:nvPr>
            <p:ph type="title" idx="4294967295"/>
          </p:nvPr>
        </p:nvSpPr>
        <p:spPr>
          <a:xfrm>
            <a:off x="594008" y="246063"/>
            <a:ext cx="11140163" cy="426170"/>
          </a:xfrm>
        </p:spPr>
        <p:txBody>
          <a:bodyPr>
            <a:normAutofit fontScale="90000"/>
          </a:bodyPr>
          <a:lstStyle/>
          <a:p>
            <a:r>
              <a:rPr lang="en-GB" dirty="0">
                <a:solidFill>
                  <a:schemeClr val="bg1"/>
                </a:solidFill>
              </a:rPr>
              <a:t>Contents</a:t>
            </a:r>
          </a:p>
        </p:txBody>
      </p:sp>
    </p:spTree>
    <p:extLst>
      <p:ext uri="{BB962C8B-B14F-4D97-AF65-F5344CB8AC3E}">
        <p14:creationId xmlns:p14="http://schemas.microsoft.com/office/powerpoint/2010/main" val="183933463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Text Placeholder 1">
            <a:extLst>
              <a:ext uri="{FF2B5EF4-FFF2-40B4-BE49-F238E27FC236}">
                <a16:creationId xmlns:a16="http://schemas.microsoft.com/office/drawing/2014/main" id="{C608C0C0-09BB-404E-BF95-C657C5F6390D}"/>
              </a:ext>
            </a:extLst>
          </p:cNvPr>
          <p:cNvSpPr>
            <a:spLocks noGrp="1" noChangeArrowheads="1"/>
          </p:cNvSpPr>
          <p:nvPr>
            <p:ph type="body" sz="quarter" idx="11"/>
          </p:nvPr>
        </p:nvSpPr>
        <p:spPr>
          <a:xfrm>
            <a:off x="0" y="0"/>
            <a:ext cx="12192000" cy="630238"/>
          </a:xfrm>
        </p:spPr>
        <p:txBody>
          <a:bodyPr/>
          <a:lstStyle/>
          <a:p>
            <a:pPr marL="0" indent="0">
              <a:tabLst>
                <a:tab pos="2243138" algn="l"/>
              </a:tabLst>
            </a:pPr>
            <a:r>
              <a:rPr lang="en-GB" altLang="en-US">
                <a:latin typeface="Myriad Pro" panose="020B0503030403020204" pitchFamily="34" charset="0"/>
                <a:ea typeface="Myriad Pro" panose="020B0503030403020204" pitchFamily="34" charset="0"/>
                <a:cs typeface="Myriad Pro" panose="020B0503030403020204" pitchFamily="34" charset="0"/>
              </a:rPr>
              <a:t>2.2 Multiplication: equal groups</a:t>
            </a:r>
            <a:r>
              <a:rPr lang="en-US" altLang="en-US">
                <a:latin typeface="Myriad Pro" panose="020B0503030403020204" pitchFamily="34" charset="0"/>
                <a:ea typeface="Myriad Pro" panose="020B0503030403020204" pitchFamily="34" charset="0"/>
                <a:cs typeface="Myriad Pro" panose="020B0503030403020204" pitchFamily="34" charset="0"/>
              </a:rPr>
              <a:t>   </a:t>
            </a:r>
            <a:r>
              <a:rPr lang="en-US" altLang="en-US">
                <a:solidFill>
                  <a:srgbClr val="00628C"/>
                </a:solidFill>
                <a:latin typeface="Myriad Pro" panose="020B0503030403020204" pitchFamily="34" charset="0"/>
                <a:ea typeface="Myriad Pro" panose="020B0503030403020204" pitchFamily="34" charset="0"/>
                <a:cs typeface="Myriad Pro" panose="020B0503030403020204" pitchFamily="34" charset="0"/>
              </a:rPr>
              <a:t>Step 3:1</a:t>
            </a:r>
          </a:p>
        </p:txBody>
      </p:sp>
      <p:pic>
        <p:nvPicPr>
          <p:cNvPr id="61443" name="Picture 3">
            <a:extLst>
              <a:ext uri="{FF2B5EF4-FFF2-40B4-BE49-F238E27FC236}">
                <a16:creationId xmlns:a16="http://schemas.microsoft.com/office/drawing/2014/main" id="{89E9CA78-58CD-49D7-B337-1C5282F9B7D1}"/>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670175" y="1331914"/>
            <a:ext cx="6851650" cy="2168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a:extLst>
              <a:ext uri="{FF2B5EF4-FFF2-40B4-BE49-F238E27FC236}">
                <a16:creationId xmlns:a16="http://schemas.microsoft.com/office/drawing/2014/main" id="{A2E89B4E-4E76-4FB3-A0D0-A7E76FD47CFD}"/>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670175" y="3500439"/>
            <a:ext cx="6851650" cy="1368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5">
            <a:extLst>
              <a:ext uri="{FF2B5EF4-FFF2-40B4-BE49-F238E27FC236}">
                <a16:creationId xmlns:a16="http://schemas.microsoft.com/office/drawing/2014/main" id="{44C36501-2232-4FBF-B9E0-76A0B6B23FD0}"/>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670175" y="4868863"/>
            <a:ext cx="6851650" cy="66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Text Placeholder 1">
            <a:extLst>
              <a:ext uri="{FF2B5EF4-FFF2-40B4-BE49-F238E27FC236}">
                <a16:creationId xmlns:a16="http://schemas.microsoft.com/office/drawing/2014/main" id="{5DC57F28-7053-42F7-80AB-5B464C236B97}"/>
              </a:ext>
            </a:extLst>
          </p:cNvPr>
          <p:cNvSpPr>
            <a:spLocks noGrp="1" noChangeArrowheads="1"/>
          </p:cNvSpPr>
          <p:nvPr>
            <p:ph type="body" sz="quarter" idx="11"/>
          </p:nvPr>
        </p:nvSpPr>
        <p:spPr>
          <a:xfrm>
            <a:off x="0" y="0"/>
            <a:ext cx="12192000" cy="630238"/>
          </a:xfrm>
        </p:spPr>
        <p:txBody>
          <a:bodyPr/>
          <a:lstStyle/>
          <a:p>
            <a:pPr marL="0" indent="0">
              <a:tabLst>
                <a:tab pos="2243138" algn="l"/>
              </a:tabLst>
            </a:pPr>
            <a:r>
              <a:rPr lang="en-GB" altLang="en-US">
                <a:latin typeface="Myriad Pro" panose="020B0503030403020204" pitchFamily="34" charset="0"/>
                <a:ea typeface="Myriad Pro" panose="020B0503030403020204" pitchFamily="34" charset="0"/>
                <a:cs typeface="Myriad Pro" panose="020B0503030403020204" pitchFamily="34" charset="0"/>
              </a:rPr>
              <a:t>2.2 Multiplication: equal groups</a:t>
            </a:r>
            <a:r>
              <a:rPr lang="en-US" altLang="en-US">
                <a:latin typeface="Myriad Pro" panose="020B0503030403020204" pitchFamily="34" charset="0"/>
                <a:ea typeface="Myriad Pro" panose="020B0503030403020204" pitchFamily="34" charset="0"/>
                <a:cs typeface="Myriad Pro" panose="020B0503030403020204" pitchFamily="34" charset="0"/>
              </a:rPr>
              <a:t>   </a:t>
            </a:r>
            <a:r>
              <a:rPr lang="en-US" altLang="en-US">
                <a:solidFill>
                  <a:srgbClr val="00628C"/>
                </a:solidFill>
                <a:latin typeface="Myriad Pro" panose="020B0503030403020204" pitchFamily="34" charset="0"/>
                <a:ea typeface="Myriad Pro" panose="020B0503030403020204" pitchFamily="34" charset="0"/>
                <a:cs typeface="Myriad Pro" panose="020B0503030403020204" pitchFamily="34" charset="0"/>
              </a:rPr>
              <a:t>Step 3:3</a:t>
            </a:r>
          </a:p>
        </p:txBody>
      </p:sp>
      <p:pic>
        <p:nvPicPr>
          <p:cNvPr id="62467" name="Picture 3">
            <a:extLst>
              <a:ext uri="{FF2B5EF4-FFF2-40B4-BE49-F238E27FC236}">
                <a16:creationId xmlns:a16="http://schemas.microsoft.com/office/drawing/2014/main" id="{AC8C1CFA-4E3B-4165-A0B9-BA358866AC2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46325" y="1989138"/>
            <a:ext cx="7499350" cy="3173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2468" name="TextBox 4">
            <a:extLst>
              <a:ext uri="{FF2B5EF4-FFF2-40B4-BE49-F238E27FC236}">
                <a16:creationId xmlns:a16="http://schemas.microsoft.com/office/drawing/2014/main" id="{B2209395-6C5D-48D2-A3B2-109403943F3F}"/>
              </a:ext>
            </a:extLst>
          </p:cNvPr>
          <p:cNvSpPr txBox="1">
            <a:spLocks noChangeArrowheads="1"/>
          </p:cNvSpPr>
          <p:nvPr/>
        </p:nvSpPr>
        <p:spPr bwMode="auto">
          <a:xfrm>
            <a:off x="2961481" y="5493086"/>
            <a:ext cx="144462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algn="ctr" fontAlgn="base">
              <a:spcAft>
                <a:spcPct val="0"/>
              </a:spcAft>
              <a:buClr>
                <a:srgbClr val="82CBDD"/>
              </a:buClr>
              <a:buNone/>
            </a:pPr>
            <a:r>
              <a:rPr lang="en-GB" altLang="en-US" sz="2400" dirty="0">
                <a:solidFill>
                  <a:srgbClr val="000000"/>
                </a:solidFill>
                <a:latin typeface="Myriad Pro" panose="020B0503030403020204" pitchFamily="34" charset="0"/>
                <a:ea typeface="Myriad Pro Semibold"/>
                <a:cs typeface="Myriad Pro Semibold"/>
              </a:rPr>
              <a:t>6 + 6 + 6</a:t>
            </a:r>
          </a:p>
        </p:txBody>
      </p:sp>
      <p:sp>
        <p:nvSpPr>
          <p:cNvPr id="62469" name="TextBox 5">
            <a:extLst>
              <a:ext uri="{FF2B5EF4-FFF2-40B4-BE49-F238E27FC236}">
                <a16:creationId xmlns:a16="http://schemas.microsoft.com/office/drawing/2014/main" id="{BD845AD3-6582-4C29-9680-AB4B96FFD15B}"/>
              </a:ext>
            </a:extLst>
          </p:cNvPr>
          <p:cNvSpPr txBox="1">
            <a:spLocks noChangeArrowheads="1"/>
          </p:cNvSpPr>
          <p:nvPr/>
        </p:nvSpPr>
        <p:spPr bwMode="auto">
          <a:xfrm>
            <a:off x="6779811" y="5493880"/>
            <a:ext cx="316945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algn="ctr" fontAlgn="base">
              <a:spcAft>
                <a:spcPct val="0"/>
              </a:spcAft>
              <a:buClr>
                <a:srgbClr val="82CBDD"/>
              </a:buClr>
              <a:buNone/>
            </a:pPr>
            <a:r>
              <a:rPr lang="en-GB" altLang="en-US" sz="2400" dirty="0">
                <a:solidFill>
                  <a:srgbClr val="000000"/>
                </a:solidFill>
                <a:latin typeface="Myriad Pro" panose="020B0503030403020204" pitchFamily="34" charset="0"/>
              </a:rPr>
              <a:t>3 + 3 + 3 + 3 + 3 + 3 </a:t>
            </a:r>
            <a:endParaRPr lang="en-GB" altLang="en-US" sz="2400" dirty="0">
              <a:solidFill>
                <a:srgbClr val="000000"/>
              </a:solidFill>
              <a:latin typeface="Myriad Pro" panose="020B0503030403020204" pitchFamily="34" charset="0"/>
              <a:ea typeface="Myriad Pro Semibold"/>
              <a:cs typeface="Myriad Pro Semibold"/>
            </a:endParaRPr>
          </a:p>
        </p:txBody>
      </p:sp>
      <p:sp>
        <p:nvSpPr>
          <p:cNvPr id="9" name="Oval 8">
            <a:extLst>
              <a:ext uri="{FF2B5EF4-FFF2-40B4-BE49-F238E27FC236}">
                <a16:creationId xmlns:a16="http://schemas.microsoft.com/office/drawing/2014/main" id="{57EFB594-510A-4C0A-A29D-4A060AD801AE}"/>
              </a:ext>
            </a:extLst>
          </p:cNvPr>
          <p:cNvSpPr>
            <a:spLocks noChangeArrowheads="1"/>
          </p:cNvSpPr>
          <p:nvPr/>
        </p:nvSpPr>
        <p:spPr bwMode="auto">
          <a:xfrm>
            <a:off x="6672064" y="5204954"/>
            <a:ext cx="3384376" cy="1038225"/>
          </a:xfrm>
          <a:prstGeom prst="ellipse">
            <a:avLst/>
          </a:prstGeom>
          <a:noFill/>
          <a:ln w="28575" algn="ctr">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fontAlgn="base">
              <a:spcAft>
                <a:spcPct val="0"/>
              </a:spcAft>
            </a:pPr>
            <a:endParaRPr lang="en-US" altLang="en-US">
              <a:solidFill>
                <a:srgbClr val="000000"/>
              </a:solidFill>
            </a:endParaRPr>
          </a:p>
        </p:txBody>
      </p:sp>
      <p:sp>
        <p:nvSpPr>
          <p:cNvPr id="62471" name="Rectangle 2">
            <a:extLst>
              <a:ext uri="{FF2B5EF4-FFF2-40B4-BE49-F238E27FC236}">
                <a16:creationId xmlns:a16="http://schemas.microsoft.com/office/drawing/2014/main" id="{B8DFD154-6997-4F86-8EC0-2363A8DF7204}"/>
              </a:ext>
            </a:extLst>
          </p:cNvPr>
          <p:cNvSpPr>
            <a:spLocks noChangeArrowheads="1"/>
          </p:cNvSpPr>
          <p:nvPr/>
        </p:nvSpPr>
        <p:spPr bwMode="auto">
          <a:xfrm>
            <a:off x="2140495" y="1003301"/>
            <a:ext cx="79110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algn="ctr" fontAlgn="base">
              <a:spcAft>
                <a:spcPct val="0"/>
              </a:spcAft>
              <a:buNone/>
            </a:pPr>
            <a:r>
              <a:rPr lang="en-GB" altLang="en-US" sz="2400" dirty="0">
                <a:solidFill>
                  <a:srgbClr val="000000"/>
                </a:solidFill>
                <a:latin typeface="Myriad Pro" panose="020B0503030403020204" pitchFamily="34" charset="0"/>
              </a:rPr>
              <a:t>Circle the expression that correctly describes the picture. </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Text Placeholder 1">
            <a:extLst>
              <a:ext uri="{FF2B5EF4-FFF2-40B4-BE49-F238E27FC236}">
                <a16:creationId xmlns:a16="http://schemas.microsoft.com/office/drawing/2014/main" id="{B772E0EA-71CD-4DEA-83E8-DE5E326C730D}"/>
              </a:ext>
            </a:extLst>
          </p:cNvPr>
          <p:cNvSpPr>
            <a:spLocks noGrp="1" noChangeArrowheads="1"/>
          </p:cNvSpPr>
          <p:nvPr>
            <p:ph type="body" sz="quarter" idx="11"/>
          </p:nvPr>
        </p:nvSpPr>
        <p:spPr>
          <a:xfrm>
            <a:off x="0" y="0"/>
            <a:ext cx="12192000" cy="630238"/>
          </a:xfrm>
        </p:spPr>
        <p:txBody>
          <a:bodyPr/>
          <a:lstStyle/>
          <a:p>
            <a:pPr marL="0" indent="0">
              <a:tabLst>
                <a:tab pos="2243138" algn="l"/>
              </a:tabLst>
            </a:pPr>
            <a:r>
              <a:rPr lang="en-GB" altLang="en-US">
                <a:latin typeface="Myriad Pro" panose="020B0503030403020204" pitchFamily="34" charset="0"/>
                <a:ea typeface="Myriad Pro" panose="020B0503030403020204" pitchFamily="34" charset="0"/>
                <a:cs typeface="Myriad Pro" panose="020B0503030403020204" pitchFamily="34" charset="0"/>
              </a:rPr>
              <a:t>2.2 Multiplication: equal groups</a:t>
            </a:r>
            <a:r>
              <a:rPr lang="en-US" altLang="en-US">
                <a:latin typeface="Myriad Pro" panose="020B0503030403020204" pitchFamily="34" charset="0"/>
                <a:ea typeface="Myriad Pro" panose="020B0503030403020204" pitchFamily="34" charset="0"/>
                <a:cs typeface="Myriad Pro" panose="020B0503030403020204" pitchFamily="34" charset="0"/>
              </a:rPr>
              <a:t>   </a:t>
            </a:r>
            <a:r>
              <a:rPr lang="en-US" altLang="en-US">
                <a:solidFill>
                  <a:srgbClr val="00628C"/>
                </a:solidFill>
                <a:latin typeface="Myriad Pro" panose="020B0503030403020204" pitchFamily="34" charset="0"/>
                <a:ea typeface="Myriad Pro" panose="020B0503030403020204" pitchFamily="34" charset="0"/>
                <a:cs typeface="Myriad Pro" panose="020B0503030403020204" pitchFamily="34" charset="0"/>
              </a:rPr>
              <a:t>Step 3:3</a:t>
            </a:r>
          </a:p>
        </p:txBody>
      </p:sp>
      <p:sp>
        <p:nvSpPr>
          <p:cNvPr id="64515" name="TextBox 2">
            <a:extLst>
              <a:ext uri="{FF2B5EF4-FFF2-40B4-BE49-F238E27FC236}">
                <a16:creationId xmlns:a16="http://schemas.microsoft.com/office/drawing/2014/main" id="{1DF97C95-5AF6-4332-BB4D-868C3FEBF42E}"/>
              </a:ext>
            </a:extLst>
          </p:cNvPr>
          <p:cNvSpPr txBox="1">
            <a:spLocks noChangeArrowheads="1"/>
          </p:cNvSpPr>
          <p:nvPr/>
        </p:nvSpPr>
        <p:spPr bwMode="auto">
          <a:xfrm>
            <a:off x="5373687" y="1743076"/>
            <a:ext cx="144462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algn="ctr" fontAlgn="base">
              <a:spcAft>
                <a:spcPct val="0"/>
              </a:spcAft>
              <a:buClr>
                <a:srgbClr val="82CBDD"/>
              </a:buClr>
              <a:buNone/>
            </a:pPr>
            <a:r>
              <a:rPr lang="en-GB" altLang="en-US" sz="2400" dirty="0">
                <a:solidFill>
                  <a:srgbClr val="000000"/>
                </a:solidFill>
                <a:latin typeface="Myriad Pro" panose="020B0503030403020204" pitchFamily="34" charset="0"/>
                <a:ea typeface="Myriad Pro Semibold"/>
                <a:cs typeface="Myriad Pro Semibold"/>
              </a:rPr>
              <a:t>5 + 5 + 5</a:t>
            </a:r>
          </a:p>
        </p:txBody>
      </p:sp>
      <p:pic>
        <p:nvPicPr>
          <p:cNvPr id="64516" name="Picture 5">
            <a:extLst>
              <a:ext uri="{FF2B5EF4-FFF2-40B4-BE49-F238E27FC236}">
                <a16:creationId xmlns:a16="http://schemas.microsoft.com/office/drawing/2014/main" id="{C263F8C5-7BE3-47A2-AAFB-506C850887FA}"/>
              </a:ext>
            </a:extLst>
          </p:cNvPr>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a:stretch/>
        </p:blipFill>
        <p:spPr bwMode="auto">
          <a:xfrm>
            <a:off x="2563814" y="2924176"/>
            <a:ext cx="6816725" cy="2930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Oval 6">
            <a:extLst>
              <a:ext uri="{FF2B5EF4-FFF2-40B4-BE49-F238E27FC236}">
                <a16:creationId xmlns:a16="http://schemas.microsoft.com/office/drawing/2014/main" id="{BF32A6B8-167D-4AB4-A60B-40EC055D8FA5}"/>
              </a:ext>
            </a:extLst>
          </p:cNvPr>
          <p:cNvSpPr>
            <a:spLocks noChangeArrowheads="1"/>
          </p:cNvSpPr>
          <p:nvPr/>
        </p:nvSpPr>
        <p:spPr bwMode="auto">
          <a:xfrm>
            <a:off x="6096000" y="2205038"/>
            <a:ext cx="3600450" cy="3600450"/>
          </a:xfrm>
          <a:prstGeom prst="ellipse">
            <a:avLst/>
          </a:prstGeom>
          <a:noFill/>
          <a:ln w="28575" algn="ctr">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fontAlgn="base">
              <a:spcAft>
                <a:spcPct val="0"/>
              </a:spcAft>
            </a:pPr>
            <a:endParaRPr lang="en-US" altLang="en-US">
              <a:solidFill>
                <a:srgbClr val="000000"/>
              </a:solidFill>
            </a:endParaRPr>
          </a:p>
        </p:txBody>
      </p:sp>
      <p:sp>
        <p:nvSpPr>
          <p:cNvPr id="64518" name="Rectangle 7">
            <a:extLst>
              <a:ext uri="{FF2B5EF4-FFF2-40B4-BE49-F238E27FC236}">
                <a16:creationId xmlns:a16="http://schemas.microsoft.com/office/drawing/2014/main" id="{6FCEE3E0-CA5B-428B-8FE0-8E6E783F3677}"/>
              </a:ext>
            </a:extLst>
          </p:cNvPr>
          <p:cNvSpPr>
            <a:spLocks noChangeArrowheads="1"/>
          </p:cNvSpPr>
          <p:nvPr/>
        </p:nvSpPr>
        <p:spPr bwMode="auto">
          <a:xfrm>
            <a:off x="2321250" y="1003301"/>
            <a:ext cx="754950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algn="ctr" fontAlgn="base">
              <a:spcAft>
                <a:spcPct val="0"/>
              </a:spcAft>
              <a:buNone/>
            </a:pPr>
            <a:r>
              <a:rPr lang="en-US" altLang="en-US" sz="2400" dirty="0">
                <a:solidFill>
                  <a:srgbClr val="000000"/>
                </a:solidFill>
                <a:latin typeface="Myriad Pro" panose="020B0503030403020204" pitchFamily="34" charset="0"/>
              </a:rPr>
              <a:t>Circle the representation that matches the expression. </a:t>
            </a:r>
            <a:endParaRPr lang="en-GB" altLang="en-US" sz="2400" dirty="0">
              <a:solidFill>
                <a:srgbClr val="000000"/>
              </a:solidFill>
              <a:latin typeface="Myriad Pro" panose="020B0503030403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Text Placeholder 1">
            <a:extLst>
              <a:ext uri="{FF2B5EF4-FFF2-40B4-BE49-F238E27FC236}">
                <a16:creationId xmlns:a16="http://schemas.microsoft.com/office/drawing/2014/main" id="{71BF4375-CC43-455D-9631-5A144023A883}"/>
              </a:ext>
            </a:extLst>
          </p:cNvPr>
          <p:cNvSpPr>
            <a:spLocks noGrp="1" noChangeArrowheads="1"/>
          </p:cNvSpPr>
          <p:nvPr>
            <p:ph type="body" sz="quarter" idx="11"/>
          </p:nvPr>
        </p:nvSpPr>
        <p:spPr>
          <a:xfrm>
            <a:off x="0" y="0"/>
            <a:ext cx="12192000" cy="630238"/>
          </a:xfrm>
        </p:spPr>
        <p:txBody>
          <a:bodyPr/>
          <a:lstStyle/>
          <a:p>
            <a:pPr marL="0" indent="0">
              <a:tabLst>
                <a:tab pos="2243138" algn="l"/>
              </a:tabLst>
            </a:pPr>
            <a:r>
              <a:rPr lang="en-GB" altLang="en-US">
                <a:latin typeface="Myriad Pro" panose="020B0503030403020204" pitchFamily="34" charset="0"/>
                <a:ea typeface="Myriad Pro" panose="020B0503030403020204" pitchFamily="34" charset="0"/>
                <a:cs typeface="Myriad Pro" panose="020B0503030403020204" pitchFamily="34" charset="0"/>
              </a:rPr>
              <a:t>2.2 Multiplication: equal groups</a:t>
            </a:r>
            <a:r>
              <a:rPr lang="en-US" altLang="en-US">
                <a:latin typeface="Myriad Pro" panose="020B0503030403020204" pitchFamily="34" charset="0"/>
                <a:ea typeface="Myriad Pro" panose="020B0503030403020204" pitchFamily="34" charset="0"/>
                <a:cs typeface="Myriad Pro" panose="020B0503030403020204" pitchFamily="34" charset="0"/>
              </a:rPr>
              <a:t>   </a:t>
            </a:r>
            <a:r>
              <a:rPr lang="en-US" altLang="en-US">
                <a:solidFill>
                  <a:srgbClr val="00628C"/>
                </a:solidFill>
                <a:latin typeface="Myriad Pro" panose="020B0503030403020204" pitchFamily="34" charset="0"/>
                <a:ea typeface="Myriad Pro" panose="020B0503030403020204" pitchFamily="34" charset="0"/>
                <a:cs typeface="Myriad Pro" panose="020B0503030403020204" pitchFamily="34" charset="0"/>
              </a:rPr>
              <a:t>Step 3:3</a:t>
            </a:r>
          </a:p>
        </p:txBody>
      </p:sp>
      <p:sp>
        <p:nvSpPr>
          <p:cNvPr id="65539" name="TextBox 2">
            <a:extLst>
              <a:ext uri="{FF2B5EF4-FFF2-40B4-BE49-F238E27FC236}">
                <a16:creationId xmlns:a16="http://schemas.microsoft.com/office/drawing/2014/main" id="{754F8309-8543-4A50-8388-1FC99B05733C}"/>
              </a:ext>
            </a:extLst>
          </p:cNvPr>
          <p:cNvSpPr txBox="1">
            <a:spLocks noChangeArrowheads="1"/>
          </p:cNvSpPr>
          <p:nvPr/>
        </p:nvSpPr>
        <p:spPr bwMode="auto">
          <a:xfrm>
            <a:off x="4511824" y="5342401"/>
            <a:ext cx="33845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algn="ctr" fontAlgn="base">
              <a:spcAft>
                <a:spcPct val="0"/>
              </a:spcAft>
              <a:buClr>
                <a:srgbClr val="82CBDD"/>
              </a:buClr>
              <a:buNone/>
            </a:pPr>
            <a:r>
              <a:rPr lang="en-GB" altLang="en-US" sz="2400" dirty="0">
                <a:solidFill>
                  <a:srgbClr val="959595"/>
                </a:solidFill>
                <a:latin typeface="Comic Sans MS" panose="030F0702030302020204" pitchFamily="66" charset="0"/>
              </a:rPr>
              <a:t>I have 3 + 3 + 3 + 3.</a:t>
            </a:r>
            <a:endParaRPr lang="en-GB" altLang="en-US" sz="2400" dirty="0">
              <a:solidFill>
                <a:srgbClr val="959595"/>
              </a:solidFill>
              <a:latin typeface="Comic Sans MS" panose="030F0702030302020204" pitchFamily="66" charset="0"/>
              <a:ea typeface="Myriad Pro Semibold"/>
              <a:cs typeface="Myriad Pro Semibold"/>
            </a:endParaRPr>
          </a:p>
        </p:txBody>
      </p:sp>
      <p:pic>
        <p:nvPicPr>
          <p:cNvPr id="65540" name="Picture 3">
            <a:extLst>
              <a:ext uri="{FF2B5EF4-FFF2-40B4-BE49-F238E27FC236}">
                <a16:creationId xmlns:a16="http://schemas.microsoft.com/office/drawing/2014/main" id="{B79D2AB0-1C80-47E8-9A23-1B3E9F8ECD9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30526" y="1699201"/>
            <a:ext cx="7840663" cy="2790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a:extLst>
              <a:ext uri="{FF2B5EF4-FFF2-40B4-BE49-F238E27FC236}">
                <a16:creationId xmlns:a16="http://schemas.microsoft.com/office/drawing/2014/main" id="{17763C1C-36E7-46BC-B4AF-45F581EF59A1}"/>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105526" y="1699201"/>
            <a:ext cx="1490663" cy="2790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5">
            <a:extLst>
              <a:ext uri="{FF2B5EF4-FFF2-40B4-BE49-F238E27FC236}">
                <a16:creationId xmlns:a16="http://schemas.microsoft.com/office/drawing/2014/main" id="{1FC74C82-FF11-4D42-8024-E1823B9476B6}"/>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693026" y="1699201"/>
            <a:ext cx="1490663" cy="2790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p:cNvSpPr txBox="1"/>
          <p:nvPr/>
        </p:nvSpPr>
        <p:spPr bwMode="auto">
          <a:xfrm>
            <a:off x="4457988" y="647708"/>
            <a:ext cx="327602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marL="457200" indent="-457200" algn="ctr" eaLnBrk="0" fontAlgn="base" hangingPunct="0">
              <a:spcBef>
                <a:spcPct val="0"/>
              </a:spcBef>
              <a:spcAft>
                <a:spcPct val="0"/>
              </a:spcAft>
              <a:buClr>
                <a:srgbClr val="82CBDD"/>
              </a:buClr>
            </a:pPr>
            <a:r>
              <a:rPr lang="en-GB" sz="2400" dirty="0">
                <a:solidFill>
                  <a:srgbClr val="000000"/>
                </a:solidFill>
                <a:latin typeface="Myriad Pro" panose="020B0503030403020204" pitchFamily="34" charset="0"/>
              </a:rPr>
              <a:t>Complete the drawing.</a:t>
            </a:r>
            <a:endParaRPr lang="en-GB" sz="2400" b="1" dirty="0">
              <a:solidFill>
                <a:srgbClr val="000000"/>
              </a:solidFill>
              <a:latin typeface="Myriad Pro" panose="020B0503030403020204" pitchFamily="34" charset="0"/>
              <a:ea typeface="Myriad Pro Semibold" charset="0"/>
              <a:cs typeface="Myriad Pro Semibold"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Text Placeholder 1">
            <a:extLst>
              <a:ext uri="{FF2B5EF4-FFF2-40B4-BE49-F238E27FC236}">
                <a16:creationId xmlns:a16="http://schemas.microsoft.com/office/drawing/2014/main" id="{C6AD113E-2F6F-4AC0-B639-3E146A7FE78D}"/>
              </a:ext>
            </a:extLst>
          </p:cNvPr>
          <p:cNvSpPr>
            <a:spLocks noGrp="1" noChangeArrowheads="1"/>
          </p:cNvSpPr>
          <p:nvPr>
            <p:ph type="body" sz="quarter" idx="11"/>
          </p:nvPr>
        </p:nvSpPr>
        <p:spPr>
          <a:xfrm>
            <a:off x="0" y="0"/>
            <a:ext cx="12192000" cy="630238"/>
          </a:xfrm>
        </p:spPr>
        <p:txBody>
          <a:bodyPr/>
          <a:lstStyle/>
          <a:p>
            <a:pPr marL="0" indent="0">
              <a:tabLst>
                <a:tab pos="2243138" algn="l"/>
              </a:tabLst>
            </a:pPr>
            <a:r>
              <a:rPr lang="en-GB" altLang="en-US">
                <a:latin typeface="Myriad Pro" panose="020B0503030403020204" pitchFamily="34" charset="0"/>
                <a:ea typeface="Myriad Pro" panose="020B0503030403020204" pitchFamily="34" charset="0"/>
                <a:cs typeface="Myriad Pro" panose="020B0503030403020204" pitchFamily="34" charset="0"/>
              </a:rPr>
              <a:t>2.2 Multiplication: equal groups</a:t>
            </a:r>
            <a:r>
              <a:rPr lang="en-US" altLang="en-US">
                <a:latin typeface="Myriad Pro" panose="020B0503030403020204" pitchFamily="34" charset="0"/>
                <a:ea typeface="Myriad Pro" panose="020B0503030403020204" pitchFamily="34" charset="0"/>
                <a:cs typeface="Myriad Pro" panose="020B0503030403020204" pitchFamily="34" charset="0"/>
              </a:rPr>
              <a:t>   </a:t>
            </a:r>
            <a:r>
              <a:rPr lang="en-US" altLang="en-US">
                <a:solidFill>
                  <a:srgbClr val="00628C"/>
                </a:solidFill>
                <a:latin typeface="Myriad Pro" panose="020B0503030403020204" pitchFamily="34" charset="0"/>
                <a:ea typeface="Myriad Pro" panose="020B0503030403020204" pitchFamily="34" charset="0"/>
                <a:cs typeface="Myriad Pro" panose="020B0503030403020204" pitchFamily="34" charset="0"/>
              </a:rPr>
              <a:t>Step 3:3</a:t>
            </a:r>
          </a:p>
        </p:txBody>
      </p:sp>
      <p:sp>
        <p:nvSpPr>
          <p:cNvPr id="67587" name="TextBox 3">
            <a:extLst>
              <a:ext uri="{FF2B5EF4-FFF2-40B4-BE49-F238E27FC236}">
                <a16:creationId xmlns:a16="http://schemas.microsoft.com/office/drawing/2014/main" id="{BDCF3813-0A42-47F5-8B5F-668C20C59C16}"/>
              </a:ext>
            </a:extLst>
          </p:cNvPr>
          <p:cNvSpPr txBox="1">
            <a:spLocks noChangeArrowheads="1"/>
          </p:cNvSpPr>
          <p:nvPr/>
        </p:nvSpPr>
        <p:spPr bwMode="auto">
          <a:xfrm>
            <a:off x="5506914" y="4346873"/>
            <a:ext cx="37306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algn="ctr" fontAlgn="base">
              <a:spcAft>
                <a:spcPct val="0"/>
              </a:spcAft>
              <a:buClr>
                <a:srgbClr val="82CBDD"/>
              </a:buClr>
              <a:buNone/>
            </a:pPr>
            <a:r>
              <a:rPr lang="en-GB" altLang="en-US" sz="2400" dirty="0">
                <a:solidFill>
                  <a:srgbClr val="000000"/>
                </a:solidFill>
                <a:latin typeface="Myriad Pro" panose="020B0503030403020204" pitchFamily="34" charset="0"/>
              </a:rPr>
              <a:t>+</a:t>
            </a:r>
            <a:endParaRPr lang="en-GB" altLang="en-US" sz="2400" dirty="0">
              <a:solidFill>
                <a:srgbClr val="000000"/>
              </a:solidFill>
              <a:latin typeface="Myriad Pro" panose="020B0503030403020204" pitchFamily="34" charset="0"/>
              <a:ea typeface="Myriad Pro Semibold"/>
              <a:cs typeface="Myriad Pro Semibold"/>
            </a:endParaRPr>
          </a:p>
        </p:txBody>
      </p:sp>
      <p:sp>
        <p:nvSpPr>
          <p:cNvPr id="5" name="TextBox 4">
            <a:extLst>
              <a:ext uri="{FF2B5EF4-FFF2-40B4-BE49-F238E27FC236}">
                <a16:creationId xmlns:a16="http://schemas.microsoft.com/office/drawing/2014/main" id="{FA864F81-34E8-4B4E-BF25-795DD3810D2B}"/>
              </a:ext>
            </a:extLst>
          </p:cNvPr>
          <p:cNvSpPr txBox="1">
            <a:spLocks noChangeArrowheads="1"/>
          </p:cNvSpPr>
          <p:nvPr/>
        </p:nvSpPr>
        <p:spPr bwMode="auto">
          <a:xfrm>
            <a:off x="5122863" y="4335463"/>
            <a:ext cx="373062"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fontAlgn="base">
              <a:spcAft>
                <a:spcPct val="0"/>
              </a:spcAft>
              <a:buClr>
                <a:srgbClr val="82CBDD"/>
              </a:buClr>
              <a:buNone/>
            </a:pPr>
            <a:r>
              <a:rPr lang="en-GB" altLang="en-US" sz="2400">
                <a:solidFill>
                  <a:srgbClr val="959595"/>
                </a:solidFill>
                <a:latin typeface="Comic Sans MS" panose="030F0702030302020204" pitchFamily="66" charset="0"/>
                <a:ea typeface="Myriad Pro Semibold"/>
                <a:cs typeface="Myriad Pro Semibold"/>
              </a:rPr>
              <a:t>5</a:t>
            </a:r>
          </a:p>
        </p:txBody>
      </p:sp>
      <p:sp>
        <p:nvSpPr>
          <p:cNvPr id="6" name="TextBox 5">
            <a:extLst>
              <a:ext uri="{FF2B5EF4-FFF2-40B4-BE49-F238E27FC236}">
                <a16:creationId xmlns:a16="http://schemas.microsoft.com/office/drawing/2014/main" id="{F4751C57-8E93-40A5-AF6E-77559897F4C9}"/>
              </a:ext>
            </a:extLst>
          </p:cNvPr>
          <p:cNvSpPr txBox="1">
            <a:spLocks noChangeArrowheads="1"/>
          </p:cNvSpPr>
          <p:nvPr/>
        </p:nvSpPr>
        <p:spPr bwMode="auto">
          <a:xfrm>
            <a:off x="5903531" y="4335463"/>
            <a:ext cx="37306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fontAlgn="base">
              <a:spcAft>
                <a:spcPct val="0"/>
              </a:spcAft>
              <a:buClr>
                <a:srgbClr val="82CBDD"/>
              </a:buClr>
              <a:buNone/>
            </a:pPr>
            <a:r>
              <a:rPr lang="en-GB" altLang="en-US" sz="2400" dirty="0">
                <a:solidFill>
                  <a:srgbClr val="959595"/>
                </a:solidFill>
                <a:latin typeface="Comic Sans MS" panose="030F0702030302020204" pitchFamily="66" charset="0"/>
                <a:ea typeface="Myriad Pro Semibold"/>
                <a:cs typeface="Myriad Pro Semibold"/>
              </a:rPr>
              <a:t>5</a:t>
            </a:r>
          </a:p>
        </p:txBody>
      </p:sp>
      <p:sp>
        <p:nvSpPr>
          <p:cNvPr id="7" name="TextBox 6">
            <a:extLst>
              <a:ext uri="{FF2B5EF4-FFF2-40B4-BE49-F238E27FC236}">
                <a16:creationId xmlns:a16="http://schemas.microsoft.com/office/drawing/2014/main" id="{A31ECA0A-8E70-456A-8410-B3673BD1BC74}"/>
              </a:ext>
            </a:extLst>
          </p:cNvPr>
          <p:cNvSpPr txBox="1">
            <a:spLocks noChangeArrowheads="1"/>
          </p:cNvSpPr>
          <p:nvPr/>
        </p:nvSpPr>
        <p:spPr bwMode="auto">
          <a:xfrm>
            <a:off x="6691916" y="4335463"/>
            <a:ext cx="37306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fontAlgn="base">
              <a:spcAft>
                <a:spcPct val="0"/>
              </a:spcAft>
              <a:buClr>
                <a:srgbClr val="82CBDD"/>
              </a:buClr>
              <a:buNone/>
            </a:pPr>
            <a:r>
              <a:rPr lang="en-GB" altLang="en-US" sz="2400" dirty="0">
                <a:solidFill>
                  <a:srgbClr val="959595"/>
                </a:solidFill>
                <a:latin typeface="Comic Sans MS" panose="030F0702030302020204" pitchFamily="66" charset="0"/>
                <a:ea typeface="Myriad Pro Semibold"/>
                <a:cs typeface="Myriad Pro Semibold"/>
              </a:rPr>
              <a:t>5</a:t>
            </a:r>
          </a:p>
        </p:txBody>
      </p:sp>
      <p:sp>
        <p:nvSpPr>
          <p:cNvPr id="67591" name="Rectangle 7">
            <a:extLst>
              <a:ext uri="{FF2B5EF4-FFF2-40B4-BE49-F238E27FC236}">
                <a16:creationId xmlns:a16="http://schemas.microsoft.com/office/drawing/2014/main" id="{2775B535-763F-41BB-9E86-3131074E6597}"/>
              </a:ext>
            </a:extLst>
          </p:cNvPr>
          <p:cNvSpPr>
            <a:spLocks noChangeArrowheads="1"/>
          </p:cNvSpPr>
          <p:nvPr/>
        </p:nvSpPr>
        <p:spPr bwMode="auto">
          <a:xfrm>
            <a:off x="5057776" y="4292600"/>
            <a:ext cx="479425" cy="527050"/>
          </a:xfrm>
          <a:prstGeom prst="rect">
            <a:avLst/>
          </a:prstGeom>
          <a:noFill/>
          <a:ln w="12700" algn="ctr">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fontAlgn="base">
              <a:spcAft>
                <a:spcPct val="0"/>
              </a:spcAft>
            </a:pPr>
            <a:endParaRPr lang="en-US" altLang="en-US">
              <a:solidFill>
                <a:srgbClr val="000000"/>
              </a:solidFill>
            </a:endParaRPr>
          </a:p>
        </p:txBody>
      </p:sp>
      <p:sp>
        <p:nvSpPr>
          <p:cNvPr id="67592" name="Rectangle 8">
            <a:extLst>
              <a:ext uri="{FF2B5EF4-FFF2-40B4-BE49-F238E27FC236}">
                <a16:creationId xmlns:a16="http://schemas.microsoft.com/office/drawing/2014/main" id="{63A56D6F-38C4-4843-9FED-D0D4E743D958}"/>
              </a:ext>
            </a:extLst>
          </p:cNvPr>
          <p:cNvSpPr>
            <a:spLocks noChangeArrowheads="1"/>
          </p:cNvSpPr>
          <p:nvPr/>
        </p:nvSpPr>
        <p:spPr bwMode="auto">
          <a:xfrm>
            <a:off x="5846763" y="4292600"/>
            <a:ext cx="479425" cy="527050"/>
          </a:xfrm>
          <a:prstGeom prst="rect">
            <a:avLst/>
          </a:prstGeom>
          <a:noFill/>
          <a:ln w="12700" algn="ctr">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fontAlgn="base">
              <a:spcAft>
                <a:spcPct val="0"/>
              </a:spcAft>
            </a:pPr>
            <a:endParaRPr lang="en-US" altLang="en-US">
              <a:solidFill>
                <a:srgbClr val="000000"/>
              </a:solidFill>
            </a:endParaRPr>
          </a:p>
        </p:txBody>
      </p:sp>
      <p:sp>
        <p:nvSpPr>
          <p:cNvPr id="67593" name="Rectangle 9">
            <a:extLst>
              <a:ext uri="{FF2B5EF4-FFF2-40B4-BE49-F238E27FC236}">
                <a16:creationId xmlns:a16="http://schemas.microsoft.com/office/drawing/2014/main" id="{A532294B-BABB-4876-8464-DFC7595A2962}"/>
              </a:ext>
            </a:extLst>
          </p:cNvPr>
          <p:cNvSpPr>
            <a:spLocks noChangeArrowheads="1"/>
          </p:cNvSpPr>
          <p:nvPr/>
        </p:nvSpPr>
        <p:spPr bwMode="auto">
          <a:xfrm>
            <a:off x="6635751" y="4292600"/>
            <a:ext cx="481013" cy="527050"/>
          </a:xfrm>
          <a:prstGeom prst="rect">
            <a:avLst/>
          </a:prstGeom>
          <a:noFill/>
          <a:ln w="12700" algn="ctr">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fontAlgn="base">
              <a:spcAft>
                <a:spcPct val="0"/>
              </a:spcAft>
            </a:pPr>
            <a:endParaRPr lang="en-US" altLang="en-US">
              <a:solidFill>
                <a:srgbClr val="000000"/>
              </a:solidFill>
            </a:endParaRPr>
          </a:p>
        </p:txBody>
      </p:sp>
      <p:pic>
        <p:nvPicPr>
          <p:cNvPr id="67594" name="Picture 10">
            <a:extLst>
              <a:ext uri="{FF2B5EF4-FFF2-40B4-BE49-F238E27FC236}">
                <a16:creationId xmlns:a16="http://schemas.microsoft.com/office/drawing/2014/main" id="{092ED0A4-9FC8-4A63-BB3D-1DCA6BD34D6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87576" y="1919288"/>
            <a:ext cx="7839075" cy="150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TextBox 3">
            <a:extLst>
              <a:ext uri="{FF2B5EF4-FFF2-40B4-BE49-F238E27FC236}">
                <a16:creationId xmlns:a16="http://schemas.microsoft.com/office/drawing/2014/main" id="{741C2E81-99F0-4F50-BB46-16561DA2CDFE}"/>
              </a:ext>
            </a:extLst>
          </p:cNvPr>
          <p:cNvSpPr txBox="1">
            <a:spLocks noChangeArrowheads="1"/>
          </p:cNvSpPr>
          <p:nvPr/>
        </p:nvSpPr>
        <p:spPr bwMode="auto">
          <a:xfrm>
            <a:off x="6293182" y="4346873"/>
            <a:ext cx="37306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algn="ctr" fontAlgn="base">
              <a:spcAft>
                <a:spcPct val="0"/>
              </a:spcAft>
              <a:buClr>
                <a:srgbClr val="82CBDD"/>
              </a:buClr>
              <a:buNone/>
            </a:pPr>
            <a:r>
              <a:rPr lang="en-GB" altLang="en-US" sz="2400" dirty="0">
                <a:solidFill>
                  <a:srgbClr val="000000"/>
                </a:solidFill>
                <a:latin typeface="Myriad Pro" panose="020B0503030403020204" pitchFamily="34" charset="0"/>
              </a:rPr>
              <a:t>+</a:t>
            </a:r>
            <a:endParaRPr lang="en-GB" altLang="en-US" sz="2400" dirty="0">
              <a:solidFill>
                <a:srgbClr val="000000"/>
              </a:solidFill>
              <a:latin typeface="Myriad Pro" panose="020B0503030403020204" pitchFamily="34" charset="0"/>
              <a:ea typeface="Myriad Pro Semibold"/>
              <a:cs typeface="Myriad Pro Semibold"/>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Text Placeholder 1">
            <a:extLst>
              <a:ext uri="{FF2B5EF4-FFF2-40B4-BE49-F238E27FC236}">
                <a16:creationId xmlns:a16="http://schemas.microsoft.com/office/drawing/2014/main" id="{A3E66193-EA79-446C-A5F5-0C65F93D995E}"/>
              </a:ext>
            </a:extLst>
          </p:cNvPr>
          <p:cNvSpPr>
            <a:spLocks noGrp="1" noChangeArrowheads="1"/>
          </p:cNvSpPr>
          <p:nvPr>
            <p:ph type="body" sz="quarter" idx="11"/>
          </p:nvPr>
        </p:nvSpPr>
        <p:spPr>
          <a:xfrm>
            <a:off x="0" y="0"/>
            <a:ext cx="12192000" cy="630238"/>
          </a:xfrm>
        </p:spPr>
        <p:txBody>
          <a:bodyPr/>
          <a:lstStyle/>
          <a:p>
            <a:pPr marL="0" indent="0">
              <a:tabLst>
                <a:tab pos="2243138" algn="l"/>
              </a:tabLst>
            </a:pPr>
            <a:r>
              <a:rPr lang="en-GB" altLang="en-US">
                <a:latin typeface="Myriad Pro" panose="020B0503030403020204" pitchFamily="34" charset="0"/>
                <a:ea typeface="Myriad Pro" panose="020B0503030403020204" pitchFamily="34" charset="0"/>
                <a:cs typeface="Myriad Pro" panose="020B0503030403020204" pitchFamily="34" charset="0"/>
              </a:rPr>
              <a:t>2.2 Multiplication: equal groups</a:t>
            </a:r>
            <a:r>
              <a:rPr lang="en-US" altLang="en-US">
                <a:latin typeface="Myriad Pro" panose="020B0503030403020204" pitchFamily="34" charset="0"/>
                <a:ea typeface="Myriad Pro" panose="020B0503030403020204" pitchFamily="34" charset="0"/>
                <a:cs typeface="Myriad Pro" panose="020B0503030403020204" pitchFamily="34" charset="0"/>
              </a:rPr>
              <a:t>   </a:t>
            </a:r>
            <a:r>
              <a:rPr lang="en-US" altLang="en-US">
                <a:solidFill>
                  <a:srgbClr val="00628C"/>
                </a:solidFill>
                <a:latin typeface="Myriad Pro" panose="020B0503030403020204" pitchFamily="34" charset="0"/>
                <a:ea typeface="Myriad Pro" panose="020B0503030403020204" pitchFamily="34" charset="0"/>
                <a:cs typeface="Myriad Pro" panose="020B0503030403020204" pitchFamily="34" charset="0"/>
              </a:rPr>
              <a:t>Step 3:3</a:t>
            </a:r>
          </a:p>
        </p:txBody>
      </p:sp>
      <p:pic>
        <p:nvPicPr>
          <p:cNvPr id="69635" name="Picture 3">
            <a:extLst>
              <a:ext uri="{FF2B5EF4-FFF2-40B4-BE49-F238E27FC236}">
                <a16:creationId xmlns:a16="http://schemas.microsoft.com/office/drawing/2014/main" id="{76B7AD7D-D279-4598-A266-6D69818ED99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16275" y="1268414"/>
            <a:ext cx="6134100" cy="346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a:extLst>
              <a:ext uri="{FF2B5EF4-FFF2-40B4-BE49-F238E27FC236}">
                <a16:creationId xmlns:a16="http://schemas.microsoft.com/office/drawing/2014/main" id="{8F38686A-D87D-42E6-84F3-89378F8F9555}"/>
              </a:ext>
            </a:extLst>
          </p:cNvPr>
          <p:cNvSpPr txBox="1">
            <a:spLocks noChangeArrowheads="1"/>
          </p:cNvSpPr>
          <p:nvPr/>
        </p:nvSpPr>
        <p:spPr bwMode="auto">
          <a:xfrm>
            <a:off x="4403725" y="5387976"/>
            <a:ext cx="338455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algn="ctr" fontAlgn="base">
              <a:spcAft>
                <a:spcPct val="0"/>
              </a:spcAft>
              <a:buClr>
                <a:srgbClr val="82CBDD"/>
              </a:buClr>
              <a:buNone/>
            </a:pPr>
            <a:r>
              <a:rPr lang="en-GB" altLang="en-US" sz="2400">
                <a:solidFill>
                  <a:srgbClr val="000000"/>
                </a:solidFill>
                <a:latin typeface="Myriad Pro" panose="020B0503030403020204" pitchFamily="34" charset="0"/>
              </a:rPr>
              <a:t>4 + 4 + 4 + 4 + 4</a:t>
            </a:r>
            <a:endParaRPr lang="en-GB" altLang="en-US" sz="2400">
              <a:solidFill>
                <a:srgbClr val="000000"/>
              </a:solidFill>
              <a:latin typeface="Myriad Pro" panose="020B0503030403020204" pitchFamily="34" charset="0"/>
              <a:ea typeface="Myriad Pro Semibold"/>
              <a:cs typeface="Myriad Pro Semibold"/>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Text Placeholder 1">
            <a:extLst>
              <a:ext uri="{FF2B5EF4-FFF2-40B4-BE49-F238E27FC236}">
                <a16:creationId xmlns:a16="http://schemas.microsoft.com/office/drawing/2014/main" id="{5629431E-5EED-4733-8CD6-9D6FF9FB6FEC}"/>
              </a:ext>
            </a:extLst>
          </p:cNvPr>
          <p:cNvSpPr>
            <a:spLocks noGrp="1" noChangeArrowheads="1"/>
          </p:cNvSpPr>
          <p:nvPr>
            <p:ph type="body" sz="quarter" idx="11"/>
          </p:nvPr>
        </p:nvSpPr>
        <p:spPr>
          <a:xfrm>
            <a:off x="0" y="0"/>
            <a:ext cx="12192000" cy="630238"/>
          </a:xfrm>
        </p:spPr>
        <p:txBody>
          <a:bodyPr/>
          <a:lstStyle/>
          <a:p>
            <a:pPr marL="0" indent="0">
              <a:tabLst>
                <a:tab pos="2243138" algn="l"/>
              </a:tabLst>
            </a:pPr>
            <a:r>
              <a:rPr lang="en-GB" altLang="en-US">
                <a:latin typeface="Myriad Pro" panose="020B0503030403020204" pitchFamily="34" charset="0"/>
                <a:ea typeface="Myriad Pro" panose="020B0503030403020204" pitchFamily="34" charset="0"/>
                <a:cs typeface="Myriad Pro" panose="020B0503030403020204" pitchFamily="34" charset="0"/>
              </a:rPr>
              <a:t>2.2 Multiplication: equal groups</a:t>
            </a:r>
            <a:r>
              <a:rPr lang="en-US" altLang="en-US">
                <a:latin typeface="Myriad Pro" panose="020B0503030403020204" pitchFamily="34" charset="0"/>
                <a:ea typeface="Myriad Pro" panose="020B0503030403020204" pitchFamily="34" charset="0"/>
                <a:cs typeface="Myriad Pro" panose="020B0503030403020204" pitchFamily="34" charset="0"/>
              </a:rPr>
              <a:t>   </a:t>
            </a:r>
            <a:r>
              <a:rPr lang="en-US" altLang="en-US">
                <a:solidFill>
                  <a:srgbClr val="00628C"/>
                </a:solidFill>
                <a:latin typeface="Myriad Pro" panose="020B0503030403020204" pitchFamily="34" charset="0"/>
                <a:ea typeface="Myriad Pro" panose="020B0503030403020204" pitchFamily="34" charset="0"/>
                <a:cs typeface="Myriad Pro" panose="020B0503030403020204" pitchFamily="34" charset="0"/>
              </a:rPr>
              <a:t>Step 3:3</a:t>
            </a:r>
          </a:p>
        </p:txBody>
      </p:sp>
      <p:pic>
        <p:nvPicPr>
          <p:cNvPr id="71683" name="Picture 5">
            <a:extLst>
              <a:ext uri="{FF2B5EF4-FFF2-40B4-BE49-F238E27FC236}">
                <a16:creationId xmlns:a16="http://schemas.microsoft.com/office/drawing/2014/main" id="{CAA04C71-31D5-479A-8978-1392AA9E4FC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19400" y="2478089"/>
            <a:ext cx="6553200" cy="719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7">
            <a:extLst>
              <a:ext uri="{FF2B5EF4-FFF2-40B4-BE49-F238E27FC236}">
                <a16:creationId xmlns:a16="http://schemas.microsoft.com/office/drawing/2014/main" id="{8E7B6BAD-3BEA-4A7C-953B-E10D6A0B0988}"/>
              </a:ext>
            </a:extLst>
          </p:cNvPr>
          <p:cNvSpPr txBox="1">
            <a:spLocks noChangeArrowheads="1"/>
          </p:cNvSpPr>
          <p:nvPr/>
        </p:nvSpPr>
        <p:spPr bwMode="auto">
          <a:xfrm>
            <a:off x="4403725" y="4149726"/>
            <a:ext cx="338455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algn="ctr" fontAlgn="base">
              <a:spcAft>
                <a:spcPct val="0"/>
              </a:spcAft>
              <a:buClr>
                <a:srgbClr val="82CBDD"/>
              </a:buClr>
              <a:buNone/>
            </a:pPr>
            <a:r>
              <a:rPr lang="en-GB" altLang="en-US" sz="2400">
                <a:solidFill>
                  <a:srgbClr val="000000"/>
                </a:solidFill>
                <a:latin typeface="Myriad Pro" panose="020B0503030403020204" pitchFamily="34" charset="0"/>
              </a:rPr>
              <a:t>7 + 7 + 7 + 7 + 7 </a:t>
            </a:r>
            <a:endParaRPr lang="en-GB" altLang="en-US" sz="2400">
              <a:solidFill>
                <a:srgbClr val="000000"/>
              </a:solidFill>
              <a:latin typeface="Myriad Pro" panose="020B0503030403020204" pitchFamily="34" charset="0"/>
              <a:ea typeface="Myriad Pro Semibold"/>
              <a:cs typeface="Myriad Pro Semibold"/>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Text Placeholder 1">
            <a:extLst>
              <a:ext uri="{FF2B5EF4-FFF2-40B4-BE49-F238E27FC236}">
                <a16:creationId xmlns:a16="http://schemas.microsoft.com/office/drawing/2014/main" id="{437FB7B8-6B89-4020-9D50-474A8378FBB7}"/>
              </a:ext>
            </a:extLst>
          </p:cNvPr>
          <p:cNvSpPr>
            <a:spLocks noGrp="1" noChangeArrowheads="1"/>
          </p:cNvSpPr>
          <p:nvPr>
            <p:ph type="body" sz="quarter" idx="11"/>
          </p:nvPr>
        </p:nvSpPr>
        <p:spPr>
          <a:xfrm>
            <a:off x="0" y="0"/>
            <a:ext cx="12192000" cy="630238"/>
          </a:xfrm>
        </p:spPr>
        <p:txBody>
          <a:bodyPr/>
          <a:lstStyle/>
          <a:p>
            <a:pPr marL="0" indent="0">
              <a:tabLst>
                <a:tab pos="2243138" algn="l"/>
              </a:tabLst>
            </a:pPr>
            <a:r>
              <a:rPr lang="en-GB" altLang="en-US">
                <a:latin typeface="Myriad Pro" panose="020B0503030403020204" pitchFamily="34" charset="0"/>
                <a:ea typeface="Myriad Pro" panose="020B0503030403020204" pitchFamily="34" charset="0"/>
                <a:cs typeface="Myriad Pro" panose="020B0503030403020204" pitchFamily="34" charset="0"/>
              </a:rPr>
              <a:t>2.2 Multiplication: equal groups</a:t>
            </a:r>
            <a:r>
              <a:rPr lang="en-US" altLang="en-US">
                <a:latin typeface="Myriad Pro" panose="020B0503030403020204" pitchFamily="34" charset="0"/>
                <a:ea typeface="Myriad Pro" panose="020B0503030403020204" pitchFamily="34" charset="0"/>
                <a:cs typeface="Myriad Pro" panose="020B0503030403020204" pitchFamily="34" charset="0"/>
              </a:rPr>
              <a:t>   </a:t>
            </a:r>
            <a:r>
              <a:rPr lang="en-US" altLang="en-US">
                <a:solidFill>
                  <a:srgbClr val="00628C"/>
                </a:solidFill>
                <a:latin typeface="Myriad Pro" panose="020B0503030403020204" pitchFamily="34" charset="0"/>
                <a:ea typeface="Myriad Pro" panose="020B0503030403020204" pitchFamily="34" charset="0"/>
                <a:cs typeface="Myriad Pro" panose="020B0503030403020204" pitchFamily="34" charset="0"/>
              </a:rPr>
              <a:t>Step 3:3</a:t>
            </a:r>
          </a:p>
        </p:txBody>
      </p:sp>
      <p:sp>
        <p:nvSpPr>
          <p:cNvPr id="73731" name="TextBox 2">
            <a:extLst>
              <a:ext uri="{FF2B5EF4-FFF2-40B4-BE49-F238E27FC236}">
                <a16:creationId xmlns:a16="http://schemas.microsoft.com/office/drawing/2014/main" id="{6C63A5CB-B2BF-4FB5-B2EA-55D9195970B3}"/>
              </a:ext>
            </a:extLst>
          </p:cNvPr>
          <p:cNvSpPr txBox="1">
            <a:spLocks noChangeArrowheads="1"/>
          </p:cNvSpPr>
          <p:nvPr/>
        </p:nvSpPr>
        <p:spPr bwMode="auto">
          <a:xfrm>
            <a:off x="4388673" y="1455168"/>
            <a:ext cx="341465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algn="ctr" fontAlgn="base">
              <a:spcAft>
                <a:spcPct val="0"/>
              </a:spcAft>
              <a:buClr>
                <a:srgbClr val="82CBDD"/>
              </a:buClr>
              <a:buNone/>
            </a:pPr>
            <a:r>
              <a:rPr lang="en-GB" altLang="en-US" sz="2400" dirty="0">
                <a:solidFill>
                  <a:srgbClr val="000000"/>
                </a:solidFill>
                <a:latin typeface="Myriad Pro" panose="020B0503030403020204" pitchFamily="34" charset="0"/>
              </a:rPr>
              <a:t>There are 2 groups of 5.</a:t>
            </a:r>
            <a:endParaRPr lang="en-GB" altLang="en-US" sz="2400" dirty="0">
              <a:solidFill>
                <a:srgbClr val="000000"/>
              </a:solidFill>
              <a:latin typeface="Myriad Pro" panose="020B0503030403020204" pitchFamily="34" charset="0"/>
              <a:ea typeface="Myriad Pro Semibold"/>
              <a:cs typeface="Myriad Pro Semibold"/>
            </a:endParaRPr>
          </a:p>
        </p:txBody>
      </p:sp>
      <p:sp>
        <p:nvSpPr>
          <p:cNvPr id="73732" name="TextBox 3">
            <a:extLst>
              <a:ext uri="{FF2B5EF4-FFF2-40B4-BE49-F238E27FC236}">
                <a16:creationId xmlns:a16="http://schemas.microsoft.com/office/drawing/2014/main" id="{487003CD-5B7E-4290-A7E9-4E5FA65E8B19}"/>
              </a:ext>
            </a:extLst>
          </p:cNvPr>
          <p:cNvSpPr txBox="1">
            <a:spLocks noChangeArrowheads="1"/>
          </p:cNvSpPr>
          <p:nvPr/>
        </p:nvSpPr>
        <p:spPr bwMode="auto">
          <a:xfrm>
            <a:off x="5646999" y="2608213"/>
            <a:ext cx="89800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algn="ctr" fontAlgn="base">
              <a:spcAft>
                <a:spcPct val="0"/>
              </a:spcAft>
              <a:buClr>
                <a:srgbClr val="82CBDD"/>
              </a:buClr>
              <a:buNone/>
            </a:pPr>
            <a:r>
              <a:rPr lang="en-GB" altLang="en-US" sz="2400" dirty="0">
                <a:solidFill>
                  <a:srgbClr val="000000"/>
                </a:solidFill>
                <a:latin typeface="Myriad Pro" panose="020B0503030403020204" pitchFamily="34" charset="0"/>
              </a:rPr>
              <a:t>2 + 5</a:t>
            </a:r>
            <a:endParaRPr lang="en-GB" altLang="en-US" sz="2400" dirty="0">
              <a:solidFill>
                <a:srgbClr val="000000"/>
              </a:solidFill>
              <a:latin typeface="Myriad Pro" panose="020B0503030403020204" pitchFamily="34" charset="0"/>
              <a:ea typeface="Myriad Pro Semibold"/>
              <a:cs typeface="Myriad Pro Semibold"/>
            </a:endParaRPr>
          </a:p>
        </p:txBody>
      </p:sp>
      <p:sp>
        <p:nvSpPr>
          <p:cNvPr id="73733" name="TextBox 4">
            <a:extLst>
              <a:ext uri="{FF2B5EF4-FFF2-40B4-BE49-F238E27FC236}">
                <a16:creationId xmlns:a16="http://schemas.microsoft.com/office/drawing/2014/main" id="{32C55F49-03C8-46FC-A48E-38123ACB2305}"/>
              </a:ext>
            </a:extLst>
          </p:cNvPr>
          <p:cNvSpPr txBox="1">
            <a:spLocks noChangeArrowheads="1"/>
          </p:cNvSpPr>
          <p:nvPr/>
        </p:nvSpPr>
        <p:spPr bwMode="auto">
          <a:xfrm>
            <a:off x="5646999" y="3448001"/>
            <a:ext cx="89800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algn="ctr" fontAlgn="base">
              <a:spcAft>
                <a:spcPct val="0"/>
              </a:spcAft>
              <a:buClr>
                <a:srgbClr val="82CBDD"/>
              </a:buClr>
              <a:buNone/>
            </a:pPr>
            <a:r>
              <a:rPr lang="en-GB" altLang="en-US" sz="2400" dirty="0">
                <a:solidFill>
                  <a:srgbClr val="000000"/>
                </a:solidFill>
                <a:latin typeface="Myriad Pro" panose="020B0503030403020204" pitchFamily="34" charset="0"/>
              </a:rPr>
              <a:t>5 + 2</a:t>
            </a:r>
            <a:endParaRPr lang="en-GB" altLang="en-US" sz="2400" dirty="0">
              <a:solidFill>
                <a:srgbClr val="000000"/>
              </a:solidFill>
              <a:latin typeface="Myriad Pro" panose="020B0503030403020204" pitchFamily="34" charset="0"/>
              <a:ea typeface="Myriad Pro Semibold"/>
              <a:cs typeface="Myriad Pro Semibold"/>
            </a:endParaRPr>
          </a:p>
        </p:txBody>
      </p:sp>
      <p:sp>
        <p:nvSpPr>
          <p:cNvPr id="73734" name="TextBox 5">
            <a:extLst>
              <a:ext uri="{FF2B5EF4-FFF2-40B4-BE49-F238E27FC236}">
                <a16:creationId xmlns:a16="http://schemas.microsoft.com/office/drawing/2014/main" id="{4177BDBF-86B0-4E23-8B1D-022FBFA7E8B9}"/>
              </a:ext>
            </a:extLst>
          </p:cNvPr>
          <p:cNvSpPr txBox="1">
            <a:spLocks noChangeArrowheads="1"/>
          </p:cNvSpPr>
          <p:nvPr/>
        </p:nvSpPr>
        <p:spPr bwMode="auto">
          <a:xfrm>
            <a:off x="5646999" y="4287788"/>
            <a:ext cx="89800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algn="ctr" fontAlgn="base">
              <a:spcAft>
                <a:spcPct val="0"/>
              </a:spcAft>
              <a:buClr>
                <a:srgbClr val="82CBDD"/>
              </a:buClr>
              <a:buNone/>
            </a:pPr>
            <a:r>
              <a:rPr lang="en-GB" altLang="en-US" sz="2400" dirty="0">
                <a:solidFill>
                  <a:srgbClr val="000000"/>
                </a:solidFill>
                <a:latin typeface="Myriad Pro" panose="020B0503030403020204" pitchFamily="34" charset="0"/>
              </a:rPr>
              <a:t>5 + 5</a:t>
            </a:r>
            <a:endParaRPr lang="en-GB" altLang="en-US" sz="2400" dirty="0">
              <a:solidFill>
                <a:srgbClr val="000000"/>
              </a:solidFill>
              <a:latin typeface="Myriad Pro" panose="020B0503030403020204" pitchFamily="34" charset="0"/>
              <a:ea typeface="Myriad Pro Semibold"/>
              <a:cs typeface="Myriad Pro Semibold"/>
            </a:endParaRPr>
          </a:p>
        </p:txBody>
      </p:sp>
      <p:sp>
        <p:nvSpPr>
          <p:cNvPr id="73735" name="TextBox 6">
            <a:extLst>
              <a:ext uri="{FF2B5EF4-FFF2-40B4-BE49-F238E27FC236}">
                <a16:creationId xmlns:a16="http://schemas.microsoft.com/office/drawing/2014/main" id="{A0122373-68E3-4BD4-8267-3B811894C7AC}"/>
              </a:ext>
            </a:extLst>
          </p:cNvPr>
          <p:cNvSpPr txBox="1">
            <a:spLocks noChangeArrowheads="1"/>
          </p:cNvSpPr>
          <p:nvPr/>
        </p:nvSpPr>
        <p:spPr bwMode="auto">
          <a:xfrm>
            <a:off x="4827063" y="5127576"/>
            <a:ext cx="253787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algn="ctr" fontAlgn="base">
              <a:spcAft>
                <a:spcPct val="0"/>
              </a:spcAft>
              <a:buClr>
                <a:srgbClr val="82CBDD"/>
              </a:buClr>
              <a:buNone/>
            </a:pPr>
            <a:r>
              <a:rPr lang="en-GB" altLang="en-US" sz="2400" dirty="0">
                <a:solidFill>
                  <a:srgbClr val="000000"/>
                </a:solidFill>
                <a:latin typeface="Myriad Pro" panose="020B0503030403020204" pitchFamily="34" charset="0"/>
                <a:ea typeface="Myriad Pro Semibold"/>
                <a:cs typeface="Myriad Pro Semibold"/>
              </a:rPr>
              <a:t>2 + 2 + 2 + 2 + 2</a:t>
            </a:r>
          </a:p>
        </p:txBody>
      </p:sp>
      <p:sp>
        <p:nvSpPr>
          <p:cNvPr id="8" name="Oval 7">
            <a:extLst>
              <a:ext uri="{FF2B5EF4-FFF2-40B4-BE49-F238E27FC236}">
                <a16:creationId xmlns:a16="http://schemas.microsoft.com/office/drawing/2014/main" id="{EEBFFC6F-22F8-4E23-AB42-7EBBB38AC905}"/>
              </a:ext>
            </a:extLst>
          </p:cNvPr>
          <p:cNvSpPr>
            <a:spLocks noChangeArrowheads="1"/>
          </p:cNvSpPr>
          <p:nvPr/>
        </p:nvSpPr>
        <p:spPr bwMode="auto">
          <a:xfrm>
            <a:off x="5646739" y="4183013"/>
            <a:ext cx="898525" cy="682625"/>
          </a:xfrm>
          <a:prstGeom prst="ellipse">
            <a:avLst/>
          </a:prstGeom>
          <a:noFill/>
          <a:ln w="28575" algn="ctr">
            <a:solidFill>
              <a:srgbClr val="00628C"/>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fontAlgn="base">
              <a:spcAft>
                <a:spcPct val="0"/>
              </a:spcAft>
            </a:pPr>
            <a:endParaRPr lang="en-US" altLang="en-US">
              <a:solidFill>
                <a:srgbClr val="000000"/>
              </a:solidFill>
            </a:endParaRPr>
          </a:p>
        </p:txBody>
      </p:sp>
      <p:sp>
        <p:nvSpPr>
          <p:cNvPr id="2" name="TextBox 1"/>
          <p:cNvSpPr txBox="1"/>
          <p:nvPr/>
        </p:nvSpPr>
        <p:spPr bwMode="auto">
          <a:xfrm>
            <a:off x="2746430" y="646397"/>
            <a:ext cx="669914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marL="457200" indent="-457200" algn="ctr" eaLnBrk="0" fontAlgn="base" hangingPunct="0">
              <a:spcBef>
                <a:spcPct val="0"/>
              </a:spcBef>
              <a:spcAft>
                <a:spcPct val="0"/>
              </a:spcAft>
              <a:buClr>
                <a:srgbClr val="82CBDD"/>
              </a:buClr>
            </a:pPr>
            <a:r>
              <a:rPr lang="en-US" sz="2400" dirty="0">
                <a:solidFill>
                  <a:srgbClr val="000000"/>
                </a:solidFill>
                <a:latin typeface="Myriad Pro" panose="020B0503030403020204" pitchFamily="34" charset="0"/>
              </a:rPr>
              <a:t>Circle the expression that matches the sentence.</a:t>
            </a:r>
            <a:endParaRPr lang="en-GB" sz="2400" dirty="0">
              <a:solidFill>
                <a:srgbClr val="000000"/>
              </a:solidFill>
              <a:latin typeface="Myriad Pro" panose="020B0503030403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Text Placeholder 1">
            <a:extLst>
              <a:ext uri="{FF2B5EF4-FFF2-40B4-BE49-F238E27FC236}">
                <a16:creationId xmlns:a16="http://schemas.microsoft.com/office/drawing/2014/main" id="{40BDDE32-969E-42A8-BD76-B70311BCB4C0}"/>
              </a:ext>
            </a:extLst>
          </p:cNvPr>
          <p:cNvSpPr>
            <a:spLocks noGrp="1" noChangeArrowheads="1"/>
          </p:cNvSpPr>
          <p:nvPr>
            <p:ph type="body" sz="quarter" idx="11"/>
          </p:nvPr>
        </p:nvSpPr>
        <p:spPr>
          <a:xfrm>
            <a:off x="0" y="0"/>
            <a:ext cx="12192000" cy="630238"/>
          </a:xfrm>
        </p:spPr>
        <p:txBody>
          <a:bodyPr/>
          <a:lstStyle/>
          <a:p>
            <a:pPr marL="0" indent="0">
              <a:tabLst>
                <a:tab pos="2243138" algn="l"/>
              </a:tabLst>
            </a:pPr>
            <a:r>
              <a:rPr lang="en-GB" altLang="en-US">
                <a:latin typeface="Myriad Pro" panose="020B0503030403020204" pitchFamily="34" charset="0"/>
                <a:ea typeface="Myriad Pro" panose="020B0503030403020204" pitchFamily="34" charset="0"/>
                <a:cs typeface="Myriad Pro" panose="020B0503030403020204" pitchFamily="34" charset="0"/>
              </a:rPr>
              <a:t>2.2 Multiplication: equal groups</a:t>
            </a:r>
            <a:r>
              <a:rPr lang="en-US" altLang="en-US">
                <a:latin typeface="Myriad Pro" panose="020B0503030403020204" pitchFamily="34" charset="0"/>
                <a:ea typeface="Myriad Pro" panose="020B0503030403020204" pitchFamily="34" charset="0"/>
                <a:cs typeface="Myriad Pro" panose="020B0503030403020204" pitchFamily="34" charset="0"/>
              </a:rPr>
              <a:t>   </a:t>
            </a:r>
            <a:r>
              <a:rPr lang="en-US" altLang="en-US">
                <a:solidFill>
                  <a:srgbClr val="00628C"/>
                </a:solidFill>
                <a:latin typeface="Myriad Pro" panose="020B0503030403020204" pitchFamily="34" charset="0"/>
                <a:ea typeface="Myriad Pro" panose="020B0503030403020204" pitchFamily="34" charset="0"/>
                <a:cs typeface="Myriad Pro" panose="020B0503030403020204" pitchFamily="34" charset="0"/>
              </a:rPr>
              <a:t>Step 3:4</a:t>
            </a:r>
          </a:p>
        </p:txBody>
      </p:sp>
      <p:pic>
        <p:nvPicPr>
          <p:cNvPr id="75779" name="Picture 3">
            <a:extLst>
              <a:ext uri="{FF2B5EF4-FFF2-40B4-BE49-F238E27FC236}">
                <a16:creationId xmlns:a16="http://schemas.microsoft.com/office/drawing/2014/main" id="{EA6A9952-BF98-4B31-9759-1D810948ED4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28950" y="2319339"/>
            <a:ext cx="6134100" cy="1279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5780" name="TextBox 4">
            <a:extLst>
              <a:ext uri="{FF2B5EF4-FFF2-40B4-BE49-F238E27FC236}">
                <a16:creationId xmlns:a16="http://schemas.microsoft.com/office/drawing/2014/main" id="{7866D26F-DF54-4B82-9418-5018A6AA413C}"/>
              </a:ext>
            </a:extLst>
          </p:cNvPr>
          <p:cNvSpPr txBox="1">
            <a:spLocks noChangeArrowheads="1"/>
          </p:cNvSpPr>
          <p:nvPr/>
        </p:nvSpPr>
        <p:spPr bwMode="auto">
          <a:xfrm>
            <a:off x="2955926" y="3754438"/>
            <a:ext cx="213201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algn="ctr" fontAlgn="base">
              <a:spcAft>
                <a:spcPct val="0"/>
              </a:spcAft>
              <a:buClr>
                <a:srgbClr val="82CBDD"/>
              </a:buClr>
              <a:buNone/>
            </a:pPr>
            <a:r>
              <a:rPr lang="en-GB" altLang="en-US" sz="2400">
                <a:solidFill>
                  <a:srgbClr val="000000"/>
                </a:solidFill>
                <a:latin typeface="Myriad Pro" panose="020B0503030403020204" pitchFamily="34" charset="0"/>
                <a:ea typeface="Myriad Pro Semibold"/>
                <a:cs typeface="Myriad Pro Semibold"/>
              </a:rPr>
              <a:t>two 2p coins </a:t>
            </a:r>
          </a:p>
        </p:txBody>
      </p:sp>
      <p:sp>
        <p:nvSpPr>
          <p:cNvPr id="75781" name="TextBox 5">
            <a:extLst>
              <a:ext uri="{FF2B5EF4-FFF2-40B4-BE49-F238E27FC236}">
                <a16:creationId xmlns:a16="http://schemas.microsoft.com/office/drawing/2014/main" id="{B5F24045-398B-4A0A-AD51-8BC48DD95FF6}"/>
              </a:ext>
            </a:extLst>
          </p:cNvPr>
          <p:cNvSpPr txBox="1">
            <a:spLocks noChangeArrowheads="1"/>
          </p:cNvSpPr>
          <p:nvPr/>
        </p:nvSpPr>
        <p:spPr bwMode="auto">
          <a:xfrm>
            <a:off x="5880100" y="3759201"/>
            <a:ext cx="11874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algn="ctr" fontAlgn="base">
              <a:spcAft>
                <a:spcPct val="0"/>
              </a:spcAft>
              <a:buClr>
                <a:srgbClr val="82CBDD"/>
              </a:buClr>
              <a:buNone/>
            </a:pPr>
            <a:r>
              <a:rPr lang="en-GB" altLang="en-US" sz="2400">
                <a:solidFill>
                  <a:srgbClr val="000000"/>
                </a:solidFill>
                <a:latin typeface="Myriad Pro" panose="020B0503030403020204" pitchFamily="34" charset="0"/>
              </a:rPr>
              <a:t>2 + 2</a:t>
            </a:r>
            <a:endParaRPr lang="en-GB" altLang="en-US" sz="2400">
              <a:solidFill>
                <a:srgbClr val="000000"/>
              </a:solidFill>
              <a:latin typeface="Myriad Pro" panose="020B0503030403020204" pitchFamily="34" charset="0"/>
              <a:ea typeface="Myriad Pro Semibold"/>
              <a:cs typeface="Myriad Pro Semibold"/>
            </a:endParaRPr>
          </a:p>
        </p:txBody>
      </p:sp>
      <p:sp>
        <p:nvSpPr>
          <p:cNvPr id="75782" name="TextBox 6">
            <a:extLst>
              <a:ext uri="{FF2B5EF4-FFF2-40B4-BE49-F238E27FC236}">
                <a16:creationId xmlns:a16="http://schemas.microsoft.com/office/drawing/2014/main" id="{EF1872AA-0E81-406C-AD5E-F0A43900A874}"/>
              </a:ext>
            </a:extLst>
          </p:cNvPr>
          <p:cNvSpPr txBox="1">
            <a:spLocks noChangeArrowheads="1"/>
          </p:cNvSpPr>
          <p:nvPr/>
        </p:nvSpPr>
        <p:spPr bwMode="auto">
          <a:xfrm>
            <a:off x="8183564" y="3754438"/>
            <a:ext cx="118903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algn="ctr" fontAlgn="base">
              <a:spcAft>
                <a:spcPct val="0"/>
              </a:spcAft>
              <a:buClr>
                <a:srgbClr val="82CBDD"/>
              </a:buClr>
              <a:buNone/>
            </a:pPr>
            <a:r>
              <a:rPr lang="en-GB" altLang="en-US" sz="2400">
                <a:solidFill>
                  <a:srgbClr val="000000"/>
                </a:solidFill>
                <a:latin typeface="Myriad Pro" panose="020B0503030403020204" pitchFamily="34" charset="0"/>
              </a:rPr>
              <a:t>4</a:t>
            </a:r>
            <a:endParaRPr lang="en-GB" altLang="en-US" sz="2400">
              <a:solidFill>
                <a:srgbClr val="000000"/>
              </a:solidFill>
              <a:latin typeface="Myriad Pro" panose="020B0503030403020204" pitchFamily="34" charset="0"/>
              <a:ea typeface="Myriad Pro Semibold"/>
              <a:cs typeface="Myriad Pro Semibold"/>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Text Placeholder 1">
            <a:extLst>
              <a:ext uri="{FF2B5EF4-FFF2-40B4-BE49-F238E27FC236}">
                <a16:creationId xmlns:a16="http://schemas.microsoft.com/office/drawing/2014/main" id="{38D408F0-10E2-451A-810D-8E1EA6506A93}"/>
              </a:ext>
            </a:extLst>
          </p:cNvPr>
          <p:cNvSpPr>
            <a:spLocks noGrp="1" noChangeArrowheads="1"/>
          </p:cNvSpPr>
          <p:nvPr>
            <p:ph type="body" sz="quarter" idx="11"/>
          </p:nvPr>
        </p:nvSpPr>
        <p:spPr>
          <a:xfrm>
            <a:off x="0" y="0"/>
            <a:ext cx="12192000" cy="630238"/>
          </a:xfrm>
        </p:spPr>
        <p:txBody>
          <a:bodyPr/>
          <a:lstStyle/>
          <a:p>
            <a:pPr marL="0" indent="0">
              <a:tabLst>
                <a:tab pos="2243138" algn="l"/>
              </a:tabLst>
            </a:pPr>
            <a:r>
              <a:rPr lang="en-GB" altLang="en-US">
                <a:latin typeface="Myriad Pro" panose="020B0503030403020204" pitchFamily="34" charset="0"/>
                <a:ea typeface="Myriad Pro" panose="020B0503030403020204" pitchFamily="34" charset="0"/>
                <a:cs typeface="Myriad Pro" panose="020B0503030403020204" pitchFamily="34" charset="0"/>
              </a:rPr>
              <a:t>2.2 Multiplication: equal groups</a:t>
            </a:r>
            <a:r>
              <a:rPr lang="en-US" altLang="en-US">
                <a:latin typeface="Myriad Pro" panose="020B0503030403020204" pitchFamily="34" charset="0"/>
                <a:ea typeface="Myriad Pro" panose="020B0503030403020204" pitchFamily="34" charset="0"/>
                <a:cs typeface="Myriad Pro" panose="020B0503030403020204" pitchFamily="34" charset="0"/>
              </a:rPr>
              <a:t>   </a:t>
            </a:r>
            <a:r>
              <a:rPr lang="en-US" altLang="en-US">
                <a:solidFill>
                  <a:srgbClr val="00628C"/>
                </a:solidFill>
                <a:latin typeface="Myriad Pro" panose="020B0503030403020204" pitchFamily="34" charset="0"/>
                <a:ea typeface="Myriad Pro" panose="020B0503030403020204" pitchFamily="34" charset="0"/>
                <a:cs typeface="Myriad Pro" panose="020B0503030403020204" pitchFamily="34" charset="0"/>
              </a:rPr>
              <a:t>Step 3:4</a:t>
            </a:r>
          </a:p>
        </p:txBody>
      </p:sp>
      <p:pic>
        <p:nvPicPr>
          <p:cNvPr id="77827" name="Picture 3">
            <a:extLst>
              <a:ext uri="{FF2B5EF4-FFF2-40B4-BE49-F238E27FC236}">
                <a16:creationId xmlns:a16="http://schemas.microsoft.com/office/drawing/2014/main" id="{E23D2919-8073-4FC5-88A2-1E23F4AB5F6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70338" y="1989139"/>
            <a:ext cx="4260850" cy="4073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7828" name="TextBox 4">
            <a:extLst>
              <a:ext uri="{FF2B5EF4-FFF2-40B4-BE49-F238E27FC236}">
                <a16:creationId xmlns:a16="http://schemas.microsoft.com/office/drawing/2014/main" id="{000A2D5E-BAD2-46AE-B742-3C8744D38E21}"/>
              </a:ext>
            </a:extLst>
          </p:cNvPr>
          <p:cNvSpPr txBox="1">
            <a:spLocks noChangeArrowheads="1"/>
          </p:cNvSpPr>
          <p:nvPr/>
        </p:nvSpPr>
        <p:spPr bwMode="auto">
          <a:xfrm>
            <a:off x="5049389" y="896939"/>
            <a:ext cx="19773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algn="ctr" fontAlgn="base">
              <a:spcAft>
                <a:spcPct val="0"/>
              </a:spcAft>
              <a:buClr>
                <a:srgbClr val="82CBDD"/>
              </a:buClr>
              <a:buNone/>
            </a:pPr>
            <a:r>
              <a:rPr lang="en-GB" altLang="en-US" sz="2400" dirty="0">
                <a:solidFill>
                  <a:srgbClr val="000000"/>
                </a:solidFill>
                <a:latin typeface="Myriad Pro" panose="020B0503030403020204" pitchFamily="34" charset="0"/>
              </a:rPr>
              <a:t>True or false?</a:t>
            </a:r>
          </a:p>
        </p:txBody>
      </p:sp>
      <p:sp>
        <p:nvSpPr>
          <p:cNvPr id="7" name="TextBox 6">
            <a:extLst>
              <a:ext uri="{FF2B5EF4-FFF2-40B4-BE49-F238E27FC236}">
                <a16:creationId xmlns:a16="http://schemas.microsoft.com/office/drawing/2014/main" id="{536C8CA6-9464-45F7-861F-4713D6415A6B}"/>
              </a:ext>
            </a:extLst>
          </p:cNvPr>
          <p:cNvSpPr txBox="1">
            <a:spLocks noChangeArrowheads="1"/>
          </p:cNvSpPr>
          <p:nvPr/>
        </p:nvSpPr>
        <p:spPr bwMode="auto">
          <a:xfrm>
            <a:off x="9136758" y="1237868"/>
            <a:ext cx="487634"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fontAlgn="base">
              <a:spcAft>
                <a:spcPct val="0"/>
              </a:spcAft>
              <a:buClr>
                <a:srgbClr val="82CBDD"/>
              </a:buClr>
              <a:buNone/>
            </a:pPr>
            <a:r>
              <a:rPr lang="en-GB" altLang="en-US" sz="3000" dirty="0">
                <a:solidFill>
                  <a:srgbClr val="008000"/>
                </a:solidFill>
                <a:latin typeface="Myriad Pro Semibold"/>
                <a:ea typeface="Myriad Pro Semibold"/>
                <a:cs typeface="Myriad Pro Semibold"/>
                <a:sym typeface="Wingdings" panose="05000000000000000000" pitchFamily="2" charset="2"/>
              </a:rPr>
              <a:t></a:t>
            </a:r>
            <a:endParaRPr lang="en-GB" altLang="en-US" sz="3000" dirty="0">
              <a:solidFill>
                <a:srgbClr val="008000"/>
              </a:solidFill>
              <a:latin typeface="Myriad Pro Semibold"/>
              <a:ea typeface="Myriad Pro Semibold"/>
              <a:cs typeface="Myriad Pro Semibold"/>
            </a:endParaRPr>
          </a:p>
        </p:txBody>
      </p:sp>
      <p:sp>
        <p:nvSpPr>
          <p:cNvPr id="2" name="Rectangle 1">
            <a:extLst>
              <a:ext uri="{FF2B5EF4-FFF2-40B4-BE49-F238E27FC236}">
                <a16:creationId xmlns:a16="http://schemas.microsoft.com/office/drawing/2014/main" id="{73EF0F11-304E-4ED4-84A4-80CA0F76B742}"/>
              </a:ext>
            </a:extLst>
          </p:cNvPr>
          <p:cNvSpPr/>
          <p:nvPr/>
        </p:nvSpPr>
        <p:spPr>
          <a:xfrm>
            <a:off x="3811980" y="1294660"/>
            <a:ext cx="4568045" cy="461665"/>
          </a:xfrm>
          <a:prstGeom prst="rect">
            <a:avLst/>
          </a:prstGeom>
        </p:spPr>
        <p:txBody>
          <a:bodyPr wrap="none">
            <a:spAutoFit/>
          </a:bodyPr>
          <a:lstStyle/>
          <a:p>
            <a:pPr algn="ctr" fontAlgn="base">
              <a:spcBef>
                <a:spcPct val="0"/>
              </a:spcBef>
              <a:spcAft>
                <a:spcPct val="0"/>
              </a:spcAft>
              <a:buClr>
                <a:srgbClr val="82CBDD"/>
              </a:buClr>
            </a:pPr>
            <a:r>
              <a:rPr lang="en-US" altLang="en-US" sz="2400" dirty="0">
                <a:solidFill>
                  <a:srgbClr val="000000"/>
                </a:solidFill>
                <a:latin typeface="Myriad Pro" panose="020B0503030403020204" pitchFamily="34" charset="0"/>
                <a:ea typeface="Myriad Pro Semibold"/>
                <a:cs typeface="Myriad Pro Semibold"/>
              </a:rPr>
              <a:t>This picture shows 5 + 5 + 5 + 5</a:t>
            </a:r>
            <a:endParaRPr lang="en-GB" altLang="en-US" sz="2400" dirty="0">
              <a:solidFill>
                <a:srgbClr val="000000"/>
              </a:solidFill>
              <a:latin typeface="Myriad Pro" panose="020B0503030403020204" pitchFamily="34" charset="0"/>
              <a:ea typeface="Myriad Pro Semibold"/>
              <a:cs typeface="Myriad Pro Semibold"/>
            </a:endParaRPr>
          </a:p>
        </p:txBody>
      </p:sp>
      <p:sp>
        <p:nvSpPr>
          <p:cNvPr id="8" name="TextBox 4">
            <a:extLst>
              <a:ext uri="{FF2B5EF4-FFF2-40B4-BE49-F238E27FC236}">
                <a16:creationId xmlns:a16="http://schemas.microsoft.com/office/drawing/2014/main" id="{7174560D-4B08-4F73-8D9B-6611F06B95D7}"/>
              </a:ext>
            </a:extLst>
          </p:cNvPr>
          <p:cNvSpPr txBox="1">
            <a:spLocks noChangeArrowheads="1"/>
          </p:cNvSpPr>
          <p:nvPr/>
        </p:nvSpPr>
        <p:spPr bwMode="auto">
          <a:xfrm>
            <a:off x="8501784" y="1294660"/>
            <a:ext cx="7622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algn="ctr" fontAlgn="base">
              <a:spcAft>
                <a:spcPct val="0"/>
              </a:spcAft>
              <a:buClr>
                <a:srgbClr val="82CBDD"/>
              </a:buClr>
              <a:buNone/>
            </a:pPr>
            <a:r>
              <a:rPr lang="en-GB" altLang="en-US" sz="2400" dirty="0">
                <a:solidFill>
                  <a:srgbClr val="000000"/>
                </a:solidFill>
                <a:latin typeface="Myriad Pro" panose="020B0503030403020204" pitchFamily="34" charset="0"/>
              </a:rPr>
              <a:t>True</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68BEBBBA-AD76-4C47-8E44-81D4F8483556}"/>
              </a:ext>
            </a:extLst>
          </p:cNvPr>
          <p:cNvSpPr>
            <a:spLocks noGrp="1"/>
          </p:cNvSpPr>
          <p:nvPr>
            <p:ph type="ftr" sz="quarter" idx="11"/>
          </p:nvPr>
        </p:nvSpPr>
        <p:spPr/>
        <p:txBody>
          <a:bodyPr/>
          <a:lstStyle/>
          <a:p>
            <a:pPr>
              <a:defRPr/>
            </a:pPr>
            <a:r>
              <a:rPr lang="en-GB" dirty="0"/>
              <a:t>Curriculum Prioritisation for Primary Maths</a:t>
            </a:r>
          </a:p>
        </p:txBody>
      </p:sp>
      <p:sp>
        <p:nvSpPr>
          <p:cNvPr id="5" name="Content Placeholder 10">
            <a:extLst>
              <a:ext uri="{FF2B5EF4-FFF2-40B4-BE49-F238E27FC236}">
                <a16:creationId xmlns:a16="http://schemas.microsoft.com/office/drawing/2014/main" id="{A4191577-7FB3-44A1-AC26-B90834750BC8}"/>
              </a:ext>
            </a:extLst>
          </p:cNvPr>
          <p:cNvSpPr txBox="1">
            <a:spLocks/>
          </p:cNvSpPr>
          <p:nvPr/>
        </p:nvSpPr>
        <p:spPr>
          <a:xfrm>
            <a:off x="594007" y="845820"/>
            <a:ext cx="11140163" cy="3208387"/>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rgbClr val="585858"/>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rgbClr val="585858"/>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buClr>
                <a:srgbClr val="585858"/>
              </a:buClr>
            </a:pPr>
            <a:r>
              <a:rPr lang="en-GB" b="0" i="0" dirty="0">
                <a:solidFill>
                  <a:schemeClr val="tx1">
                    <a:lumMod val="65000"/>
                    <a:lumOff val="35000"/>
                  </a:schemeClr>
                </a:solidFill>
                <a:effectLst/>
              </a:rPr>
              <a:t>The links below take you to the starting slide of each learning outcome.</a:t>
            </a:r>
          </a:p>
        </p:txBody>
      </p:sp>
      <p:graphicFrame>
        <p:nvGraphicFramePr>
          <p:cNvPr id="6" name="Table 5">
            <a:extLst>
              <a:ext uri="{FF2B5EF4-FFF2-40B4-BE49-F238E27FC236}">
                <a16:creationId xmlns:a16="http://schemas.microsoft.com/office/drawing/2014/main" id="{037BAE3D-75EB-48DC-9322-F1A247F8AE2E}"/>
              </a:ext>
            </a:extLst>
          </p:cNvPr>
          <p:cNvGraphicFramePr>
            <a:graphicFrameLocks noGrp="1"/>
          </p:cNvGraphicFramePr>
          <p:nvPr>
            <p:extLst>
              <p:ext uri="{D42A27DB-BD31-4B8C-83A1-F6EECF244321}">
                <p14:modId xmlns:p14="http://schemas.microsoft.com/office/powerpoint/2010/main" val="1328532553"/>
              </p:ext>
            </p:extLst>
          </p:nvPr>
        </p:nvGraphicFramePr>
        <p:xfrm>
          <a:off x="594008" y="1535029"/>
          <a:ext cx="10712127" cy="3556827"/>
        </p:xfrm>
        <a:graphic>
          <a:graphicData uri="http://schemas.openxmlformats.org/drawingml/2006/table">
            <a:tbl>
              <a:tblPr firstRow="1" bandRow="1">
                <a:tableStyleId>{5C22544A-7EE6-4342-B048-85BDC9FD1C3A}</a:tableStyleId>
              </a:tblPr>
              <a:tblGrid>
                <a:gridCol w="929630">
                  <a:extLst>
                    <a:ext uri="{9D8B030D-6E8A-4147-A177-3AD203B41FA5}">
                      <a16:colId xmlns:a16="http://schemas.microsoft.com/office/drawing/2014/main" val="507789682"/>
                    </a:ext>
                  </a:extLst>
                </a:gridCol>
                <a:gridCol w="9782497">
                  <a:extLst>
                    <a:ext uri="{9D8B030D-6E8A-4147-A177-3AD203B41FA5}">
                      <a16:colId xmlns:a16="http://schemas.microsoft.com/office/drawing/2014/main" val="1182114759"/>
                    </a:ext>
                  </a:extLst>
                </a:gridCol>
              </a:tblGrid>
              <a:tr h="370840">
                <a:tc>
                  <a:txBody>
                    <a:bodyPr/>
                    <a:lstStyle/>
                    <a:p>
                      <a:pPr algn="ctr"/>
                      <a:r>
                        <a:rPr lang="en-GB" sz="2000" b="0" dirty="0">
                          <a:solidFill>
                            <a:schemeClr val="tx1">
                              <a:lumMod val="65000"/>
                              <a:lumOff val="35000"/>
                            </a:schemeClr>
                          </a:solidFill>
                          <a:latin typeface="Arial" panose="020B0604020202020204" pitchFamily="34" charset="0"/>
                          <a:cs typeface="Arial" panose="020B0604020202020204" pitchFamily="34" charset="0"/>
                        </a:rPr>
                        <a:t>17</a:t>
                      </a:r>
                    </a:p>
                  </a:txBody>
                  <a:tcPr anchor="ctr">
                    <a:solidFill>
                      <a:srgbClr val="E5F3F2"/>
                    </a:solidFill>
                  </a:tcPr>
                </a:tc>
                <a:tc>
                  <a:txBody>
                    <a:bodyPr/>
                    <a:lstStyle/>
                    <a:p>
                      <a:r>
                        <a:rPr lang="en-GB" sz="2000" b="0" dirty="0">
                          <a:solidFill>
                            <a:schemeClr val="tx1">
                              <a:lumMod val="65000"/>
                              <a:lumOff val="35000"/>
                            </a:schemeClr>
                          </a:solidFill>
                          <a:latin typeface="Arial" panose="020B0604020202020204" pitchFamily="34" charset="0"/>
                          <a:cs typeface="Arial" panose="020B0604020202020204" pitchFamily="34" charset="0"/>
                          <a:hlinkClick r:id="rId3" action="ppaction://hlinksldjump"/>
                        </a:rPr>
                        <a:t>Pupils represent the five times table in different ways</a:t>
                      </a:r>
                      <a:endParaRPr lang="en-GB" sz="2000" b="0"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1814327038"/>
                  </a:ext>
                </a:extLst>
              </a:tr>
              <a:tr h="370840">
                <a:tc>
                  <a:txBody>
                    <a:bodyPr/>
                    <a:lstStyle/>
                    <a:p>
                      <a:pPr algn="ctr"/>
                      <a:r>
                        <a:rPr lang="en-GB" sz="2000" b="0" dirty="0">
                          <a:solidFill>
                            <a:schemeClr val="tx1">
                              <a:lumMod val="65000"/>
                              <a:lumOff val="35000"/>
                            </a:schemeClr>
                          </a:solidFill>
                          <a:latin typeface="Arial" panose="020B0604020202020204" pitchFamily="34" charset="0"/>
                          <a:cs typeface="Arial" panose="020B0604020202020204" pitchFamily="34" charset="0"/>
                        </a:rPr>
                        <a:t>18</a:t>
                      </a:r>
                    </a:p>
                  </a:txBody>
                  <a:tcPr anchor="ctr">
                    <a:solidFill>
                      <a:srgbClr val="E5F3F2"/>
                    </a:solidFill>
                  </a:tcPr>
                </a:tc>
                <a:tc>
                  <a:txBody>
                    <a:bodyPr/>
                    <a:lstStyle/>
                    <a:p>
                      <a:r>
                        <a:rPr lang="en-GB" sz="2000" b="0" dirty="0">
                          <a:solidFill>
                            <a:schemeClr val="tx1">
                              <a:lumMod val="65000"/>
                              <a:lumOff val="35000"/>
                            </a:schemeClr>
                          </a:solidFill>
                          <a:latin typeface="Arial" panose="020B0604020202020204" pitchFamily="34" charset="0"/>
                          <a:cs typeface="Arial" panose="020B0604020202020204" pitchFamily="34" charset="0"/>
                          <a:hlinkClick r:id="rId4" action="ppaction://hlinksldjump"/>
                        </a:rPr>
                        <a:t>Pupils explain the relationship between adjacent multiples of five</a:t>
                      </a:r>
                      <a:endParaRPr lang="en-GB" sz="2000" b="0"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586604893"/>
                  </a:ext>
                </a:extLst>
              </a:tr>
              <a:tr h="370840">
                <a:tc>
                  <a:txBody>
                    <a:bodyPr/>
                    <a:lstStyle/>
                    <a:p>
                      <a:pPr algn="ctr"/>
                      <a:r>
                        <a:rPr lang="en-GB" sz="2000" b="0" dirty="0">
                          <a:solidFill>
                            <a:schemeClr val="tx1">
                              <a:lumMod val="65000"/>
                              <a:lumOff val="35000"/>
                            </a:schemeClr>
                          </a:solidFill>
                          <a:latin typeface="Arial" panose="020B0604020202020204" pitchFamily="34" charset="0"/>
                          <a:cs typeface="Arial" panose="020B0604020202020204" pitchFamily="34" charset="0"/>
                        </a:rPr>
                        <a:t>19</a:t>
                      </a:r>
                    </a:p>
                  </a:txBody>
                  <a:tcPr anchor="ctr">
                    <a:solidFill>
                      <a:srgbClr val="E5F3F2"/>
                    </a:solidFill>
                  </a:tcPr>
                </a:tc>
                <a:tc>
                  <a:txBody>
                    <a:bodyPr/>
                    <a:lstStyle/>
                    <a:p>
                      <a:r>
                        <a:rPr lang="en-GB" sz="2000" b="0" dirty="0">
                          <a:solidFill>
                            <a:schemeClr val="tx1">
                              <a:lumMod val="65000"/>
                              <a:lumOff val="35000"/>
                            </a:schemeClr>
                          </a:solidFill>
                          <a:latin typeface="Arial" panose="020B0604020202020204" pitchFamily="34" charset="0"/>
                          <a:cs typeface="Arial" panose="020B0604020202020204" pitchFamily="34" charset="0"/>
                          <a:hlinkClick r:id="rId5" action="ppaction://hlinksldjump"/>
                        </a:rPr>
                        <a:t>Pupils explain how groups of five and ten are related</a:t>
                      </a:r>
                      <a:endParaRPr lang="en-GB" sz="2000" b="0"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3316485081"/>
                  </a:ext>
                </a:extLst>
              </a:tr>
              <a:tr h="370840">
                <a:tc>
                  <a:txBody>
                    <a:bodyPr/>
                    <a:lstStyle/>
                    <a:p>
                      <a:pPr algn="ctr"/>
                      <a:r>
                        <a:rPr lang="en-GB" sz="2000" b="0" dirty="0">
                          <a:solidFill>
                            <a:schemeClr val="tx1">
                              <a:lumMod val="65000"/>
                              <a:lumOff val="35000"/>
                            </a:schemeClr>
                          </a:solidFill>
                          <a:latin typeface="Arial" panose="020B0604020202020204" pitchFamily="34" charset="0"/>
                          <a:cs typeface="Arial" panose="020B0604020202020204" pitchFamily="34" charset="0"/>
                        </a:rPr>
                        <a:t>20</a:t>
                      </a:r>
                    </a:p>
                  </a:txBody>
                  <a:tcPr anchor="ctr">
                    <a:solidFill>
                      <a:srgbClr val="E5F3F2"/>
                    </a:solidFill>
                  </a:tcPr>
                </a:tc>
                <a:tc>
                  <a:txBody>
                    <a:bodyPr/>
                    <a:lstStyle/>
                    <a:p>
                      <a:r>
                        <a:rPr lang="en-GB" sz="2000" b="0" dirty="0">
                          <a:solidFill>
                            <a:schemeClr val="tx1">
                              <a:lumMod val="65000"/>
                              <a:lumOff val="35000"/>
                            </a:schemeClr>
                          </a:solidFill>
                          <a:latin typeface="Arial" panose="020B0604020202020204" pitchFamily="34" charset="0"/>
                          <a:cs typeface="Arial" panose="020B0604020202020204" pitchFamily="34" charset="0"/>
                          <a:hlinkClick r:id="rId6" action="ppaction://hlinksldjump"/>
                        </a:rPr>
                        <a:t>Pupils explain the relationship between multiples of five and ten</a:t>
                      </a:r>
                      <a:endParaRPr lang="en-GB" sz="2000" b="0"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4015461906"/>
                  </a:ext>
                </a:extLst>
              </a:tr>
              <a:tr h="370840">
                <a:tc>
                  <a:txBody>
                    <a:bodyPr/>
                    <a:lstStyle/>
                    <a:p>
                      <a:pPr algn="ctr"/>
                      <a:r>
                        <a:rPr lang="en-GB" sz="2000" b="0" dirty="0">
                          <a:solidFill>
                            <a:schemeClr val="tx1">
                              <a:lumMod val="65000"/>
                              <a:lumOff val="35000"/>
                            </a:schemeClr>
                          </a:solidFill>
                          <a:latin typeface="Arial" panose="020B0604020202020204" pitchFamily="34" charset="0"/>
                          <a:cs typeface="Arial" panose="020B0604020202020204" pitchFamily="34" charset="0"/>
                        </a:rPr>
                        <a:t>21</a:t>
                      </a:r>
                    </a:p>
                  </a:txBody>
                  <a:tcPr anchor="ctr">
                    <a:solidFill>
                      <a:srgbClr val="E5F3F2"/>
                    </a:solidFill>
                  </a:tcPr>
                </a:tc>
                <a:tc>
                  <a:txBody>
                    <a:bodyPr/>
                    <a:lstStyle/>
                    <a:p>
                      <a:r>
                        <a:rPr lang="en-GB" sz="2000" b="0" dirty="0">
                          <a:solidFill>
                            <a:schemeClr val="tx1">
                              <a:lumMod val="65000"/>
                              <a:lumOff val="35000"/>
                            </a:schemeClr>
                          </a:solidFill>
                          <a:latin typeface="Arial" panose="020B0604020202020204" pitchFamily="34" charset="0"/>
                          <a:cs typeface="Arial" panose="020B0604020202020204" pitchFamily="34" charset="0"/>
                          <a:hlinkClick r:id="rId7" action="ppaction://hlinksldjump"/>
                        </a:rPr>
                        <a:t>Pupils use knowledge of the relationships between the five and ten times tables to solve problems</a:t>
                      </a:r>
                      <a:endParaRPr lang="en-GB" sz="2000" b="0"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807959847"/>
                  </a:ext>
                </a:extLst>
              </a:tr>
              <a:tr h="370840">
                <a:tc>
                  <a:txBody>
                    <a:bodyPr/>
                    <a:lstStyle/>
                    <a:p>
                      <a:pPr algn="ctr"/>
                      <a:r>
                        <a:rPr lang="en-GB" sz="2000" b="0" dirty="0">
                          <a:solidFill>
                            <a:schemeClr val="tx1">
                              <a:lumMod val="65000"/>
                              <a:lumOff val="35000"/>
                            </a:schemeClr>
                          </a:solidFill>
                          <a:latin typeface="Arial" panose="020B0604020202020204" pitchFamily="34" charset="0"/>
                          <a:cs typeface="Arial" panose="020B0604020202020204" pitchFamily="34" charset="0"/>
                        </a:rPr>
                        <a:t>22</a:t>
                      </a:r>
                    </a:p>
                  </a:txBody>
                  <a:tcPr anchor="ctr">
                    <a:solidFill>
                      <a:srgbClr val="E5F3F2"/>
                    </a:solidFill>
                  </a:tcPr>
                </a:tc>
                <a:tc>
                  <a:txBody>
                    <a:bodyPr/>
                    <a:lstStyle/>
                    <a:p>
                      <a:pPr marL="0" marR="0" lvl="0" indent="0" algn="l" defTabSz="914400" rtl="0" eaLnBrk="1" fontAlgn="auto" latinLnBrk="0" hangingPunct="1">
                        <a:lnSpc>
                          <a:spcPct val="120000"/>
                        </a:lnSpc>
                        <a:spcBef>
                          <a:spcPts val="0"/>
                        </a:spcBef>
                        <a:spcAft>
                          <a:spcPts val="0"/>
                        </a:spcAft>
                        <a:buClr>
                          <a:srgbClr val="585858"/>
                        </a:buClr>
                        <a:buSzTx/>
                        <a:buFontTx/>
                        <a:buNone/>
                        <a:tabLst/>
                        <a:defRPr/>
                      </a:pPr>
                      <a:r>
                        <a:rPr lang="en-GB" sz="2000" b="0" dirty="0">
                          <a:solidFill>
                            <a:schemeClr val="tx1">
                              <a:lumMod val="65000"/>
                              <a:lumOff val="35000"/>
                            </a:schemeClr>
                          </a:solidFill>
                          <a:latin typeface="Arial" panose="020B0604020202020204" pitchFamily="34" charset="0"/>
                          <a:cs typeface="Arial" panose="020B0604020202020204" pitchFamily="34" charset="0"/>
                          <a:hlinkClick r:id="rId8" action="ppaction://hlinksldjump"/>
                        </a:rPr>
                        <a:t>Pupils explain how a factor of zero or one affect the product</a:t>
                      </a:r>
                      <a:endParaRPr lang="en-GB" sz="2000" b="0"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3126641231"/>
                  </a:ext>
                </a:extLst>
              </a:tr>
              <a:tr h="370840">
                <a:tc>
                  <a:txBody>
                    <a:bodyPr/>
                    <a:lstStyle/>
                    <a:p>
                      <a:pPr algn="ctr"/>
                      <a:r>
                        <a:rPr lang="en-GB" sz="2000" b="0" dirty="0">
                          <a:solidFill>
                            <a:schemeClr val="tx1">
                              <a:lumMod val="65000"/>
                              <a:lumOff val="35000"/>
                            </a:schemeClr>
                          </a:solidFill>
                          <a:latin typeface="Arial" panose="020B0604020202020204" pitchFamily="34" charset="0"/>
                          <a:cs typeface="Arial" panose="020B0604020202020204" pitchFamily="34" charset="0"/>
                        </a:rPr>
                        <a:t>23</a:t>
                      </a:r>
                    </a:p>
                  </a:txBody>
                  <a:tcPr anchor="ctr">
                    <a:solidFill>
                      <a:srgbClr val="E5F3F2"/>
                    </a:solidFill>
                  </a:tcPr>
                </a:tc>
                <a:tc>
                  <a:txBody>
                    <a:bodyPr/>
                    <a:lstStyle/>
                    <a:p>
                      <a:pPr marL="0" marR="0" lvl="0" indent="0" algn="l" defTabSz="914400" rtl="0" eaLnBrk="1" fontAlgn="auto" latinLnBrk="0" hangingPunct="1">
                        <a:lnSpc>
                          <a:spcPct val="120000"/>
                        </a:lnSpc>
                        <a:spcBef>
                          <a:spcPts val="0"/>
                        </a:spcBef>
                        <a:spcAft>
                          <a:spcPts val="0"/>
                        </a:spcAft>
                        <a:buClr>
                          <a:srgbClr val="585858"/>
                        </a:buClr>
                        <a:buSzTx/>
                        <a:buFontTx/>
                        <a:buNone/>
                        <a:tabLst/>
                        <a:defRPr/>
                      </a:pPr>
                      <a:r>
                        <a:rPr lang="en-GB" sz="2000" b="0" dirty="0">
                          <a:solidFill>
                            <a:schemeClr val="tx1">
                              <a:lumMod val="65000"/>
                              <a:lumOff val="35000"/>
                            </a:schemeClr>
                          </a:solidFill>
                          <a:latin typeface="Arial" panose="020B0604020202020204" pitchFamily="34" charset="0"/>
                          <a:cs typeface="Arial" panose="020B0604020202020204" pitchFamily="34" charset="0"/>
                          <a:hlinkClick r:id="rId9" action="ppaction://hlinksldjump"/>
                        </a:rPr>
                        <a:t>Pupils represent multiplication equations in different ways</a:t>
                      </a:r>
                      <a:endParaRPr lang="en-GB" sz="2000" b="0"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2161841740"/>
                  </a:ext>
                </a:extLst>
              </a:tr>
              <a:tr h="370840">
                <a:tc>
                  <a:txBody>
                    <a:bodyPr/>
                    <a:lstStyle/>
                    <a:p>
                      <a:pPr algn="ctr"/>
                      <a:r>
                        <a:rPr lang="en-GB" sz="2000" b="0" dirty="0">
                          <a:solidFill>
                            <a:schemeClr val="tx1">
                              <a:lumMod val="65000"/>
                              <a:lumOff val="35000"/>
                            </a:schemeClr>
                          </a:solidFill>
                          <a:latin typeface="Arial" panose="020B0604020202020204" pitchFamily="34" charset="0"/>
                          <a:cs typeface="Arial" panose="020B0604020202020204" pitchFamily="34" charset="0"/>
                        </a:rPr>
                        <a:t>24</a:t>
                      </a:r>
                    </a:p>
                  </a:txBody>
                  <a:tcPr anchor="ctr">
                    <a:solidFill>
                      <a:srgbClr val="E5F3F2"/>
                    </a:solidFill>
                  </a:tcPr>
                </a:tc>
                <a:tc>
                  <a:txBody>
                    <a:bodyPr/>
                    <a:lstStyle/>
                    <a:p>
                      <a:pPr marL="0" marR="0" lvl="0" indent="0" algn="l" defTabSz="914400" rtl="0" eaLnBrk="1" fontAlgn="auto" latinLnBrk="0" hangingPunct="1">
                        <a:lnSpc>
                          <a:spcPct val="120000"/>
                        </a:lnSpc>
                        <a:spcBef>
                          <a:spcPts val="0"/>
                        </a:spcBef>
                        <a:spcAft>
                          <a:spcPts val="0"/>
                        </a:spcAft>
                        <a:buClr>
                          <a:srgbClr val="585858"/>
                        </a:buClr>
                        <a:buSzTx/>
                        <a:buFontTx/>
                        <a:buNone/>
                        <a:tabLst/>
                        <a:defRPr/>
                      </a:pPr>
                      <a:r>
                        <a:rPr lang="en-GB" sz="2000" b="0" dirty="0">
                          <a:solidFill>
                            <a:schemeClr val="tx1">
                              <a:lumMod val="65000"/>
                              <a:lumOff val="35000"/>
                            </a:schemeClr>
                          </a:solidFill>
                          <a:latin typeface="Arial" panose="020B0604020202020204" pitchFamily="34" charset="0"/>
                          <a:cs typeface="Arial" panose="020B0604020202020204" pitchFamily="34" charset="0"/>
                          <a:hlinkClick r:id="rId10" action="ppaction://hlinksldjump"/>
                        </a:rPr>
                        <a:t>Pupils use knowledge of the two, five and ten times tables to solve problems (1)</a:t>
                      </a:r>
                      <a:endParaRPr lang="en-GB" sz="2000" b="0"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2649666569"/>
                  </a:ext>
                </a:extLst>
              </a:tr>
            </a:tbl>
          </a:graphicData>
        </a:graphic>
      </p:graphicFrame>
      <p:sp>
        <p:nvSpPr>
          <p:cNvPr id="7" name="Action Button: Return 6">
            <a:hlinkClick r:id="rId11" action="ppaction://hlinksldjump" highlightClick="1"/>
            <a:extLst>
              <a:ext uri="{FF2B5EF4-FFF2-40B4-BE49-F238E27FC236}">
                <a16:creationId xmlns:a16="http://schemas.microsoft.com/office/drawing/2014/main" id="{2570C625-E476-4A8C-BF3D-99D1E479925B}"/>
              </a:ext>
            </a:extLst>
          </p:cNvPr>
          <p:cNvSpPr/>
          <p:nvPr/>
        </p:nvSpPr>
        <p:spPr>
          <a:xfrm>
            <a:off x="633613" y="5641919"/>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
        <p:nvSpPr>
          <p:cNvPr id="2" name="TextBox 1">
            <a:extLst>
              <a:ext uri="{FF2B5EF4-FFF2-40B4-BE49-F238E27FC236}">
                <a16:creationId xmlns:a16="http://schemas.microsoft.com/office/drawing/2014/main" id="{8CEE4455-BFAA-47B1-A1C6-8DC3C9CE865C}"/>
              </a:ext>
            </a:extLst>
          </p:cNvPr>
          <p:cNvSpPr txBox="1"/>
          <p:nvPr/>
        </p:nvSpPr>
        <p:spPr>
          <a:xfrm>
            <a:off x="1382041" y="5587852"/>
            <a:ext cx="10352129" cy="461665"/>
          </a:xfrm>
          <a:prstGeom prst="rect">
            <a:avLst/>
          </a:prstGeom>
          <a:noFill/>
        </p:spPr>
        <p:txBody>
          <a:bodyPr wrap="square" rtlCol="0">
            <a:spAutoFit/>
          </a:bodyPr>
          <a:lstStyle/>
          <a:p>
            <a:r>
              <a:rPr lang="en-GB" sz="2400" dirty="0">
                <a:solidFill>
                  <a:schemeClr val="tx1">
                    <a:lumMod val="65000"/>
                    <a:lumOff val="35000"/>
                  </a:schemeClr>
                </a:solidFill>
                <a:latin typeface="Arial" panose="020B0604020202020204" pitchFamily="34" charset="0"/>
                <a:cs typeface="Arial" panose="020B0604020202020204" pitchFamily="34" charset="0"/>
              </a:rPr>
              <a:t>Click the arrow button to return to this Contents slide.</a:t>
            </a:r>
          </a:p>
        </p:txBody>
      </p:sp>
      <p:sp>
        <p:nvSpPr>
          <p:cNvPr id="4" name="Title 3">
            <a:extLst>
              <a:ext uri="{FF2B5EF4-FFF2-40B4-BE49-F238E27FC236}">
                <a16:creationId xmlns:a16="http://schemas.microsoft.com/office/drawing/2014/main" id="{EB238C35-3C03-4D16-99F1-BBF34DEA3727}"/>
              </a:ext>
            </a:extLst>
          </p:cNvPr>
          <p:cNvSpPr>
            <a:spLocks noGrp="1"/>
          </p:cNvSpPr>
          <p:nvPr>
            <p:ph type="title" idx="4294967295"/>
          </p:nvPr>
        </p:nvSpPr>
        <p:spPr>
          <a:xfrm>
            <a:off x="594008" y="246063"/>
            <a:ext cx="11140163" cy="426170"/>
          </a:xfrm>
        </p:spPr>
        <p:txBody>
          <a:bodyPr>
            <a:normAutofit fontScale="90000"/>
          </a:bodyPr>
          <a:lstStyle/>
          <a:p>
            <a:r>
              <a:rPr lang="en-GB" dirty="0">
                <a:solidFill>
                  <a:schemeClr val="bg1"/>
                </a:solidFill>
              </a:rPr>
              <a:t>Contents</a:t>
            </a:r>
          </a:p>
        </p:txBody>
      </p:sp>
    </p:spTree>
    <p:extLst>
      <p:ext uri="{BB962C8B-B14F-4D97-AF65-F5344CB8AC3E}">
        <p14:creationId xmlns:p14="http://schemas.microsoft.com/office/powerpoint/2010/main" val="102507998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Text Placeholder 1">
            <a:extLst>
              <a:ext uri="{FF2B5EF4-FFF2-40B4-BE49-F238E27FC236}">
                <a16:creationId xmlns:a16="http://schemas.microsoft.com/office/drawing/2014/main" id="{060787AB-97E2-436B-BBBA-C8C1233C2081}"/>
              </a:ext>
            </a:extLst>
          </p:cNvPr>
          <p:cNvSpPr>
            <a:spLocks noGrp="1" noChangeArrowheads="1"/>
          </p:cNvSpPr>
          <p:nvPr>
            <p:ph type="body" sz="quarter" idx="11"/>
          </p:nvPr>
        </p:nvSpPr>
        <p:spPr>
          <a:xfrm>
            <a:off x="0" y="-12700"/>
            <a:ext cx="12192000" cy="630238"/>
          </a:xfrm>
        </p:spPr>
        <p:txBody>
          <a:bodyPr/>
          <a:lstStyle/>
          <a:p>
            <a:pPr marL="0" indent="0">
              <a:tabLst>
                <a:tab pos="2243138" algn="l"/>
              </a:tabLst>
            </a:pPr>
            <a:r>
              <a:rPr lang="en-GB" altLang="en-US">
                <a:latin typeface="Myriad Pro" panose="020B0503030403020204" pitchFamily="34" charset="0"/>
                <a:ea typeface="Myriad Pro" panose="020B0503030403020204" pitchFamily="34" charset="0"/>
                <a:cs typeface="Myriad Pro" panose="020B0503030403020204" pitchFamily="34" charset="0"/>
              </a:rPr>
              <a:t>2.2 Multiplication: equal groups</a:t>
            </a:r>
            <a:r>
              <a:rPr lang="en-US" altLang="en-US">
                <a:latin typeface="Myriad Pro" panose="020B0503030403020204" pitchFamily="34" charset="0"/>
                <a:ea typeface="Myriad Pro" panose="020B0503030403020204" pitchFamily="34" charset="0"/>
                <a:cs typeface="Myriad Pro" panose="020B0503030403020204" pitchFamily="34" charset="0"/>
              </a:rPr>
              <a:t>   </a:t>
            </a:r>
            <a:r>
              <a:rPr lang="en-US" altLang="en-US">
                <a:solidFill>
                  <a:srgbClr val="00628C"/>
                </a:solidFill>
                <a:latin typeface="Myriad Pro" panose="020B0503030403020204" pitchFamily="34" charset="0"/>
                <a:ea typeface="Myriad Pro" panose="020B0503030403020204" pitchFamily="34" charset="0"/>
                <a:cs typeface="Myriad Pro" panose="020B0503030403020204" pitchFamily="34" charset="0"/>
              </a:rPr>
              <a:t>Step 3:4</a:t>
            </a:r>
          </a:p>
        </p:txBody>
      </p:sp>
      <p:pic>
        <p:nvPicPr>
          <p:cNvPr id="79875" name="Picture 3">
            <a:extLst>
              <a:ext uri="{FF2B5EF4-FFF2-40B4-BE49-F238E27FC236}">
                <a16:creationId xmlns:a16="http://schemas.microsoft.com/office/drawing/2014/main" id="{5FC7F45B-5EAE-4DF5-BDB5-589BA3D57C3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76464" y="2780929"/>
            <a:ext cx="7839075" cy="1616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9876" name="TextBox 4">
            <a:extLst>
              <a:ext uri="{FF2B5EF4-FFF2-40B4-BE49-F238E27FC236}">
                <a16:creationId xmlns:a16="http://schemas.microsoft.com/office/drawing/2014/main" id="{6CEB6CBF-631B-4035-B764-63EAB6BCC724}"/>
              </a:ext>
            </a:extLst>
          </p:cNvPr>
          <p:cNvSpPr txBox="1">
            <a:spLocks noChangeArrowheads="1"/>
          </p:cNvSpPr>
          <p:nvPr/>
        </p:nvSpPr>
        <p:spPr bwMode="auto">
          <a:xfrm>
            <a:off x="2509015" y="896939"/>
            <a:ext cx="7058087" cy="13480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algn="ctr" fontAlgn="base">
              <a:spcAft>
                <a:spcPct val="0"/>
              </a:spcAft>
              <a:buClr>
                <a:srgbClr val="82CBDD"/>
              </a:buClr>
              <a:buNone/>
            </a:pPr>
            <a:r>
              <a:rPr lang="en-GB" altLang="en-US" sz="2400" dirty="0">
                <a:solidFill>
                  <a:srgbClr val="000000"/>
                </a:solidFill>
                <a:latin typeface="Myriad Pro" panose="020B0503030403020204" pitchFamily="34" charset="0"/>
              </a:rPr>
              <a:t>True or false?</a:t>
            </a:r>
          </a:p>
          <a:p>
            <a:pPr algn="ctr" fontAlgn="base">
              <a:spcAft>
                <a:spcPct val="0"/>
              </a:spcAft>
              <a:buClr>
                <a:srgbClr val="82CBDD"/>
              </a:buClr>
              <a:buNone/>
            </a:pPr>
            <a:r>
              <a:rPr lang="en-US" altLang="en-US" sz="2400" dirty="0">
                <a:solidFill>
                  <a:srgbClr val="000000"/>
                </a:solidFill>
                <a:latin typeface="Myriad Pro" panose="020B0503030403020204" pitchFamily="34" charset="0"/>
                <a:ea typeface="Myriad Pro Semibold"/>
                <a:cs typeface="Myriad Pro Semibold"/>
              </a:rPr>
              <a:t>There are 6 groups of 2. </a:t>
            </a:r>
            <a:r>
              <a:rPr lang="en-GB" sz="2400" dirty="0">
                <a:solidFill>
                  <a:srgbClr val="000000"/>
                </a:solidFill>
                <a:latin typeface="Myriad Pro" panose="020B0503030403020204" pitchFamily="34" charset="0"/>
              </a:rPr>
              <a:t>We can write this as 6 + 6.</a:t>
            </a:r>
          </a:p>
          <a:p>
            <a:pPr algn="ctr" fontAlgn="base">
              <a:spcAft>
                <a:spcPct val="0"/>
              </a:spcAft>
              <a:buClr>
                <a:srgbClr val="82CBDD"/>
              </a:buClr>
              <a:buNone/>
            </a:pPr>
            <a:endParaRPr lang="en-GB" altLang="en-US" sz="2400" dirty="0">
              <a:solidFill>
                <a:srgbClr val="000000"/>
              </a:solidFill>
              <a:latin typeface="Myriad Pro" panose="020B0503030403020204" pitchFamily="34" charset="0"/>
              <a:ea typeface="Myriad Pro Semibold"/>
              <a:cs typeface="Myriad Pro Semibold"/>
            </a:endParaRPr>
          </a:p>
        </p:txBody>
      </p:sp>
      <p:sp>
        <p:nvSpPr>
          <p:cNvPr id="6" name="TextBox 5">
            <a:extLst>
              <a:ext uri="{FF2B5EF4-FFF2-40B4-BE49-F238E27FC236}">
                <a16:creationId xmlns:a16="http://schemas.microsoft.com/office/drawing/2014/main" id="{3B1BA37A-BD4E-4F9E-8A7E-CDC527033866}"/>
              </a:ext>
            </a:extLst>
          </p:cNvPr>
          <p:cNvSpPr txBox="1">
            <a:spLocks noChangeArrowheads="1"/>
          </p:cNvSpPr>
          <p:nvPr/>
        </p:nvSpPr>
        <p:spPr bwMode="auto">
          <a:xfrm>
            <a:off x="10164565" y="1283977"/>
            <a:ext cx="487634"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fontAlgn="base">
              <a:spcAft>
                <a:spcPct val="0"/>
              </a:spcAft>
              <a:buClr>
                <a:srgbClr val="82CBDD"/>
              </a:buClr>
              <a:buNone/>
            </a:pPr>
            <a:r>
              <a:rPr lang="en-GB" altLang="en-US" sz="3000" dirty="0">
                <a:solidFill>
                  <a:srgbClr val="008000"/>
                </a:solidFill>
                <a:latin typeface="Myriad Pro Semibold"/>
                <a:ea typeface="Myriad Pro Semibold"/>
                <a:cs typeface="Myriad Pro Semibold"/>
                <a:sym typeface="Wingdings" panose="05000000000000000000" pitchFamily="2" charset="2"/>
              </a:rPr>
              <a:t></a:t>
            </a:r>
            <a:endParaRPr lang="en-GB" altLang="en-US" sz="3000" dirty="0">
              <a:solidFill>
                <a:srgbClr val="008000"/>
              </a:solidFill>
              <a:latin typeface="Myriad Pro Semibold"/>
              <a:ea typeface="Myriad Pro Semibold"/>
              <a:cs typeface="Myriad Pro Semibold"/>
            </a:endParaRPr>
          </a:p>
        </p:txBody>
      </p:sp>
      <p:sp>
        <p:nvSpPr>
          <p:cNvPr id="8" name="TextBox 4">
            <a:extLst>
              <a:ext uri="{FF2B5EF4-FFF2-40B4-BE49-F238E27FC236}">
                <a16:creationId xmlns:a16="http://schemas.microsoft.com/office/drawing/2014/main" id="{C3481D5B-13C7-4821-9D9D-8E3E5B4206E8}"/>
              </a:ext>
            </a:extLst>
          </p:cNvPr>
          <p:cNvSpPr txBox="1">
            <a:spLocks noChangeArrowheads="1"/>
          </p:cNvSpPr>
          <p:nvPr/>
        </p:nvSpPr>
        <p:spPr bwMode="auto">
          <a:xfrm>
            <a:off x="9529591" y="1340769"/>
            <a:ext cx="7622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algn="ctr" fontAlgn="base">
              <a:spcAft>
                <a:spcPct val="0"/>
              </a:spcAft>
              <a:buClr>
                <a:srgbClr val="82CBDD"/>
              </a:buClr>
              <a:buNone/>
            </a:pPr>
            <a:r>
              <a:rPr lang="en-GB" altLang="en-US" sz="2400" dirty="0">
                <a:solidFill>
                  <a:srgbClr val="000000"/>
                </a:solidFill>
                <a:latin typeface="Myriad Pro" panose="020B0503030403020204" pitchFamily="34" charset="0"/>
              </a:rPr>
              <a:t>True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a:t>
            </a:r>
            <a:r>
              <a:rPr lang="en-GB" sz="2400" b="1" dirty="0"/>
              <a:t>2</a:t>
            </a:r>
            <a:r>
              <a:rPr lang="en-GB" sz="2400" b="1" i="0" u="none" strike="noStrike" dirty="0">
                <a:effectLst/>
              </a:rPr>
              <a:t>, Unit </a:t>
            </a:r>
            <a:r>
              <a:rPr lang="en-GB" sz="2400" b="1" dirty="0"/>
              <a:t>5</a:t>
            </a:r>
            <a:r>
              <a:rPr lang="en-GB" sz="2400" b="1" i="0" u="none" strike="noStrike" dirty="0">
                <a:effectLst/>
              </a:rPr>
              <a:t>, Learning Outcome </a:t>
            </a:r>
            <a:r>
              <a:rPr lang="en-GB" sz="2400" b="1" dirty="0"/>
              <a:t>4</a:t>
            </a:r>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639541256"/>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4</a:t>
                      </a:r>
                    </a:p>
                  </a:txBody>
                  <a:tcPr anchor="ctr">
                    <a:solidFill>
                      <a:srgbClr val="327473"/>
                    </a:solidFill>
                  </a:tcPr>
                </a:tc>
                <a:extLst>
                  <a:ext uri="{0D108BD9-81ED-4DB2-BD59-A6C34878D82A}">
                    <a16:rowId xmlns:a16="http://schemas.microsoft.com/office/drawing/2014/main" val="2928509842"/>
                  </a:ext>
                </a:extLst>
              </a:tr>
              <a:tr h="1607131">
                <a:tc>
                  <a:txBody>
                    <a:bodyPr/>
                    <a:lstStyle/>
                    <a:p>
                      <a:r>
                        <a:rPr lang="en-GB" sz="2400" b="1" dirty="0">
                          <a:solidFill>
                            <a:schemeClr val="tx1">
                              <a:lumMod val="65000"/>
                              <a:lumOff val="35000"/>
                            </a:schemeClr>
                          </a:solidFill>
                          <a:latin typeface="Arial" panose="020B0604020202020204" pitchFamily="34" charset="0"/>
                          <a:cs typeface="Arial" panose="020B0604020202020204" pitchFamily="34" charset="0"/>
                        </a:rPr>
                        <a:t>Pupils represent equal groups as repeated addition and multiplication</a:t>
                      </a: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92059163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2, Unit 5, Learning Outcome 4</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pic>
        <p:nvPicPr>
          <p:cNvPr id="7" name="Picture Placeholder 6">
            <a:extLst>
              <a:ext uri="{FF2B5EF4-FFF2-40B4-BE49-F238E27FC236}">
                <a16:creationId xmlns:a16="http://schemas.microsoft.com/office/drawing/2014/main" id="{8C609EDE-63DA-45E5-89D0-212B34C609CE}"/>
              </a:ext>
            </a:extLst>
          </p:cNvPr>
          <p:cNvPicPr>
            <a:picLocks noGrp="1" noChangeAspect="1"/>
          </p:cNvPicPr>
          <p:nvPr>
            <p:ph type="pic" sz="quarter" idx="12"/>
          </p:nvPr>
        </p:nvPicPr>
        <p:blipFill>
          <a:blip r:embed="rId3">
            <a:extLst>
              <a:ext uri="{28A0092B-C50C-407E-A947-70E740481C1C}">
                <a14:useLocalDpi xmlns:a14="http://schemas.microsoft.com/office/drawing/2010/main" val="0"/>
              </a:ext>
            </a:extLst>
          </a:blip>
          <a:srcRect t="222" b="222"/>
          <a:stretch>
            <a:fillRect/>
          </a:stretch>
        </p:blipFill>
        <p:spPr/>
      </p:pic>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a:lnSpc>
                <a:spcPct val="120000"/>
              </a:lnSpc>
              <a:buClr>
                <a:srgbClr val="585858"/>
              </a:buClr>
            </a:pPr>
            <a:r>
              <a:rPr lang="en-GB" sz="2000" dirty="0"/>
              <a:t>Additional teacher guidance for this outcome should be read first and can be found in this segment of the NCETM Primary Mastery Professional Development Materials:</a:t>
            </a:r>
          </a:p>
          <a:p>
            <a:pPr>
              <a:lnSpc>
                <a:spcPct val="120000"/>
              </a:lnSpc>
              <a:buClr>
                <a:srgbClr val="585858"/>
              </a:buClr>
            </a:pPr>
            <a:r>
              <a:rPr lang="en-GB" sz="2000" dirty="0">
                <a:hlinkClick r:id="rId4"/>
              </a:rPr>
              <a:t>2.2 Structures: multiplication representing equal groups</a:t>
            </a:r>
            <a:endParaRPr lang="en-GB" sz="2000" dirty="0"/>
          </a:p>
          <a:p>
            <a:pPr>
              <a:lnSpc>
                <a:spcPct val="120000"/>
              </a:lnSpc>
              <a:buClr>
                <a:srgbClr val="585858"/>
              </a:buClr>
            </a:pPr>
            <a:r>
              <a:rPr lang="en-GB" sz="2000" dirty="0"/>
              <a:t>The spine materials are divided into ‘teaching points’ and ‘steps in learning’.</a:t>
            </a:r>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2702386044"/>
              </p:ext>
            </p:extLst>
          </p:nvPr>
        </p:nvGraphicFramePr>
        <p:xfrm>
          <a:off x="4514850" y="4258491"/>
          <a:ext cx="6886575" cy="79248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319314">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319314">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4</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4:1 - 4:2</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17-19</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5"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91718508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Text Placeholder 1">
            <a:extLst>
              <a:ext uri="{FF2B5EF4-FFF2-40B4-BE49-F238E27FC236}">
                <a16:creationId xmlns:a16="http://schemas.microsoft.com/office/drawing/2014/main" id="{DBCF457A-A9A7-4C2A-A42B-15E4BDFF8A91}"/>
              </a:ext>
            </a:extLst>
          </p:cNvPr>
          <p:cNvSpPr>
            <a:spLocks noGrp="1" noChangeArrowheads="1"/>
          </p:cNvSpPr>
          <p:nvPr>
            <p:ph type="body" sz="quarter" idx="11"/>
          </p:nvPr>
        </p:nvSpPr>
        <p:spPr>
          <a:xfrm>
            <a:off x="0" y="0"/>
            <a:ext cx="12192000" cy="630238"/>
          </a:xfrm>
        </p:spPr>
        <p:txBody>
          <a:bodyPr/>
          <a:lstStyle/>
          <a:p>
            <a:pPr marL="0" indent="0">
              <a:tabLst>
                <a:tab pos="2243138" algn="l"/>
              </a:tabLst>
            </a:pPr>
            <a:r>
              <a:rPr lang="en-GB" altLang="en-US">
                <a:latin typeface="Myriad Pro" panose="020B0503030403020204" pitchFamily="34" charset="0"/>
                <a:ea typeface="Myriad Pro" panose="020B0503030403020204" pitchFamily="34" charset="0"/>
                <a:cs typeface="Myriad Pro" panose="020B0503030403020204" pitchFamily="34" charset="0"/>
              </a:rPr>
              <a:t>2.2 Multiplication: equal groups</a:t>
            </a:r>
            <a:r>
              <a:rPr lang="en-US" altLang="en-US">
                <a:latin typeface="Myriad Pro" panose="020B0503030403020204" pitchFamily="34" charset="0"/>
                <a:ea typeface="Myriad Pro" panose="020B0503030403020204" pitchFamily="34" charset="0"/>
                <a:cs typeface="Myriad Pro" panose="020B0503030403020204" pitchFamily="34" charset="0"/>
              </a:rPr>
              <a:t>   </a:t>
            </a:r>
            <a:r>
              <a:rPr lang="en-US" altLang="en-US">
                <a:solidFill>
                  <a:srgbClr val="00628C"/>
                </a:solidFill>
                <a:latin typeface="Myriad Pro" panose="020B0503030403020204" pitchFamily="34" charset="0"/>
                <a:ea typeface="Myriad Pro" panose="020B0503030403020204" pitchFamily="34" charset="0"/>
                <a:cs typeface="Myriad Pro" panose="020B0503030403020204" pitchFamily="34" charset="0"/>
              </a:rPr>
              <a:t>Step 4:1</a:t>
            </a:r>
          </a:p>
        </p:txBody>
      </p:sp>
      <p:pic>
        <p:nvPicPr>
          <p:cNvPr id="81923" name="Picture 3">
            <a:extLst>
              <a:ext uri="{FF2B5EF4-FFF2-40B4-BE49-F238E27FC236}">
                <a16:creationId xmlns:a16="http://schemas.microsoft.com/office/drawing/2014/main" id="{2DEBDA54-FAE8-436F-A23B-A86D057090A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76464" y="1311276"/>
            <a:ext cx="7839075" cy="326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2">
            <a:extLst>
              <a:ext uri="{FF2B5EF4-FFF2-40B4-BE49-F238E27FC236}">
                <a16:creationId xmlns:a16="http://schemas.microsoft.com/office/drawing/2014/main" id="{6585EF1D-D379-403F-A0EB-DA8C8AA0D975}"/>
              </a:ext>
            </a:extLst>
          </p:cNvPr>
          <p:cNvSpPr>
            <a:spLocks noChangeArrowheads="1"/>
          </p:cNvSpPr>
          <p:nvPr/>
        </p:nvSpPr>
        <p:spPr bwMode="auto">
          <a:xfrm>
            <a:off x="3366219" y="5229226"/>
            <a:ext cx="144462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fontAlgn="base">
              <a:spcAft>
                <a:spcPct val="0"/>
              </a:spcAft>
              <a:buNone/>
            </a:pPr>
            <a:r>
              <a:rPr lang="en-GB" altLang="en-US" sz="2400" dirty="0">
                <a:solidFill>
                  <a:srgbClr val="000000"/>
                </a:solidFill>
                <a:latin typeface="Myriad Pro" panose="020B0503030403020204" pitchFamily="34" charset="0"/>
              </a:rPr>
              <a:t>5 + 5 + 5</a:t>
            </a:r>
          </a:p>
        </p:txBody>
      </p:sp>
      <p:sp>
        <p:nvSpPr>
          <p:cNvPr id="5" name="Rectangle 4">
            <a:extLst>
              <a:ext uri="{FF2B5EF4-FFF2-40B4-BE49-F238E27FC236}">
                <a16:creationId xmlns:a16="http://schemas.microsoft.com/office/drawing/2014/main" id="{5C6CA177-AC01-460D-8250-49DA04B079C7}"/>
              </a:ext>
            </a:extLst>
          </p:cNvPr>
          <p:cNvSpPr>
            <a:spLocks noChangeArrowheads="1"/>
          </p:cNvSpPr>
          <p:nvPr/>
        </p:nvSpPr>
        <p:spPr bwMode="auto">
          <a:xfrm>
            <a:off x="7752185" y="5229226"/>
            <a:ext cx="89800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fontAlgn="base">
              <a:spcAft>
                <a:spcPct val="0"/>
              </a:spcAft>
              <a:buNone/>
            </a:pPr>
            <a:r>
              <a:rPr lang="en-GB" altLang="en-US" sz="2400" dirty="0">
                <a:solidFill>
                  <a:srgbClr val="000000"/>
                </a:solidFill>
                <a:latin typeface="Myriad Pro" panose="020B0503030403020204" pitchFamily="34" charset="0"/>
              </a:rPr>
              <a:t>3 × 5</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Text Placeholder 1">
            <a:extLst>
              <a:ext uri="{FF2B5EF4-FFF2-40B4-BE49-F238E27FC236}">
                <a16:creationId xmlns:a16="http://schemas.microsoft.com/office/drawing/2014/main" id="{EED157D1-7C11-4D10-86B2-B2B6B4B65F0F}"/>
              </a:ext>
            </a:extLst>
          </p:cNvPr>
          <p:cNvSpPr>
            <a:spLocks noGrp="1" noChangeArrowheads="1"/>
          </p:cNvSpPr>
          <p:nvPr>
            <p:ph type="body" sz="quarter" idx="11"/>
          </p:nvPr>
        </p:nvSpPr>
        <p:spPr>
          <a:xfrm>
            <a:off x="0" y="0"/>
            <a:ext cx="12192000" cy="630238"/>
          </a:xfrm>
        </p:spPr>
        <p:txBody>
          <a:bodyPr/>
          <a:lstStyle/>
          <a:p>
            <a:pPr marL="0" indent="0">
              <a:tabLst>
                <a:tab pos="2243138" algn="l"/>
              </a:tabLst>
            </a:pPr>
            <a:r>
              <a:rPr lang="en-GB" altLang="en-US">
                <a:latin typeface="Myriad Pro" panose="020B0503030403020204" pitchFamily="34" charset="0"/>
                <a:ea typeface="Myriad Pro" panose="020B0503030403020204" pitchFamily="34" charset="0"/>
                <a:cs typeface="Myriad Pro" panose="020B0503030403020204" pitchFamily="34" charset="0"/>
              </a:rPr>
              <a:t>2.2 Multiplication: equal groups</a:t>
            </a:r>
            <a:r>
              <a:rPr lang="en-US" altLang="en-US">
                <a:latin typeface="Myriad Pro" panose="020B0503030403020204" pitchFamily="34" charset="0"/>
                <a:ea typeface="Myriad Pro" panose="020B0503030403020204" pitchFamily="34" charset="0"/>
                <a:cs typeface="Myriad Pro" panose="020B0503030403020204" pitchFamily="34" charset="0"/>
              </a:rPr>
              <a:t>   </a:t>
            </a:r>
            <a:r>
              <a:rPr lang="en-US" altLang="en-US">
                <a:solidFill>
                  <a:srgbClr val="00628C"/>
                </a:solidFill>
                <a:latin typeface="Myriad Pro" panose="020B0503030403020204" pitchFamily="34" charset="0"/>
                <a:ea typeface="Myriad Pro" panose="020B0503030403020204" pitchFamily="34" charset="0"/>
                <a:cs typeface="Myriad Pro" panose="020B0503030403020204" pitchFamily="34" charset="0"/>
              </a:rPr>
              <a:t>Step 4:1</a:t>
            </a:r>
          </a:p>
        </p:txBody>
      </p:sp>
      <p:pic>
        <p:nvPicPr>
          <p:cNvPr id="83971" name="Picture 3">
            <a:extLst>
              <a:ext uri="{FF2B5EF4-FFF2-40B4-BE49-F238E27FC236}">
                <a16:creationId xmlns:a16="http://schemas.microsoft.com/office/drawing/2014/main" id="{962A5541-733D-4C77-886E-819AF46704D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46300" y="2852738"/>
            <a:ext cx="7907338"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2">
            <a:extLst>
              <a:ext uri="{FF2B5EF4-FFF2-40B4-BE49-F238E27FC236}">
                <a16:creationId xmlns:a16="http://schemas.microsoft.com/office/drawing/2014/main" id="{B202C22B-F001-4906-AD16-FD2F58B8ACD5}"/>
              </a:ext>
            </a:extLst>
          </p:cNvPr>
          <p:cNvSpPr>
            <a:spLocks noChangeArrowheads="1"/>
          </p:cNvSpPr>
          <p:nvPr/>
        </p:nvSpPr>
        <p:spPr bwMode="auto">
          <a:xfrm>
            <a:off x="2816150" y="4754564"/>
            <a:ext cx="26581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fontAlgn="base">
              <a:spcAft>
                <a:spcPct val="0"/>
              </a:spcAft>
              <a:buNone/>
            </a:pPr>
            <a:r>
              <a:rPr lang="en-GB" altLang="en-US" sz="2400" dirty="0">
                <a:solidFill>
                  <a:srgbClr val="000000"/>
                </a:solidFill>
                <a:latin typeface="Myriad Pro" panose="020B0503030403020204" pitchFamily="34" charset="0"/>
              </a:rPr>
              <a:t>10 + 10 + 10 + 10</a:t>
            </a:r>
          </a:p>
        </p:txBody>
      </p:sp>
      <p:sp>
        <p:nvSpPr>
          <p:cNvPr id="5" name="Rectangle 4">
            <a:extLst>
              <a:ext uri="{FF2B5EF4-FFF2-40B4-BE49-F238E27FC236}">
                <a16:creationId xmlns:a16="http://schemas.microsoft.com/office/drawing/2014/main" id="{DE0567D3-3811-468C-B165-7199394545B8}"/>
              </a:ext>
            </a:extLst>
          </p:cNvPr>
          <p:cNvSpPr>
            <a:spLocks noChangeArrowheads="1"/>
          </p:cNvSpPr>
          <p:nvPr/>
        </p:nvSpPr>
        <p:spPr bwMode="auto">
          <a:xfrm>
            <a:off x="7673603" y="4767264"/>
            <a:ext cx="106471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fontAlgn="base">
              <a:spcAft>
                <a:spcPct val="0"/>
              </a:spcAft>
              <a:buNone/>
            </a:pPr>
            <a:r>
              <a:rPr lang="en-GB" altLang="en-US" sz="2400" dirty="0">
                <a:solidFill>
                  <a:srgbClr val="000000"/>
                </a:solidFill>
                <a:latin typeface="Myriad Pro" panose="020B0503030403020204" pitchFamily="34" charset="0"/>
              </a:rPr>
              <a:t>4 × 10</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FEB49C82-AF58-4F73-80DE-F028EC7D01BD}"/>
              </a:ext>
            </a:extLst>
          </p:cNvPr>
          <p:cNvSpPr txBox="1"/>
          <p:nvPr/>
        </p:nvSpPr>
        <p:spPr>
          <a:xfrm>
            <a:off x="2793414" y="4347673"/>
            <a:ext cx="1351902" cy="600164"/>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32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3 × 5</a:t>
            </a:r>
          </a:p>
        </p:txBody>
      </p:sp>
      <p:sp>
        <p:nvSpPr>
          <p:cNvPr id="13" name="TextBox 12">
            <a:extLst>
              <a:ext uri="{FF2B5EF4-FFF2-40B4-BE49-F238E27FC236}">
                <a16:creationId xmlns:a16="http://schemas.microsoft.com/office/drawing/2014/main" id="{57E5F81C-E529-4C06-B830-12FAE7078EFE}"/>
              </a:ext>
            </a:extLst>
          </p:cNvPr>
          <p:cNvSpPr txBox="1"/>
          <p:nvPr/>
        </p:nvSpPr>
        <p:spPr>
          <a:xfrm>
            <a:off x="2492583" y="3693763"/>
            <a:ext cx="1946406" cy="584775"/>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32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5 + 5 + 5</a:t>
            </a:r>
          </a:p>
        </p:txBody>
      </p:sp>
      <p:sp>
        <p:nvSpPr>
          <p:cNvPr id="14" name="TextBox 13">
            <a:extLst>
              <a:ext uri="{FF2B5EF4-FFF2-40B4-BE49-F238E27FC236}">
                <a16:creationId xmlns:a16="http://schemas.microsoft.com/office/drawing/2014/main" id="{73DB64EE-07FC-4384-AA8A-5CF7D22C916D}"/>
              </a:ext>
            </a:extLst>
          </p:cNvPr>
          <p:cNvSpPr txBox="1"/>
          <p:nvPr/>
        </p:nvSpPr>
        <p:spPr>
          <a:xfrm>
            <a:off x="1470790" y="5014249"/>
            <a:ext cx="3989992" cy="600164"/>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32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5 + 5 + 5 = 3 × 5</a:t>
            </a:r>
          </a:p>
        </p:txBody>
      </p:sp>
      <p:pic>
        <p:nvPicPr>
          <p:cNvPr id="15" name="Picture 14">
            <a:extLst>
              <a:ext uri="{FF2B5EF4-FFF2-40B4-BE49-F238E27FC236}">
                <a16:creationId xmlns:a16="http://schemas.microsoft.com/office/drawing/2014/main" id="{3A6BAD48-92A8-48A3-9634-B5E5B04E3652}"/>
              </a:ext>
            </a:extLst>
          </p:cNvPr>
          <p:cNvPicPr>
            <a:picLocks noChangeAspect="1"/>
          </p:cNvPicPr>
          <p:nvPr/>
        </p:nvPicPr>
        <p:blipFill>
          <a:blip r:embed="rId4"/>
          <a:stretch>
            <a:fillRect/>
          </a:stretch>
        </p:blipFill>
        <p:spPr>
          <a:xfrm>
            <a:off x="2476635" y="2499648"/>
            <a:ext cx="1775148" cy="1072892"/>
          </a:xfrm>
          <a:prstGeom prst="rect">
            <a:avLst/>
          </a:prstGeom>
        </p:spPr>
      </p:pic>
      <p:pic>
        <p:nvPicPr>
          <p:cNvPr id="16" name="Picture 15">
            <a:extLst>
              <a:ext uri="{FF2B5EF4-FFF2-40B4-BE49-F238E27FC236}">
                <a16:creationId xmlns:a16="http://schemas.microsoft.com/office/drawing/2014/main" id="{7C0D9BB4-78DC-4690-B6AC-F46811489F74}"/>
              </a:ext>
            </a:extLst>
          </p:cNvPr>
          <p:cNvPicPr>
            <a:picLocks noChangeAspect="1"/>
          </p:cNvPicPr>
          <p:nvPr/>
        </p:nvPicPr>
        <p:blipFill>
          <a:blip r:embed="rId4"/>
          <a:stretch>
            <a:fillRect/>
          </a:stretch>
        </p:blipFill>
        <p:spPr>
          <a:xfrm>
            <a:off x="4278363" y="2499648"/>
            <a:ext cx="1775148" cy="1072892"/>
          </a:xfrm>
          <a:prstGeom prst="rect">
            <a:avLst/>
          </a:prstGeom>
        </p:spPr>
      </p:pic>
      <p:pic>
        <p:nvPicPr>
          <p:cNvPr id="17" name="Picture 16">
            <a:extLst>
              <a:ext uri="{FF2B5EF4-FFF2-40B4-BE49-F238E27FC236}">
                <a16:creationId xmlns:a16="http://schemas.microsoft.com/office/drawing/2014/main" id="{84BAF046-AD1A-4B3E-AFA2-E7EE0AC91A87}"/>
              </a:ext>
            </a:extLst>
          </p:cNvPr>
          <p:cNvPicPr>
            <a:picLocks noChangeAspect="1"/>
          </p:cNvPicPr>
          <p:nvPr/>
        </p:nvPicPr>
        <p:blipFill>
          <a:blip r:embed="rId4"/>
          <a:stretch>
            <a:fillRect/>
          </a:stretch>
        </p:blipFill>
        <p:spPr>
          <a:xfrm>
            <a:off x="643744" y="2499648"/>
            <a:ext cx="1775148" cy="1072892"/>
          </a:xfrm>
          <a:prstGeom prst="rect">
            <a:avLst/>
          </a:prstGeom>
        </p:spPr>
      </p:pic>
      <p:sp>
        <p:nvSpPr>
          <p:cNvPr id="3" name="Title 2">
            <a:extLst>
              <a:ext uri="{FF2B5EF4-FFF2-40B4-BE49-F238E27FC236}">
                <a16:creationId xmlns:a16="http://schemas.microsoft.com/office/drawing/2014/main" id="{E5F840D5-625B-4E26-A171-8C3150AA96B2}"/>
              </a:ext>
            </a:extLst>
          </p:cNvPr>
          <p:cNvSpPr>
            <a:spLocks noGrp="1"/>
          </p:cNvSpPr>
          <p:nvPr>
            <p:ph type="title"/>
          </p:nvPr>
        </p:nvSpPr>
        <p:spPr/>
        <p:txBody>
          <a:bodyPr/>
          <a:lstStyle/>
          <a:p>
            <a:r>
              <a:rPr lang="en-GB" dirty="0"/>
              <a:t>2MD-1 Multiplication as repeated addition</a:t>
            </a:r>
          </a:p>
        </p:txBody>
      </p:sp>
      <p:sp>
        <p:nvSpPr>
          <p:cNvPr id="5" name="TextBox 19">
            <a:extLst>
              <a:ext uri="{FF2B5EF4-FFF2-40B4-BE49-F238E27FC236}">
                <a16:creationId xmlns:a16="http://schemas.microsoft.com/office/drawing/2014/main" id="{572ACB13-0BF4-43C1-B1DC-9FED7FBE0D9B}"/>
              </a:ext>
            </a:extLst>
          </p:cNvPr>
          <p:cNvSpPr txBox="1"/>
          <p:nvPr/>
        </p:nvSpPr>
        <p:spPr>
          <a:xfrm>
            <a:off x="2249537" y="5822151"/>
            <a:ext cx="7337376" cy="400110"/>
          </a:xfrm>
          <a:prstGeom prst="rect">
            <a:avLst/>
          </a:prstGeom>
          <a:solidFill>
            <a:schemeClr val="accent2"/>
          </a:solidFill>
          <a:ln w="12700">
            <a:noFill/>
          </a:ln>
        </p:spPr>
        <p:txBody>
          <a:bodyPr wrap="square" rtlCol="0">
            <a:spAutoFit/>
          </a:bodyPr>
          <a:lstStyle>
            <a:defPPr>
              <a:defRPr lang="en-GB"/>
            </a:defPPr>
            <a:lvl1pPr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4572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9144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3pPr>
            <a:lvl4pPr marL="13716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4pPr>
            <a:lvl5pPr marL="18288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5pPr>
            <a:lvl6pPr marL="2286000" algn="l" defTabSz="914400" rtl="0" eaLnBrk="1" latinLnBrk="0" hangingPunct="1">
              <a:defRPr sz="2800" kern="1200">
                <a:solidFill>
                  <a:schemeClr val="tx1"/>
                </a:solidFill>
                <a:latin typeface="Arial" panose="020B0604020202020204" pitchFamily="34" charset="0"/>
                <a:ea typeface="+mn-ea"/>
                <a:cs typeface="+mn-cs"/>
              </a:defRPr>
            </a:lvl6pPr>
            <a:lvl7pPr marL="2743200" algn="l" defTabSz="914400" rtl="0" eaLnBrk="1" latinLnBrk="0" hangingPunct="1">
              <a:defRPr sz="2800" kern="1200">
                <a:solidFill>
                  <a:schemeClr val="tx1"/>
                </a:solidFill>
                <a:latin typeface="Arial" panose="020B0604020202020204" pitchFamily="34" charset="0"/>
                <a:ea typeface="+mn-ea"/>
                <a:cs typeface="+mn-cs"/>
              </a:defRPr>
            </a:lvl7pPr>
            <a:lvl8pPr marL="3200400" algn="l" defTabSz="914400" rtl="0" eaLnBrk="1" latinLnBrk="0" hangingPunct="1">
              <a:defRPr sz="2800" kern="1200">
                <a:solidFill>
                  <a:schemeClr val="tx1"/>
                </a:solidFill>
                <a:latin typeface="Arial" panose="020B0604020202020204" pitchFamily="34" charset="0"/>
                <a:ea typeface="+mn-ea"/>
                <a:cs typeface="+mn-cs"/>
              </a:defRPr>
            </a:lvl8pPr>
            <a:lvl9pPr marL="3657600" algn="l" defTabSz="914400" rtl="0" eaLnBrk="1" latinLnBrk="0" hangingPunct="1">
              <a:defRPr sz="2800" kern="1200">
                <a:solidFill>
                  <a:schemeClr val="tx1"/>
                </a:solidFill>
                <a:latin typeface="Arial" panose="020B0604020202020204" pitchFamily="34" charset="0"/>
                <a:ea typeface="+mn-ea"/>
                <a:cs typeface="+mn-cs"/>
              </a:defRPr>
            </a:lvl9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US"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W</a:t>
            </a:r>
            <a:r>
              <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e can represent repeated addition using multiplication.</a:t>
            </a:r>
          </a:p>
        </p:txBody>
      </p:sp>
      <p:sp>
        <p:nvSpPr>
          <p:cNvPr id="2" name="Content Placeholder 2">
            <a:extLst>
              <a:ext uri="{FF2B5EF4-FFF2-40B4-BE49-F238E27FC236}">
                <a16:creationId xmlns:a16="http://schemas.microsoft.com/office/drawing/2014/main" id="{E960D28A-57DB-4230-9CA3-4CB9418A1522}"/>
              </a:ext>
            </a:extLst>
          </p:cNvPr>
          <p:cNvSpPr txBox="1">
            <a:spLocks/>
          </p:cNvSpPr>
          <p:nvPr/>
        </p:nvSpPr>
        <p:spPr>
          <a:xfrm>
            <a:off x="6225324" y="2018811"/>
            <a:ext cx="5390389" cy="232886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How could we represent the equal groups using a </a:t>
            </a:r>
            <a:r>
              <a:rPr kumimoji="0" lang="en-GB" sz="2000" b="0" i="1" u="none" strike="noStrike" kern="1200" cap="none" spc="0" normalizeH="0" baseline="0" noProof="0" dirty="0">
                <a:ln>
                  <a:noFill/>
                </a:ln>
                <a:solidFill>
                  <a:srgbClr val="585858"/>
                </a:solidFill>
                <a:effectLst/>
                <a:uLnTx/>
                <a:uFillTx/>
                <a:latin typeface="Arial"/>
                <a:ea typeface="+mn-ea"/>
                <a:cs typeface="+mn-cs"/>
              </a:rPr>
              <a:t>multiplication</a:t>
            </a:r>
            <a:r>
              <a:rPr kumimoji="0" lang="en-GB" sz="2000" b="0" i="0" u="none" strike="noStrike" kern="1200" cap="none" spc="0" normalizeH="0" baseline="0" noProof="0" dirty="0">
                <a:ln>
                  <a:noFill/>
                </a:ln>
                <a:solidFill>
                  <a:srgbClr val="585858"/>
                </a:solidFill>
                <a:effectLst/>
                <a:uLnTx/>
                <a:uFillTx/>
                <a:latin typeface="Arial"/>
                <a:ea typeface="+mn-ea"/>
                <a:cs typeface="+mn-cs"/>
              </a:rPr>
              <a:t> expression?</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What does the 3 mean? What does the 5 mean?</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Read the final equation. Do you agree that 5 plus 5 plus 5 is equal to 3 times 5? Why?</a:t>
            </a: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spTree>
    <p:custDataLst>
      <p:tags r:id="rId1"/>
    </p:custDataLst>
    <p:extLst>
      <p:ext uri="{BB962C8B-B14F-4D97-AF65-F5344CB8AC3E}">
        <p14:creationId xmlns:p14="http://schemas.microsoft.com/office/powerpoint/2010/main" val="8590516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4"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3312334-D9B8-400D-8953-B8A79BDD20E9}"/>
              </a:ext>
            </a:extLst>
          </p:cNvPr>
          <p:cNvSpPr>
            <a:spLocks noGrp="1"/>
          </p:cNvSpPr>
          <p:nvPr>
            <p:ph type="title"/>
          </p:nvPr>
        </p:nvSpPr>
        <p:spPr/>
        <p:txBody>
          <a:bodyPr/>
          <a:lstStyle/>
          <a:p>
            <a:r>
              <a:rPr lang="en-GB" dirty="0"/>
              <a:t>2MD-1 Multiplication as repeated addition</a:t>
            </a:r>
          </a:p>
        </p:txBody>
      </p:sp>
      <p:sp>
        <p:nvSpPr>
          <p:cNvPr id="73732" name="TextBox 3">
            <a:extLst>
              <a:ext uri="{FF2B5EF4-FFF2-40B4-BE49-F238E27FC236}">
                <a16:creationId xmlns:a16="http://schemas.microsoft.com/office/drawing/2014/main" id="{487003CD-5B7E-4290-A7E9-4E5FA65E8B19}"/>
              </a:ext>
            </a:extLst>
          </p:cNvPr>
          <p:cNvSpPr txBox="1">
            <a:spLocks noChangeArrowheads="1"/>
          </p:cNvSpPr>
          <p:nvPr/>
        </p:nvSpPr>
        <p:spPr bwMode="auto">
          <a:xfrm>
            <a:off x="2952629" y="1588423"/>
            <a:ext cx="81304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altLang="en-US" sz="2400" b="0" i="0" u="none" strike="noStrike" kern="1200" cap="none" spc="0" normalizeH="0" baseline="0" noProof="0" dirty="0">
                <a:ln>
                  <a:noFill/>
                </a:ln>
                <a:solidFill>
                  <a:srgbClr val="000000"/>
                </a:solidFill>
                <a:effectLst/>
                <a:uLnTx/>
                <a:uFillTx/>
                <a:latin typeface="Myriad Pro" panose="020B0503030403020204" pitchFamily="34" charset="0"/>
                <a:ea typeface="+mn-ea"/>
                <a:cs typeface="+mn-cs"/>
              </a:rPr>
              <a:t>2 + 5</a:t>
            </a:r>
            <a:endParaRPr kumimoji="0" lang="en-GB" altLang="en-US" sz="2400" b="0" i="0" u="none" strike="noStrike" kern="1200" cap="none" spc="0" normalizeH="0" baseline="0" noProof="0" dirty="0">
              <a:ln>
                <a:noFill/>
              </a:ln>
              <a:solidFill>
                <a:srgbClr val="000000"/>
              </a:solidFill>
              <a:effectLst/>
              <a:uLnTx/>
              <a:uFillTx/>
              <a:latin typeface="Myriad Pro" panose="020B0503030403020204" pitchFamily="34" charset="0"/>
              <a:ea typeface="Myriad Pro Semibold"/>
              <a:cs typeface="Myriad Pro Semibold"/>
            </a:endParaRPr>
          </a:p>
        </p:txBody>
      </p:sp>
      <p:sp>
        <p:nvSpPr>
          <p:cNvPr id="73733" name="TextBox 4">
            <a:extLst>
              <a:ext uri="{FF2B5EF4-FFF2-40B4-BE49-F238E27FC236}">
                <a16:creationId xmlns:a16="http://schemas.microsoft.com/office/drawing/2014/main" id="{32C55F49-03C8-46FC-A48E-38123ACB2305}"/>
              </a:ext>
            </a:extLst>
          </p:cNvPr>
          <p:cNvSpPr txBox="1">
            <a:spLocks noChangeArrowheads="1"/>
          </p:cNvSpPr>
          <p:nvPr/>
        </p:nvSpPr>
        <p:spPr bwMode="auto">
          <a:xfrm>
            <a:off x="2952629" y="2428211"/>
            <a:ext cx="81304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altLang="en-US" sz="2400" b="0" i="0" u="none" strike="noStrike" kern="1200" cap="none" spc="0" normalizeH="0" baseline="0" noProof="0" dirty="0">
                <a:ln>
                  <a:noFill/>
                </a:ln>
                <a:solidFill>
                  <a:srgbClr val="000000"/>
                </a:solidFill>
                <a:effectLst/>
                <a:uLnTx/>
                <a:uFillTx/>
                <a:latin typeface="Myriad Pro" panose="020B0503030403020204" pitchFamily="34" charset="0"/>
                <a:ea typeface="+mn-ea"/>
                <a:cs typeface="+mn-cs"/>
              </a:rPr>
              <a:t>5 + 2</a:t>
            </a:r>
            <a:endParaRPr kumimoji="0" lang="en-GB" altLang="en-US" sz="2400" b="0" i="0" u="none" strike="noStrike" kern="1200" cap="none" spc="0" normalizeH="0" baseline="0" noProof="0" dirty="0">
              <a:ln>
                <a:noFill/>
              </a:ln>
              <a:solidFill>
                <a:srgbClr val="000000"/>
              </a:solidFill>
              <a:effectLst/>
              <a:uLnTx/>
              <a:uFillTx/>
              <a:latin typeface="Myriad Pro" panose="020B0503030403020204" pitchFamily="34" charset="0"/>
              <a:ea typeface="Myriad Pro Semibold"/>
              <a:cs typeface="Myriad Pro Semibold"/>
            </a:endParaRPr>
          </a:p>
        </p:txBody>
      </p:sp>
      <p:sp>
        <p:nvSpPr>
          <p:cNvPr id="73734" name="TextBox 5">
            <a:extLst>
              <a:ext uri="{FF2B5EF4-FFF2-40B4-BE49-F238E27FC236}">
                <a16:creationId xmlns:a16="http://schemas.microsoft.com/office/drawing/2014/main" id="{4177BDBF-86B0-4E23-8B1D-022FBFA7E8B9}"/>
              </a:ext>
            </a:extLst>
          </p:cNvPr>
          <p:cNvSpPr txBox="1">
            <a:spLocks noChangeArrowheads="1"/>
          </p:cNvSpPr>
          <p:nvPr/>
        </p:nvSpPr>
        <p:spPr bwMode="auto">
          <a:xfrm>
            <a:off x="2952629" y="3267998"/>
            <a:ext cx="81304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altLang="en-US" sz="2400" b="0" i="0" u="none" strike="noStrike" kern="1200" cap="none" spc="0" normalizeH="0" baseline="0" noProof="0" dirty="0">
                <a:ln>
                  <a:noFill/>
                </a:ln>
                <a:solidFill>
                  <a:srgbClr val="000000"/>
                </a:solidFill>
                <a:effectLst/>
                <a:uLnTx/>
                <a:uFillTx/>
                <a:latin typeface="Myriad Pro" panose="020B0503030403020204" pitchFamily="34" charset="0"/>
                <a:ea typeface="+mn-ea"/>
                <a:cs typeface="+mn-cs"/>
              </a:rPr>
              <a:t>5 + 5</a:t>
            </a:r>
            <a:endParaRPr kumimoji="0" lang="en-GB" altLang="en-US" sz="2400" b="0" i="0" u="none" strike="noStrike" kern="1200" cap="none" spc="0" normalizeH="0" baseline="0" noProof="0" dirty="0">
              <a:ln>
                <a:noFill/>
              </a:ln>
              <a:solidFill>
                <a:srgbClr val="000000"/>
              </a:solidFill>
              <a:effectLst/>
              <a:uLnTx/>
              <a:uFillTx/>
              <a:latin typeface="Myriad Pro" panose="020B0503030403020204" pitchFamily="34" charset="0"/>
              <a:ea typeface="Myriad Pro Semibold"/>
              <a:cs typeface="Myriad Pro Semibold"/>
            </a:endParaRPr>
          </a:p>
        </p:txBody>
      </p:sp>
      <p:sp>
        <p:nvSpPr>
          <p:cNvPr id="73735" name="TextBox 6">
            <a:extLst>
              <a:ext uri="{FF2B5EF4-FFF2-40B4-BE49-F238E27FC236}">
                <a16:creationId xmlns:a16="http://schemas.microsoft.com/office/drawing/2014/main" id="{A0122373-68E3-4BD4-8267-3B811894C7AC}"/>
              </a:ext>
            </a:extLst>
          </p:cNvPr>
          <p:cNvSpPr txBox="1">
            <a:spLocks noChangeArrowheads="1"/>
          </p:cNvSpPr>
          <p:nvPr/>
        </p:nvSpPr>
        <p:spPr bwMode="auto">
          <a:xfrm>
            <a:off x="2245704" y="4107786"/>
            <a:ext cx="22268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altLang="en-US" sz="2400" b="0" i="0" u="none" strike="noStrike" kern="1200" cap="none" spc="0" normalizeH="0" baseline="0" noProof="0" dirty="0">
                <a:ln>
                  <a:noFill/>
                </a:ln>
                <a:solidFill>
                  <a:srgbClr val="000000"/>
                </a:solidFill>
                <a:effectLst/>
                <a:uLnTx/>
                <a:uFillTx/>
                <a:latin typeface="Myriad Pro" panose="020B0503030403020204" pitchFamily="34" charset="0"/>
                <a:ea typeface="Myriad Pro Semibold"/>
                <a:cs typeface="Myriad Pro Semibold"/>
              </a:rPr>
              <a:t>2 + 2 + 2 + 2 + 2</a:t>
            </a:r>
          </a:p>
        </p:txBody>
      </p:sp>
      <p:sp>
        <p:nvSpPr>
          <p:cNvPr id="8" name="Oval 7">
            <a:extLst>
              <a:ext uri="{FF2B5EF4-FFF2-40B4-BE49-F238E27FC236}">
                <a16:creationId xmlns:a16="http://schemas.microsoft.com/office/drawing/2014/main" id="{EEBFFC6F-22F8-4E23-AB42-7EBBB38AC905}"/>
              </a:ext>
            </a:extLst>
          </p:cNvPr>
          <p:cNvSpPr>
            <a:spLocks noChangeArrowheads="1"/>
          </p:cNvSpPr>
          <p:nvPr/>
        </p:nvSpPr>
        <p:spPr bwMode="auto">
          <a:xfrm>
            <a:off x="2909889" y="3163223"/>
            <a:ext cx="898525" cy="682625"/>
          </a:xfrm>
          <a:prstGeom prst="ellipse">
            <a:avLst/>
          </a:prstGeom>
          <a:noFill/>
          <a:ln w="28575" algn="ctr">
            <a:solidFill>
              <a:srgbClr val="00628C"/>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US" altLang="en-US" sz="28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10" name="TextBox 5">
            <a:extLst>
              <a:ext uri="{FF2B5EF4-FFF2-40B4-BE49-F238E27FC236}">
                <a16:creationId xmlns:a16="http://schemas.microsoft.com/office/drawing/2014/main" id="{7B23BA3D-8507-4325-96B9-6E1B71AD98DC}"/>
              </a:ext>
            </a:extLst>
          </p:cNvPr>
          <p:cNvSpPr txBox="1">
            <a:spLocks noChangeArrowheads="1"/>
          </p:cNvSpPr>
          <p:nvPr/>
        </p:nvSpPr>
        <p:spPr bwMode="auto">
          <a:xfrm>
            <a:off x="2952629" y="4945037"/>
            <a:ext cx="81304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altLang="en-US" sz="2400" b="0" i="0" u="none" strike="noStrike" kern="1200" cap="none" spc="0" normalizeH="0" baseline="0" noProof="0" dirty="0">
                <a:ln>
                  <a:noFill/>
                </a:ln>
                <a:solidFill>
                  <a:srgbClr val="000000"/>
                </a:solidFill>
                <a:effectLst/>
                <a:uLnTx/>
                <a:uFillTx/>
                <a:latin typeface="Myriad Pro" panose="020B0503030403020204" pitchFamily="34" charset="0"/>
                <a:ea typeface="+mn-ea"/>
                <a:cs typeface="+mn-cs"/>
              </a:rPr>
              <a:t>2 × 5</a:t>
            </a:r>
            <a:endParaRPr kumimoji="0" lang="en-GB" altLang="en-US" sz="2400" b="0" i="0" u="none" strike="noStrike" kern="1200" cap="none" spc="0" normalizeH="0" baseline="0" noProof="0" dirty="0">
              <a:ln>
                <a:noFill/>
              </a:ln>
              <a:solidFill>
                <a:srgbClr val="000000"/>
              </a:solidFill>
              <a:effectLst/>
              <a:uLnTx/>
              <a:uFillTx/>
              <a:latin typeface="Myriad Pro" panose="020B0503030403020204" pitchFamily="34" charset="0"/>
              <a:ea typeface="Myriad Pro Semibold"/>
              <a:cs typeface="Myriad Pro Semibold"/>
            </a:endParaRPr>
          </a:p>
        </p:txBody>
      </p:sp>
      <p:sp>
        <p:nvSpPr>
          <p:cNvPr id="12" name="Oval 11">
            <a:extLst>
              <a:ext uri="{FF2B5EF4-FFF2-40B4-BE49-F238E27FC236}">
                <a16:creationId xmlns:a16="http://schemas.microsoft.com/office/drawing/2014/main" id="{DA6F4A94-AF47-4759-BF04-83D75DD67EB7}"/>
              </a:ext>
            </a:extLst>
          </p:cNvPr>
          <p:cNvSpPr>
            <a:spLocks noChangeArrowheads="1"/>
          </p:cNvSpPr>
          <p:nvPr/>
        </p:nvSpPr>
        <p:spPr bwMode="auto">
          <a:xfrm>
            <a:off x="2909889" y="4870852"/>
            <a:ext cx="898525" cy="682625"/>
          </a:xfrm>
          <a:prstGeom prst="ellipse">
            <a:avLst/>
          </a:prstGeom>
          <a:noFill/>
          <a:ln w="28575" algn="ctr">
            <a:solidFill>
              <a:srgbClr val="00628C"/>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US" altLang="en-US" sz="28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5" name="Content Placeholder 2">
            <a:extLst>
              <a:ext uri="{FF2B5EF4-FFF2-40B4-BE49-F238E27FC236}">
                <a16:creationId xmlns:a16="http://schemas.microsoft.com/office/drawing/2014/main" id="{F7049F83-CBBE-46B3-A3C8-92A8988988F9}"/>
              </a:ext>
            </a:extLst>
          </p:cNvPr>
          <p:cNvSpPr txBox="1">
            <a:spLocks/>
          </p:cNvSpPr>
          <p:nvPr/>
        </p:nvSpPr>
        <p:spPr>
          <a:xfrm>
            <a:off x="6192013" y="1428750"/>
            <a:ext cx="5195126" cy="4230550"/>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ctr" defTabSz="914400" rtl="0" eaLnBrk="0" fontAlgn="base" latinLnBrk="0" hangingPunct="0">
              <a:lnSpc>
                <a:spcPct val="120000"/>
              </a:lnSpc>
              <a:spcBef>
                <a:spcPts val="600"/>
              </a:spcBef>
              <a:spcAft>
                <a:spcPts val="600"/>
              </a:spcAft>
              <a:buClr>
                <a:srgbClr val="585858"/>
              </a:buClr>
              <a:buSzTx/>
              <a:buFont typeface="Arial" panose="020B0604020202020204" pitchFamily="34" charset="0"/>
              <a:buNone/>
              <a:tabLst/>
              <a:defRPr/>
            </a:pPr>
            <a:r>
              <a:rPr kumimoji="0" lang="en-GB" sz="2000" b="0" i="1" u="none" strike="noStrike" kern="1200" cap="none" spc="0" normalizeH="0" baseline="0" noProof="0" dirty="0">
                <a:ln>
                  <a:noFill/>
                </a:ln>
                <a:solidFill>
                  <a:srgbClr val="585858"/>
                </a:solidFill>
                <a:effectLst/>
                <a:uLnTx/>
                <a:uFillTx/>
                <a:latin typeface="Arial"/>
                <a:ea typeface="+mn-ea"/>
                <a:cs typeface="+mn-cs"/>
              </a:rPr>
              <a:t>There are 2 groups of 5.</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Which expressions match this statement?</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Can you draw a picture of this?</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Can you draw pictures to match the other expressions? </a:t>
            </a: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2" grpId="0" animBg="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a:t>
            </a:r>
            <a:r>
              <a:rPr lang="en-GB" sz="2400" b="1" dirty="0"/>
              <a:t>2</a:t>
            </a:r>
            <a:r>
              <a:rPr lang="en-GB" sz="2400" b="1" i="0" u="none" strike="noStrike" dirty="0">
                <a:effectLst/>
              </a:rPr>
              <a:t>, Unit </a:t>
            </a:r>
            <a:r>
              <a:rPr lang="en-GB" sz="2400" b="1" dirty="0"/>
              <a:t>5</a:t>
            </a:r>
            <a:r>
              <a:rPr lang="en-GB" sz="2400" b="1" i="0" u="none" strike="noStrike" dirty="0">
                <a:effectLst/>
              </a:rPr>
              <a:t>, Learning Outcome </a:t>
            </a:r>
            <a:r>
              <a:rPr lang="en-GB" sz="2400" b="1" dirty="0"/>
              <a:t>5</a:t>
            </a:r>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1236190127"/>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5</a:t>
                      </a:r>
                    </a:p>
                  </a:txBody>
                  <a:tcPr anchor="ctr">
                    <a:solidFill>
                      <a:srgbClr val="327473"/>
                    </a:solidFill>
                  </a:tcPr>
                </a:tc>
                <a:extLst>
                  <a:ext uri="{0D108BD9-81ED-4DB2-BD59-A6C34878D82A}">
                    <a16:rowId xmlns:a16="http://schemas.microsoft.com/office/drawing/2014/main" val="2928509842"/>
                  </a:ext>
                </a:extLst>
              </a:tr>
              <a:tr h="1607131">
                <a:tc>
                  <a:txBody>
                    <a:bodyPr/>
                    <a:lstStyle/>
                    <a:p>
                      <a:r>
                        <a:rPr lang="en-GB" sz="2400" b="1" dirty="0">
                          <a:solidFill>
                            <a:schemeClr val="tx1">
                              <a:lumMod val="65000"/>
                              <a:lumOff val="35000"/>
                            </a:schemeClr>
                          </a:solidFill>
                          <a:latin typeface="Arial" panose="020B0604020202020204" pitchFamily="34" charset="0"/>
                          <a:cs typeface="Arial" panose="020B0604020202020204" pitchFamily="34" charset="0"/>
                        </a:rPr>
                        <a:t>Pupils represent equal groups as multiplication</a:t>
                      </a: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65964142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2, Unit 5, Learning Outcome 5</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pic>
        <p:nvPicPr>
          <p:cNvPr id="7" name="Picture Placeholder 6">
            <a:extLst>
              <a:ext uri="{FF2B5EF4-FFF2-40B4-BE49-F238E27FC236}">
                <a16:creationId xmlns:a16="http://schemas.microsoft.com/office/drawing/2014/main" id="{8C609EDE-63DA-45E5-89D0-212B34C609CE}"/>
              </a:ext>
            </a:extLst>
          </p:cNvPr>
          <p:cNvPicPr>
            <a:picLocks noGrp="1" noChangeAspect="1"/>
          </p:cNvPicPr>
          <p:nvPr>
            <p:ph type="pic" sz="quarter" idx="12"/>
          </p:nvPr>
        </p:nvPicPr>
        <p:blipFill>
          <a:blip r:embed="rId3">
            <a:extLst>
              <a:ext uri="{28A0092B-C50C-407E-A947-70E740481C1C}">
                <a14:useLocalDpi xmlns:a14="http://schemas.microsoft.com/office/drawing/2010/main" val="0"/>
              </a:ext>
            </a:extLst>
          </a:blip>
          <a:srcRect t="222" b="222"/>
          <a:stretch>
            <a:fillRect/>
          </a:stretch>
        </p:blipFill>
        <p:spPr/>
      </p:pic>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a:lnSpc>
                <a:spcPct val="120000"/>
              </a:lnSpc>
              <a:buClr>
                <a:srgbClr val="585858"/>
              </a:buClr>
            </a:pPr>
            <a:r>
              <a:rPr lang="en-GB" sz="2000" dirty="0"/>
              <a:t>Additional teacher guidance for this outcome should be read first and can be found in this segment of the NCETM Primary Mastery Professional Development Materials:</a:t>
            </a:r>
          </a:p>
          <a:p>
            <a:pPr>
              <a:lnSpc>
                <a:spcPct val="120000"/>
              </a:lnSpc>
              <a:buClr>
                <a:srgbClr val="585858"/>
              </a:buClr>
            </a:pPr>
            <a:r>
              <a:rPr lang="en-GB" sz="2000" dirty="0">
                <a:hlinkClick r:id="rId4"/>
              </a:rPr>
              <a:t>2.2 Structures: multiplication representing equal groups</a:t>
            </a:r>
            <a:endParaRPr lang="en-GB" sz="2000" dirty="0"/>
          </a:p>
          <a:p>
            <a:pPr>
              <a:lnSpc>
                <a:spcPct val="120000"/>
              </a:lnSpc>
              <a:buClr>
                <a:srgbClr val="585858"/>
              </a:buClr>
            </a:pPr>
            <a:r>
              <a:rPr lang="en-GB" sz="2000" dirty="0"/>
              <a:t>The spine materials are divided into ‘teaching points’ and ‘steps in learning’.</a:t>
            </a:r>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3971172295"/>
              </p:ext>
            </p:extLst>
          </p:nvPr>
        </p:nvGraphicFramePr>
        <p:xfrm>
          <a:off x="4514850" y="4258491"/>
          <a:ext cx="6886575" cy="79248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319314">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319314">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4</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4:3 - 4:4</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19-22</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5"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17032076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Text Placeholder 1">
            <a:extLst>
              <a:ext uri="{FF2B5EF4-FFF2-40B4-BE49-F238E27FC236}">
                <a16:creationId xmlns:a16="http://schemas.microsoft.com/office/drawing/2014/main" id="{7D9BBFE8-2567-4567-ABCD-00E3BC3EBE7D}"/>
              </a:ext>
            </a:extLst>
          </p:cNvPr>
          <p:cNvSpPr>
            <a:spLocks noGrp="1" noChangeArrowheads="1"/>
          </p:cNvSpPr>
          <p:nvPr>
            <p:ph type="body" sz="quarter" idx="11"/>
          </p:nvPr>
        </p:nvSpPr>
        <p:spPr>
          <a:xfrm>
            <a:off x="0" y="0"/>
            <a:ext cx="12192000" cy="630238"/>
          </a:xfrm>
        </p:spPr>
        <p:txBody>
          <a:bodyPr/>
          <a:lstStyle/>
          <a:p>
            <a:pPr marL="0" indent="0">
              <a:tabLst>
                <a:tab pos="2243138" algn="l"/>
              </a:tabLst>
            </a:pPr>
            <a:r>
              <a:rPr lang="en-GB" altLang="en-US">
                <a:latin typeface="Myriad Pro" panose="020B0503030403020204" pitchFamily="34" charset="0"/>
                <a:ea typeface="Myriad Pro" panose="020B0503030403020204" pitchFamily="34" charset="0"/>
                <a:cs typeface="Myriad Pro" panose="020B0503030403020204" pitchFamily="34" charset="0"/>
              </a:rPr>
              <a:t>2.2 Multiplication: equal groups</a:t>
            </a:r>
            <a:r>
              <a:rPr lang="en-US" altLang="en-US">
                <a:latin typeface="Myriad Pro" panose="020B0503030403020204" pitchFamily="34" charset="0"/>
                <a:ea typeface="Myriad Pro" panose="020B0503030403020204" pitchFamily="34" charset="0"/>
                <a:cs typeface="Myriad Pro" panose="020B0503030403020204" pitchFamily="34" charset="0"/>
              </a:rPr>
              <a:t>   </a:t>
            </a:r>
            <a:r>
              <a:rPr lang="en-US" altLang="en-US">
                <a:solidFill>
                  <a:srgbClr val="00628C"/>
                </a:solidFill>
                <a:latin typeface="Myriad Pro" panose="020B0503030403020204" pitchFamily="34" charset="0"/>
                <a:ea typeface="Myriad Pro" panose="020B0503030403020204" pitchFamily="34" charset="0"/>
                <a:cs typeface="Myriad Pro" panose="020B0503030403020204" pitchFamily="34" charset="0"/>
              </a:rPr>
              <a:t>Step 4:3</a:t>
            </a:r>
          </a:p>
        </p:txBody>
      </p:sp>
      <p:pic>
        <p:nvPicPr>
          <p:cNvPr id="86019" name="Picture 3">
            <a:extLst>
              <a:ext uri="{FF2B5EF4-FFF2-40B4-BE49-F238E27FC236}">
                <a16:creationId xmlns:a16="http://schemas.microsoft.com/office/drawing/2014/main" id="{C78886F4-F6AC-4502-BF2A-94807312484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68114" y="874862"/>
            <a:ext cx="3832225" cy="150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6020" name="Picture 5">
            <a:extLst>
              <a:ext uri="{FF2B5EF4-FFF2-40B4-BE49-F238E27FC236}">
                <a16:creationId xmlns:a16="http://schemas.microsoft.com/office/drawing/2014/main" id="{DDF4F91C-7C32-4EA8-BB1F-24903022A26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58614" y="2746372"/>
            <a:ext cx="3451225" cy="996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6021" name="Picture 7">
            <a:extLst>
              <a:ext uri="{FF2B5EF4-FFF2-40B4-BE49-F238E27FC236}">
                <a16:creationId xmlns:a16="http://schemas.microsoft.com/office/drawing/2014/main" id="{C54E472B-78CD-4A18-861E-B81B71CBAF8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076139" y="4179962"/>
            <a:ext cx="2416175" cy="2152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3" name="Straight Connector 12">
            <a:extLst>
              <a:ext uri="{FF2B5EF4-FFF2-40B4-BE49-F238E27FC236}">
                <a16:creationId xmlns:a16="http://schemas.microsoft.com/office/drawing/2014/main" id="{167D3DFA-D6DB-4E0A-9A42-4A8CA161E0A9}"/>
              </a:ext>
            </a:extLst>
          </p:cNvPr>
          <p:cNvCxnSpPr>
            <a:cxnSpLocks/>
            <a:stCxn id="86025" idx="1"/>
            <a:endCxn id="2" idx="3"/>
          </p:cNvCxnSpPr>
          <p:nvPr/>
        </p:nvCxnSpPr>
        <p:spPr bwMode="auto">
          <a:xfrm flipH="1">
            <a:off x="6300449" y="1610704"/>
            <a:ext cx="1883114" cy="0"/>
          </a:xfrm>
          <a:prstGeom prst="line">
            <a:avLst/>
          </a:prstGeom>
          <a:ln w="12700" cap="flat" cmpd="sng" algn="ctr">
            <a:solidFill>
              <a:schemeClr val="tx1"/>
            </a:solidFill>
            <a:prstDash val="solid"/>
            <a:round/>
            <a:headEnd type="none" w="med" len="med"/>
            <a:tailEnd type="non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18" name="Straight Connector 17">
            <a:extLst>
              <a:ext uri="{FF2B5EF4-FFF2-40B4-BE49-F238E27FC236}">
                <a16:creationId xmlns:a16="http://schemas.microsoft.com/office/drawing/2014/main" id="{557872AC-8EC5-4BE4-836C-5FA2642531CD}"/>
              </a:ext>
            </a:extLst>
          </p:cNvPr>
          <p:cNvCxnSpPr>
            <a:cxnSpLocks/>
            <a:stCxn id="86027" idx="1"/>
            <a:endCxn id="14" idx="3"/>
          </p:cNvCxnSpPr>
          <p:nvPr/>
        </p:nvCxnSpPr>
        <p:spPr bwMode="auto">
          <a:xfrm flipH="1" flipV="1">
            <a:off x="6300449" y="3273270"/>
            <a:ext cx="1883114" cy="2001348"/>
          </a:xfrm>
          <a:prstGeom prst="line">
            <a:avLst/>
          </a:prstGeom>
          <a:ln w="12700" cap="flat" cmpd="sng" algn="ctr">
            <a:solidFill>
              <a:schemeClr val="tx1"/>
            </a:solidFill>
            <a:prstDash val="solid"/>
            <a:round/>
            <a:headEnd type="none" w="med" len="med"/>
            <a:tailEnd type="non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20" name="Straight Connector 19">
            <a:extLst>
              <a:ext uri="{FF2B5EF4-FFF2-40B4-BE49-F238E27FC236}">
                <a16:creationId xmlns:a16="http://schemas.microsoft.com/office/drawing/2014/main" id="{8FA91BB8-4CC2-49F7-A3FA-C121436B0735}"/>
              </a:ext>
            </a:extLst>
          </p:cNvPr>
          <p:cNvCxnSpPr>
            <a:cxnSpLocks/>
            <a:stCxn id="86026" idx="1"/>
            <a:endCxn id="16" idx="3"/>
          </p:cNvCxnSpPr>
          <p:nvPr/>
        </p:nvCxnSpPr>
        <p:spPr bwMode="auto">
          <a:xfrm flipH="1">
            <a:off x="6300449" y="3301356"/>
            <a:ext cx="1883114" cy="1958726"/>
          </a:xfrm>
          <a:prstGeom prst="line">
            <a:avLst/>
          </a:prstGeom>
          <a:ln w="12700" cap="flat" cmpd="sng" algn="ctr">
            <a:solidFill>
              <a:schemeClr val="tx1"/>
            </a:solidFill>
            <a:prstDash val="solid"/>
            <a:round/>
            <a:headEnd type="none" w="med" len="med"/>
            <a:tailEnd type="non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sp>
        <p:nvSpPr>
          <p:cNvPr id="86025" name="TextBox 21">
            <a:extLst>
              <a:ext uri="{FF2B5EF4-FFF2-40B4-BE49-F238E27FC236}">
                <a16:creationId xmlns:a16="http://schemas.microsoft.com/office/drawing/2014/main" id="{267FC5B2-575E-4120-B185-0242135615FE}"/>
              </a:ext>
            </a:extLst>
          </p:cNvPr>
          <p:cNvSpPr txBox="1">
            <a:spLocks noChangeArrowheads="1"/>
          </p:cNvSpPr>
          <p:nvPr/>
        </p:nvSpPr>
        <p:spPr bwMode="auto">
          <a:xfrm>
            <a:off x="8183564" y="1379723"/>
            <a:ext cx="1235075" cy="461962"/>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algn="ctr" fontAlgn="base">
              <a:spcAft>
                <a:spcPct val="0"/>
              </a:spcAft>
              <a:buClr>
                <a:srgbClr val="82CBDD"/>
              </a:buClr>
              <a:buNone/>
            </a:pPr>
            <a:r>
              <a:rPr lang="en-GB" altLang="en-US" sz="2400">
                <a:solidFill>
                  <a:srgbClr val="000000"/>
                </a:solidFill>
                <a:latin typeface="Myriad Pro" panose="020B0503030403020204" pitchFamily="34" charset="0"/>
              </a:rPr>
              <a:t>4 </a:t>
            </a:r>
            <a:r>
              <a:rPr lang="en-GB" altLang="en-US" sz="2400">
                <a:solidFill>
                  <a:srgbClr val="000000"/>
                </a:solidFill>
                <a:latin typeface="Myriad Pro" panose="020B0503030403020204" pitchFamily="34" charset="0"/>
                <a:ea typeface="Myriad Pro Semibold"/>
                <a:cs typeface="Myriad Pro Semibold"/>
              </a:rPr>
              <a:t>× </a:t>
            </a:r>
            <a:r>
              <a:rPr lang="en-GB" altLang="en-US" sz="2400">
                <a:solidFill>
                  <a:srgbClr val="000000"/>
                </a:solidFill>
                <a:latin typeface="Myriad Pro" panose="020B0503030403020204" pitchFamily="34" charset="0"/>
              </a:rPr>
              <a:t>3</a:t>
            </a:r>
            <a:endParaRPr lang="en-GB" altLang="en-US" sz="2400">
              <a:solidFill>
                <a:srgbClr val="000000"/>
              </a:solidFill>
              <a:latin typeface="Myriad Pro" panose="020B0503030403020204" pitchFamily="34" charset="0"/>
              <a:ea typeface="Myriad Pro Semibold"/>
              <a:cs typeface="Myriad Pro Semibold"/>
            </a:endParaRPr>
          </a:p>
        </p:txBody>
      </p:sp>
      <p:sp>
        <p:nvSpPr>
          <p:cNvPr id="86026" name="TextBox 22">
            <a:extLst>
              <a:ext uri="{FF2B5EF4-FFF2-40B4-BE49-F238E27FC236}">
                <a16:creationId xmlns:a16="http://schemas.microsoft.com/office/drawing/2014/main" id="{7CC57155-3574-4EA6-AA9D-F5F180F81290}"/>
              </a:ext>
            </a:extLst>
          </p:cNvPr>
          <p:cNvSpPr txBox="1">
            <a:spLocks noChangeArrowheads="1"/>
          </p:cNvSpPr>
          <p:nvPr/>
        </p:nvSpPr>
        <p:spPr bwMode="auto">
          <a:xfrm>
            <a:off x="8183564" y="3070375"/>
            <a:ext cx="1235075" cy="461963"/>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algn="ctr" fontAlgn="base">
              <a:spcAft>
                <a:spcPct val="0"/>
              </a:spcAft>
              <a:buClr>
                <a:srgbClr val="82CBDD"/>
              </a:buClr>
              <a:buNone/>
            </a:pPr>
            <a:r>
              <a:rPr lang="en-GB" altLang="en-US" sz="2400">
                <a:solidFill>
                  <a:srgbClr val="000000"/>
                </a:solidFill>
                <a:latin typeface="Myriad Pro" panose="020B0503030403020204" pitchFamily="34" charset="0"/>
              </a:rPr>
              <a:t>3 </a:t>
            </a:r>
            <a:r>
              <a:rPr lang="en-GB" altLang="en-US" sz="2400">
                <a:solidFill>
                  <a:srgbClr val="000000"/>
                </a:solidFill>
                <a:latin typeface="Myriad Pro" panose="020B0503030403020204" pitchFamily="34" charset="0"/>
                <a:ea typeface="Myriad Pro Semibold"/>
                <a:cs typeface="Myriad Pro Semibold"/>
              </a:rPr>
              <a:t>× </a:t>
            </a:r>
            <a:r>
              <a:rPr lang="en-GB" altLang="en-US" sz="2400">
                <a:solidFill>
                  <a:srgbClr val="000000"/>
                </a:solidFill>
                <a:latin typeface="Myriad Pro" panose="020B0503030403020204" pitchFamily="34" charset="0"/>
              </a:rPr>
              <a:t>5</a:t>
            </a:r>
            <a:endParaRPr lang="en-GB" altLang="en-US" sz="2400">
              <a:solidFill>
                <a:srgbClr val="000000"/>
              </a:solidFill>
              <a:latin typeface="Myriad Pro" panose="020B0503030403020204" pitchFamily="34" charset="0"/>
              <a:ea typeface="Myriad Pro Semibold"/>
              <a:cs typeface="Myriad Pro Semibold"/>
            </a:endParaRPr>
          </a:p>
        </p:txBody>
      </p:sp>
      <p:sp>
        <p:nvSpPr>
          <p:cNvPr id="86027" name="TextBox 23">
            <a:extLst>
              <a:ext uri="{FF2B5EF4-FFF2-40B4-BE49-F238E27FC236}">
                <a16:creationId xmlns:a16="http://schemas.microsoft.com/office/drawing/2014/main" id="{400911C8-5EA3-4A6C-97E3-E36067E1328B}"/>
              </a:ext>
            </a:extLst>
          </p:cNvPr>
          <p:cNvSpPr txBox="1">
            <a:spLocks noChangeArrowheads="1"/>
          </p:cNvSpPr>
          <p:nvPr/>
        </p:nvSpPr>
        <p:spPr bwMode="auto">
          <a:xfrm>
            <a:off x="8183564" y="5043637"/>
            <a:ext cx="1235075" cy="461962"/>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algn="ctr" fontAlgn="base">
              <a:spcAft>
                <a:spcPct val="0"/>
              </a:spcAft>
              <a:buClr>
                <a:srgbClr val="82CBDD"/>
              </a:buClr>
              <a:buNone/>
            </a:pPr>
            <a:r>
              <a:rPr lang="en-GB" altLang="en-US" sz="2400">
                <a:solidFill>
                  <a:srgbClr val="000000"/>
                </a:solidFill>
                <a:latin typeface="Myriad Pro" panose="020B0503030403020204" pitchFamily="34" charset="0"/>
              </a:rPr>
              <a:t>2 </a:t>
            </a:r>
            <a:r>
              <a:rPr lang="en-GB" altLang="en-US" sz="2400">
                <a:solidFill>
                  <a:srgbClr val="000000"/>
                </a:solidFill>
                <a:latin typeface="Myriad Pro" panose="020B0503030403020204" pitchFamily="34" charset="0"/>
                <a:ea typeface="Myriad Pro Semibold"/>
                <a:cs typeface="Myriad Pro Semibold"/>
              </a:rPr>
              <a:t>× </a:t>
            </a:r>
            <a:r>
              <a:rPr lang="en-GB" altLang="en-US" sz="2400">
                <a:solidFill>
                  <a:srgbClr val="000000"/>
                </a:solidFill>
                <a:latin typeface="Myriad Pro" panose="020B0503030403020204" pitchFamily="34" charset="0"/>
              </a:rPr>
              <a:t>5</a:t>
            </a:r>
            <a:endParaRPr lang="en-GB" altLang="en-US" sz="2400">
              <a:solidFill>
                <a:srgbClr val="000000"/>
              </a:solidFill>
              <a:latin typeface="Myriad Pro" panose="020B0503030403020204" pitchFamily="34" charset="0"/>
              <a:ea typeface="Myriad Pro Semibold"/>
              <a:cs typeface="Myriad Pro Semibold"/>
            </a:endParaRPr>
          </a:p>
        </p:txBody>
      </p:sp>
      <p:sp>
        <p:nvSpPr>
          <p:cNvPr id="2" name="Rectangle 1"/>
          <p:cNvSpPr/>
          <p:nvPr/>
        </p:nvSpPr>
        <p:spPr bwMode="auto">
          <a:xfrm>
            <a:off x="2268001" y="764704"/>
            <a:ext cx="4032448" cy="1692000"/>
          </a:xfrm>
          <a:prstGeom prst="rect">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14" name="Rectangle 13"/>
          <p:cNvSpPr/>
          <p:nvPr/>
        </p:nvSpPr>
        <p:spPr bwMode="auto">
          <a:xfrm>
            <a:off x="2268001" y="2667794"/>
            <a:ext cx="4032448" cy="1210952"/>
          </a:xfrm>
          <a:prstGeom prst="rect">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16" name="Rectangle 15"/>
          <p:cNvSpPr/>
          <p:nvPr/>
        </p:nvSpPr>
        <p:spPr bwMode="auto">
          <a:xfrm>
            <a:off x="2268001" y="4107954"/>
            <a:ext cx="4032448" cy="2304256"/>
          </a:xfrm>
          <a:prstGeom prst="rect">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500"/>
                                        <p:tgtEl>
                                          <p:spTgt spid="18"/>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nodeType="click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fade">
                                      <p:cBhvr>
                                        <p:cTn id="1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68BEBBBA-AD76-4C47-8E44-81D4F8483556}"/>
              </a:ext>
            </a:extLst>
          </p:cNvPr>
          <p:cNvSpPr>
            <a:spLocks noGrp="1"/>
          </p:cNvSpPr>
          <p:nvPr>
            <p:ph type="ftr" sz="quarter" idx="11"/>
          </p:nvPr>
        </p:nvSpPr>
        <p:spPr/>
        <p:txBody>
          <a:bodyPr/>
          <a:lstStyle/>
          <a:p>
            <a:pPr>
              <a:defRPr/>
            </a:pPr>
            <a:r>
              <a:rPr lang="en-GB" dirty="0"/>
              <a:t>Curriculum Prioritisation for Primary Maths</a:t>
            </a:r>
          </a:p>
        </p:txBody>
      </p:sp>
      <p:sp>
        <p:nvSpPr>
          <p:cNvPr id="5" name="Content Placeholder 10">
            <a:extLst>
              <a:ext uri="{FF2B5EF4-FFF2-40B4-BE49-F238E27FC236}">
                <a16:creationId xmlns:a16="http://schemas.microsoft.com/office/drawing/2014/main" id="{A4191577-7FB3-44A1-AC26-B90834750BC8}"/>
              </a:ext>
            </a:extLst>
          </p:cNvPr>
          <p:cNvSpPr txBox="1">
            <a:spLocks/>
          </p:cNvSpPr>
          <p:nvPr/>
        </p:nvSpPr>
        <p:spPr>
          <a:xfrm>
            <a:off x="594007" y="845820"/>
            <a:ext cx="11140163" cy="3208387"/>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rgbClr val="585858"/>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rgbClr val="585858"/>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buClr>
                <a:srgbClr val="585858"/>
              </a:buClr>
            </a:pPr>
            <a:r>
              <a:rPr lang="en-GB" b="0" i="0" dirty="0">
                <a:solidFill>
                  <a:schemeClr val="tx1">
                    <a:lumMod val="65000"/>
                    <a:lumOff val="35000"/>
                  </a:schemeClr>
                </a:solidFill>
                <a:effectLst/>
              </a:rPr>
              <a:t>The links below take you to the starting slide of each learning outcome.</a:t>
            </a:r>
          </a:p>
        </p:txBody>
      </p:sp>
      <p:graphicFrame>
        <p:nvGraphicFramePr>
          <p:cNvPr id="6" name="Table 5">
            <a:extLst>
              <a:ext uri="{FF2B5EF4-FFF2-40B4-BE49-F238E27FC236}">
                <a16:creationId xmlns:a16="http://schemas.microsoft.com/office/drawing/2014/main" id="{037BAE3D-75EB-48DC-9322-F1A247F8AE2E}"/>
              </a:ext>
            </a:extLst>
          </p:cNvPr>
          <p:cNvGraphicFramePr>
            <a:graphicFrameLocks noGrp="1"/>
          </p:cNvGraphicFramePr>
          <p:nvPr>
            <p:extLst>
              <p:ext uri="{D42A27DB-BD31-4B8C-83A1-F6EECF244321}">
                <p14:modId xmlns:p14="http://schemas.microsoft.com/office/powerpoint/2010/main" val="320975753"/>
              </p:ext>
            </p:extLst>
          </p:nvPr>
        </p:nvGraphicFramePr>
        <p:xfrm>
          <a:off x="594008" y="1535029"/>
          <a:ext cx="10712127" cy="3556827"/>
        </p:xfrm>
        <a:graphic>
          <a:graphicData uri="http://schemas.openxmlformats.org/drawingml/2006/table">
            <a:tbl>
              <a:tblPr firstRow="1" bandRow="1">
                <a:tableStyleId>{5C22544A-7EE6-4342-B048-85BDC9FD1C3A}</a:tableStyleId>
              </a:tblPr>
              <a:tblGrid>
                <a:gridCol w="929630">
                  <a:extLst>
                    <a:ext uri="{9D8B030D-6E8A-4147-A177-3AD203B41FA5}">
                      <a16:colId xmlns:a16="http://schemas.microsoft.com/office/drawing/2014/main" val="507789682"/>
                    </a:ext>
                  </a:extLst>
                </a:gridCol>
                <a:gridCol w="9782497">
                  <a:extLst>
                    <a:ext uri="{9D8B030D-6E8A-4147-A177-3AD203B41FA5}">
                      <a16:colId xmlns:a16="http://schemas.microsoft.com/office/drawing/2014/main" val="1182114759"/>
                    </a:ext>
                  </a:extLst>
                </a:gridCol>
              </a:tblGrid>
              <a:tr h="370840">
                <a:tc>
                  <a:txBody>
                    <a:bodyPr/>
                    <a:lstStyle/>
                    <a:p>
                      <a:pPr algn="ctr"/>
                      <a:r>
                        <a:rPr lang="en-GB" sz="2000" b="0" dirty="0">
                          <a:solidFill>
                            <a:schemeClr val="tx1">
                              <a:lumMod val="65000"/>
                              <a:lumOff val="35000"/>
                            </a:schemeClr>
                          </a:solidFill>
                          <a:latin typeface="Arial" panose="020B0604020202020204" pitchFamily="34" charset="0"/>
                          <a:cs typeface="Arial" panose="020B0604020202020204" pitchFamily="34" charset="0"/>
                        </a:rPr>
                        <a:t>25</a:t>
                      </a:r>
                    </a:p>
                  </a:txBody>
                  <a:tcPr anchor="ctr">
                    <a:solidFill>
                      <a:srgbClr val="E5F3F2"/>
                    </a:solidFill>
                  </a:tcPr>
                </a:tc>
                <a:tc>
                  <a:txBody>
                    <a:bodyPr/>
                    <a:lstStyle/>
                    <a:p>
                      <a:r>
                        <a:rPr lang="en-GB" sz="2000" b="0" dirty="0">
                          <a:solidFill>
                            <a:schemeClr val="tx1">
                              <a:lumMod val="65000"/>
                              <a:lumOff val="35000"/>
                            </a:schemeClr>
                          </a:solidFill>
                          <a:latin typeface="Arial" panose="020B0604020202020204" pitchFamily="34" charset="0"/>
                          <a:cs typeface="Arial" panose="020B0604020202020204" pitchFamily="34" charset="0"/>
                          <a:hlinkClick r:id="rId3" action="ppaction://hlinksldjump"/>
                        </a:rPr>
                        <a:t>Pupils use knowledge of the two, five and ten times tables to solve problems (2)</a:t>
                      </a:r>
                      <a:endParaRPr lang="en-GB" sz="2000" b="0"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1814327038"/>
                  </a:ext>
                </a:extLst>
              </a:tr>
              <a:tr h="370840">
                <a:tc>
                  <a:txBody>
                    <a:bodyPr/>
                    <a:lstStyle/>
                    <a:p>
                      <a:pPr algn="ctr"/>
                      <a:r>
                        <a:rPr lang="en-GB" sz="2000" b="0" dirty="0">
                          <a:solidFill>
                            <a:schemeClr val="tx1">
                              <a:lumMod val="65000"/>
                              <a:lumOff val="35000"/>
                            </a:schemeClr>
                          </a:solidFill>
                          <a:latin typeface="Arial" panose="020B0604020202020204" pitchFamily="34" charset="0"/>
                          <a:cs typeface="Arial" panose="020B0604020202020204" pitchFamily="34" charset="0"/>
                        </a:rPr>
                        <a:t>26</a:t>
                      </a:r>
                    </a:p>
                  </a:txBody>
                  <a:tcPr anchor="ctr">
                    <a:solidFill>
                      <a:srgbClr val="E5F3F2"/>
                    </a:solidFill>
                  </a:tcPr>
                </a:tc>
                <a:tc>
                  <a:txBody>
                    <a:bodyPr/>
                    <a:lstStyle/>
                    <a:p>
                      <a:r>
                        <a:rPr lang="en-GB" sz="2000" b="0" dirty="0">
                          <a:solidFill>
                            <a:schemeClr val="tx1">
                              <a:lumMod val="65000"/>
                              <a:lumOff val="35000"/>
                            </a:schemeClr>
                          </a:solidFill>
                          <a:latin typeface="Arial" panose="020B0604020202020204" pitchFamily="34" charset="0"/>
                          <a:cs typeface="Arial" panose="020B0604020202020204" pitchFamily="34" charset="0"/>
                          <a:hlinkClick r:id="rId4" action="ppaction://hlinksldjump"/>
                        </a:rPr>
                        <a:t>Pupils explain what each factor represents in a multiplication story</a:t>
                      </a:r>
                      <a:endParaRPr lang="en-GB" sz="2000" b="0"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586604893"/>
                  </a:ext>
                </a:extLst>
              </a:tr>
              <a:tr h="370840">
                <a:tc>
                  <a:txBody>
                    <a:bodyPr/>
                    <a:lstStyle/>
                    <a:p>
                      <a:pPr algn="ctr"/>
                      <a:r>
                        <a:rPr lang="en-GB" sz="2000" b="0" dirty="0">
                          <a:solidFill>
                            <a:schemeClr val="tx1">
                              <a:lumMod val="65000"/>
                              <a:lumOff val="35000"/>
                            </a:schemeClr>
                          </a:solidFill>
                          <a:latin typeface="Arial" panose="020B0604020202020204" pitchFamily="34" charset="0"/>
                          <a:cs typeface="Arial" panose="020B0604020202020204" pitchFamily="34" charset="0"/>
                        </a:rPr>
                        <a:t>27</a:t>
                      </a:r>
                    </a:p>
                  </a:txBody>
                  <a:tcPr anchor="ctr">
                    <a:solidFill>
                      <a:srgbClr val="E5F3F2"/>
                    </a:solidFill>
                  </a:tcPr>
                </a:tc>
                <a:tc>
                  <a:txBody>
                    <a:bodyPr/>
                    <a:lstStyle/>
                    <a:p>
                      <a:r>
                        <a:rPr lang="en-GB" sz="2000" b="0" dirty="0">
                          <a:solidFill>
                            <a:schemeClr val="tx1">
                              <a:lumMod val="65000"/>
                              <a:lumOff val="35000"/>
                            </a:schemeClr>
                          </a:solidFill>
                          <a:latin typeface="Arial" panose="020B0604020202020204" pitchFamily="34" charset="0"/>
                          <a:cs typeface="Arial" panose="020B0604020202020204" pitchFamily="34" charset="0"/>
                          <a:hlinkClick r:id="rId5" action="ppaction://hlinksldjump"/>
                        </a:rPr>
                        <a:t>Pupils explain what each factor represents in a multiplication story when one of the factors is one</a:t>
                      </a:r>
                      <a:endParaRPr lang="en-GB" sz="2000" b="0"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3316485081"/>
                  </a:ext>
                </a:extLst>
              </a:tr>
              <a:tr h="370840">
                <a:tc>
                  <a:txBody>
                    <a:bodyPr/>
                    <a:lstStyle/>
                    <a:p>
                      <a:pPr algn="ctr"/>
                      <a:r>
                        <a:rPr lang="en-GB" sz="2000" b="0" dirty="0">
                          <a:solidFill>
                            <a:schemeClr val="tx1">
                              <a:lumMod val="65000"/>
                              <a:lumOff val="35000"/>
                            </a:schemeClr>
                          </a:solidFill>
                          <a:latin typeface="Arial" panose="020B0604020202020204" pitchFamily="34" charset="0"/>
                          <a:cs typeface="Arial" panose="020B0604020202020204" pitchFamily="34" charset="0"/>
                        </a:rPr>
                        <a:t>28</a:t>
                      </a:r>
                    </a:p>
                  </a:txBody>
                  <a:tcPr anchor="ctr">
                    <a:solidFill>
                      <a:srgbClr val="E5F3F2"/>
                    </a:solidFill>
                  </a:tcPr>
                </a:tc>
                <a:tc>
                  <a:txBody>
                    <a:bodyPr/>
                    <a:lstStyle/>
                    <a:p>
                      <a:r>
                        <a:rPr lang="en-GB" sz="2000" b="0" dirty="0">
                          <a:solidFill>
                            <a:schemeClr val="tx1">
                              <a:lumMod val="65000"/>
                              <a:lumOff val="35000"/>
                            </a:schemeClr>
                          </a:solidFill>
                          <a:latin typeface="Arial" panose="020B0604020202020204" pitchFamily="34" charset="0"/>
                          <a:cs typeface="Arial" panose="020B0604020202020204" pitchFamily="34" charset="0"/>
                          <a:hlinkClick r:id="rId6" action="ppaction://hlinksldjump"/>
                        </a:rPr>
                        <a:t>Pupils explain how a multiplication equation with two as a factor is related to doubling</a:t>
                      </a:r>
                      <a:endParaRPr lang="en-GB" sz="2000" b="0"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4015461906"/>
                  </a:ext>
                </a:extLst>
              </a:tr>
              <a:tr h="370840">
                <a:tc>
                  <a:txBody>
                    <a:bodyPr/>
                    <a:lstStyle/>
                    <a:p>
                      <a:pPr algn="ctr"/>
                      <a:r>
                        <a:rPr lang="en-GB" sz="2000" b="0" dirty="0">
                          <a:solidFill>
                            <a:schemeClr val="tx1">
                              <a:lumMod val="65000"/>
                              <a:lumOff val="35000"/>
                            </a:schemeClr>
                          </a:solidFill>
                          <a:latin typeface="Arial" panose="020B0604020202020204" pitchFamily="34" charset="0"/>
                          <a:cs typeface="Arial" panose="020B0604020202020204" pitchFamily="34" charset="0"/>
                        </a:rPr>
                        <a:t>29</a:t>
                      </a:r>
                    </a:p>
                  </a:txBody>
                  <a:tcPr anchor="ctr">
                    <a:solidFill>
                      <a:srgbClr val="E5F3F2"/>
                    </a:solidFill>
                  </a:tcPr>
                </a:tc>
                <a:tc>
                  <a:txBody>
                    <a:bodyPr/>
                    <a:lstStyle/>
                    <a:p>
                      <a:r>
                        <a:rPr lang="en-GB" sz="2000" b="0" dirty="0">
                          <a:solidFill>
                            <a:schemeClr val="tx1">
                              <a:lumMod val="65000"/>
                              <a:lumOff val="35000"/>
                            </a:schemeClr>
                          </a:solidFill>
                          <a:latin typeface="Arial" panose="020B0604020202020204" pitchFamily="34" charset="0"/>
                          <a:cs typeface="Arial" panose="020B0604020202020204" pitchFamily="34" charset="0"/>
                          <a:hlinkClick r:id="rId7" action="ppaction://hlinksldjump"/>
                        </a:rPr>
                        <a:t>Pupils double two-digit numbers</a:t>
                      </a:r>
                      <a:endParaRPr lang="en-GB" sz="2000" b="0"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807959847"/>
                  </a:ext>
                </a:extLst>
              </a:tr>
              <a:tr h="370840">
                <a:tc>
                  <a:txBody>
                    <a:bodyPr/>
                    <a:lstStyle/>
                    <a:p>
                      <a:pPr algn="ctr"/>
                      <a:r>
                        <a:rPr lang="en-GB" sz="2000" b="0" dirty="0">
                          <a:solidFill>
                            <a:schemeClr val="tx1">
                              <a:lumMod val="65000"/>
                              <a:lumOff val="35000"/>
                            </a:schemeClr>
                          </a:solidFill>
                          <a:latin typeface="Arial" panose="020B0604020202020204" pitchFamily="34" charset="0"/>
                          <a:cs typeface="Arial" panose="020B0604020202020204" pitchFamily="34" charset="0"/>
                        </a:rPr>
                        <a:t>30</a:t>
                      </a:r>
                    </a:p>
                  </a:txBody>
                  <a:tcPr anchor="ctr">
                    <a:solidFill>
                      <a:srgbClr val="E5F3F2"/>
                    </a:solidFill>
                  </a:tcPr>
                </a:tc>
                <a:tc>
                  <a:txBody>
                    <a:bodyPr/>
                    <a:lstStyle/>
                    <a:p>
                      <a:pPr marL="0" marR="0" lvl="0" indent="0" algn="l" defTabSz="914400" rtl="0" eaLnBrk="1" fontAlgn="auto" latinLnBrk="0" hangingPunct="1">
                        <a:lnSpc>
                          <a:spcPct val="120000"/>
                        </a:lnSpc>
                        <a:spcBef>
                          <a:spcPts val="0"/>
                        </a:spcBef>
                        <a:spcAft>
                          <a:spcPts val="0"/>
                        </a:spcAft>
                        <a:buClr>
                          <a:srgbClr val="585858"/>
                        </a:buClr>
                        <a:buSzTx/>
                        <a:buFontTx/>
                        <a:buNone/>
                        <a:tabLst/>
                        <a:defRPr/>
                      </a:pPr>
                      <a:r>
                        <a:rPr lang="en-GB" sz="2000" b="0" dirty="0">
                          <a:solidFill>
                            <a:schemeClr val="tx1">
                              <a:lumMod val="65000"/>
                              <a:lumOff val="35000"/>
                            </a:schemeClr>
                          </a:solidFill>
                          <a:latin typeface="Arial" panose="020B0604020202020204" pitchFamily="34" charset="0"/>
                          <a:cs typeface="Arial" panose="020B0604020202020204" pitchFamily="34" charset="0"/>
                          <a:hlinkClick r:id="rId8" action="ppaction://hlinksldjump"/>
                        </a:rPr>
                        <a:t>Pupils multiply efficiently when one of the factors is two</a:t>
                      </a:r>
                      <a:endParaRPr lang="en-GB" sz="2000" b="0"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3126641231"/>
                  </a:ext>
                </a:extLst>
              </a:tr>
              <a:tr h="370840">
                <a:tc>
                  <a:txBody>
                    <a:bodyPr/>
                    <a:lstStyle/>
                    <a:p>
                      <a:pPr algn="ctr"/>
                      <a:r>
                        <a:rPr lang="en-GB" sz="2000" b="0" dirty="0">
                          <a:solidFill>
                            <a:schemeClr val="tx1">
                              <a:lumMod val="65000"/>
                              <a:lumOff val="35000"/>
                            </a:schemeClr>
                          </a:solidFill>
                          <a:latin typeface="Arial" panose="020B0604020202020204" pitchFamily="34" charset="0"/>
                          <a:cs typeface="Arial" panose="020B0604020202020204" pitchFamily="34" charset="0"/>
                        </a:rPr>
                        <a:t>31</a:t>
                      </a:r>
                    </a:p>
                  </a:txBody>
                  <a:tcPr anchor="ctr">
                    <a:solidFill>
                      <a:srgbClr val="E5F3F2"/>
                    </a:solidFill>
                  </a:tcPr>
                </a:tc>
                <a:tc>
                  <a:txBody>
                    <a:bodyPr/>
                    <a:lstStyle/>
                    <a:p>
                      <a:pPr marL="0" marR="0" lvl="0" indent="0" algn="l" defTabSz="914400" rtl="0" eaLnBrk="1" fontAlgn="auto" latinLnBrk="0" hangingPunct="1">
                        <a:lnSpc>
                          <a:spcPct val="120000"/>
                        </a:lnSpc>
                        <a:spcBef>
                          <a:spcPts val="0"/>
                        </a:spcBef>
                        <a:spcAft>
                          <a:spcPts val="0"/>
                        </a:spcAft>
                        <a:buClr>
                          <a:srgbClr val="585858"/>
                        </a:buClr>
                        <a:buSzTx/>
                        <a:buFontTx/>
                        <a:buNone/>
                        <a:tabLst/>
                        <a:defRPr/>
                      </a:pPr>
                      <a:r>
                        <a:rPr lang="en-GB" sz="2000" b="0" dirty="0">
                          <a:solidFill>
                            <a:schemeClr val="tx1">
                              <a:lumMod val="65000"/>
                              <a:lumOff val="35000"/>
                            </a:schemeClr>
                          </a:solidFill>
                          <a:latin typeface="Arial" panose="020B0604020202020204" pitchFamily="34" charset="0"/>
                          <a:cs typeface="Arial" panose="020B0604020202020204" pitchFamily="34" charset="0"/>
                          <a:hlinkClick r:id="rId9" action="ppaction://hlinksldjump"/>
                        </a:rPr>
                        <a:t>Pupils explain how halving and doubling are related</a:t>
                      </a:r>
                      <a:endParaRPr lang="en-GB" sz="2000" b="0"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2161841740"/>
                  </a:ext>
                </a:extLst>
              </a:tr>
              <a:tr h="370840">
                <a:tc>
                  <a:txBody>
                    <a:bodyPr/>
                    <a:lstStyle/>
                    <a:p>
                      <a:pPr algn="ctr"/>
                      <a:r>
                        <a:rPr lang="en-GB" sz="2000" b="0" dirty="0">
                          <a:solidFill>
                            <a:schemeClr val="tx1">
                              <a:lumMod val="65000"/>
                              <a:lumOff val="35000"/>
                            </a:schemeClr>
                          </a:solidFill>
                          <a:latin typeface="Arial" panose="020B0604020202020204" pitchFamily="34" charset="0"/>
                          <a:cs typeface="Arial" panose="020B0604020202020204" pitchFamily="34" charset="0"/>
                        </a:rPr>
                        <a:t>32</a:t>
                      </a:r>
                    </a:p>
                  </a:txBody>
                  <a:tcPr anchor="ctr">
                    <a:solidFill>
                      <a:srgbClr val="E5F3F2"/>
                    </a:solidFill>
                  </a:tcPr>
                </a:tc>
                <a:tc>
                  <a:txBody>
                    <a:bodyPr/>
                    <a:lstStyle/>
                    <a:p>
                      <a:pPr marL="0" marR="0" lvl="0" indent="0" algn="l" defTabSz="914400" rtl="0" eaLnBrk="1" fontAlgn="auto" latinLnBrk="0" hangingPunct="1">
                        <a:lnSpc>
                          <a:spcPct val="120000"/>
                        </a:lnSpc>
                        <a:spcBef>
                          <a:spcPts val="0"/>
                        </a:spcBef>
                        <a:spcAft>
                          <a:spcPts val="0"/>
                        </a:spcAft>
                        <a:buClr>
                          <a:srgbClr val="585858"/>
                        </a:buClr>
                        <a:buSzTx/>
                        <a:buFontTx/>
                        <a:buNone/>
                        <a:tabLst/>
                        <a:defRPr/>
                      </a:pPr>
                      <a:r>
                        <a:rPr lang="en-GB" sz="2000" b="0" dirty="0">
                          <a:solidFill>
                            <a:schemeClr val="tx1">
                              <a:lumMod val="65000"/>
                              <a:lumOff val="35000"/>
                            </a:schemeClr>
                          </a:solidFill>
                          <a:latin typeface="Arial" panose="020B0604020202020204" pitchFamily="34" charset="0"/>
                          <a:cs typeface="Arial" panose="020B0604020202020204" pitchFamily="34" charset="0"/>
                          <a:hlinkClick r:id="rId10" action="ppaction://hlinksldjump"/>
                        </a:rPr>
                        <a:t>Pupils explain the relationship between factors and products</a:t>
                      </a:r>
                      <a:endParaRPr lang="en-GB" sz="2000" b="0"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2649666569"/>
                  </a:ext>
                </a:extLst>
              </a:tr>
            </a:tbl>
          </a:graphicData>
        </a:graphic>
      </p:graphicFrame>
      <p:sp>
        <p:nvSpPr>
          <p:cNvPr id="7" name="Action Button: Return 6">
            <a:hlinkClick r:id="rId11" action="ppaction://hlinksldjump" highlightClick="1"/>
            <a:extLst>
              <a:ext uri="{FF2B5EF4-FFF2-40B4-BE49-F238E27FC236}">
                <a16:creationId xmlns:a16="http://schemas.microsoft.com/office/drawing/2014/main" id="{2570C625-E476-4A8C-BF3D-99D1E479925B}"/>
              </a:ext>
            </a:extLst>
          </p:cNvPr>
          <p:cNvSpPr/>
          <p:nvPr/>
        </p:nvSpPr>
        <p:spPr>
          <a:xfrm>
            <a:off x="633613" y="5641919"/>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
        <p:nvSpPr>
          <p:cNvPr id="2" name="TextBox 1">
            <a:extLst>
              <a:ext uri="{FF2B5EF4-FFF2-40B4-BE49-F238E27FC236}">
                <a16:creationId xmlns:a16="http://schemas.microsoft.com/office/drawing/2014/main" id="{8CEE4455-BFAA-47B1-A1C6-8DC3C9CE865C}"/>
              </a:ext>
            </a:extLst>
          </p:cNvPr>
          <p:cNvSpPr txBox="1"/>
          <p:nvPr/>
        </p:nvSpPr>
        <p:spPr>
          <a:xfrm>
            <a:off x="1382041" y="5587852"/>
            <a:ext cx="10352129" cy="461665"/>
          </a:xfrm>
          <a:prstGeom prst="rect">
            <a:avLst/>
          </a:prstGeom>
          <a:noFill/>
        </p:spPr>
        <p:txBody>
          <a:bodyPr wrap="square" rtlCol="0">
            <a:spAutoFit/>
          </a:bodyPr>
          <a:lstStyle/>
          <a:p>
            <a:r>
              <a:rPr lang="en-GB" sz="2400" dirty="0">
                <a:solidFill>
                  <a:schemeClr val="tx1">
                    <a:lumMod val="65000"/>
                    <a:lumOff val="35000"/>
                  </a:schemeClr>
                </a:solidFill>
                <a:latin typeface="Arial" panose="020B0604020202020204" pitchFamily="34" charset="0"/>
                <a:cs typeface="Arial" panose="020B0604020202020204" pitchFamily="34" charset="0"/>
              </a:rPr>
              <a:t>Click the arrow button to return to this Contents slide.</a:t>
            </a:r>
          </a:p>
        </p:txBody>
      </p:sp>
      <p:sp>
        <p:nvSpPr>
          <p:cNvPr id="4" name="Title 3">
            <a:extLst>
              <a:ext uri="{FF2B5EF4-FFF2-40B4-BE49-F238E27FC236}">
                <a16:creationId xmlns:a16="http://schemas.microsoft.com/office/drawing/2014/main" id="{EB238C35-3C03-4D16-99F1-BBF34DEA3727}"/>
              </a:ext>
            </a:extLst>
          </p:cNvPr>
          <p:cNvSpPr>
            <a:spLocks noGrp="1"/>
          </p:cNvSpPr>
          <p:nvPr>
            <p:ph type="title" idx="4294967295"/>
          </p:nvPr>
        </p:nvSpPr>
        <p:spPr>
          <a:xfrm>
            <a:off x="594008" y="246063"/>
            <a:ext cx="11140163" cy="426170"/>
          </a:xfrm>
        </p:spPr>
        <p:txBody>
          <a:bodyPr>
            <a:normAutofit fontScale="90000"/>
          </a:bodyPr>
          <a:lstStyle/>
          <a:p>
            <a:r>
              <a:rPr lang="en-GB" dirty="0">
                <a:solidFill>
                  <a:schemeClr val="bg1"/>
                </a:solidFill>
              </a:rPr>
              <a:t>Contents</a:t>
            </a:r>
          </a:p>
        </p:txBody>
      </p:sp>
    </p:spTree>
    <p:extLst>
      <p:ext uri="{BB962C8B-B14F-4D97-AF65-F5344CB8AC3E}">
        <p14:creationId xmlns:p14="http://schemas.microsoft.com/office/powerpoint/2010/main" val="360445055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Text Placeholder 1">
            <a:extLst>
              <a:ext uri="{FF2B5EF4-FFF2-40B4-BE49-F238E27FC236}">
                <a16:creationId xmlns:a16="http://schemas.microsoft.com/office/drawing/2014/main" id="{658E31DF-C000-4E14-832B-BBDB427CFC68}"/>
              </a:ext>
            </a:extLst>
          </p:cNvPr>
          <p:cNvSpPr>
            <a:spLocks noGrp="1" noChangeArrowheads="1"/>
          </p:cNvSpPr>
          <p:nvPr>
            <p:ph type="body" sz="quarter" idx="11"/>
          </p:nvPr>
        </p:nvSpPr>
        <p:spPr>
          <a:xfrm>
            <a:off x="0" y="0"/>
            <a:ext cx="12192000" cy="630238"/>
          </a:xfrm>
        </p:spPr>
        <p:txBody>
          <a:bodyPr/>
          <a:lstStyle/>
          <a:p>
            <a:pPr marL="0" indent="0">
              <a:tabLst>
                <a:tab pos="2243138" algn="l"/>
              </a:tabLst>
            </a:pPr>
            <a:r>
              <a:rPr lang="en-GB" altLang="en-US">
                <a:latin typeface="Myriad Pro" panose="020B0503030403020204" pitchFamily="34" charset="0"/>
                <a:ea typeface="Myriad Pro" panose="020B0503030403020204" pitchFamily="34" charset="0"/>
                <a:cs typeface="Myriad Pro" panose="020B0503030403020204" pitchFamily="34" charset="0"/>
              </a:rPr>
              <a:t>2.2 Multiplication: equal groups</a:t>
            </a:r>
            <a:r>
              <a:rPr lang="en-US" altLang="en-US">
                <a:latin typeface="Myriad Pro" panose="020B0503030403020204" pitchFamily="34" charset="0"/>
                <a:ea typeface="Myriad Pro" panose="020B0503030403020204" pitchFamily="34" charset="0"/>
                <a:cs typeface="Myriad Pro" panose="020B0503030403020204" pitchFamily="34" charset="0"/>
              </a:rPr>
              <a:t>   </a:t>
            </a:r>
            <a:r>
              <a:rPr lang="en-US" altLang="en-US">
                <a:solidFill>
                  <a:srgbClr val="00628C"/>
                </a:solidFill>
                <a:latin typeface="Myriad Pro" panose="020B0503030403020204" pitchFamily="34" charset="0"/>
                <a:ea typeface="Myriad Pro" panose="020B0503030403020204" pitchFamily="34" charset="0"/>
                <a:cs typeface="Myriad Pro" panose="020B0503030403020204" pitchFamily="34" charset="0"/>
              </a:rPr>
              <a:t>Step 4:3</a:t>
            </a:r>
          </a:p>
        </p:txBody>
      </p:sp>
      <p:sp>
        <p:nvSpPr>
          <p:cNvPr id="88067" name="TextBox 2">
            <a:extLst>
              <a:ext uri="{FF2B5EF4-FFF2-40B4-BE49-F238E27FC236}">
                <a16:creationId xmlns:a16="http://schemas.microsoft.com/office/drawing/2014/main" id="{EC36B978-2F01-4E60-B7F4-42C7B8C51289}"/>
              </a:ext>
            </a:extLst>
          </p:cNvPr>
          <p:cNvSpPr txBox="1">
            <a:spLocks noChangeArrowheads="1"/>
          </p:cNvSpPr>
          <p:nvPr/>
        </p:nvSpPr>
        <p:spPr bwMode="auto">
          <a:xfrm>
            <a:off x="4403725" y="4941169"/>
            <a:ext cx="33845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algn="ctr" fontAlgn="base">
              <a:spcAft>
                <a:spcPct val="0"/>
              </a:spcAft>
              <a:buClr>
                <a:srgbClr val="82CBDD"/>
              </a:buClr>
              <a:buNone/>
            </a:pPr>
            <a:r>
              <a:rPr lang="en-GB" altLang="en-US" sz="2400" dirty="0">
                <a:solidFill>
                  <a:srgbClr val="959595"/>
                </a:solidFill>
                <a:latin typeface="Comic Sans MS" panose="030F0702030302020204" pitchFamily="66" charset="0"/>
              </a:rPr>
              <a:t>I have 4 </a:t>
            </a:r>
            <a:r>
              <a:rPr lang="en-GB" altLang="en-US" sz="2400" dirty="0">
                <a:solidFill>
                  <a:srgbClr val="959595"/>
                </a:solidFill>
                <a:latin typeface="Comic Sans MS" panose="030F0702030302020204" pitchFamily="66" charset="0"/>
                <a:ea typeface="Myriad Pro Semibold"/>
                <a:cs typeface="Myriad Pro Semibold"/>
              </a:rPr>
              <a:t>× 3</a:t>
            </a:r>
            <a:r>
              <a:rPr lang="en-GB" altLang="en-US" sz="2400" dirty="0">
                <a:solidFill>
                  <a:srgbClr val="959595"/>
                </a:solidFill>
                <a:latin typeface="Comic Sans MS" panose="030F0702030302020204" pitchFamily="66" charset="0"/>
              </a:rPr>
              <a:t>.</a:t>
            </a:r>
            <a:endParaRPr lang="en-GB" altLang="en-US" sz="2400" dirty="0">
              <a:solidFill>
                <a:srgbClr val="959595"/>
              </a:solidFill>
              <a:latin typeface="Comic Sans MS" panose="030F0702030302020204" pitchFamily="66" charset="0"/>
              <a:ea typeface="Myriad Pro Semibold"/>
              <a:cs typeface="Myriad Pro Semibold"/>
            </a:endParaRPr>
          </a:p>
        </p:txBody>
      </p:sp>
      <p:pic>
        <p:nvPicPr>
          <p:cNvPr id="88068" name="Picture 4">
            <a:extLst>
              <a:ext uri="{FF2B5EF4-FFF2-40B4-BE49-F238E27FC236}">
                <a16:creationId xmlns:a16="http://schemas.microsoft.com/office/drawing/2014/main" id="{360A18FC-5F25-4D6F-A4C1-4CA879454228}"/>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447902" y="2649852"/>
            <a:ext cx="2669118" cy="1558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5">
            <a:extLst>
              <a:ext uri="{FF2B5EF4-FFF2-40B4-BE49-F238E27FC236}">
                <a16:creationId xmlns:a16="http://schemas.microsoft.com/office/drawing/2014/main" id="{9582BB27-D7EE-411A-8392-3C46FF070999}"/>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096000" y="2649852"/>
            <a:ext cx="1250522" cy="1558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6">
            <a:extLst>
              <a:ext uri="{FF2B5EF4-FFF2-40B4-BE49-F238E27FC236}">
                <a16:creationId xmlns:a16="http://schemas.microsoft.com/office/drawing/2014/main" id="{BC6925D0-B226-4E91-84F0-2F91D27D27E4}"/>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423496" y="2649852"/>
            <a:ext cx="1268160" cy="1558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7"/>
          <p:cNvSpPr txBox="1"/>
          <p:nvPr/>
        </p:nvSpPr>
        <p:spPr bwMode="auto">
          <a:xfrm>
            <a:off x="4457988" y="647708"/>
            <a:ext cx="327602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marL="457200" indent="-457200" algn="ctr" eaLnBrk="0" fontAlgn="base" hangingPunct="0">
              <a:spcBef>
                <a:spcPct val="0"/>
              </a:spcBef>
              <a:spcAft>
                <a:spcPct val="0"/>
              </a:spcAft>
              <a:buClr>
                <a:srgbClr val="82CBDD"/>
              </a:buClr>
            </a:pPr>
            <a:r>
              <a:rPr lang="en-GB" sz="2400" dirty="0">
                <a:solidFill>
                  <a:srgbClr val="000000"/>
                </a:solidFill>
                <a:latin typeface="Myriad Pro" panose="020B0503030403020204" pitchFamily="34" charset="0"/>
              </a:rPr>
              <a:t>Complete the drawing.</a:t>
            </a:r>
            <a:endParaRPr lang="en-GB" sz="2400" b="1" dirty="0">
              <a:solidFill>
                <a:srgbClr val="000000"/>
              </a:solidFill>
              <a:latin typeface="Myriad Pro" panose="020B0503030403020204" pitchFamily="34" charset="0"/>
              <a:ea typeface="Myriad Pro Semibold" charset="0"/>
              <a:cs typeface="Myriad Pro Semibold"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Text Placeholder 1">
            <a:extLst>
              <a:ext uri="{FF2B5EF4-FFF2-40B4-BE49-F238E27FC236}">
                <a16:creationId xmlns:a16="http://schemas.microsoft.com/office/drawing/2014/main" id="{5FD01673-2FAC-4EBE-95E1-227B12A67242}"/>
              </a:ext>
            </a:extLst>
          </p:cNvPr>
          <p:cNvSpPr>
            <a:spLocks noGrp="1" noChangeArrowheads="1"/>
          </p:cNvSpPr>
          <p:nvPr>
            <p:ph type="body" sz="quarter" idx="11"/>
          </p:nvPr>
        </p:nvSpPr>
        <p:spPr>
          <a:xfrm>
            <a:off x="0" y="0"/>
            <a:ext cx="12192000" cy="630238"/>
          </a:xfrm>
        </p:spPr>
        <p:txBody>
          <a:bodyPr/>
          <a:lstStyle/>
          <a:p>
            <a:pPr marL="0" indent="0">
              <a:tabLst>
                <a:tab pos="2243138" algn="l"/>
              </a:tabLst>
            </a:pPr>
            <a:r>
              <a:rPr lang="en-GB" altLang="en-US">
                <a:latin typeface="Myriad Pro" panose="020B0503030403020204" pitchFamily="34" charset="0"/>
                <a:ea typeface="Myriad Pro" panose="020B0503030403020204" pitchFamily="34" charset="0"/>
                <a:cs typeface="Myriad Pro" panose="020B0503030403020204" pitchFamily="34" charset="0"/>
              </a:rPr>
              <a:t>2.2 Multiplication: equal groups</a:t>
            </a:r>
            <a:r>
              <a:rPr lang="en-US" altLang="en-US">
                <a:latin typeface="Myriad Pro" panose="020B0503030403020204" pitchFamily="34" charset="0"/>
                <a:ea typeface="Myriad Pro" panose="020B0503030403020204" pitchFamily="34" charset="0"/>
                <a:cs typeface="Myriad Pro" panose="020B0503030403020204" pitchFamily="34" charset="0"/>
              </a:rPr>
              <a:t>   </a:t>
            </a:r>
            <a:r>
              <a:rPr lang="en-US" altLang="en-US">
                <a:solidFill>
                  <a:srgbClr val="00628C"/>
                </a:solidFill>
                <a:latin typeface="Myriad Pro" panose="020B0503030403020204" pitchFamily="34" charset="0"/>
                <a:ea typeface="Myriad Pro" panose="020B0503030403020204" pitchFamily="34" charset="0"/>
                <a:cs typeface="Myriad Pro" panose="020B0503030403020204" pitchFamily="34" charset="0"/>
              </a:rPr>
              <a:t>Step 4:3</a:t>
            </a:r>
          </a:p>
        </p:txBody>
      </p:sp>
      <p:sp>
        <p:nvSpPr>
          <p:cNvPr id="90115" name="TextBox 2">
            <a:extLst>
              <a:ext uri="{FF2B5EF4-FFF2-40B4-BE49-F238E27FC236}">
                <a16:creationId xmlns:a16="http://schemas.microsoft.com/office/drawing/2014/main" id="{391E4A64-1E8F-4381-9BF0-846CDBAD97D9}"/>
              </a:ext>
            </a:extLst>
          </p:cNvPr>
          <p:cNvSpPr txBox="1">
            <a:spLocks noChangeArrowheads="1"/>
          </p:cNvSpPr>
          <p:nvPr/>
        </p:nvSpPr>
        <p:spPr bwMode="auto">
          <a:xfrm>
            <a:off x="4800601" y="1149351"/>
            <a:ext cx="298767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algn="ctr" fontAlgn="base">
              <a:spcAft>
                <a:spcPct val="0"/>
              </a:spcAft>
              <a:buClr>
                <a:srgbClr val="82CBDD"/>
              </a:buClr>
              <a:buNone/>
            </a:pPr>
            <a:r>
              <a:rPr lang="en-GB" altLang="en-US" sz="2400" dirty="0">
                <a:solidFill>
                  <a:srgbClr val="000000"/>
                </a:solidFill>
                <a:latin typeface="Myriad Pro" panose="020B0503030403020204" pitchFamily="34" charset="0"/>
                <a:ea typeface="Myriad Pro Semibold"/>
                <a:cs typeface="Myriad Pro Semibold"/>
              </a:rPr>
              <a:t>× 3</a:t>
            </a:r>
          </a:p>
        </p:txBody>
      </p:sp>
      <p:sp>
        <p:nvSpPr>
          <p:cNvPr id="4" name="TextBox 3">
            <a:extLst>
              <a:ext uri="{FF2B5EF4-FFF2-40B4-BE49-F238E27FC236}">
                <a16:creationId xmlns:a16="http://schemas.microsoft.com/office/drawing/2014/main" id="{DAD52ABC-33A9-4D45-824B-B2D89584F35C}"/>
              </a:ext>
            </a:extLst>
          </p:cNvPr>
          <p:cNvSpPr txBox="1">
            <a:spLocks noChangeArrowheads="1"/>
          </p:cNvSpPr>
          <p:nvPr/>
        </p:nvSpPr>
        <p:spPr bwMode="auto">
          <a:xfrm>
            <a:off x="5615188" y="1144589"/>
            <a:ext cx="28892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algn="ctr" fontAlgn="base">
              <a:spcAft>
                <a:spcPct val="0"/>
              </a:spcAft>
              <a:buClr>
                <a:srgbClr val="82CBDD"/>
              </a:buClr>
              <a:buNone/>
            </a:pPr>
            <a:r>
              <a:rPr lang="en-GB" altLang="en-US" sz="2400" dirty="0">
                <a:solidFill>
                  <a:srgbClr val="959595"/>
                </a:solidFill>
                <a:latin typeface="Comic Sans MS" panose="030F0702030302020204" pitchFamily="66" charset="0"/>
                <a:ea typeface="Myriad Pro Semibold"/>
                <a:cs typeface="Myriad Pro Semibold"/>
              </a:rPr>
              <a:t>6</a:t>
            </a:r>
          </a:p>
        </p:txBody>
      </p:sp>
      <p:pic>
        <p:nvPicPr>
          <p:cNvPr id="90117" name="Picture 6">
            <a:extLst>
              <a:ext uri="{FF2B5EF4-FFF2-40B4-BE49-F238E27FC236}">
                <a16:creationId xmlns:a16="http://schemas.microsoft.com/office/drawing/2014/main" id="{D569C3BA-EE50-4BF9-9F15-DC3DA3146DC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35620" y="2373233"/>
            <a:ext cx="6816764" cy="21115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7">
            <a:extLst>
              <a:ext uri="{FF2B5EF4-FFF2-40B4-BE49-F238E27FC236}">
                <a16:creationId xmlns:a16="http://schemas.microsoft.com/office/drawing/2014/main" id="{BD99CD34-B091-4FD7-B6A9-D1ED25DFE530}"/>
              </a:ext>
            </a:extLst>
          </p:cNvPr>
          <p:cNvSpPr>
            <a:spLocks noChangeArrowheads="1"/>
          </p:cNvSpPr>
          <p:nvPr/>
        </p:nvSpPr>
        <p:spPr bwMode="auto">
          <a:xfrm>
            <a:off x="5519937" y="1111250"/>
            <a:ext cx="479425" cy="527050"/>
          </a:xfrm>
          <a:prstGeom prst="rect">
            <a:avLst/>
          </a:prstGeom>
          <a:noFill/>
          <a:ln w="12700" algn="ctr">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fontAlgn="base">
              <a:spcAft>
                <a:spcPct val="0"/>
              </a:spcAft>
            </a:pPr>
            <a:endParaRPr lang="en-US" altLang="en-US">
              <a:solidFill>
                <a:srgbClr val="0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Text Placeholder 1">
            <a:extLst>
              <a:ext uri="{FF2B5EF4-FFF2-40B4-BE49-F238E27FC236}">
                <a16:creationId xmlns:a16="http://schemas.microsoft.com/office/drawing/2014/main" id="{A6759AA5-222D-4F1C-8D83-3549BDF9FDEA}"/>
              </a:ext>
            </a:extLst>
          </p:cNvPr>
          <p:cNvSpPr>
            <a:spLocks noGrp="1" noChangeArrowheads="1"/>
          </p:cNvSpPr>
          <p:nvPr>
            <p:ph type="body" sz="quarter" idx="11"/>
          </p:nvPr>
        </p:nvSpPr>
        <p:spPr>
          <a:xfrm>
            <a:off x="0" y="0"/>
            <a:ext cx="12192000" cy="630238"/>
          </a:xfrm>
        </p:spPr>
        <p:txBody>
          <a:bodyPr/>
          <a:lstStyle/>
          <a:p>
            <a:pPr marL="0" indent="0">
              <a:tabLst>
                <a:tab pos="2243138" algn="l"/>
              </a:tabLst>
            </a:pPr>
            <a:r>
              <a:rPr lang="en-GB" altLang="en-US">
                <a:latin typeface="Myriad Pro" panose="020B0503030403020204" pitchFamily="34" charset="0"/>
                <a:ea typeface="Myriad Pro" panose="020B0503030403020204" pitchFamily="34" charset="0"/>
                <a:cs typeface="Myriad Pro" panose="020B0503030403020204" pitchFamily="34" charset="0"/>
              </a:rPr>
              <a:t>2.2 Multiplication: equal groups</a:t>
            </a:r>
            <a:r>
              <a:rPr lang="en-US" altLang="en-US">
                <a:latin typeface="Myriad Pro" panose="020B0503030403020204" pitchFamily="34" charset="0"/>
                <a:ea typeface="Myriad Pro" panose="020B0503030403020204" pitchFamily="34" charset="0"/>
                <a:cs typeface="Myriad Pro" panose="020B0503030403020204" pitchFamily="34" charset="0"/>
              </a:rPr>
              <a:t>   </a:t>
            </a:r>
            <a:r>
              <a:rPr lang="en-US" altLang="en-US">
                <a:solidFill>
                  <a:srgbClr val="00628C"/>
                </a:solidFill>
                <a:latin typeface="Myriad Pro" panose="020B0503030403020204" pitchFamily="34" charset="0"/>
                <a:ea typeface="Myriad Pro" panose="020B0503030403020204" pitchFamily="34" charset="0"/>
                <a:cs typeface="Myriad Pro" panose="020B0503030403020204" pitchFamily="34" charset="0"/>
              </a:rPr>
              <a:t>Step 4:3</a:t>
            </a:r>
          </a:p>
        </p:txBody>
      </p:sp>
      <p:pic>
        <p:nvPicPr>
          <p:cNvPr id="92163" name="Picture 3">
            <a:extLst>
              <a:ext uri="{FF2B5EF4-FFF2-40B4-BE49-F238E27FC236}">
                <a16:creationId xmlns:a16="http://schemas.microsoft.com/office/drawing/2014/main" id="{4C505EB6-6259-4BDF-8A4E-E64CC2325DC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28964" y="1009651"/>
            <a:ext cx="6135687" cy="4151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a:extLst>
              <a:ext uri="{FF2B5EF4-FFF2-40B4-BE49-F238E27FC236}">
                <a16:creationId xmlns:a16="http://schemas.microsoft.com/office/drawing/2014/main" id="{281B30B9-26CE-46AD-983C-84E3D3DB27D6}"/>
              </a:ext>
            </a:extLst>
          </p:cNvPr>
          <p:cNvSpPr txBox="1">
            <a:spLocks noChangeArrowheads="1"/>
          </p:cNvSpPr>
          <p:nvPr/>
        </p:nvSpPr>
        <p:spPr bwMode="auto">
          <a:xfrm>
            <a:off x="4403725" y="5540376"/>
            <a:ext cx="33845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algn="ctr" fontAlgn="base">
              <a:spcAft>
                <a:spcPct val="0"/>
              </a:spcAft>
              <a:buClr>
                <a:srgbClr val="82CBDD"/>
              </a:buClr>
              <a:buNone/>
            </a:pPr>
            <a:r>
              <a:rPr lang="en-GB" altLang="en-US" sz="2400">
                <a:solidFill>
                  <a:srgbClr val="000000"/>
                </a:solidFill>
                <a:latin typeface="Myriad Pro" panose="020B0503030403020204" pitchFamily="34" charset="0"/>
              </a:rPr>
              <a:t>4 </a:t>
            </a:r>
            <a:r>
              <a:rPr lang="en-GB" altLang="en-US" sz="2400">
                <a:solidFill>
                  <a:srgbClr val="000000"/>
                </a:solidFill>
                <a:latin typeface="Myriad Pro" panose="020B0503030403020204" pitchFamily="34" charset="0"/>
                <a:ea typeface="Myriad Pro Semibold"/>
                <a:cs typeface="Myriad Pro Semibold"/>
              </a:rPr>
              <a:t>×</a:t>
            </a:r>
            <a:r>
              <a:rPr lang="en-GB" altLang="en-US" sz="2400">
                <a:solidFill>
                  <a:srgbClr val="000000"/>
                </a:solidFill>
                <a:latin typeface="Myriad Pro" panose="020B0503030403020204" pitchFamily="34" charset="0"/>
              </a:rPr>
              <a:t> 4</a:t>
            </a:r>
            <a:endParaRPr lang="en-GB" altLang="en-US" sz="2400">
              <a:solidFill>
                <a:srgbClr val="000000"/>
              </a:solidFill>
              <a:latin typeface="Myriad Pro" panose="020B0503030403020204" pitchFamily="34" charset="0"/>
              <a:ea typeface="Myriad Pro Semibold"/>
              <a:cs typeface="Myriad Pro Semibold"/>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Text Placeholder 1">
            <a:extLst>
              <a:ext uri="{FF2B5EF4-FFF2-40B4-BE49-F238E27FC236}">
                <a16:creationId xmlns:a16="http://schemas.microsoft.com/office/drawing/2014/main" id="{53857C04-1A9D-461E-88E8-C43E32F71813}"/>
              </a:ext>
            </a:extLst>
          </p:cNvPr>
          <p:cNvSpPr>
            <a:spLocks noGrp="1" noChangeArrowheads="1"/>
          </p:cNvSpPr>
          <p:nvPr>
            <p:ph type="body" sz="quarter" idx="11"/>
          </p:nvPr>
        </p:nvSpPr>
        <p:spPr>
          <a:xfrm>
            <a:off x="0" y="0"/>
            <a:ext cx="12192000" cy="630238"/>
          </a:xfrm>
        </p:spPr>
        <p:txBody>
          <a:bodyPr/>
          <a:lstStyle/>
          <a:p>
            <a:pPr marL="0" indent="0">
              <a:tabLst>
                <a:tab pos="2243138" algn="l"/>
              </a:tabLst>
            </a:pPr>
            <a:r>
              <a:rPr lang="en-GB" altLang="en-US">
                <a:latin typeface="Myriad Pro" panose="020B0503030403020204" pitchFamily="34" charset="0"/>
                <a:ea typeface="Myriad Pro" panose="020B0503030403020204" pitchFamily="34" charset="0"/>
                <a:cs typeface="Myriad Pro" panose="020B0503030403020204" pitchFamily="34" charset="0"/>
              </a:rPr>
              <a:t>2.2 Multiplication: equal groups</a:t>
            </a:r>
            <a:r>
              <a:rPr lang="en-US" altLang="en-US">
                <a:latin typeface="Myriad Pro" panose="020B0503030403020204" pitchFamily="34" charset="0"/>
                <a:ea typeface="Myriad Pro" panose="020B0503030403020204" pitchFamily="34" charset="0"/>
                <a:cs typeface="Myriad Pro" panose="020B0503030403020204" pitchFamily="34" charset="0"/>
              </a:rPr>
              <a:t>   </a:t>
            </a:r>
            <a:r>
              <a:rPr lang="en-US" altLang="en-US">
                <a:solidFill>
                  <a:srgbClr val="00628C"/>
                </a:solidFill>
                <a:latin typeface="Myriad Pro" panose="020B0503030403020204" pitchFamily="34" charset="0"/>
                <a:ea typeface="Myriad Pro" panose="020B0503030403020204" pitchFamily="34" charset="0"/>
                <a:cs typeface="Myriad Pro" panose="020B0503030403020204" pitchFamily="34" charset="0"/>
              </a:rPr>
              <a:t>Step 4:3</a:t>
            </a:r>
          </a:p>
        </p:txBody>
      </p:sp>
      <p:pic>
        <p:nvPicPr>
          <p:cNvPr id="94211" name="Picture 3">
            <a:extLst>
              <a:ext uri="{FF2B5EF4-FFF2-40B4-BE49-F238E27FC236}">
                <a16:creationId xmlns:a16="http://schemas.microsoft.com/office/drawing/2014/main" id="{4EB53218-2CE5-4EAC-8B68-2DE7F620E73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87639" y="2565401"/>
            <a:ext cx="6816725" cy="747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a:extLst>
              <a:ext uri="{FF2B5EF4-FFF2-40B4-BE49-F238E27FC236}">
                <a16:creationId xmlns:a16="http://schemas.microsoft.com/office/drawing/2014/main" id="{D3412F1D-5468-4E2A-AB8C-70B587CC1EAE}"/>
              </a:ext>
            </a:extLst>
          </p:cNvPr>
          <p:cNvSpPr txBox="1">
            <a:spLocks noChangeArrowheads="1"/>
          </p:cNvSpPr>
          <p:nvPr/>
        </p:nvSpPr>
        <p:spPr bwMode="auto">
          <a:xfrm>
            <a:off x="4403725" y="4221163"/>
            <a:ext cx="338455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algn="ctr" fontAlgn="base">
              <a:spcAft>
                <a:spcPct val="0"/>
              </a:spcAft>
              <a:buClr>
                <a:srgbClr val="82CBDD"/>
              </a:buClr>
              <a:buNone/>
            </a:pPr>
            <a:r>
              <a:rPr lang="en-GB" altLang="en-US" sz="2400">
                <a:solidFill>
                  <a:srgbClr val="000000"/>
                </a:solidFill>
                <a:latin typeface="Myriad Pro" panose="020B0503030403020204" pitchFamily="34" charset="0"/>
              </a:rPr>
              <a:t>3 </a:t>
            </a:r>
            <a:r>
              <a:rPr lang="en-GB" altLang="en-US" sz="2400">
                <a:solidFill>
                  <a:srgbClr val="000000"/>
                </a:solidFill>
                <a:latin typeface="Myriad Pro" panose="020B0503030403020204" pitchFamily="34" charset="0"/>
                <a:ea typeface="Myriad Pro Semibold"/>
                <a:cs typeface="Myriad Pro Semibold"/>
              </a:rPr>
              <a:t>×</a:t>
            </a:r>
            <a:r>
              <a:rPr lang="en-GB" altLang="en-US" sz="2400">
                <a:solidFill>
                  <a:srgbClr val="000000"/>
                </a:solidFill>
                <a:latin typeface="Myriad Pro" panose="020B0503030403020204" pitchFamily="34" charset="0"/>
              </a:rPr>
              <a:t> 8</a:t>
            </a:r>
            <a:endParaRPr lang="en-GB" altLang="en-US" sz="2400">
              <a:solidFill>
                <a:srgbClr val="000000"/>
              </a:solidFill>
              <a:latin typeface="Myriad Pro" panose="020B0503030403020204" pitchFamily="34" charset="0"/>
              <a:ea typeface="Myriad Pro Semibold"/>
              <a:cs typeface="Myriad Pro Semibold"/>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Text Placeholder 1">
            <a:extLst>
              <a:ext uri="{FF2B5EF4-FFF2-40B4-BE49-F238E27FC236}">
                <a16:creationId xmlns:a16="http://schemas.microsoft.com/office/drawing/2014/main" id="{4E77FECA-B0A6-41B6-BCC2-6B9A62B8D43E}"/>
              </a:ext>
            </a:extLst>
          </p:cNvPr>
          <p:cNvSpPr>
            <a:spLocks noGrp="1" noChangeArrowheads="1"/>
          </p:cNvSpPr>
          <p:nvPr>
            <p:ph type="body" sz="quarter" idx="11"/>
          </p:nvPr>
        </p:nvSpPr>
        <p:spPr>
          <a:xfrm>
            <a:off x="0" y="0"/>
            <a:ext cx="12192000" cy="630238"/>
          </a:xfrm>
        </p:spPr>
        <p:txBody>
          <a:bodyPr/>
          <a:lstStyle/>
          <a:p>
            <a:pPr marL="0" indent="0">
              <a:tabLst>
                <a:tab pos="2243138" algn="l"/>
              </a:tabLst>
            </a:pPr>
            <a:r>
              <a:rPr lang="en-GB" altLang="en-US">
                <a:latin typeface="Myriad Pro" panose="020B0503030403020204" pitchFamily="34" charset="0"/>
                <a:ea typeface="Myriad Pro" panose="020B0503030403020204" pitchFamily="34" charset="0"/>
                <a:cs typeface="Myriad Pro" panose="020B0503030403020204" pitchFamily="34" charset="0"/>
              </a:rPr>
              <a:t>2.2 Multiplication: equal groups</a:t>
            </a:r>
            <a:r>
              <a:rPr lang="en-US" altLang="en-US">
                <a:latin typeface="Myriad Pro" panose="020B0503030403020204" pitchFamily="34" charset="0"/>
                <a:ea typeface="Myriad Pro" panose="020B0503030403020204" pitchFamily="34" charset="0"/>
                <a:cs typeface="Myriad Pro" panose="020B0503030403020204" pitchFamily="34" charset="0"/>
              </a:rPr>
              <a:t>   </a:t>
            </a:r>
            <a:r>
              <a:rPr lang="en-US" altLang="en-US">
                <a:solidFill>
                  <a:srgbClr val="00628C"/>
                </a:solidFill>
                <a:latin typeface="Myriad Pro" panose="020B0503030403020204" pitchFamily="34" charset="0"/>
                <a:ea typeface="Myriad Pro" panose="020B0503030403020204" pitchFamily="34" charset="0"/>
                <a:cs typeface="Myriad Pro" panose="020B0503030403020204" pitchFamily="34" charset="0"/>
              </a:rPr>
              <a:t>Step 4:3</a:t>
            </a:r>
          </a:p>
        </p:txBody>
      </p:sp>
      <p:sp>
        <p:nvSpPr>
          <p:cNvPr id="96259" name="TextBox 2">
            <a:extLst>
              <a:ext uri="{FF2B5EF4-FFF2-40B4-BE49-F238E27FC236}">
                <a16:creationId xmlns:a16="http://schemas.microsoft.com/office/drawing/2014/main" id="{254F5BB7-BE35-4F3D-A5E0-530FCBD0507B}"/>
              </a:ext>
            </a:extLst>
          </p:cNvPr>
          <p:cNvSpPr txBox="1">
            <a:spLocks noChangeArrowheads="1"/>
          </p:cNvSpPr>
          <p:nvPr/>
        </p:nvSpPr>
        <p:spPr bwMode="auto">
          <a:xfrm>
            <a:off x="4388673" y="1454401"/>
            <a:ext cx="341465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algn="ctr" fontAlgn="base">
              <a:spcAft>
                <a:spcPct val="0"/>
              </a:spcAft>
              <a:buClr>
                <a:srgbClr val="82CBDD"/>
              </a:buClr>
              <a:buNone/>
            </a:pPr>
            <a:r>
              <a:rPr lang="en-GB" altLang="en-US" sz="2400" dirty="0">
                <a:solidFill>
                  <a:srgbClr val="000000"/>
                </a:solidFill>
                <a:latin typeface="Myriad Pro" panose="020B0503030403020204" pitchFamily="34" charset="0"/>
              </a:rPr>
              <a:t>There are 4 groups of 7.</a:t>
            </a:r>
            <a:endParaRPr lang="en-GB" altLang="en-US" sz="2400" dirty="0">
              <a:solidFill>
                <a:srgbClr val="000000"/>
              </a:solidFill>
              <a:latin typeface="Myriad Pro" panose="020B0503030403020204" pitchFamily="34" charset="0"/>
              <a:ea typeface="Myriad Pro Semibold"/>
              <a:cs typeface="Myriad Pro Semibold"/>
            </a:endParaRPr>
          </a:p>
        </p:txBody>
      </p:sp>
      <p:sp>
        <p:nvSpPr>
          <p:cNvPr id="96260" name="TextBox 3">
            <a:extLst>
              <a:ext uri="{FF2B5EF4-FFF2-40B4-BE49-F238E27FC236}">
                <a16:creationId xmlns:a16="http://schemas.microsoft.com/office/drawing/2014/main" id="{B7B861D3-7295-4AC5-AE37-7807C5CA0841}"/>
              </a:ext>
            </a:extLst>
          </p:cNvPr>
          <p:cNvSpPr txBox="1">
            <a:spLocks noChangeArrowheads="1"/>
          </p:cNvSpPr>
          <p:nvPr/>
        </p:nvSpPr>
        <p:spPr bwMode="auto">
          <a:xfrm>
            <a:off x="4403725" y="2827760"/>
            <a:ext cx="338455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algn="ctr" fontAlgn="base">
              <a:spcAft>
                <a:spcPct val="0"/>
              </a:spcAft>
              <a:buClr>
                <a:srgbClr val="82CBDD"/>
              </a:buClr>
              <a:buNone/>
            </a:pPr>
            <a:r>
              <a:rPr lang="en-GB" altLang="en-US" sz="2400">
                <a:solidFill>
                  <a:srgbClr val="000000"/>
                </a:solidFill>
                <a:latin typeface="Myriad Pro" panose="020B0503030403020204" pitchFamily="34" charset="0"/>
              </a:rPr>
              <a:t>4 + 7</a:t>
            </a:r>
            <a:endParaRPr lang="en-GB" altLang="en-US" sz="2400">
              <a:solidFill>
                <a:srgbClr val="000000"/>
              </a:solidFill>
              <a:latin typeface="Myriad Pro" panose="020B0503030403020204" pitchFamily="34" charset="0"/>
              <a:ea typeface="Myriad Pro Semibold"/>
              <a:cs typeface="Myriad Pro Semibold"/>
            </a:endParaRPr>
          </a:p>
        </p:txBody>
      </p:sp>
      <p:sp>
        <p:nvSpPr>
          <p:cNvPr id="96261" name="TextBox 4">
            <a:extLst>
              <a:ext uri="{FF2B5EF4-FFF2-40B4-BE49-F238E27FC236}">
                <a16:creationId xmlns:a16="http://schemas.microsoft.com/office/drawing/2014/main" id="{2354A23C-E7CD-40E1-8385-D6EFD5517AA1}"/>
              </a:ext>
            </a:extLst>
          </p:cNvPr>
          <p:cNvSpPr txBox="1">
            <a:spLocks noChangeArrowheads="1"/>
          </p:cNvSpPr>
          <p:nvPr/>
        </p:nvSpPr>
        <p:spPr bwMode="auto">
          <a:xfrm>
            <a:off x="4403725" y="3667547"/>
            <a:ext cx="338455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algn="ctr" fontAlgn="base">
              <a:spcAft>
                <a:spcPct val="0"/>
              </a:spcAft>
              <a:buClr>
                <a:srgbClr val="82CBDD"/>
              </a:buClr>
              <a:buNone/>
            </a:pPr>
            <a:r>
              <a:rPr lang="en-GB" altLang="en-US" sz="2400">
                <a:solidFill>
                  <a:srgbClr val="000000"/>
                </a:solidFill>
                <a:latin typeface="Myriad Pro" panose="020B0503030403020204" pitchFamily="34" charset="0"/>
              </a:rPr>
              <a:t>7 + 4</a:t>
            </a:r>
            <a:endParaRPr lang="en-GB" altLang="en-US" sz="2400">
              <a:solidFill>
                <a:srgbClr val="000000"/>
              </a:solidFill>
              <a:latin typeface="Myriad Pro" panose="020B0503030403020204" pitchFamily="34" charset="0"/>
              <a:ea typeface="Myriad Pro Semibold"/>
              <a:cs typeface="Myriad Pro Semibold"/>
            </a:endParaRPr>
          </a:p>
        </p:txBody>
      </p:sp>
      <p:sp>
        <p:nvSpPr>
          <p:cNvPr id="96262" name="TextBox 5">
            <a:extLst>
              <a:ext uri="{FF2B5EF4-FFF2-40B4-BE49-F238E27FC236}">
                <a16:creationId xmlns:a16="http://schemas.microsoft.com/office/drawing/2014/main" id="{3B34EE0D-54CC-4876-82A7-682778EC7ADB}"/>
              </a:ext>
            </a:extLst>
          </p:cNvPr>
          <p:cNvSpPr txBox="1">
            <a:spLocks noChangeArrowheads="1"/>
          </p:cNvSpPr>
          <p:nvPr/>
        </p:nvSpPr>
        <p:spPr bwMode="auto">
          <a:xfrm>
            <a:off x="4403725" y="4507335"/>
            <a:ext cx="33845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algn="ctr" fontAlgn="base">
              <a:spcAft>
                <a:spcPct val="0"/>
              </a:spcAft>
              <a:buClr>
                <a:srgbClr val="82CBDD"/>
              </a:buClr>
              <a:buNone/>
            </a:pPr>
            <a:r>
              <a:rPr lang="en-GB" altLang="en-US" sz="2400">
                <a:solidFill>
                  <a:srgbClr val="000000"/>
                </a:solidFill>
                <a:latin typeface="Myriad Pro" panose="020B0503030403020204" pitchFamily="34" charset="0"/>
              </a:rPr>
              <a:t>4 </a:t>
            </a:r>
            <a:r>
              <a:rPr lang="en-GB" altLang="en-US" sz="2400">
                <a:solidFill>
                  <a:srgbClr val="000000"/>
                </a:solidFill>
                <a:latin typeface="Myriad Pro" panose="020B0503030403020204" pitchFamily="34" charset="0"/>
                <a:ea typeface="Myriad Pro Semibold"/>
                <a:cs typeface="Myriad Pro Semibold"/>
              </a:rPr>
              <a:t>×</a:t>
            </a:r>
            <a:r>
              <a:rPr lang="en-GB" altLang="en-US" sz="2400">
                <a:solidFill>
                  <a:srgbClr val="000000"/>
                </a:solidFill>
                <a:latin typeface="Myriad Pro" panose="020B0503030403020204" pitchFamily="34" charset="0"/>
              </a:rPr>
              <a:t> 7</a:t>
            </a:r>
            <a:endParaRPr lang="en-GB" altLang="en-US" sz="2400">
              <a:solidFill>
                <a:srgbClr val="000000"/>
              </a:solidFill>
              <a:latin typeface="Myriad Pro" panose="020B0503030403020204" pitchFamily="34" charset="0"/>
              <a:ea typeface="Myriad Pro Semibold"/>
              <a:cs typeface="Myriad Pro Semibold"/>
            </a:endParaRPr>
          </a:p>
        </p:txBody>
      </p:sp>
      <p:sp>
        <p:nvSpPr>
          <p:cNvPr id="7" name="Oval 6">
            <a:extLst>
              <a:ext uri="{FF2B5EF4-FFF2-40B4-BE49-F238E27FC236}">
                <a16:creationId xmlns:a16="http://schemas.microsoft.com/office/drawing/2014/main" id="{A2F84089-515E-4D73-BB1B-ED4E71A97CE2}"/>
              </a:ext>
            </a:extLst>
          </p:cNvPr>
          <p:cNvSpPr>
            <a:spLocks noChangeArrowheads="1"/>
          </p:cNvSpPr>
          <p:nvPr/>
        </p:nvSpPr>
        <p:spPr bwMode="auto">
          <a:xfrm>
            <a:off x="5646739" y="4402560"/>
            <a:ext cx="898525" cy="682625"/>
          </a:xfrm>
          <a:prstGeom prst="ellipse">
            <a:avLst/>
          </a:prstGeom>
          <a:noFill/>
          <a:ln w="28575" algn="ctr">
            <a:solidFill>
              <a:srgbClr val="00628C"/>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fontAlgn="base">
              <a:spcAft>
                <a:spcPct val="0"/>
              </a:spcAft>
            </a:pPr>
            <a:endParaRPr lang="en-US" altLang="en-US">
              <a:solidFill>
                <a:srgbClr val="000000"/>
              </a:solidFill>
            </a:endParaRPr>
          </a:p>
        </p:txBody>
      </p:sp>
      <p:sp>
        <p:nvSpPr>
          <p:cNvPr id="8" name="TextBox 7"/>
          <p:cNvSpPr txBox="1"/>
          <p:nvPr/>
        </p:nvSpPr>
        <p:spPr bwMode="auto">
          <a:xfrm>
            <a:off x="2746430" y="646397"/>
            <a:ext cx="669914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marL="457200" indent="-457200" algn="ctr" eaLnBrk="0" fontAlgn="base" hangingPunct="0">
              <a:spcBef>
                <a:spcPct val="0"/>
              </a:spcBef>
              <a:spcAft>
                <a:spcPct val="0"/>
              </a:spcAft>
              <a:buClr>
                <a:srgbClr val="82CBDD"/>
              </a:buClr>
            </a:pPr>
            <a:r>
              <a:rPr lang="en-US" sz="2400" dirty="0">
                <a:solidFill>
                  <a:srgbClr val="000000"/>
                </a:solidFill>
                <a:latin typeface="Myriad Pro" panose="020B0503030403020204" pitchFamily="34" charset="0"/>
              </a:rPr>
              <a:t>Circle the expression that matches the sentence.</a:t>
            </a:r>
            <a:endParaRPr lang="en-GB" sz="2400" dirty="0">
              <a:solidFill>
                <a:srgbClr val="000000"/>
              </a:solidFill>
              <a:latin typeface="Myriad Pro" panose="020B0503030403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Text Placeholder 1">
            <a:extLst>
              <a:ext uri="{FF2B5EF4-FFF2-40B4-BE49-F238E27FC236}">
                <a16:creationId xmlns:a16="http://schemas.microsoft.com/office/drawing/2014/main" id="{DF18EDB5-44B1-4157-B756-EB12D8265E53}"/>
              </a:ext>
            </a:extLst>
          </p:cNvPr>
          <p:cNvSpPr>
            <a:spLocks noGrp="1" noChangeArrowheads="1"/>
          </p:cNvSpPr>
          <p:nvPr>
            <p:ph type="body" sz="quarter" idx="11"/>
          </p:nvPr>
        </p:nvSpPr>
        <p:spPr>
          <a:xfrm>
            <a:off x="0" y="0"/>
            <a:ext cx="12192000" cy="630238"/>
          </a:xfrm>
        </p:spPr>
        <p:txBody>
          <a:bodyPr/>
          <a:lstStyle/>
          <a:p>
            <a:pPr marL="0" indent="0">
              <a:tabLst>
                <a:tab pos="2243138" algn="l"/>
              </a:tabLst>
            </a:pPr>
            <a:r>
              <a:rPr lang="en-GB" altLang="en-US">
                <a:latin typeface="Myriad Pro" panose="020B0503030403020204" pitchFamily="34" charset="0"/>
                <a:ea typeface="Myriad Pro" panose="020B0503030403020204" pitchFamily="34" charset="0"/>
                <a:cs typeface="Myriad Pro" panose="020B0503030403020204" pitchFamily="34" charset="0"/>
              </a:rPr>
              <a:t>2.2 Multiplication: equal groups</a:t>
            </a:r>
            <a:r>
              <a:rPr lang="en-US" altLang="en-US">
                <a:latin typeface="Myriad Pro" panose="020B0503030403020204" pitchFamily="34" charset="0"/>
                <a:ea typeface="Myriad Pro" panose="020B0503030403020204" pitchFamily="34" charset="0"/>
                <a:cs typeface="Myriad Pro" panose="020B0503030403020204" pitchFamily="34" charset="0"/>
              </a:rPr>
              <a:t>   </a:t>
            </a:r>
            <a:r>
              <a:rPr lang="en-US" altLang="en-US">
                <a:solidFill>
                  <a:srgbClr val="00628C"/>
                </a:solidFill>
                <a:latin typeface="Myriad Pro" panose="020B0503030403020204" pitchFamily="34" charset="0"/>
                <a:ea typeface="Myriad Pro" panose="020B0503030403020204" pitchFamily="34" charset="0"/>
                <a:cs typeface="Myriad Pro" panose="020B0503030403020204" pitchFamily="34" charset="0"/>
              </a:rPr>
              <a:t>Step 4:4</a:t>
            </a:r>
          </a:p>
        </p:txBody>
      </p:sp>
      <p:sp>
        <p:nvSpPr>
          <p:cNvPr id="98308" name="TextBox 4">
            <a:extLst>
              <a:ext uri="{FF2B5EF4-FFF2-40B4-BE49-F238E27FC236}">
                <a16:creationId xmlns:a16="http://schemas.microsoft.com/office/drawing/2014/main" id="{88859593-D592-4CBC-8259-7250D8F7D1D6}"/>
              </a:ext>
            </a:extLst>
          </p:cNvPr>
          <p:cNvSpPr txBox="1">
            <a:spLocks noChangeArrowheads="1"/>
          </p:cNvSpPr>
          <p:nvPr/>
        </p:nvSpPr>
        <p:spPr bwMode="auto">
          <a:xfrm>
            <a:off x="4403725" y="3927451"/>
            <a:ext cx="338455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algn="ctr" fontAlgn="base">
              <a:spcAft>
                <a:spcPct val="0"/>
              </a:spcAft>
              <a:buClr>
                <a:srgbClr val="82CBDD"/>
              </a:buClr>
              <a:buNone/>
            </a:pPr>
            <a:r>
              <a:rPr lang="en-GB" altLang="en-US" sz="2400">
                <a:solidFill>
                  <a:srgbClr val="000000"/>
                </a:solidFill>
                <a:latin typeface="Myriad Pro" panose="020B0503030403020204" pitchFamily="34" charset="0"/>
              </a:rPr>
              <a:t>3 </a:t>
            </a:r>
            <a:r>
              <a:rPr lang="en-GB" altLang="en-US" sz="2400">
                <a:solidFill>
                  <a:srgbClr val="000000"/>
                </a:solidFill>
                <a:latin typeface="Myriad Pro" panose="020B0503030403020204" pitchFamily="34" charset="0"/>
                <a:ea typeface="Myriad Pro Semibold"/>
                <a:cs typeface="Myriad Pro Semibold"/>
              </a:rPr>
              <a:t>×</a:t>
            </a:r>
            <a:r>
              <a:rPr lang="en-GB" altLang="en-US" sz="2400">
                <a:solidFill>
                  <a:srgbClr val="000000"/>
                </a:solidFill>
                <a:latin typeface="Myriad Pro" panose="020B0503030403020204" pitchFamily="34" charset="0"/>
              </a:rPr>
              <a:t> 5</a:t>
            </a:r>
            <a:endParaRPr lang="en-GB" altLang="en-US" sz="2400">
              <a:solidFill>
                <a:srgbClr val="000000"/>
              </a:solidFill>
              <a:latin typeface="Myriad Pro" panose="020B0503030403020204" pitchFamily="34" charset="0"/>
              <a:ea typeface="Myriad Pro Semibold"/>
              <a:cs typeface="Myriad Pro Semibold"/>
            </a:endParaRPr>
          </a:p>
        </p:txBody>
      </p:sp>
      <p:sp>
        <p:nvSpPr>
          <p:cNvPr id="98309" name="TextBox 5">
            <a:extLst>
              <a:ext uri="{FF2B5EF4-FFF2-40B4-BE49-F238E27FC236}">
                <a16:creationId xmlns:a16="http://schemas.microsoft.com/office/drawing/2014/main" id="{DC579CD5-EF99-4880-9096-49AC96D5C925}"/>
              </a:ext>
            </a:extLst>
          </p:cNvPr>
          <p:cNvSpPr txBox="1">
            <a:spLocks noChangeArrowheads="1"/>
          </p:cNvSpPr>
          <p:nvPr/>
        </p:nvSpPr>
        <p:spPr bwMode="auto">
          <a:xfrm>
            <a:off x="4403725" y="4767238"/>
            <a:ext cx="33845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algn="ctr" fontAlgn="base">
              <a:spcAft>
                <a:spcPct val="0"/>
              </a:spcAft>
              <a:buClr>
                <a:srgbClr val="82CBDD"/>
              </a:buClr>
              <a:buNone/>
            </a:pPr>
            <a:r>
              <a:rPr lang="en-GB" altLang="en-US" sz="2400" dirty="0">
                <a:solidFill>
                  <a:srgbClr val="000000"/>
                </a:solidFill>
                <a:latin typeface="Myriad Pro" panose="020B0503030403020204" pitchFamily="34" charset="0"/>
              </a:rPr>
              <a:t>5 </a:t>
            </a:r>
            <a:r>
              <a:rPr lang="en-GB" altLang="en-US" sz="2400" dirty="0">
                <a:solidFill>
                  <a:srgbClr val="000000"/>
                </a:solidFill>
                <a:latin typeface="Myriad Pro" panose="020B0503030403020204" pitchFamily="34" charset="0"/>
                <a:ea typeface="Myriad Pro Semibold"/>
                <a:cs typeface="Myriad Pro Semibold"/>
              </a:rPr>
              <a:t>× </a:t>
            </a:r>
            <a:r>
              <a:rPr lang="en-GB" altLang="en-US" sz="2400" dirty="0">
                <a:solidFill>
                  <a:srgbClr val="000000"/>
                </a:solidFill>
                <a:latin typeface="Myriad Pro" panose="020B0503030403020204" pitchFamily="34" charset="0"/>
              </a:rPr>
              <a:t>5</a:t>
            </a:r>
            <a:endParaRPr lang="en-GB" altLang="en-US" sz="2400" dirty="0">
              <a:solidFill>
                <a:srgbClr val="000000"/>
              </a:solidFill>
              <a:latin typeface="Myriad Pro" panose="020B0503030403020204" pitchFamily="34" charset="0"/>
              <a:ea typeface="Myriad Pro Semibold"/>
              <a:cs typeface="Myriad Pro Semibold"/>
            </a:endParaRPr>
          </a:p>
        </p:txBody>
      </p:sp>
      <p:sp>
        <p:nvSpPr>
          <p:cNvPr id="8" name="Oval 7">
            <a:extLst>
              <a:ext uri="{FF2B5EF4-FFF2-40B4-BE49-F238E27FC236}">
                <a16:creationId xmlns:a16="http://schemas.microsoft.com/office/drawing/2014/main" id="{61461A42-E278-418E-8C4A-FD02DAE4793C}"/>
              </a:ext>
            </a:extLst>
          </p:cNvPr>
          <p:cNvSpPr>
            <a:spLocks noChangeArrowheads="1"/>
          </p:cNvSpPr>
          <p:nvPr/>
        </p:nvSpPr>
        <p:spPr bwMode="auto">
          <a:xfrm>
            <a:off x="5646739" y="3819501"/>
            <a:ext cx="898525" cy="682625"/>
          </a:xfrm>
          <a:prstGeom prst="ellipse">
            <a:avLst/>
          </a:prstGeom>
          <a:noFill/>
          <a:ln w="28575" algn="ctr">
            <a:solidFill>
              <a:srgbClr val="00628C"/>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fontAlgn="base">
              <a:spcAft>
                <a:spcPct val="0"/>
              </a:spcAft>
            </a:pPr>
            <a:endParaRPr lang="en-US" altLang="en-US">
              <a:solidFill>
                <a:srgbClr val="000000"/>
              </a:solidFill>
            </a:endParaRPr>
          </a:p>
        </p:txBody>
      </p:sp>
      <p:pic>
        <p:nvPicPr>
          <p:cNvPr id="7" name="Picture 10">
            <a:extLst>
              <a:ext uri="{FF2B5EF4-FFF2-40B4-BE49-F238E27FC236}">
                <a16:creationId xmlns:a16="http://schemas.microsoft.com/office/drawing/2014/main" id="{043EA423-7447-4AA0-A82B-A3024044D40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87576" y="1919288"/>
            <a:ext cx="7839075" cy="150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1"/>
          <p:cNvSpPr/>
          <p:nvPr/>
        </p:nvSpPr>
        <p:spPr>
          <a:xfrm>
            <a:off x="3810000" y="648001"/>
            <a:ext cx="4572000" cy="461665"/>
          </a:xfrm>
          <a:prstGeom prst="rect">
            <a:avLst/>
          </a:prstGeom>
        </p:spPr>
        <p:txBody>
          <a:bodyPr>
            <a:spAutoFit/>
          </a:bodyPr>
          <a:lstStyle/>
          <a:p>
            <a:pPr algn="ctr" eaLnBrk="0" hangingPunct="0">
              <a:defRPr/>
            </a:pPr>
            <a:r>
              <a:rPr lang="en-GB" sz="2400" dirty="0">
                <a:solidFill>
                  <a:srgbClr val="000000"/>
                </a:solidFill>
                <a:latin typeface="Myriad Pro" panose="020B0503030403020204" pitchFamily="34" charset="0"/>
              </a:rPr>
              <a:t>Does this show </a:t>
            </a:r>
            <a:r>
              <a:rPr lang="en-GB" sz="2400" i="1" dirty="0">
                <a:solidFill>
                  <a:srgbClr val="000000"/>
                </a:solidFill>
                <a:latin typeface="Myriad Pro" panose="020B0503030403020204" pitchFamily="34" charset="0"/>
              </a:rPr>
              <a:t>3 x 5 </a:t>
            </a:r>
            <a:r>
              <a:rPr lang="en-GB" sz="2400" dirty="0">
                <a:solidFill>
                  <a:srgbClr val="000000"/>
                </a:solidFill>
                <a:latin typeface="Myriad Pro" panose="020B0503030403020204" pitchFamily="34" charset="0"/>
              </a:rPr>
              <a:t>or </a:t>
            </a:r>
            <a:r>
              <a:rPr lang="en-GB" sz="2400" i="1" dirty="0">
                <a:solidFill>
                  <a:srgbClr val="000000"/>
                </a:solidFill>
                <a:latin typeface="Myriad Pro" panose="020B0503030403020204" pitchFamily="34" charset="0"/>
              </a:rPr>
              <a:t>5 x 5</a:t>
            </a:r>
            <a:r>
              <a:rPr lang="en-GB" sz="2400" dirty="0">
                <a:solidFill>
                  <a:srgbClr val="000000"/>
                </a:solidFill>
                <a:latin typeface="Myriad Pro" panose="020B0503030403020204" pitchFamily="34" charset="0"/>
              </a:rPr>
              <a:t>?</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Text Placeholder 1">
            <a:extLst>
              <a:ext uri="{FF2B5EF4-FFF2-40B4-BE49-F238E27FC236}">
                <a16:creationId xmlns:a16="http://schemas.microsoft.com/office/drawing/2014/main" id="{C78A0F10-2165-4435-9BDF-0C94A491F77F}"/>
              </a:ext>
            </a:extLst>
          </p:cNvPr>
          <p:cNvSpPr>
            <a:spLocks noGrp="1" noChangeArrowheads="1"/>
          </p:cNvSpPr>
          <p:nvPr>
            <p:ph type="body" sz="quarter" idx="11"/>
          </p:nvPr>
        </p:nvSpPr>
        <p:spPr>
          <a:xfrm>
            <a:off x="0" y="0"/>
            <a:ext cx="12192000" cy="630238"/>
          </a:xfrm>
        </p:spPr>
        <p:txBody>
          <a:bodyPr/>
          <a:lstStyle/>
          <a:p>
            <a:pPr marL="0" indent="0">
              <a:tabLst>
                <a:tab pos="2243138" algn="l"/>
              </a:tabLst>
            </a:pPr>
            <a:r>
              <a:rPr lang="en-GB" altLang="en-US">
                <a:latin typeface="Myriad Pro" panose="020B0503030403020204" pitchFamily="34" charset="0"/>
                <a:ea typeface="Myriad Pro" panose="020B0503030403020204" pitchFamily="34" charset="0"/>
                <a:cs typeface="Myriad Pro" panose="020B0503030403020204" pitchFamily="34" charset="0"/>
              </a:rPr>
              <a:t>2.2 Multiplication: equal groups</a:t>
            </a:r>
            <a:r>
              <a:rPr lang="en-US" altLang="en-US">
                <a:latin typeface="Myriad Pro" panose="020B0503030403020204" pitchFamily="34" charset="0"/>
                <a:ea typeface="Myriad Pro" panose="020B0503030403020204" pitchFamily="34" charset="0"/>
                <a:cs typeface="Myriad Pro" panose="020B0503030403020204" pitchFamily="34" charset="0"/>
              </a:rPr>
              <a:t>   </a:t>
            </a:r>
            <a:r>
              <a:rPr lang="en-US" altLang="en-US">
                <a:solidFill>
                  <a:srgbClr val="00628C"/>
                </a:solidFill>
                <a:latin typeface="Myriad Pro" panose="020B0503030403020204" pitchFamily="34" charset="0"/>
                <a:ea typeface="Myriad Pro" panose="020B0503030403020204" pitchFamily="34" charset="0"/>
                <a:cs typeface="Myriad Pro" panose="020B0503030403020204" pitchFamily="34" charset="0"/>
              </a:rPr>
              <a:t>Step 4:4</a:t>
            </a:r>
          </a:p>
        </p:txBody>
      </p:sp>
      <p:sp>
        <p:nvSpPr>
          <p:cNvPr id="100355" name="TextBox 2">
            <a:extLst>
              <a:ext uri="{FF2B5EF4-FFF2-40B4-BE49-F238E27FC236}">
                <a16:creationId xmlns:a16="http://schemas.microsoft.com/office/drawing/2014/main" id="{BC1185E9-5E30-4013-9DA5-6ACD1EE01120}"/>
              </a:ext>
            </a:extLst>
          </p:cNvPr>
          <p:cNvSpPr txBox="1">
            <a:spLocks noChangeArrowheads="1"/>
          </p:cNvSpPr>
          <p:nvPr/>
        </p:nvSpPr>
        <p:spPr bwMode="auto">
          <a:xfrm>
            <a:off x="4686833" y="620689"/>
            <a:ext cx="2818337" cy="904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algn="ctr" fontAlgn="base">
              <a:spcAft>
                <a:spcPct val="0"/>
              </a:spcAft>
              <a:buClr>
                <a:srgbClr val="82CBDD"/>
              </a:buClr>
              <a:buNone/>
            </a:pPr>
            <a:r>
              <a:rPr lang="en-GB" altLang="en-US" sz="2400" dirty="0">
                <a:solidFill>
                  <a:srgbClr val="000000"/>
                </a:solidFill>
                <a:latin typeface="Myriad Pro" panose="020B0503030403020204" pitchFamily="34" charset="0"/>
                <a:ea typeface="Myriad Pro Semibold"/>
                <a:cs typeface="Myriad Pro Semibold"/>
              </a:rPr>
              <a:t>Agree or disagree? </a:t>
            </a:r>
          </a:p>
          <a:p>
            <a:pPr algn="ctr" fontAlgn="base">
              <a:spcAft>
                <a:spcPct val="0"/>
              </a:spcAft>
              <a:buClr>
                <a:srgbClr val="82CBDD"/>
              </a:buClr>
              <a:buNone/>
            </a:pPr>
            <a:r>
              <a:rPr lang="en-GB" sz="2400" dirty="0">
                <a:solidFill>
                  <a:srgbClr val="000000"/>
                </a:solidFill>
              </a:rPr>
              <a:t>2 × 6</a:t>
            </a:r>
            <a:endParaRPr lang="en-GB" altLang="en-US" sz="2400" dirty="0">
              <a:solidFill>
                <a:srgbClr val="000000"/>
              </a:solidFill>
              <a:latin typeface="Myriad Pro" panose="020B0503030403020204" pitchFamily="34" charset="0"/>
              <a:ea typeface="Myriad Pro Semibold"/>
              <a:cs typeface="Myriad Pro Semibold"/>
            </a:endParaRPr>
          </a:p>
        </p:txBody>
      </p:sp>
      <p:pic>
        <p:nvPicPr>
          <p:cNvPr id="100356" name="Picture 6">
            <a:extLst>
              <a:ext uri="{FF2B5EF4-FFF2-40B4-BE49-F238E27FC236}">
                <a16:creationId xmlns:a16="http://schemas.microsoft.com/office/drawing/2014/main" id="{868361CE-9630-4ACB-912F-25F3A8B8545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11463" y="1844675"/>
            <a:ext cx="1484312" cy="1671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0357" name="Picture 8">
            <a:extLst>
              <a:ext uri="{FF2B5EF4-FFF2-40B4-BE49-F238E27FC236}">
                <a16:creationId xmlns:a16="http://schemas.microsoft.com/office/drawing/2014/main" id="{B5BF1B86-0754-4D3A-A5AC-DFE1F56C8AF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54639" y="1919289"/>
            <a:ext cx="1482725" cy="1597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0358" name="Picture 10">
            <a:extLst>
              <a:ext uri="{FF2B5EF4-FFF2-40B4-BE49-F238E27FC236}">
                <a16:creationId xmlns:a16="http://schemas.microsoft.com/office/drawing/2014/main" id="{9D6CEFFF-0B0D-49F3-A389-9B3D27E115E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96226" y="1931989"/>
            <a:ext cx="1484313" cy="1584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0359" name="Picture 12">
            <a:extLst>
              <a:ext uri="{FF2B5EF4-FFF2-40B4-BE49-F238E27FC236}">
                <a16:creationId xmlns:a16="http://schemas.microsoft.com/office/drawing/2014/main" id="{576B6035-E7B1-499F-AAB9-8FA366C192A2}"/>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811463" y="4419600"/>
            <a:ext cx="1484312" cy="1601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0360" name="Picture 14">
            <a:extLst>
              <a:ext uri="{FF2B5EF4-FFF2-40B4-BE49-F238E27FC236}">
                <a16:creationId xmlns:a16="http://schemas.microsoft.com/office/drawing/2014/main" id="{6965B56D-FA68-4E76-B7C5-C50594D61EDF}"/>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354639" y="4375150"/>
            <a:ext cx="1482725" cy="1646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0361" name="Picture 16">
            <a:extLst>
              <a:ext uri="{FF2B5EF4-FFF2-40B4-BE49-F238E27FC236}">
                <a16:creationId xmlns:a16="http://schemas.microsoft.com/office/drawing/2014/main" id="{CD648573-57A2-4955-A306-CB2103AAF5CC}"/>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896226" y="4349750"/>
            <a:ext cx="1484313" cy="1671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Oval 17">
            <a:extLst>
              <a:ext uri="{FF2B5EF4-FFF2-40B4-BE49-F238E27FC236}">
                <a16:creationId xmlns:a16="http://schemas.microsoft.com/office/drawing/2014/main" id="{05804DF8-D57E-487E-A517-64D6418B5FD4}"/>
              </a:ext>
            </a:extLst>
          </p:cNvPr>
          <p:cNvSpPr>
            <a:spLocks noChangeArrowheads="1"/>
          </p:cNvSpPr>
          <p:nvPr/>
        </p:nvSpPr>
        <p:spPr bwMode="auto">
          <a:xfrm>
            <a:off x="2438401" y="1677989"/>
            <a:ext cx="2232025" cy="2232025"/>
          </a:xfrm>
          <a:prstGeom prst="ellipse">
            <a:avLst/>
          </a:prstGeom>
          <a:noFill/>
          <a:ln w="28575" algn="ctr">
            <a:solidFill>
              <a:srgbClr val="00628C"/>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fontAlgn="base">
              <a:spcAft>
                <a:spcPct val="0"/>
              </a:spcAft>
            </a:pPr>
            <a:endParaRPr lang="en-US" altLang="en-US">
              <a:solidFill>
                <a:srgbClr val="000000"/>
              </a:solidFill>
            </a:endParaRPr>
          </a:p>
        </p:txBody>
      </p:sp>
      <p:sp>
        <p:nvSpPr>
          <p:cNvPr id="19" name="Oval 18">
            <a:extLst>
              <a:ext uri="{FF2B5EF4-FFF2-40B4-BE49-F238E27FC236}">
                <a16:creationId xmlns:a16="http://schemas.microsoft.com/office/drawing/2014/main" id="{1284E862-39D5-4EDB-9642-615EAFE71DCD}"/>
              </a:ext>
            </a:extLst>
          </p:cNvPr>
          <p:cNvSpPr>
            <a:spLocks noChangeArrowheads="1"/>
          </p:cNvSpPr>
          <p:nvPr/>
        </p:nvSpPr>
        <p:spPr bwMode="auto">
          <a:xfrm>
            <a:off x="4973639" y="1677989"/>
            <a:ext cx="2232025" cy="2232025"/>
          </a:xfrm>
          <a:prstGeom prst="ellipse">
            <a:avLst/>
          </a:prstGeom>
          <a:noFill/>
          <a:ln w="28575" algn="ctr">
            <a:solidFill>
              <a:srgbClr val="00628C"/>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fontAlgn="base">
              <a:spcAft>
                <a:spcPct val="0"/>
              </a:spcAft>
            </a:pPr>
            <a:endParaRPr lang="en-US" altLang="en-US">
              <a:solidFill>
                <a:srgbClr val="000000"/>
              </a:solidFill>
            </a:endParaRPr>
          </a:p>
        </p:txBody>
      </p:sp>
      <p:sp>
        <p:nvSpPr>
          <p:cNvPr id="20" name="Oval 19">
            <a:extLst>
              <a:ext uri="{FF2B5EF4-FFF2-40B4-BE49-F238E27FC236}">
                <a16:creationId xmlns:a16="http://schemas.microsoft.com/office/drawing/2014/main" id="{4C00012B-0D55-4A2F-A758-BA961A0D4A08}"/>
              </a:ext>
            </a:extLst>
          </p:cNvPr>
          <p:cNvSpPr>
            <a:spLocks noChangeArrowheads="1"/>
          </p:cNvSpPr>
          <p:nvPr/>
        </p:nvSpPr>
        <p:spPr bwMode="auto">
          <a:xfrm>
            <a:off x="7521576" y="1677988"/>
            <a:ext cx="2232025" cy="2214562"/>
          </a:xfrm>
          <a:prstGeom prst="ellipse">
            <a:avLst/>
          </a:prstGeom>
          <a:noFill/>
          <a:ln w="28575" algn="ctr">
            <a:solidFill>
              <a:srgbClr val="00628C"/>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fontAlgn="base">
              <a:spcAft>
                <a:spcPct val="0"/>
              </a:spcAft>
            </a:pPr>
            <a:endParaRPr lang="en-US" altLang="en-US">
              <a:solidFill>
                <a:srgbClr val="000000"/>
              </a:solidFill>
            </a:endParaRPr>
          </a:p>
        </p:txBody>
      </p:sp>
      <p:sp>
        <p:nvSpPr>
          <p:cNvPr id="21" name="Oval 20">
            <a:extLst>
              <a:ext uri="{FF2B5EF4-FFF2-40B4-BE49-F238E27FC236}">
                <a16:creationId xmlns:a16="http://schemas.microsoft.com/office/drawing/2014/main" id="{B4E72E1A-4E75-4355-A91D-F590FBA5FF35}"/>
              </a:ext>
            </a:extLst>
          </p:cNvPr>
          <p:cNvSpPr>
            <a:spLocks noChangeArrowheads="1"/>
          </p:cNvSpPr>
          <p:nvPr/>
        </p:nvSpPr>
        <p:spPr bwMode="auto">
          <a:xfrm>
            <a:off x="2438401" y="4140201"/>
            <a:ext cx="2232025" cy="2232025"/>
          </a:xfrm>
          <a:prstGeom prst="ellipse">
            <a:avLst/>
          </a:prstGeom>
          <a:noFill/>
          <a:ln w="28575" algn="ctr">
            <a:solidFill>
              <a:srgbClr val="00628C"/>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fontAlgn="base">
              <a:spcAft>
                <a:spcPct val="0"/>
              </a:spcAft>
            </a:pPr>
            <a:endParaRPr lang="en-US" altLang="en-US">
              <a:solidFill>
                <a:srgbClr val="000000"/>
              </a:solidFill>
            </a:endParaRPr>
          </a:p>
        </p:txBody>
      </p:sp>
      <p:sp>
        <p:nvSpPr>
          <p:cNvPr id="22" name="Oval 21">
            <a:extLst>
              <a:ext uri="{FF2B5EF4-FFF2-40B4-BE49-F238E27FC236}">
                <a16:creationId xmlns:a16="http://schemas.microsoft.com/office/drawing/2014/main" id="{30E45AE7-699D-4507-BEA5-E9CF9A41F36D}"/>
              </a:ext>
            </a:extLst>
          </p:cNvPr>
          <p:cNvSpPr>
            <a:spLocks noChangeArrowheads="1"/>
          </p:cNvSpPr>
          <p:nvPr/>
        </p:nvSpPr>
        <p:spPr bwMode="auto">
          <a:xfrm>
            <a:off x="4972051" y="4140201"/>
            <a:ext cx="2232025" cy="2232025"/>
          </a:xfrm>
          <a:prstGeom prst="ellipse">
            <a:avLst/>
          </a:prstGeom>
          <a:noFill/>
          <a:ln w="28575" algn="ctr">
            <a:solidFill>
              <a:srgbClr val="00628C"/>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fontAlgn="base">
              <a:spcAft>
                <a:spcPct val="0"/>
              </a:spcAft>
            </a:pPr>
            <a:endParaRPr lang="en-US" altLang="en-US">
              <a:solidFill>
                <a:srgbClr val="000000"/>
              </a:solidFill>
            </a:endParaRPr>
          </a:p>
        </p:txBody>
      </p:sp>
      <p:sp>
        <p:nvSpPr>
          <p:cNvPr id="23" name="Oval 22">
            <a:extLst>
              <a:ext uri="{FF2B5EF4-FFF2-40B4-BE49-F238E27FC236}">
                <a16:creationId xmlns:a16="http://schemas.microsoft.com/office/drawing/2014/main" id="{9A9E9E1D-6495-45F5-8292-9D7160EFA144}"/>
              </a:ext>
            </a:extLst>
          </p:cNvPr>
          <p:cNvSpPr>
            <a:spLocks noChangeArrowheads="1"/>
          </p:cNvSpPr>
          <p:nvPr/>
        </p:nvSpPr>
        <p:spPr bwMode="auto">
          <a:xfrm>
            <a:off x="7521576" y="4157664"/>
            <a:ext cx="2232025" cy="2232025"/>
          </a:xfrm>
          <a:prstGeom prst="ellipse">
            <a:avLst/>
          </a:prstGeom>
          <a:noFill/>
          <a:ln w="28575" algn="ctr">
            <a:solidFill>
              <a:srgbClr val="00628C"/>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fontAlgn="base">
              <a:spcAft>
                <a:spcPct val="0"/>
              </a:spcAft>
            </a:pPr>
            <a:endParaRPr lang="en-US" altLang="en-US">
              <a:solidFill>
                <a:srgbClr val="000000"/>
              </a:solidFill>
            </a:endParaRPr>
          </a:p>
        </p:txBody>
      </p:sp>
      <p:sp>
        <p:nvSpPr>
          <p:cNvPr id="16" name="TextBox 2">
            <a:extLst>
              <a:ext uri="{FF2B5EF4-FFF2-40B4-BE49-F238E27FC236}">
                <a16:creationId xmlns:a16="http://schemas.microsoft.com/office/drawing/2014/main" id="{E9ED54FA-0A2D-4B95-9ABC-AC490551A48D}"/>
              </a:ext>
            </a:extLst>
          </p:cNvPr>
          <p:cNvSpPr txBox="1">
            <a:spLocks noChangeArrowheads="1"/>
          </p:cNvSpPr>
          <p:nvPr/>
        </p:nvSpPr>
        <p:spPr bwMode="auto">
          <a:xfrm>
            <a:off x="8214797" y="1033285"/>
            <a:ext cx="46423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algn="ctr" fontAlgn="base">
              <a:spcAft>
                <a:spcPct val="0"/>
              </a:spcAft>
              <a:buClr>
                <a:srgbClr val="82CBDD"/>
              </a:buClr>
              <a:buNone/>
            </a:pPr>
            <a:r>
              <a:rPr lang="en-GB" altLang="en-US" sz="3000" dirty="0">
                <a:solidFill>
                  <a:srgbClr val="008000"/>
                </a:solidFill>
                <a:latin typeface="Myriad Pro" panose="020B0503030403020204" pitchFamily="34" charset="0"/>
                <a:ea typeface="Myriad Pro Semibold"/>
                <a:cs typeface="Myriad Pro Semibold"/>
                <a:sym typeface="Wingdings" panose="05000000000000000000" pitchFamily="2" charset="2"/>
              </a:rPr>
              <a:t></a:t>
            </a:r>
            <a:endParaRPr lang="en-GB" altLang="en-US" sz="3000" dirty="0">
              <a:solidFill>
                <a:srgbClr val="008000"/>
              </a:solidFill>
              <a:latin typeface="Myriad Pro" panose="020B0503030403020204" pitchFamily="34" charset="0"/>
              <a:ea typeface="Myriad Pro Semibold"/>
              <a:cs typeface="Myriad Pro Semibold"/>
            </a:endParaRPr>
          </a:p>
        </p:txBody>
      </p:sp>
      <p:sp>
        <p:nvSpPr>
          <p:cNvPr id="17" name="TextBox 2">
            <a:extLst>
              <a:ext uri="{FF2B5EF4-FFF2-40B4-BE49-F238E27FC236}">
                <a16:creationId xmlns:a16="http://schemas.microsoft.com/office/drawing/2014/main" id="{980AA27C-F1AD-4578-BBDD-0742C19854FE}"/>
              </a:ext>
            </a:extLst>
          </p:cNvPr>
          <p:cNvSpPr txBox="1">
            <a:spLocks noChangeArrowheads="1"/>
          </p:cNvSpPr>
          <p:nvPr/>
        </p:nvSpPr>
        <p:spPr bwMode="auto">
          <a:xfrm>
            <a:off x="7367774" y="1094087"/>
            <a:ext cx="98854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algn="ctr" fontAlgn="base">
              <a:spcAft>
                <a:spcPct val="0"/>
              </a:spcAft>
              <a:buClr>
                <a:srgbClr val="82CBDD"/>
              </a:buClr>
              <a:buNone/>
            </a:pPr>
            <a:r>
              <a:rPr lang="en-GB" altLang="en-US" sz="2400" dirty="0">
                <a:solidFill>
                  <a:srgbClr val="000000"/>
                </a:solidFill>
                <a:latin typeface="Myriad Pro" panose="020B0503030403020204" pitchFamily="34" charset="0"/>
                <a:ea typeface="Myriad Pro Semibold"/>
                <a:cs typeface="Myriad Pro Semibold"/>
              </a:rPr>
              <a:t>Agree</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childTnLst>
                          </p:cTn>
                        </p:par>
                        <p:par>
                          <p:cTn id="8" fill="hold" nodeType="afterGroup">
                            <p:stCondLst>
                              <p:cond delay="500"/>
                            </p:stCondLst>
                            <p:childTnLst>
                              <p:par>
                                <p:cTn id="9" presetID="10" presetClass="entr" presetSubtype="0" fill="hold" grpId="0" nodeType="afterEffect">
                                  <p:stCondLst>
                                    <p:cond delay="250"/>
                                  </p:stCondLst>
                                  <p:childTnLst>
                                    <p:set>
                                      <p:cBhvr>
                                        <p:cTn id="10" dur="1" fill="hold">
                                          <p:stCondLst>
                                            <p:cond delay="0"/>
                                          </p:stCondLst>
                                        </p:cTn>
                                        <p:tgtEl>
                                          <p:spTgt spid="19"/>
                                        </p:tgtEl>
                                        <p:attrNameLst>
                                          <p:attrName>style.visibility</p:attrName>
                                        </p:attrNameLst>
                                      </p:cBhvr>
                                      <p:to>
                                        <p:strVal val="visible"/>
                                      </p:to>
                                    </p:set>
                                    <p:animEffect transition="in" filter="fade">
                                      <p:cBhvr>
                                        <p:cTn id="11" dur="500"/>
                                        <p:tgtEl>
                                          <p:spTgt spid="19"/>
                                        </p:tgtEl>
                                      </p:cBhvr>
                                    </p:animEffect>
                                  </p:childTnLst>
                                </p:cTn>
                              </p:par>
                            </p:childTnLst>
                          </p:cTn>
                        </p:par>
                        <p:par>
                          <p:cTn id="12" fill="hold" nodeType="afterGroup">
                            <p:stCondLst>
                              <p:cond delay="1250"/>
                            </p:stCondLst>
                            <p:childTnLst>
                              <p:par>
                                <p:cTn id="13" presetID="10" presetClass="entr" presetSubtype="0" fill="hold" grpId="0" nodeType="afterEffect">
                                  <p:stCondLst>
                                    <p:cond delay="250"/>
                                  </p:stCondLst>
                                  <p:childTnLst>
                                    <p:set>
                                      <p:cBhvr>
                                        <p:cTn id="14" dur="1" fill="hold">
                                          <p:stCondLst>
                                            <p:cond delay="0"/>
                                          </p:stCondLst>
                                        </p:cTn>
                                        <p:tgtEl>
                                          <p:spTgt spid="20"/>
                                        </p:tgtEl>
                                        <p:attrNameLst>
                                          <p:attrName>style.visibility</p:attrName>
                                        </p:attrNameLst>
                                      </p:cBhvr>
                                      <p:to>
                                        <p:strVal val="visible"/>
                                      </p:to>
                                    </p:set>
                                    <p:animEffect transition="in" filter="fade">
                                      <p:cBhvr>
                                        <p:cTn id="15" dur="500"/>
                                        <p:tgtEl>
                                          <p:spTgt spid="20"/>
                                        </p:tgtEl>
                                      </p:cBhvr>
                                    </p:animEffect>
                                  </p:childTnLst>
                                </p:cTn>
                              </p:par>
                            </p:childTnLst>
                          </p:cTn>
                        </p:par>
                        <p:par>
                          <p:cTn id="16" fill="hold" nodeType="afterGroup">
                            <p:stCondLst>
                              <p:cond delay="2000"/>
                            </p:stCondLst>
                            <p:childTnLst>
                              <p:par>
                                <p:cTn id="17" presetID="10" presetClass="entr" presetSubtype="0" fill="hold" grpId="0" nodeType="afterEffect">
                                  <p:stCondLst>
                                    <p:cond delay="250"/>
                                  </p:stCondLst>
                                  <p:childTnLst>
                                    <p:set>
                                      <p:cBhvr>
                                        <p:cTn id="18" dur="1" fill="hold">
                                          <p:stCondLst>
                                            <p:cond delay="0"/>
                                          </p:stCondLst>
                                        </p:cTn>
                                        <p:tgtEl>
                                          <p:spTgt spid="21"/>
                                        </p:tgtEl>
                                        <p:attrNameLst>
                                          <p:attrName>style.visibility</p:attrName>
                                        </p:attrNameLst>
                                      </p:cBhvr>
                                      <p:to>
                                        <p:strVal val="visible"/>
                                      </p:to>
                                    </p:set>
                                    <p:animEffect transition="in" filter="fade">
                                      <p:cBhvr>
                                        <p:cTn id="19" dur="500"/>
                                        <p:tgtEl>
                                          <p:spTgt spid="21"/>
                                        </p:tgtEl>
                                      </p:cBhvr>
                                    </p:animEffect>
                                  </p:childTnLst>
                                </p:cTn>
                              </p:par>
                            </p:childTnLst>
                          </p:cTn>
                        </p:par>
                        <p:par>
                          <p:cTn id="20" fill="hold" nodeType="afterGroup">
                            <p:stCondLst>
                              <p:cond delay="2750"/>
                            </p:stCondLst>
                            <p:childTnLst>
                              <p:par>
                                <p:cTn id="21" presetID="10" presetClass="entr" presetSubtype="0" fill="hold" grpId="0" nodeType="afterEffect">
                                  <p:stCondLst>
                                    <p:cond delay="250"/>
                                  </p:stCondLst>
                                  <p:childTnLst>
                                    <p:set>
                                      <p:cBhvr>
                                        <p:cTn id="22" dur="1" fill="hold">
                                          <p:stCondLst>
                                            <p:cond delay="0"/>
                                          </p:stCondLst>
                                        </p:cTn>
                                        <p:tgtEl>
                                          <p:spTgt spid="22"/>
                                        </p:tgtEl>
                                        <p:attrNameLst>
                                          <p:attrName>style.visibility</p:attrName>
                                        </p:attrNameLst>
                                      </p:cBhvr>
                                      <p:to>
                                        <p:strVal val="visible"/>
                                      </p:to>
                                    </p:set>
                                    <p:animEffect transition="in" filter="fade">
                                      <p:cBhvr>
                                        <p:cTn id="23" dur="500"/>
                                        <p:tgtEl>
                                          <p:spTgt spid="22"/>
                                        </p:tgtEl>
                                      </p:cBhvr>
                                    </p:animEffect>
                                  </p:childTnLst>
                                </p:cTn>
                              </p:par>
                            </p:childTnLst>
                          </p:cTn>
                        </p:par>
                        <p:par>
                          <p:cTn id="24" fill="hold" nodeType="afterGroup">
                            <p:stCondLst>
                              <p:cond delay="3500"/>
                            </p:stCondLst>
                            <p:childTnLst>
                              <p:par>
                                <p:cTn id="25" presetID="10" presetClass="entr" presetSubtype="0" fill="hold" grpId="0" nodeType="afterEffect">
                                  <p:stCondLst>
                                    <p:cond delay="250"/>
                                  </p:stCondLst>
                                  <p:childTnLst>
                                    <p:set>
                                      <p:cBhvr>
                                        <p:cTn id="26" dur="1" fill="hold">
                                          <p:stCondLst>
                                            <p:cond delay="0"/>
                                          </p:stCondLst>
                                        </p:cTn>
                                        <p:tgtEl>
                                          <p:spTgt spid="23"/>
                                        </p:tgtEl>
                                        <p:attrNameLst>
                                          <p:attrName>style.visibility</p:attrName>
                                        </p:attrNameLst>
                                      </p:cBhvr>
                                      <p:to>
                                        <p:strVal val="visible"/>
                                      </p:to>
                                    </p:set>
                                    <p:animEffect transition="in" filter="fade">
                                      <p:cBhvr>
                                        <p:cTn id="27" dur="500"/>
                                        <p:tgtEl>
                                          <p:spTgt spid="23"/>
                                        </p:tgtEl>
                                      </p:cBhvr>
                                    </p:animEffect>
                                  </p:childTnLst>
                                </p:cTn>
                              </p:par>
                            </p:childTnLst>
                          </p:cTn>
                        </p:par>
                        <p:par>
                          <p:cTn id="28" fill="hold">
                            <p:stCondLst>
                              <p:cond delay="4250"/>
                            </p:stCondLst>
                            <p:childTnLst>
                              <p:par>
                                <p:cTn id="29" presetID="10" presetClass="entr" presetSubtype="0" fill="hold" grpId="0" nodeType="afterEffect">
                                  <p:stCondLst>
                                    <p:cond delay="250"/>
                                  </p:stCondLst>
                                  <p:childTnLst>
                                    <p:set>
                                      <p:cBhvr>
                                        <p:cTn id="30" dur="1" fill="hold">
                                          <p:stCondLst>
                                            <p:cond delay="0"/>
                                          </p:stCondLst>
                                        </p:cTn>
                                        <p:tgtEl>
                                          <p:spTgt spid="16"/>
                                        </p:tgtEl>
                                        <p:attrNameLst>
                                          <p:attrName>style.visibility</p:attrName>
                                        </p:attrNameLst>
                                      </p:cBhvr>
                                      <p:to>
                                        <p:strVal val="visible"/>
                                      </p:to>
                                    </p:set>
                                    <p:animEffect transition="in" filter="fade">
                                      <p:cBhvr>
                                        <p:cTn id="31" dur="500"/>
                                        <p:tgtEl>
                                          <p:spTgt spid="16"/>
                                        </p:tgtEl>
                                      </p:cBhvr>
                                    </p:animEffect>
                                  </p:childTnLst>
                                </p:cTn>
                              </p:par>
                              <p:par>
                                <p:cTn id="32" presetID="10" presetClass="entr" presetSubtype="0" fill="hold" grpId="0" nodeType="withEffect">
                                  <p:stCondLst>
                                    <p:cond delay="250"/>
                                  </p:stCondLst>
                                  <p:childTnLst>
                                    <p:set>
                                      <p:cBhvr>
                                        <p:cTn id="33" dur="1" fill="hold">
                                          <p:stCondLst>
                                            <p:cond delay="0"/>
                                          </p:stCondLst>
                                        </p:cTn>
                                        <p:tgtEl>
                                          <p:spTgt spid="17"/>
                                        </p:tgtEl>
                                        <p:attrNameLst>
                                          <p:attrName>style.visibility</p:attrName>
                                        </p:attrNameLst>
                                      </p:cBhvr>
                                      <p:to>
                                        <p:strVal val="visible"/>
                                      </p:to>
                                    </p:set>
                                    <p:animEffect transition="in" filter="fade">
                                      <p:cBhvr>
                                        <p:cTn id="34"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animBg="1"/>
      <p:bldP spid="21" grpId="0" animBg="1"/>
      <p:bldP spid="22" grpId="0" animBg="1"/>
      <p:bldP spid="23" grpId="0" animBg="1"/>
      <p:bldP spid="16" grpId="0"/>
      <p:bldP spid="17"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Text Placeholder 1">
            <a:extLst>
              <a:ext uri="{FF2B5EF4-FFF2-40B4-BE49-F238E27FC236}">
                <a16:creationId xmlns:a16="http://schemas.microsoft.com/office/drawing/2014/main" id="{13FCAB81-A5FC-4926-A85C-5C230383CD99}"/>
              </a:ext>
            </a:extLst>
          </p:cNvPr>
          <p:cNvSpPr>
            <a:spLocks noGrp="1" noChangeArrowheads="1"/>
          </p:cNvSpPr>
          <p:nvPr>
            <p:ph type="body" sz="quarter" idx="11"/>
          </p:nvPr>
        </p:nvSpPr>
        <p:spPr>
          <a:xfrm>
            <a:off x="0" y="0"/>
            <a:ext cx="12192000" cy="630238"/>
          </a:xfrm>
        </p:spPr>
        <p:txBody>
          <a:bodyPr/>
          <a:lstStyle/>
          <a:p>
            <a:pPr marL="0" indent="0">
              <a:tabLst>
                <a:tab pos="2243138" algn="l"/>
              </a:tabLst>
            </a:pPr>
            <a:r>
              <a:rPr lang="en-GB" altLang="en-US">
                <a:latin typeface="Myriad Pro" panose="020B0503030403020204" pitchFamily="34" charset="0"/>
                <a:ea typeface="Myriad Pro" panose="020B0503030403020204" pitchFamily="34" charset="0"/>
                <a:cs typeface="Myriad Pro" panose="020B0503030403020204" pitchFamily="34" charset="0"/>
              </a:rPr>
              <a:t>2.2 Multiplication: equal groups</a:t>
            </a:r>
            <a:r>
              <a:rPr lang="en-US" altLang="en-US">
                <a:latin typeface="Myriad Pro" panose="020B0503030403020204" pitchFamily="34" charset="0"/>
                <a:ea typeface="Myriad Pro" panose="020B0503030403020204" pitchFamily="34" charset="0"/>
                <a:cs typeface="Myriad Pro" panose="020B0503030403020204" pitchFamily="34" charset="0"/>
              </a:rPr>
              <a:t>   </a:t>
            </a:r>
            <a:r>
              <a:rPr lang="en-US" altLang="en-US">
                <a:solidFill>
                  <a:srgbClr val="00628C"/>
                </a:solidFill>
                <a:latin typeface="Myriad Pro" panose="020B0503030403020204" pitchFamily="34" charset="0"/>
                <a:ea typeface="Myriad Pro" panose="020B0503030403020204" pitchFamily="34" charset="0"/>
                <a:cs typeface="Myriad Pro" panose="020B0503030403020204" pitchFamily="34" charset="0"/>
              </a:rPr>
              <a:t>Step 4:4</a:t>
            </a:r>
          </a:p>
        </p:txBody>
      </p:sp>
      <p:sp>
        <p:nvSpPr>
          <p:cNvPr id="101379" name="TextBox 2">
            <a:extLst>
              <a:ext uri="{FF2B5EF4-FFF2-40B4-BE49-F238E27FC236}">
                <a16:creationId xmlns:a16="http://schemas.microsoft.com/office/drawing/2014/main" id="{6DC61F28-2C3C-47C1-882A-AA759A397235}"/>
              </a:ext>
            </a:extLst>
          </p:cNvPr>
          <p:cNvSpPr txBox="1">
            <a:spLocks noChangeArrowheads="1"/>
          </p:cNvSpPr>
          <p:nvPr/>
        </p:nvSpPr>
        <p:spPr bwMode="auto">
          <a:xfrm>
            <a:off x="4403725" y="619201"/>
            <a:ext cx="3384550" cy="904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algn="ctr" fontAlgn="base">
              <a:spcAft>
                <a:spcPct val="0"/>
              </a:spcAft>
              <a:buClr>
                <a:srgbClr val="82CBDD"/>
              </a:buClr>
              <a:buNone/>
            </a:pPr>
            <a:r>
              <a:rPr lang="en-GB" altLang="en-US" sz="2400" dirty="0">
                <a:solidFill>
                  <a:srgbClr val="000000"/>
                </a:solidFill>
                <a:latin typeface="Myriad Pro" panose="020B0503030403020204" pitchFamily="34" charset="0"/>
                <a:ea typeface="Myriad Pro Semibold"/>
                <a:cs typeface="Myriad Pro Semibold"/>
              </a:rPr>
              <a:t>True or false? </a:t>
            </a:r>
          </a:p>
          <a:p>
            <a:pPr algn="ctr" fontAlgn="base">
              <a:spcAft>
                <a:spcPct val="0"/>
              </a:spcAft>
              <a:buClr>
                <a:srgbClr val="82CBDD"/>
              </a:buClr>
              <a:buNone/>
            </a:pPr>
            <a:r>
              <a:rPr lang="en-GB" altLang="en-US" sz="2400" dirty="0">
                <a:solidFill>
                  <a:srgbClr val="000000"/>
                </a:solidFill>
                <a:latin typeface="Myriad Pro" panose="020B0503030403020204" pitchFamily="34" charset="0"/>
                <a:ea typeface="Myriad Pro Semibold"/>
                <a:cs typeface="Myriad Pro Semibold"/>
              </a:rPr>
              <a:t>3 × 4</a:t>
            </a:r>
          </a:p>
        </p:txBody>
      </p:sp>
      <p:pic>
        <p:nvPicPr>
          <p:cNvPr id="101380" name="Picture 4">
            <a:extLst>
              <a:ext uri="{FF2B5EF4-FFF2-40B4-BE49-F238E27FC236}">
                <a16:creationId xmlns:a16="http://schemas.microsoft.com/office/drawing/2014/main" id="{A78D3A6C-6575-48CF-A1A4-4522AE60C6E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87618" y="2463800"/>
            <a:ext cx="6816764" cy="2144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a:extLst>
              <a:ext uri="{FF2B5EF4-FFF2-40B4-BE49-F238E27FC236}">
                <a16:creationId xmlns:a16="http://schemas.microsoft.com/office/drawing/2014/main" id="{D5F7E19D-B6CD-443D-A0BC-A586F4DC7E6C}"/>
              </a:ext>
            </a:extLst>
          </p:cNvPr>
          <p:cNvSpPr txBox="1">
            <a:spLocks noChangeArrowheads="1"/>
          </p:cNvSpPr>
          <p:nvPr/>
        </p:nvSpPr>
        <p:spPr bwMode="auto">
          <a:xfrm>
            <a:off x="8089931" y="1016232"/>
            <a:ext cx="428322"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fontAlgn="base">
              <a:spcAft>
                <a:spcPct val="0"/>
              </a:spcAft>
              <a:buClr>
                <a:srgbClr val="82CBDD"/>
              </a:buClr>
              <a:buNone/>
            </a:pPr>
            <a:r>
              <a:rPr lang="en-GB" altLang="en-US" sz="3000" dirty="0">
                <a:solidFill>
                  <a:srgbClr val="FF0000"/>
                </a:solidFill>
                <a:latin typeface="Myriad Pro" panose="020B0503030403020204" pitchFamily="34" charset="0"/>
                <a:ea typeface="Myriad Pro Semibold"/>
                <a:cs typeface="Myriad Pro Semibold"/>
                <a:sym typeface="Wingdings" panose="05000000000000000000" pitchFamily="2" charset="2"/>
              </a:rPr>
              <a:t></a:t>
            </a:r>
            <a:endParaRPr lang="en-GB" altLang="en-US" sz="3000" dirty="0">
              <a:solidFill>
                <a:srgbClr val="FF0000"/>
              </a:solidFill>
              <a:latin typeface="Myriad Pro" panose="020B0503030403020204" pitchFamily="34" charset="0"/>
              <a:ea typeface="Myriad Pro Semibold"/>
              <a:cs typeface="Myriad Pro Semibold"/>
            </a:endParaRPr>
          </a:p>
        </p:txBody>
      </p:sp>
      <p:sp>
        <p:nvSpPr>
          <p:cNvPr id="7" name="TextBox 2">
            <a:extLst>
              <a:ext uri="{FF2B5EF4-FFF2-40B4-BE49-F238E27FC236}">
                <a16:creationId xmlns:a16="http://schemas.microsoft.com/office/drawing/2014/main" id="{71E0B322-C9E2-4DE2-8402-4E9D7D5510F6}"/>
              </a:ext>
            </a:extLst>
          </p:cNvPr>
          <p:cNvSpPr txBox="1">
            <a:spLocks noChangeArrowheads="1"/>
          </p:cNvSpPr>
          <p:nvPr/>
        </p:nvSpPr>
        <p:spPr bwMode="auto">
          <a:xfrm>
            <a:off x="7365018" y="1062399"/>
            <a:ext cx="84651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algn="ctr" fontAlgn="base">
              <a:spcAft>
                <a:spcPct val="0"/>
              </a:spcAft>
              <a:buClr>
                <a:srgbClr val="82CBDD"/>
              </a:buClr>
              <a:buNone/>
            </a:pPr>
            <a:r>
              <a:rPr lang="en-GB" altLang="en-US" sz="2400" dirty="0">
                <a:solidFill>
                  <a:srgbClr val="000000"/>
                </a:solidFill>
                <a:latin typeface="Myriad Pro" panose="020B0503030403020204" pitchFamily="34" charset="0"/>
                <a:ea typeface="Myriad Pro Semibold"/>
                <a:cs typeface="Myriad Pro Semibold"/>
              </a:rPr>
              <a:t>False</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Text Placeholder 1">
            <a:extLst>
              <a:ext uri="{FF2B5EF4-FFF2-40B4-BE49-F238E27FC236}">
                <a16:creationId xmlns:a16="http://schemas.microsoft.com/office/drawing/2014/main" id="{C4B7FC74-0489-49DD-9C30-5D4B6BA38333}"/>
              </a:ext>
            </a:extLst>
          </p:cNvPr>
          <p:cNvSpPr>
            <a:spLocks noGrp="1" noChangeArrowheads="1"/>
          </p:cNvSpPr>
          <p:nvPr>
            <p:ph type="body" sz="quarter" idx="11"/>
          </p:nvPr>
        </p:nvSpPr>
        <p:spPr>
          <a:xfrm>
            <a:off x="0" y="0"/>
            <a:ext cx="12192000" cy="630238"/>
          </a:xfrm>
        </p:spPr>
        <p:txBody>
          <a:bodyPr/>
          <a:lstStyle/>
          <a:p>
            <a:pPr marL="0" indent="0">
              <a:tabLst>
                <a:tab pos="2243138" algn="l"/>
              </a:tabLst>
            </a:pPr>
            <a:r>
              <a:rPr lang="en-GB" altLang="en-US">
                <a:latin typeface="Myriad Pro" panose="020B0503030403020204" pitchFamily="34" charset="0"/>
                <a:ea typeface="Myriad Pro" panose="020B0503030403020204" pitchFamily="34" charset="0"/>
                <a:cs typeface="Myriad Pro" panose="020B0503030403020204" pitchFamily="34" charset="0"/>
              </a:rPr>
              <a:t>2.2 Multiplication: equal groups</a:t>
            </a:r>
            <a:r>
              <a:rPr lang="en-US" altLang="en-US">
                <a:latin typeface="Myriad Pro" panose="020B0503030403020204" pitchFamily="34" charset="0"/>
                <a:ea typeface="Myriad Pro" panose="020B0503030403020204" pitchFamily="34" charset="0"/>
                <a:cs typeface="Myriad Pro" panose="020B0503030403020204" pitchFamily="34" charset="0"/>
              </a:rPr>
              <a:t>   </a:t>
            </a:r>
            <a:r>
              <a:rPr lang="en-US" altLang="en-US">
                <a:solidFill>
                  <a:srgbClr val="00628C"/>
                </a:solidFill>
                <a:latin typeface="Myriad Pro" panose="020B0503030403020204" pitchFamily="34" charset="0"/>
                <a:ea typeface="Myriad Pro" panose="020B0503030403020204" pitchFamily="34" charset="0"/>
                <a:cs typeface="Myriad Pro" panose="020B0503030403020204" pitchFamily="34" charset="0"/>
              </a:rPr>
              <a:t>Step 4:4</a:t>
            </a:r>
          </a:p>
        </p:txBody>
      </p:sp>
      <p:sp>
        <p:nvSpPr>
          <p:cNvPr id="103427" name="TextBox 2">
            <a:extLst>
              <a:ext uri="{FF2B5EF4-FFF2-40B4-BE49-F238E27FC236}">
                <a16:creationId xmlns:a16="http://schemas.microsoft.com/office/drawing/2014/main" id="{EB18B753-4BC7-4A74-ACE8-179179528CB0}"/>
              </a:ext>
            </a:extLst>
          </p:cNvPr>
          <p:cNvSpPr txBox="1">
            <a:spLocks noChangeArrowheads="1"/>
          </p:cNvSpPr>
          <p:nvPr/>
        </p:nvSpPr>
        <p:spPr bwMode="auto">
          <a:xfrm>
            <a:off x="3924572" y="1196976"/>
            <a:ext cx="434285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algn="ctr" fontAlgn="base">
              <a:spcAft>
                <a:spcPct val="0"/>
              </a:spcAft>
              <a:buClr>
                <a:srgbClr val="82CBDD"/>
              </a:buClr>
              <a:buNone/>
            </a:pPr>
            <a:r>
              <a:rPr lang="en-GB" altLang="en-US" sz="2400" dirty="0">
                <a:solidFill>
                  <a:srgbClr val="000000"/>
                </a:solidFill>
                <a:latin typeface="Myriad Pro" panose="020B0503030403020204" pitchFamily="34" charset="0"/>
              </a:rPr>
              <a:t>Does this show 3 </a:t>
            </a:r>
            <a:r>
              <a:rPr lang="en-GB" altLang="en-US" sz="2400" dirty="0">
                <a:solidFill>
                  <a:srgbClr val="000000"/>
                </a:solidFill>
                <a:latin typeface="Myriad Pro" panose="020B0503030403020204" pitchFamily="34" charset="0"/>
                <a:ea typeface="Myriad Pro Semibold"/>
                <a:cs typeface="Myriad Pro Semibold"/>
              </a:rPr>
              <a:t>×</a:t>
            </a:r>
            <a:r>
              <a:rPr lang="en-GB" altLang="en-US" sz="2400" dirty="0">
                <a:solidFill>
                  <a:srgbClr val="000000"/>
                </a:solidFill>
                <a:latin typeface="Myriad Pro" panose="020B0503030403020204" pitchFamily="34" charset="0"/>
              </a:rPr>
              <a:t> 4 or 4 </a:t>
            </a:r>
            <a:r>
              <a:rPr lang="en-GB" altLang="en-US" sz="2400" dirty="0">
                <a:solidFill>
                  <a:srgbClr val="000000"/>
                </a:solidFill>
                <a:latin typeface="Myriad Pro" panose="020B0503030403020204" pitchFamily="34" charset="0"/>
                <a:ea typeface="Myriad Pro Semibold"/>
                <a:cs typeface="Myriad Pro Semibold"/>
              </a:rPr>
              <a:t>×</a:t>
            </a:r>
            <a:r>
              <a:rPr lang="en-GB" altLang="en-US" sz="2400" dirty="0">
                <a:solidFill>
                  <a:srgbClr val="000000"/>
                </a:solidFill>
                <a:latin typeface="Myriad Pro" panose="020B0503030403020204" pitchFamily="34" charset="0"/>
              </a:rPr>
              <a:t> 3?</a:t>
            </a:r>
            <a:endParaRPr lang="en-GB" altLang="en-US" sz="2400" dirty="0">
              <a:solidFill>
                <a:srgbClr val="000000"/>
              </a:solidFill>
              <a:latin typeface="Myriad Pro" panose="020B0503030403020204" pitchFamily="34" charset="0"/>
              <a:ea typeface="Myriad Pro Semibold"/>
              <a:cs typeface="Myriad Pro Semibold"/>
            </a:endParaRPr>
          </a:p>
        </p:txBody>
      </p:sp>
      <p:pic>
        <p:nvPicPr>
          <p:cNvPr id="103428" name="Picture 3">
            <a:extLst>
              <a:ext uri="{FF2B5EF4-FFF2-40B4-BE49-F238E27FC236}">
                <a16:creationId xmlns:a16="http://schemas.microsoft.com/office/drawing/2014/main" id="{2B303B5D-89C1-4778-A84C-C8F9CAF1A70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92350" y="2225675"/>
            <a:ext cx="7907338" cy="3316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Rectangle: Rounded Corners 13">
            <a:extLst>
              <a:ext uri="{FF2B5EF4-FFF2-40B4-BE49-F238E27FC236}">
                <a16:creationId xmlns:a16="http://schemas.microsoft.com/office/drawing/2014/main" id="{07233B4D-AFEF-4F4B-BE3F-34647B019FDC}"/>
              </a:ext>
            </a:extLst>
          </p:cNvPr>
          <p:cNvSpPr>
            <a:spLocks noChangeArrowheads="1"/>
          </p:cNvSpPr>
          <p:nvPr/>
        </p:nvSpPr>
        <p:spPr bwMode="auto">
          <a:xfrm rot="5400000">
            <a:off x="5699919" y="2113795"/>
            <a:ext cx="792162" cy="2622550"/>
          </a:xfrm>
          <a:prstGeom prst="roundRect">
            <a:avLst>
              <a:gd name="adj" fmla="val 28885"/>
            </a:avLst>
          </a:prstGeom>
          <a:noFill/>
          <a:ln w="19050" algn="ctr">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fontAlgn="base">
              <a:spcAft>
                <a:spcPct val="0"/>
              </a:spcAft>
            </a:pPr>
            <a:endParaRPr lang="en-US" altLang="en-US">
              <a:solidFill>
                <a:srgbClr val="000000"/>
              </a:solidFill>
            </a:endParaRPr>
          </a:p>
        </p:txBody>
      </p:sp>
      <p:sp>
        <p:nvSpPr>
          <p:cNvPr id="17" name="Rectangle: Rounded Corners 16">
            <a:extLst>
              <a:ext uri="{FF2B5EF4-FFF2-40B4-BE49-F238E27FC236}">
                <a16:creationId xmlns:a16="http://schemas.microsoft.com/office/drawing/2014/main" id="{02BF0613-BE26-4B6C-B6C7-5FBB7FFC2EA3}"/>
              </a:ext>
            </a:extLst>
          </p:cNvPr>
          <p:cNvSpPr>
            <a:spLocks noChangeArrowheads="1"/>
          </p:cNvSpPr>
          <p:nvPr/>
        </p:nvSpPr>
        <p:spPr bwMode="auto">
          <a:xfrm rot="5400000">
            <a:off x="5699919" y="1202493"/>
            <a:ext cx="792162" cy="2622550"/>
          </a:xfrm>
          <a:prstGeom prst="roundRect">
            <a:avLst>
              <a:gd name="adj" fmla="val 28885"/>
            </a:avLst>
          </a:prstGeom>
          <a:noFill/>
          <a:ln w="19050" algn="ctr">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fontAlgn="base">
              <a:spcAft>
                <a:spcPct val="0"/>
              </a:spcAft>
            </a:pPr>
            <a:endParaRPr lang="en-US" altLang="en-US">
              <a:solidFill>
                <a:srgbClr val="000000"/>
              </a:solidFill>
            </a:endParaRPr>
          </a:p>
        </p:txBody>
      </p:sp>
      <p:sp>
        <p:nvSpPr>
          <p:cNvPr id="18" name="Rectangle: Rounded Corners 17">
            <a:extLst>
              <a:ext uri="{FF2B5EF4-FFF2-40B4-BE49-F238E27FC236}">
                <a16:creationId xmlns:a16="http://schemas.microsoft.com/office/drawing/2014/main" id="{A65DA444-8DBA-49A9-815C-EBECF2BC0FA4}"/>
              </a:ext>
            </a:extLst>
          </p:cNvPr>
          <p:cNvSpPr>
            <a:spLocks noChangeArrowheads="1"/>
          </p:cNvSpPr>
          <p:nvPr/>
        </p:nvSpPr>
        <p:spPr bwMode="auto">
          <a:xfrm rot="5400000">
            <a:off x="5699919" y="3036868"/>
            <a:ext cx="792162" cy="2622550"/>
          </a:xfrm>
          <a:prstGeom prst="roundRect">
            <a:avLst>
              <a:gd name="adj" fmla="val 28885"/>
            </a:avLst>
          </a:prstGeom>
          <a:noFill/>
          <a:ln w="19050" algn="ctr">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fontAlgn="base">
              <a:spcAft>
                <a:spcPct val="0"/>
              </a:spcAft>
            </a:pPr>
            <a:endParaRPr lang="en-US" altLang="en-US">
              <a:solidFill>
                <a:srgbClr val="000000"/>
              </a:solidFill>
            </a:endParaRPr>
          </a:p>
        </p:txBody>
      </p:sp>
      <p:sp>
        <p:nvSpPr>
          <p:cNvPr id="19" name="Rectangle: Rounded Corners 18">
            <a:extLst>
              <a:ext uri="{FF2B5EF4-FFF2-40B4-BE49-F238E27FC236}">
                <a16:creationId xmlns:a16="http://schemas.microsoft.com/office/drawing/2014/main" id="{14A63B99-EAA2-446A-ACAF-95352D7B94C1}"/>
              </a:ext>
            </a:extLst>
          </p:cNvPr>
          <p:cNvSpPr>
            <a:spLocks noChangeArrowheads="1"/>
          </p:cNvSpPr>
          <p:nvPr/>
        </p:nvSpPr>
        <p:spPr bwMode="auto">
          <a:xfrm rot="5400000">
            <a:off x="5699919" y="3942518"/>
            <a:ext cx="792162" cy="2622550"/>
          </a:xfrm>
          <a:prstGeom prst="roundRect">
            <a:avLst>
              <a:gd name="adj" fmla="val 28885"/>
            </a:avLst>
          </a:prstGeom>
          <a:noFill/>
          <a:ln w="19050" algn="ctr">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fontAlgn="base">
              <a:spcAft>
                <a:spcPct val="0"/>
              </a:spcAft>
            </a:pPr>
            <a:endParaRPr lang="en-US" altLang="en-US">
              <a:solidFill>
                <a:srgbClr val="000000"/>
              </a:solidFill>
            </a:endParaRPr>
          </a:p>
        </p:txBody>
      </p:sp>
      <p:sp>
        <p:nvSpPr>
          <p:cNvPr id="20" name="Rectangle: Rounded Corners 19">
            <a:extLst>
              <a:ext uri="{FF2B5EF4-FFF2-40B4-BE49-F238E27FC236}">
                <a16:creationId xmlns:a16="http://schemas.microsoft.com/office/drawing/2014/main" id="{14D9A2AD-462E-4A11-8353-E556596EAC2B}"/>
              </a:ext>
            </a:extLst>
          </p:cNvPr>
          <p:cNvSpPr>
            <a:spLocks noChangeArrowheads="1"/>
          </p:cNvSpPr>
          <p:nvPr/>
        </p:nvSpPr>
        <p:spPr bwMode="auto">
          <a:xfrm>
            <a:off x="5702507" y="2117688"/>
            <a:ext cx="792162" cy="3532187"/>
          </a:xfrm>
          <a:prstGeom prst="roundRect">
            <a:avLst>
              <a:gd name="adj" fmla="val 28885"/>
            </a:avLst>
          </a:prstGeom>
          <a:noFill/>
          <a:ln w="19050" algn="ctr">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fontAlgn="base">
              <a:spcAft>
                <a:spcPct val="0"/>
              </a:spcAft>
            </a:pPr>
            <a:endParaRPr lang="en-US" altLang="en-US">
              <a:solidFill>
                <a:srgbClr val="000000"/>
              </a:solidFill>
            </a:endParaRPr>
          </a:p>
        </p:txBody>
      </p:sp>
      <p:sp>
        <p:nvSpPr>
          <p:cNvPr id="21" name="Rectangle: Rounded Corners 20">
            <a:extLst>
              <a:ext uri="{FF2B5EF4-FFF2-40B4-BE49-F238E27FC236}">
                <a16:creationId xmlns:a16="http://schemas.microsoft.com/office/drawing/2014/main" id="{BC1E328E-BECA-4941-B439-F796CC6CA714}"/>
              </a:ext>
            </a:extLst>
          </p:cNvPr>
          <p:cNvSpPr>
            <a:spLocks noChangeArrowheads="1"/>
          </p:cNvSpPr>
          <p:nvPr/>
        </p:nvSpPr>
        <p:spPr bwMode="auto">
          <a:xfrm>
            <a:off x="6620289" y="2124077"/>
            <a:ext cx="792162" cy="3532187"/>
          </a:xfrm>
          <a:prstGeom prst="roundRect">
            <a:avLst>
              <a:gd name="adj" fmla="val 28885"/>
            </a:avLst>
          </a:prstGeom>
          <a:noFill/>
          <a:ln w="19050" algn="ctr">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fontAlgn="base">
              <a:spcAft>
                <a:spcPct val="0"/>
              </a:spcAft>
            </a:pPr>
            <a:endParaRPr lang="en-US" altLang="en-US">
              <a:solidFill>
                <a:srgbClr val="000000"/>
              </a:solidFill>
            </a:endParaRPr>
          </a:p>
        </p:txBody>
      </p:sp>
      <p:sp>
        <p:nvSpPr>
          <p:cNvPr id="22" name="Rectangle: Rounded Corners 21">
            <a:extLst>
              <a:ext uri="{FF2B5EF4-FFF2-40B4-BE49-F238E27FC236}">
                <a16:creationId xmlns:a16="http://schemas.microsoft.com/office/drawing/2014/main" id="{DD153CA1-907A-480D-AE47-CF09964B21EB}"/>
              </a:ext>
            </a:extLst>
          </p:cNvPr>
          <p:cNvSpPr>
            <a:spLocks noChangeArrowheads="1"/>
          </p:cNvSpPr>
          <p:nvPr/>
        </p:nvSpPr>
        <p:spPr bwMode="auto">
          <a:xfrm>
            <a:off x="4777480" y="2124077"/>
            <a:ext cx="792162" cy="3532187"/>
          </a:xfrm>
          <a:prstGeom prst="roundRect">
            <a:avLst>
              <a:gd name="adj" fmla="val 28885"/>
            </a:avLst>
          </a:prstGeom>
          <a:noFill/>
          <a:ln w="19050" algn="ctr">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fontAlgn="base">
              <a:spcAft>
                <a:spcPct val="0"/>
              </a:spcAft>
            </a:pPr>
            <a:endParaRPr lang="en-US" altLang="en-US">
              <a:solidFill>
                <a:srgbClr val="0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childTnLst>
                          </p:cTn>
                        </p:par>
                        <p:par>
                          <p:cTn id="8" fill="hold">
                            <p:stCondLst>
                              <p:cond delay="500"/>
                            </p:stCondLst>
                            <p:childTnLst>
                              <p:par>
                                <p:cTn id="9" presetID="10" presetClass="entr" presetSubtype="0" fill="hold" grpId="0" nodeType="afterEffect">
                                  <p:stCondLst>
                                    <p:cond delay="250"/>
                                  </p:stCondLst>
                                  <p:childTnLst>
                                    <p:set>
                                      <p:cBhvr>
                                        <p:cTn id="10" dur="1" fill="hold">
                                          <p:stCondLst>
                                            <p:cond delay="0"/>
                                          </p:stCondLst>
                                        </p:cTn>
                                        <p:tgtEl>
                                          <p:spTgt spid="14"/>
                                        </p:tgtEl>
                                        <p:attrNameLst>
                                          <p:attrName>style.visibility</p:attrName>
                                        </p:attrNameLst>
                                      </p:cBhvr>
                                      <p:to>
                                        <p:strVal val="visible"/>
                                      </p:to>
                                    </p:set>
                                    <p:animEffect transition="in" filter="fade">
                                      <p:cBhvr>
                                        <p:cTn id="11" dur="500"/>
                                        <p:tgtEl>
                                          <p:spTgt spid="14"/>
                                        </p:tgtEl>
                                      </p:cBhvr>
                                    </p:animEffect>
                                  </p:childTnLst>
                                </p:cTn>
                              </p:par>
                            </p:childTnLst>
                          </p:cTn>
                        </p:par>
                        <p:par>
                          <p:cTn id="12" fill="hold">
                            <p:stCondLst>
                              <p:cond delay="1250"/>
                            </p:stCondLst>
                            <p:childTnLst>
                              <p:par>
                                <p:cTn id="13" presetID="10" presetClass="entr" presetSubtype="0" fill="hold" grpId="0" nodeType="afterEffect">
                                  <p:stCondLst>
                                    <p:cond delay="250"/>
                                  </p:stCondLst>
                                  <p:childTnLst>
                                    <p:set>
                                      <p:cBhvr>
                                        <p:cTn id="14" dur="1" fill="hold">
                                          <p:stCondLst>
                                            <p:cond delay="0"/>
                                          </p:stCondLst>
                                        </p:cTn>
                                        <p:tgtEl>
                                          <p:spTgt spid="18"/>
                                        </p:tgtEl>
                                        <p:attrNameLst>
                                          <p:attrName>style.visibility</p:attrName>
                                        </p:attrNameLst>
                                      </p:cBhvr>
                                      <p:to>
                                        <p:strVal val="visible"/>
                                      </p:to>
                                    </p:set>
                                    <p:animEffect transition="in" filter="fade">
                                      <p:cBhvr>
                                        <p:cTn id="15" dur="500"/>
                                        <p:tgtEl>
                                          <p:spTgt spid="18"/>
                                        </p:tgtEl>
                                      </p:cBhvr>
                                    </p:animEffect>
                                  </p:childTnLst>
                                </p:cTn>
                              </p:par>
                            </p:childTnLst>
                          </p:cTn>
                        </p:par>
                        <p:par>
                          <p:cTn id="16" fill="hold">
                            <p:stCondLst>
                              <p:cond delay="2000"/>
                            </p:stCondLst>
                            <p:childTnLst>
                              <p:par>
                                <p:cTn id="17" presetID="10" presetClass="entr" presetSubtype="0" fill="hold" grpId="0" nodeType="afterEffect">
                                  <p:stCondLst>
                                    <p:cond delay="250"/>
                                  </p:stCondLst>
                                  <p:childTnLst>
                                    <p:set>
                                      <p:cBhvr>
                                        <p:cTn id="18" dur="1" fill="hold">
                                          <p:stCondLst>
                                            <p:cond delay="0"/>
                                          </p:stCondLst>
                                        </p:cTn>
                                        <p:tgtEl>
                                          <p:spTgt spid="19"/>
                                        </p:tgtEl>
                                        <p:attrNameLst>
                                          <p:attrName>style.visibility</p:attrName>
                                        </p:attrNameLst>
                                      </p:cBhvr>
                                      <p:to>
                                        <p:strVal val="visible"/>
                                      </p:to>
                                    </p:set>
                                    <p:animEffect transition="in" filter="fade">
                                      <p:cBhvr>
                                        <p:cTn id="19" dur="500"/>
                                        <p:tgtEl>
                                          <p:spTgt spid="19"/>
                                        </p:tgtEl>
                                      </p:cBhvr>
                                    </p:animEffect>
                                  </p:childTnLst>
                                </p:cTn>
                              </p:par>
                            </p:childTnLst>
                          </p:cTn>
                        </p:par>
                        <p:par>
                          <p:cTn id="20" fill="hold">
                            <p:stCondLst>
                              <p:cond delay="2750"/>
                            </p:stCondLst>
                            <p:childTnLst>
                              <p:par>
                                <p:cTn id="21" presetID="10" presetClass="exit" presetSubtype="0" fill="hold" grpId="1" nodeType="afterEffect">
                                  <p:stCondLst>
                                    <p:cond delay="250"/>
                                  </p:stCondLst>
                                  <p:childTnLst>
                                    <p:animEffect transition="out" filter="fade">
                                      <p:cBhvr>
                                        <p:cTn id="22" dur="500"/>
                                        <p:tgtEl>
                                          <p:spTgt spid="17"/>
                                        </p:tgtEl>
                                      </p:cBhvr>
                                    </p:animEffect>
                                    <p:set>
                                      <p:cBhvr>
                                        <p:cTn id="23" dur="1" fill="hold">
                                          <p:stCondLst>
                                            <p:cond delay="499"/>
                                          </p:stCondLst>
                                        </p:cTn>
                                        <p:tgtEl>
                                          <p:spTgt spid="17"/>
                                        </p:tgtEl>
                                        <p:attrNameLst>
                                          <p:attrName>style.visibility</p:attrName>
                                        </p:attrNameLst>
                                      </p:cBhvr>
                                      <p:to>
                                        <p:strVal val="hidden"/>
                                      </p:to>
                                    </p:set>
                                  </p:childTnLst>
                                </p:cTn>
                              </p:par>
                              <p:par>
                                <p:cTn id="24" presetID="10" presetClass="exit" presetSubtype="0" fill="hold" grpId="1" nodeType="withEffect">
                                  <p:stCondLst>
                                    <p:cond delay="250"/>
                                  </p:stCondLst>
                                  <p:childTnLst>
                                    <p:animEffect transition="out" filter="fade">
                                      <p:cBhvr>
                                        <p:cTn id="25" dur="500"/>
                                        <p:tgtEl>
                                          <p:spTgt spid="14"/>
                                        </p:tgtEl>
                                      </p:cBhvr>
                                    </p:animEffect>
                                    <p:set>
                                      <p:cBhvr>
                                        <p:cTn id="26" dur="1" fill="hold">
                                          <p:stCondLst>
                                            <p:cond delay="499"/>
                                          </p:stCondLst>
                                        </p:cTn>
                                        <p:tgtEl>
                                          <p:spTgt spid="14"/>
                                        </p:tgtEl>
                                        <p:attrNameLst>
                                          <p:attrName>style.visibility</p:attrName>
                                        </p:attrNameLst>
                                      </p:cBhvr>
                                      <p:to>
                                        <p:strVal val="hidden"/>
                                      </p:to>
                                    </p:set>
                                  </p:childTnLst>
                                </p:cTn>
                              </p:par>
                              <p:par>
                                <p:cTn id="27" presetID="10" presetClass="exit" presetSubtype="0" fill="hold" grpId="1" nodeType="withEffect">
                                  <p:stCondLst>
                                    <p:cond delay="250"/>
                                  </p:stCondLst>
                                  <p:childTnLst>
                                    <p:animEffect transition="out" filter="fade">
                                      <p:cBhvr>
                                        <p:cTn id="28" dur="500"/>
                                        <p:tgtEl>
                                          <p:spTgt spid="18"/>
                                        </p:tgtEl>
                                      </p:cBhvr>
                                    </p:animEffect>
                                    <p:set>
                                      <p:cBhvr>
                                        <p:cTn id="29" dur="1" fill="hold">
                                          <p:stCondLst>
                                            <p:cond delay="499"/>
                                          </p:stCondLst>
                                        </p:cTn>
                                        <p:tgtEl>
                                          <p:spTgt spid="18"/>
                                        </p:tgtEl>
                                        <p:attrNameLst>
                                          <p:attrName>style.visibility</p:attrName>
                                        </p:attrNameLst>
                                      </p:cBhvr>
                                      <p:to>
                                        <p:strVal val="hidden"/>
                                      </p:to>
                                    </p:set>
                                  </p:childTnLst>
                                </p:cTn>
                              </p:par>
                              <p:par>
                                <p:cTn id="30" presetID="10" presetClass="exit" presetSubtype="0" fill="hold" grpId="1" nodeType="withEffect">
                                  <p:stCondLst>
                                    <p:cond delay="250"/>
                                  </p:stCondLst>
                                  <p:childTnLst>
                                    <p:animEffect transition="out" filter="fade">
                                      <p:cBhvr>
                                        <p:cTn id="31" dur="500"/>
                                        <p:tgtEl>
                                          <p:spTgt spid="19"/>
                                        </p:tgtEl>
                                      </p:cBhvr>
                                    </p:animEffect>
                                    <p:set>
                                      <p:cBhvr>
                                        <p:cTn id="32" dur="1" fill="hold">
                                          <p:stCondLst>
                                            <p:cond delay="499"/>
                                          </p:stCondLst>
                                        </p:cTn>
                                        <p:tgtEl>
                                          <p:spTgt spid="19"/>
                                        </p:tgtEl>
                                        <p:attrNameLst>
                                          <p:attrName>style.visibility</p:attrName>
                                        </p:attrNameLst>
                                      </p:cBhvr>
                                      <p:to>
                                        <p:strVal val="hidden"/>
                                      </p:to>
                                    </p:set>
                                  </p:childTnLst>
                                </p:cTn>
                              </p:par>
                            </p:childTnLst>
                          </p:cTn>
                        </p:par>
                        <p:par>
                          <p:cTn id="33" fill="hold">
                            <p:stCondLst>
                              <p:cond delay="3500"/>
                            </p:stCondLst>
                            <p:childTnLst>
                              <p:par>
                                <p:cTn id="34" presetID="10" presetClass="entr" presetSubtype="0" fill="hold" grpId="0" nodeType="afterEffect">
                                  <p:stCondLst>
                                    <p:cond delay="250"/>
                                  </p:stCondLst>
                                  <p:childTnLst>
                                    <p:set>
                                      <p:cBhvr>
                                        <p:cTn id="35" dur="1" fill="hold">
                                          <p:stCondLst>
                                            <p:cond delay="0"/>
                                          </p:stCondLst>
                                        </p:cTn>
                                        <p:tgtEl>
                                          <p:spTgt spid="22"/>
                                        </p:tgtEl>
                                        <p:attrNameLst>
                                          <p:attrName>style.visibility</p:attrName>
                                        </p:attrNameLst>
                                      </p:cBhvr>
                                      <p:to>
                                        <p:strVal val="visible"/>
                                      </p:to>
                                    </p:set>
                                    <p:animEffect transition="in" filter="fade">
                                      <p:cBhvr>
                                        <p:cTn id="36" dur="500"/>
                                        <p:tgtEl>
                                          <p:spTgt spid="22"/>
                                        </p:tgtEl>
                                      </p:cBhvr>
                                    </p:animEffect>
                                  </p:childTnLst>
                                </p:cTn>
                              </p:par>
                            </p:childTnLst>
                          </p:cTn>
                        </p:par>
                        <p:par>
                          <p:cTn id="37" fill="hold">
                            <p:stCondLst>
                              <p:cond delay="4250"/>
                            </p:stCondLst>
                            <p:childTnLst>
                              <p:par>
                                <p:cTn id="38" presetID="10" presetClass="entr" presetSubtype="0" fill="hold" grpId="0" nodeType="afterEffect">
                                  <p:stCondLst>
                                    <p:cond delay="250"/>
                                  </p:stCondLst>
                                  <p:childTnLst>
                                    <p:set>
                                      <p:cBhvr>
                                        <p:cTn id="39" dur="1" fill="hold">
                                          <p:stCondLst>
                                            <p:cond delay="0"/>
                                          </p:stCondLst>
                                        </p:cTn>
                                        <p:tgtEl>
                                          <p:spTgt spid="20"/>
                                        </p:tgtEl>
                                        <p:attrNameLst>
                                          <p:attrName>style.visibility</p:attrName>
                                        </p:attrNameLst>
                                      </p:cBhvr>
                                      <p:to>
                                        <p:strVal val="visible"/>
                                      </p:to>
                                    </p:set>
                                    <p:animEffect transition="in" filter="fade">
                                      <p:cBhvr>
                                        <p:cTn id="40" dur="500"/>
                                        <p:tgtEl>
                                          <p:spTgt spid="20"/>
                                        </p:tgtEl>
                                      </p:cBhvr>
                                    </p:animEffect>
                                  </p:childTnLst>
                                </p:cTn>
                              </p:par>
                            </p:childTnLst>
                          </p:cTn>
                        </p:par>
                        <p:par>
                          <p:cTn id="41" fill="hold">
                            <p:stCondLst>
                              <p:cond delay="5000"/>
                            </p:stCondLst>
                            <p:childTnLst>
                              <p:par>
                                <p:cTn id="42" presetID="10" presetClass="entr" presetSubtype="0" fill="hold" grpId="0" nodeType="afterEffect">
                                  <p:stCondLst>
                                    <p:cond delay="250"/>
                                  </p:stCondLst>
                                  <p:childTnLst>
                                    <p:set>
                                      <p:cBhvr>
                                        <p:cTn id="43" dur="1" fill="hold">
                                          <p:stCondLst>
                                            <p:cond delay="0"/>
                                          </p:stCondLst>
                                        </p:cTn>
                                        <p:tgtEl>
                                          <p:spTgt spid="21"/>
                                        </p:tgtEl>
                                        <p:attrNameLst>
                                          <p:attrName>style.visibility</p:attrName>
                                        </p:attrNameLst>
                                      </p:cBhvr>
                                      <p:to>
                                        <p:strVal val="visible"/>
                                      </p:to>
                                    </p:set>
                                    <p:animEffect transition="in" filter="fade">
                                      <p:cBhvr>
                                        <p:cTn id="44"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4" grpId="1" animBg="1"/>
      <p:bldP spid="17" grpId="0" animBg="1"/>
      <p:bldP spid="17" grpId="1" animBg="1"/>
      <p:bldP spid="18" grpId="0" animBg="1"/>
      <p:bldP spid="18" grpId="1" animBg="1"/>
      <p:bldP spid="19" grpId="0" animBg="1"/>
      <p:bldP spid="19" grpId="1" animBg="1"/>
      <p:bldP spid="20" grpId="0" animBg="1"/>
      <p:bldP spid="21" grpId="0" animBg="1"/>
      <p:bldP spid="22" grpId="0" animBg="1"/>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a:t>
            </a:r>
            <a:r>
              <a:rPr lang="en-GB" sz="2400" b="1" dirty="0"/>
              <a:t>2</a:t>
            </a:r>
            <a:r>
              <a:rPr lang="en-GB" sz="2400" b="1" i="0" u="none" strike="noStrike" dirty="0">
                <a:effectLst/>
              </a:rPr>
              <a:t>, Unit </a:t>
            </a:r>
            <a:r>
              <a:rPr lang="en-GB" sz="2400" b="1" dirty="0"/>
              <a:t>5</a:t>
            </a:r>
            <a:r>
              <a:rPr lang="en-GB" sz="2400" b="1" i="0" u="none" strike="noStrike" dirty="0">
                <a:effectLst/>
              </a:rPr>
              <a:t>, Learning Outcome </a:t>
            </a:r>
            <a:r>
              <a:rPr lang="en-GB" sz="2400" b="1" dirty="0"/>
              <a:t>6</a:t>
            </a:r>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464370594"/>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6</a:t>
                      </a:r>
                    </a:p>
                  </a:txBody>
                  <a:tcPr anchor="ctr">
                    <a:solidFill>
                      <a:srgbClr val="327473"/>
                    </a:solidFill>
                  </a:tcPr>
                </a:tc>
                <a:extLst>
                  <a:ext uri="{0D108BD9-81ED-4DB2-BD59-A6C34878D82A}">
                    <a16:rowId xmlns:a16="http://schemas.microsoft.com/office/drawing/2014/main" val="2928509842"/>
                  </a:ext>
                </a:extLst>
              </a:tr>
              <a:tr h="1607131">
                <a:tc>
                  <a:txBody>
                    <a:bodyPr/>
                    <a:lstStyle/>
                    <a:p>
                      <a:r>
                        <a:rPr lang="en-GB" sz="2400" b="1" dirty="0">
                          <a:solidFill>
                            <a:schemeClr val="tx1">
                              <a:lumMod val="65000"/>
                              <a:lumOff val="35000"/>
                            </a:schemeClr>
                          </a:solidFill>
                          <a:latin typeface="Arial" panose="020B0604020202020204" pitchFamily="34" charset="0"/>
                          <a:cs typeface="Arial" panose="020B0604020202020204" pitchFamily="34" charset="0"/>
                        </a:rPr>
                        <a:t>Pupils explain and represent multiplication when a group contains zero or one items</a:t>
                      </a: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60185799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68BEBBBA-AD76-4C47-8E44-81D4F8483556}"/>
              </a:ext>
            </a:extLst>
          </p:cNvPr>
          <p:cNvSpPr>
            <a:spLocks noGrp="1"/>
          </p:cNvSpPr>
          <p:nvPr>
            <p:ph type="ftr" sz="quarter" idx="11"/>
          </p:nvPr>
        </p:nvSpPr>
        <p:spPr/>
        <p:txBody>
          <a:bodyPr/>
          <a:lstStyle/>
          <a:p>
            <a:pPr>
              <a:defRPr/>
            </a:pPr>
            <a:r>
              <a:rPr lang="en-GB" dirty="0"/>
              <a:t>Curriculum Prioritisation for Primary Maths</a:t>
            </a:r>
          </a:p>
        </p:txBody>
      </p:sp>
      <p:sp>
        <p:nvSpPr>
          <p:cNvPr id="5" name="Content Placeholder 10">
            <a:extLst>
              <a:ext uri="{FF2B5EF4-FFF2-40B4-BE49-F238E27FC236}">
                <a16:creationId xmlns:a16="http://schemas.microsoft.com/office/drawing/2014/main" id="{A4191577-7FB3-44A1-AC26-B90834750BC8}"/>
              </a:ext>
            </a:extLst>
          </p:cNvPr>
          <p:cNvSpPr txBox="1">
            <a:spLocks/>
          </p:cNvSpPr>
          <p:nvPr/>
        </p:nvSpPr>
        <p:spPr>
          <a:xfrm>
            <a:off x="594007" y="845820"/>
            <a:ext cx="11140163" cy="3208387"/>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rgbClr val="585858"/>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rgbClr val="585858"/>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buClr>
                <a:srgbClr val="585858"/>
              </a:buClr>
            </a:pPr>
            <a:r>
              <a:rPr lang="en-GB" b="0" i="0" dirty="0">
                <a:solidFill>
                  <a:schemeClr val="tx1">
                    <a:lumMod val="65000"/>
                    <a:lumOff val="35000"/>
                  </a:schemeClr>
                </a:solidFill>
                <a:effectLst/>
              </a:rPr>
              <a:t>The links below take you to the starting slide of each learning outcome.</a:t>
            </a:r>
          </a:p>
        </p:txBody>
      </p:sp>
      <p:graphicFrame>
        <p:nvGraphicFramePr>
          <p:cNvPr id="6" name="Table 5">
            <a:extLst>
              <a:ext uri="{FF2B5EF4-FFF2-40B4-BE49-F238E27FC236}">
                <a16:creationId xmlns:a16="http://schemas.microsoft.com/office/drawing/2014/main" id="{037BAE3D-75EB-48DC-9322-F1A247F8AE2E}"/>
              </a:ext>
            </a:extLst>
          </p:cNvPr>
          <p:cNvGraphicFramePr>
            <a:graphicFrameLocks noGrp="1"/>
          </p:cNvGraphicFramePr>
          <p:nvPr>
            <p:extLst>
              <p:ext uri="{D42A27DB-BD31-4B8C-83A1-F6EECF244321}">
                <p14:modId xmlns:p14="http://schemas.microsoft.com/office/powerpoint/2010/main" val="3502334054"/>
              </p:ext>
            </p:extLst>
          </p:nvPr>
        </p:nvGraphicFramePr>
        <p:xfrm>
          <a:off x="594008" y="1535029"/>
          <a:ext cx="10712127" cy="792480"/>
        </p:xfrm>
        <a:graphic>
          <a:graphicData uri="http://schemas.openxmlformats.org/drawingml/2006/table">
            <a:tbl>
              <a:tblPr firstRow="1" bandRow="1">
                <a:tableStyleId>{5C22544A-7EE6-4342-B048-85BDC9FD1C3A}</a:tableStyleId>
              </a:tblPr>
              <a:tblGrid>
                <a:gridCol w="929630">
                  <a:extLst>
                    <a:ext uri="{9D8B030D-6E8A-4147-A177-3AD203B41FA5}">
                      <a16:colId xmlns:a16="http://schemas.microsoft.com/office/drawing/2014/main" val="507789682"/>
                    </a:ext>
                  </a:extLst>
                </a:gridCol>
                <a:gridCol w="9782497">
                  <a:extLst>
                    <a:ext uri="{9D8B030D-6E8A-4147-A177-3AD203B41FA5}">
                      <a16:colId xmlns:a16="http://schemas.microsoft.com/office/drawing/2014/main" val="1182114759"/>
                    </a:ext>
                  </a:extLst>
                </a:gridCol>
              </a:tblGrid>
              <a:tr h="370840">
                <a:tc>
                  <a:txBody>
                    <a:bodyPr/>
                    <a:lstStyle/>
                    <a:p>
                      <a:pPr algn="ctr"/>
                      <a:r>
                        <a:rPr lang="en-GB" sz="2000" b="0" dirty="0">
                          <a:solidFill>
                            <a:schemeClr val="tx1">
                              <a:lumMod val="65000"/>
                              <a:lumOff val="35000"/>
                            </a:schemeClr>
                          </a:solidFill>
                          <a:latin typeface="Arial" panose="020B0604020202020204" pitchFamily="34" charset="0"/>
                          <a:cs typeface="Arial" panose="020B0604020202020204" pitchFamily="34" charset="0"/>
                        </a:rPr>
                        <a:t>33</a:t>
                      </a:r>
                    </a:p>
                  </a:txBody>
                  <a:tcPr anchor="ctr">
                    <a:solidFill>
                      <a:srgbClr val="E5F3F2"/>
                    </a:solidFill>
                  </a:tcPr>
                </a:tc>
                <a:tc>
                  <a:txBody>
                    <a:bodyPr/>
                    <a:lstStyle/>
                    <a:p>
                      <a:r>
                        <a:rPr lang="en-GB" sz="2000" b="0" dirty="0">
                          <a:solidFill>
                            <a:schemeClr val="tx1">
                              <a:lumMod val="65000"/>
                              <a:lumOff val="35000"/>
                            </a:schemeClr>
                          </a:solidFill>
                          <a:latin typeface="Arial" panose="020B0604020202020204" pitchFamily="34" charset="0"/>
                          <a:cs typeface="Arial" panose="020B0604020202020204" pitchFamily="34" charset="0"/>
                          <a:hlinkClick r:id="rId3" action="ppaction://hlinksldjump"/>
                        </a:rPr>
                        <a:t>Pupils halve two-digit numbers</a:t>
                      </a:r>
                      <a:endParaRPr lang="en-GB" sz="2000" b="0"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1814327038"/>
                  </a:ext>
                </a:extLst>
              </a:tr>
              <a:tr h="370840">
                <a:tc>
                  <a:txBody>
                    <a:bodyPr/>
                    <a:lstStyle/>
                    <a:p>
                      <a:pPr algn="ctr"/>
                      <a:r>
                        <a:rPr lang="en-GB" sz="2000" b="0" dirty="0">
                          <a:solidFill>
                            <a:schemeClr val="tx1">
                              <a:lumMod val="65000"/>
                              <a:lumOff val="35000"/>
                            </a:schemeClr>
                          </a:solidFill>
                          <a:latin typeface="Arial" panose="020B0604020202020204" pitchFamily="34" charset="0"/>
                          <a:cs typeface="Arial" panose="020B0604020202020204" pitchFamily="34" charset="0"/>
                        </a:rPr>
                        <a:t>34</a:t>
                      </a:r>
                    </a:p>
                  </a:txBody>
                  <a:tcPr anchor="ctr">
                    <a:solidFill>
                      <a:srgbClr val="E5F3F2"/>
                    </a:solidFill>
                  </a:tcPr>
                </a:tc>
                <a:tc>
                  <a:txBody>
                    <a:bodyPr/>
                    <a:lstStyle/>
                    <a:p>
                      <a:r>
                        <a:rPr lang="en-GB" sz="2000" b="0" dirty="0">
                          <a:solidFill>
                            <a:schemeClr val="tx1">
                              <a:lumMod val="65000"/>
                              <a:lumOff val="35000"/>
                            </a:schemeClr>
                          </a:solidFill>
                          <a:latin typeface="Arial" panose="020B0604020202020204" pitchFamily="34" charset="0"/>
                          <a:cs typeface="Arial" panose="020B0604020202020204" pitchFamily="34" charset="0"/>
                          <a:hlinkClick r:id="rId4" action="ppaction://hlinksldjump"/>
                        </a:rPr>
                        <a:t>Pupils use knowledge of doubling, halving and the two times table to solve problems</a:t>
                      </a:r>
                      <a:endParaRPr lang="en-GB" sz="2000" b="0"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586604893"/>
                  </a:ext>
                </a:extLst>
              </a:tr>
            </a:tbl>
          </a:graphicData>
        </a:graphic>
      </p:graphicFrame>
      <p:sp>
        <p:nvSpPr>
          <p:cNvPr id="7" name="Action Button: Return 6">
            <a:hlinkClick r:id="rId5" action="ppaction://hlinksldjump" highlightClick="1"/>
            <a:extLst>
              <a:ext uri="{FF2B5EF4-FFF2-40B4-BE49-F238E27FC236}">
                <a16:creationId xmlns:a16="http://schemas.microsoft.com/office/drawing/2014/main" id="{2570C625-E476-4A8C-BF3D-99D1E479925B}"/>
              </a:ext>
            </a:extLst>
          </p:cNvPr>
          <p:cNvSpPr/>
          <p:nvPr/>
        </p:nvSpPr>
        <p:spPr>
          <a:xfrm>
            <a:off x="728608" y="2821794"/>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
        <p:nvSpPr>
          <p:cNvPr id="2" name="TextBox 1">
            <a:extLst>
              <a:ext uri="{FF2B5EF4-FFF2-40B4-BE49-F238E27FC236}">
                <a16:creationId xmlns:a16="http://schemas.microsoft.com/office/drawing/2014/main" id="{8CEE4455-BFAA-47B1-A1C6-8DC3C9CE865C}"/>
              </a:ext>
            </a:extLst>
          </p:cNvPr>
          <p:cNvSpPr txBox="1"/>
          <p:nvPr/>
        </p:nvSpPr>
        <p:spPr>
          <a:xfrm>
            <a:off x="1583209" y="2821794"/>
            <a:ext cx="10352129" cy="461665"/>
          </a:xfrm>
          <a:prstGeom prst="rect">
            <a:avLst/>
          </a:prstGeom>
          <a:noFill/>
        </p:spPr>
        <p:txBody>
          <a:bodyPr wrap="square" rtlCol="0">
            <a:spAutoFit/>
          </a:bodyPr>
          <a:lstStyle/>
          <a:p>
            <a:r>
              <a:rPr lang="en-GB" sz="2400" dirty="0">
                <a:solidFill>
                  <a:schemeClr val="tx1">
                    <a:lumMod val="65000"/>
                    <a:lumOff val="35000"/>
                  </a:schemeClr>
                </a:solidFill>
                <a:latin typeface="Arial" panose="020B0604020202020204" pitchFamily="34" charset="0"/>
                <a:cs typeface="Arial" panose="020B0604020202020204" pitchFamily="34" charset="0"/>
              </a:rPr>
              <a:t>Click the arrow button to return to this Contents slide.</a:t>
            </a:r>
          </a:p>
        </p:txBody>
      </p:sp>
      <p:sp>
        <p:nvSpPr>
          <p:cNvPr id="4" name="Title 3">
            <a:extLst>
              <a:ext uri="{FF2B5EF4-FFF2-40B4-BE49-F238E27FC236}">
                <a16:creationId xmlns:a16="http://schemas.microsoft.com/office/drawing/2014/main" id="{EB238C35-3C03-4D16-99F1-BBF34DEA3727}"/>
              </a:ext>
            </a:extLst>
          </p:cNvPr>
          <p:cNvSpPr>
            <a:spLocks noGrp="1"/>
          </p:cNvSpPr>
          <p:nvPr>
            <p:ph type="title" idx="4294967295"/>
          </p:nvPr>
        </p:nvSpPr>
        <p:spPr>
          <a:xfrm>
            <a:off x="594008" y="246063"/>
            <a:ext cx="11140163" cy="426170"/>
          </a:xfrm>
        </p:spPr>
        <p:txBody>
          <a:bodyPr>
            <a:normAutofit fontScale="90000"/>
          </a:bodyPr>
          <a:lstStyle/>
          <a:p>
            <a:r>
              <a:rPr lang="en-GB" dirty="0">
                <a:solidFill>
                  <a:schemeClr val="bg1"/>
                </a:solidFill>
              </a:rPr>
              <a:t>Contents</a:t>
            </a:r>
          </a:p>
        </p:txBody>
      </p:sp>
    </p:spTree>
    <p:extLst>
      <p:ext uri="{BB962C8B-B14F-4D97-AF65-F5344CB8AC3E}">
        <p14:creationId xmlns:p14="http://schemas.microsoft.com/office/powerpoint/2010/main" val="282046928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2, Unit 5, Learning Outcome 6</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pic>
        <p:nvPicPr>
          <p:cNvPr id="7" name="Picture Placeholder 6">
            <a:extLst>
              <a:ext uri="{FF2B5EF4-FFF2-40B4-BE49-F238E27FC236}">
                <a16:creationId xmlns:a16="http://schemas.microsoft.com/office/drawing/2014/main" id="{8C609EDE-63DA-45E5-89D0-212B34C609CE}"/>
              </a:ext>
            </a:extLst>
          </p:cNvPr>
          <p:cNvPicPr>
            <a:picLocks noGrp="1" noChangeAspect="1"/>
          </p:cNvPicPr>
          <p:nvPr>
            <p:ph type="pic" sz="quarter" idx="12"/>
          </p:nvPr>
        </p:nvPicPr>
        <p:blipFill>
          <a:blip r:embed="rId3">
            <a:extLst>
              <a:ext uri="{28A0092B-C50C-407E-A947-70E740481C1C}">
                <a14:useLocalDpi xmlns:a14="http://schemas.microsoft.com/office/drawing/2010/main" val="0"/>
              </a:ext>
            </a:extLst>
          </a:blip>
          <a:srcRect t="222" b="222"/>
          <a:stretch>
            <a:fillRect/>
          </a:stretch>
        </p:blipFill>
        <p:spPr/>
      </p:pic>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a:lnSpc>
                <a:spcPct val="120000"/>
              </a:lnSpc>
              <a:buClr>
                <a:srgbClr val="585858"/>
              </a:buClr>
            </a:pPr>
            <a:r>
              <a:rPr lang="en-GB" sz="2000" dirty="0"/>
              <a:t>Additional teacher guidance for this outcome should be read first and can be found in this segment of the NCETM Primary Mastery Professional Development Materials:</a:t>
            </a:r>
          </a:p>
          <a:p>
            <a:pPr>
              <a:lnSpc>
                <a:spcPct val="120000"/>
              </a:lnSpc>
              <a:buClr>
                <a:srgbClr val="585858"/>
              </a:buClr>
            </a:pPr>
            <a:r>
              <a:rPr lang="en-GB" sz="2000" dirty="0">
                <a:hlinkClick r:id="rId4"/>
              </a:rPr>
              <a:t>2.2 Structures: multiplication representing equal groups</a:t>
            </a:r>
            <a:endParaRPr lang="en-GB" sz="2000" dirty="0"/>
          </a:p>
          <a:p>
            <a:pPr>
              <a:lnSpc>
                <a:spcPct val="120000"/>
              </a:lnSpc>
              <a:buClr>
                <a:srgbClr val="585858"/>
              </a:buClr>
            </a:pPr>
            <a:r>
              <a:rPr lang="en-GB" sz="2000" dirty="0"/>
              <a:t>The spine materials are divided into ‘teaching points’ and ‘steps in learning’.</a:t>
            </a:r>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1665539962"/>
              </p:ext>
            </p:extLst>
          </p:nvPr>
        </p:nvGraphicFramePr>
        <p:xfrm>
          <a:off x="4514850" y="4258491"/>
          <a:ext cx="6886575" cy="79248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319314">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319314">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5</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5:1 - 5:4</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23-27</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5"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00230562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Text Placeholder 1">
            <a:extLst>
              <a:ext uri="{FF2B5EF4-FFF2-40B4-BE49-F238E27FC236}">
                <a16:creationId xmlns:a16="http://schemas.microsoft.com/office/drawing/2014/main" id="{C12084BF-5FB9-4562-8A6D-C41FBAD8F395}"/>
              </a:ext>
            </a:extLst>
          </p:cNvPr>
          <p:cNvSpPr>
            <a:spLocks noGrp="1" noChangeArrowheads="1"/>
          </p:cNvSpPr>
          <p:nvPr>
            <p:ph type="body" sz="quarter" idx="11"/>
          </p:nvPr>
        </p:nvSpPr>
        <p:spPr>
          <a:xfrm>
            <a:off x="0" y="0"/>
            <a:ext cx="12192000" cy="630238"/>
          </a:xfrm>
        </p:spPr>
        <p:txBody>
          <a:bodyPr/>
          <a:lstStyle/>
          <a:p>
            <a:pPr marL="0" indent="0">
              <a:tabLst>
                <a:tab pos="2243138" algn="l"/>
              </a:tabLst>
            </a:pPr>
            <a:r>
              <a:rPr lang="en-GB" altLang="en-US">
                <a:latin typeface="Myriad Pro" panose="020B0503030403020204" pitchFamily="34" charset="0"/>
                <a:ea typeface="Myriad Pro" panose="020B0503030403020204" pitchFamily="34" charset="0"/>
                <a:cs typeface="Myriad Pro" panose="020B0503030403020204" pitchFamily="34" charset="0"/>
              </a:rPr>
              <a:t>2.2 Multiplication: equal groups</a:t>
            </a:r>
            <a:r>
              <a:rPr lang="en-US" altLang="en-US">
                <a:latin typeface="Myriad Pro" panose="020B0503030403020204" pitchFamily="34" charset="0"/>
                <a:ea typeface="Myriad Pro" panose="020B0503030403020204" pitchFamily="34" charset="0"/>
                <a:cs typeface="Myriad Pro" panose="020B0503030403020204" pitchFamily="34" charset="0"/>
              </a:rPr>
              <a:t>   </a:t>
            </a:r>
            <a:r>
              <a:rPr lang="en-US" altLang="en-US">
                <a:solidFill>
                  <a:srgbClr val="00628C"/>
                </a:solidFill>
                <a:latin typeface="Myriad Pro" panose="020B0503030403020204" pitchFamily="34" charset="0"/>
                <a:ea typeface="Myriad Pro" panose="020B0503030403020204" pitchFamily="34" charset="0"/>
                <a:cs typeface="Myriad Pro" panose="020B0503030403020204" pitchFamily="34" charset="0"/>
              </a:rPr>
              <a:t>Step 5:1</a:t>
            </a:r>
          </a:p>
        </p:txBody>
      </p:sp>
      <p:pic>
        <p:nvPicPr>
          <p:cNvPr id="104451" name="Picture 3">
            <a:extLst>
              <a:ext uri="{FF2B5EF4-FFF2-40B4-BE49-F238E27FC236}">
                <a16:creationId xmlns:a16="http://schemas.microsoft.com/office/drawing/2014/main" id="{8235558E-A217-4A87-BA62-0434E388437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67213" y="908720"/>
            <a:ext cx="3448050" cy="3754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7">
            <a:extLst>
              <a:ext uri="{FF2B5EF4-FFF2-40B4-BE49-F238E27FC236}">
                <a16:creationId xmlns:a16="http://schemas.microsoft.com/office/drawing/2014/main" id="{A7335BCD-2BEF-4E11-948C-0439CA7279E8}"/>
              </a:ext>
            </a:extLst>
          </p:cNvPr>
          <p:cNvSpPr txBox="1">
            <a:spLocks noChangeArrowheads="1"/>
          </p:cNvSpPr>
          <p:nvPr/>
        </p:nvSpPr>
        <p:spPr bwMode="auto">
          <a:xfrm>
            <a:off x="4914900" y="1853283"/>
            <a:ext cx="4318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algn="ctr" fontAlgn="base">
              <a:spcAft>
                <a:spcPct val="0"/>
              </a:spcAft>
              <a:buClr>
                <a:srgbClr val="82CBDD"/>
              </a:buClr>
              <a:buNone/>
            </a:pPr>
            <a:r>
              <a:rPr lang="en-GB" altLang="en-US" sz="2400">
                <a:solidFill>
                  <a:srgbClr val="000000"/>
                </a:solidFill>
                <a:latin typeface="Myriad Pro" panose="020B0503030403020204" pitchFamily="34" charset="0"/>
                <a:ea typeface="Myriad Pro Semibold"/>
                <a:cs typeface="Myriad Pro Semibold"/>
              </a:rPr>
              <a:t>2</a:t>
            </a:r>
          </a:p>
        </p:txBody>
      </p:sp>
      <p:sp>
        <p:nvSpPr>
          <p:cNvPr id="9" name="TextBox 8">
            <a:extLst>
              <a:ext uri="{FF2B5EF4-FFF2-40B4-BE49-F238E27FC236}">
                <a16:creationId xmlns:a16="http://schemas.microsoft.com/office/drawing/2014/main" id="{48072F1D-776F-4288-B6C3-385536911552}"/>
              </a:ext>
            </a:extLst>
          </p:cNvPr>
          <p:cNvSpPr txBox="1">
            <a:spLocks noChangeArrowheads="1"/>
          </p:cNvSpPr>
          <p:nvPr/>
        </p:nvSpPr>
        <p:spPr bwMode="auto">
          <a:xfrm>
            <a:off x="6816725" y="1853283"/>
            <a:ext cx="4318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algn="ctr" fontAlgn="base">
              <a:spcAft>
                <a:spcPct val="0"/>
              </a:spcAft>
              <a:buClr>
                <a:srgbClr val="82CBDD"/>
              </a:buClr>
              <a:buNone/>
            </a:pPr>
            <a:r>
              <a:rPr lang="en-GB" altLang="en-US" sz="2400">
                <a:solidFill>
                  <a:srgbClr val="000000"/>
                </a:solidFill>
                <a:latin typeface="Myriad Pro" panose="020B0503030403020204" pitchFamily="34" charset="0"/>
                <a:ea typeface="Myriad Pro Semibold"/>
                <a:cs typeface="Myriad Pro Semibold"/>
              </a:rPr>
              <a:t>2</a:t>
            </a:r>
          </a:p>
        </p:txBody>
      </p:sp>
      <p:sp>
        <p:nvSpPr>
          <p:cNvPr id="10" name="TextBox 9">
            <a:extLst>
              <a:ext uri="{FF2B5EF4-FFF2-40B4-BE49-F238E27FC236}">
                <a16:creationId xmlns:a16="http://schemas.microsoft.com/office/drawing/2014/main" id="{BC728973-8EA5-4A90-B8BD-4268E7D464C5}"/>
              </a:ext>
            </a:extLst>
          </p:cNvPr>
          <p:cNvSpPr txBox="1">
            <a:spLocks noChangeArrowheads="1"/>
          </p:cNvSpPr>
          <p:nvPr/>
        </p:nvSpPr>
        <p:spPr bwMode="auto">
          <a:xfrm>
            <a:off x="4924425" y="3858296"/>
            <a:ext cx="4318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algn="ctr" fontAlgn="base">
              <a:spcAft>
                <a:spcPct val="0"/>
              </a:spcAft>
              <a:buClr>
                <a:srgbClr val="82CBDD"/>
              </a:buClr>
              <a:buNone/>
            </a:pPr>
            <a:r>
              <a:rPr lang="en-GB" altLang="en-US" sz="2400">
                <a:solidFill>
                  <a:srgbClr val="000000"/>
                </a:solidFill>
                <a:latin typeface="Myriad Pro" panose="020B0503030403020204" pitchFamily="34" charset="0"/>
                <a:ea typeface="Myriad Pro Semibold"/>
                <a:cs typeface="Myriad Pro Semibold"/>
              </a:rPr>
              <a:t>2</a:t>
            </a:r>
          </a:p>
        </p:txBody>
      </p:sp>
      <p:sp>
        <p:nvSpPr>
          <p:cNvPr id="11" name="TextBox 10">
            <a:extLst>
              <a:ext uri="{FF2B5EF4-FFF2-40B4-BE49-F238E27FC236}">
                <a16:creationId xmlns:a16="http://schemas.microsoft.com/office/drawing/2014/main" id="{6CB4C9F2-8128-49C8-B3E8-3D97B591C988}"/>
              </a:ext>
            </a:extLst>
          </p:cNvPr>
          <p:cNvSpPr txBox="1">
            <a:spLocks noChangeArrowheads="1"/>
          </p:cNvSpPr>
          <p:nvPr/>
        </p:nvSpPr>
        <p:spPr bwMode="auto">
          <a:xfrm>
            <a:off x="6816725" y="3858296"/>
            <a:ext cx="4318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algn="ctr" fontAlgn="base">
              <a:spcAft>
                <a:spcPct val="0"/>
              </a:spcAft>
              <a:buClr>
                <a:srgbClr val="82CBDD"/>
              </a:buClr>
              <a:buNone/>
            </a:pPr>
            <a:r>
              <a:rPr lang="en-GB" altLang="en-US" sz="2400">
                <a:solidFill>
                  <a:srgbClr val="000000"/>
                </a:solidFill>
                <a:latin typeface="Myriad Pro" panose="020B0503030403020204" pitchFamily="34" charset="0"/>
                <a:ea typeface="Myriad Pro Semibold"/>
                <a:cs typeface="Myriad Pro Semibold"/>
              </a:rPr>
              <a:t>2</a:t>
            </a:r>
          </a:p>
        </p:txBody>
      </p:sp>
      <p:sp>
        <p:nvSpPr>
          <p:cNvPr id="12" name="TextBox 11">
            <a:extLst>
              <a:ext uri="{FF2B5EF4-FFF2-40B4-BE49-F238E27FC236}">
                <a16:creationId xmlns:a16="http://schemas.microsoft.com/office/drawing/2014/main" id="{9CA76AC5-6C97-432E-8AD3-BF966B443330}"/>
              </a:ext>
            </a:extLst>
          </p:cNvPr>
          <p:cNvSpPr txBox="1">
            <a:spLocks noChangeArrowheads="1"/>
          </p:cNvSpPr>
          <p:nvPr/>
        </p:nvSpPr>
        <p:spPr bwMode="auto">
          <a:xfrm>
            <a:off x="4400550" y="4869161"/>
            <a:ext cx="33845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algn="ctr" fontAlgn="base">
              <a:spcAft>
                <a:spcPct val="0"/>
              </a:spcAft>
              <a:buClr>
                <a:srgbClr val="82CBDD"/>
              </a:buClr>
              <a:buNone/>
            </a:pPr>
            <a:r>
              <a:rPr lang="en-GB" altLang="en-US" sz="2400" dirty="0">
                <a:solidFill>
                  <a:srgbClr val="000000"/>
                </a:solidFill>
                <a:latin typeface="Myriad Pro" panose="020B0503030403020204" pitchFamily="34" charset="0"/>
              </a:rPr>
              <a:t>2 + 2 + 2 + 2</a:t>
            </a:r>
            <a:endParaRPr lang="en-GB" altLang="en-US" sz="2400" dirty="0">
              <a:solidFill>
                <a:srgbClr val="000000"/>
              </a:solidFill>
              <a:latin typeface="Myriad Pro" panose="020B0503030403020204" pitchFamily="34" charset="0"/>
              <a:ea typeface="Myriad Pro Semibold"/>
              <a:cs typeface="Myriad Pro Semibold"/>
            </a:endParaRPr>
          </a:p>
        </p:txBody>
      </p:sp>
      <p:sp>
        <p:nvSpPr>
          <p:cNvPr id="13" name="TextBox 12">
            <a:extLst>
              <a:ext uri="{FF2B5EF4-FFF2-40B4-BE49-F238E27FC236}">
                <a16:creationId xmlns:a16="http://schemas.microsoft.com/office/drawing/2014/main" id="{792C406A-426C-4F2B-8DDB-60A8B59C44A5}"/>
              </a:ext>
            </a:extLst>
          </p:cNvPr>
          <p:cNvSpPr txBox="1">
            <a:spLocks noChangeArrowheads="1"/>
          </p:cNvSpPr>
          <p:nvPr/>
        </p:nvSpPr>
        <p:spPr bwMode="auto">
          <a:xfrm>
            <a:off x="4400550" y="5488286"/>
            <a:ext cx="338455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algn="ctr" fontAlgn="base">
              <a:spcAft>
                <a:spcPct val="0"/>
              </a:spcAft>
              <a:buClr>
                <a:srgbClr val="82CBDD"/>
              </a:buClr>
              <a:buNone/>
            </a:pPr>
            <a:r>
              <a:rPr lang="en-GB" altLang="en-US" sz="2400" dirty="0">
                <a:solidFill>
                  <a:srgbClr val="000000"/>
                </a:solidFill>
                <a:latin typeface="Myriad Pro" panose="020B0503030403020204" pitchFamily="34" charset="0"/>
              </a:rPr>
              <a:t>4 </a:t>
            </a:r>
            <a:r>
              <a:rPr lang="en-GB" altLang="en-US" sz="2400" dirty="0">
                <a:solidFill>
                  <a:srgbClr val="000000"/>
                </a:solidFill>
                <a:latin typeface="Myriad Pro" panose="020B0503030403020204" pitchFamily="34" charset="0"/>
                <a:ea typeface="Myriad Pro Semibold"/>
                <a:cs typeface="Myriad Pro Semibold"/>
              </a:rPr>
              <a:t>×</a:t>
            </a:r>
            <a:r>
              <a:rPr lang="en-GB" altLang="en-US" sz="2400" dirty="0">
                <a:solidFill>
                  <a:srgbClr val="000000"/>
                </a:solidFill>
                <a:latin typeface="Myriad Pro" panose="020B0503030403020204" pitchFamily="34" charset="0"/>
              </a:rPr>
              <a:t> 2</a:t>
            </a:r>
            <a:endParaRPr lang="en-GB" altLang="en-US" sz="2400" dirty="0">
              <a:solidFill>
                <a:srgbClr val="000000"/>
              </a:solidFill>
              <a:latin typeface="Myriad Pro" panose="020B0503030403020204" pitchFamily="34" charset="0"/>
              <a:ea typeface="Myriad Pro Semibold"/>
              <a:cs typeface="Myriad Pro Semibold"/>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500"/>
                                        <p:tgtEl>
                                          <p:spTgt spid="9"/>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500"/>
                                        <p:tgtEl>
                                          <p:spTgt spid="10"/>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500"/>
                                        <p:tgtEl>
                                          <p:spTgt spid="11"/>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fade">
                                      <p:cBhvr>
                                        <p:cTn id="21" dur="500"/>
                                        <p:tgtEl>
                                          <p:spTgt spid="12"/>
                                        </p:tgtEl>
                                      </p:cBhvr>
                                    </p:animEffect>
                                  </p:childTnLst>
                                </p:cTn>
                              </p:par>
                            </p:childTnLst>
                          </p:cTn>
                        </p:par>
                      </p:childTnLst>
                    </p:cTn>
                  </p:par>
                  <p:par>
                    <p:cTn id="22" fill="hold" nodeType="clickPar">
                      <p:stCondLst>
                        <p:cond delay="indefinite"/>
                      </p:stCondLst>
                      <p:childTnLst>
                        <p:par>
                          <p:cTn id="23" fill="hold" nodeType="withGroup">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fade">
                                      <p:cBhvr>
                                        <p:cTn id="26"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P spid="12" grpId="0"/>
      <p:bldP spid="13"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Text Placeholder 1">
            <a:extLst>
              <a:ext uri="{FF2B5EF4-FFF2-40B4-BE49-F238E27FC236}">
                <a16:creationId xmlns:a16="http://schemas.microsoft.com/office/drawing/2014/main" id="{71F94CF1-5388-4F30-A3FE-0E5E5762F0D3}"/>
              </a:ext>
            </a:extLst>
          </p:cNvPr>
          <p:cNvSpPr>
            <a:spLocks noGrp="1" noChangeArrowheads="1"/>
          </p:cNvSpPr>
          <p:nvPr>
            <p:ph type="body" sz="quarter" idx="11"/>
          </p:nvPr>
        </p:nvSpPr>
        <p:spPr>
          <a:xfrm>
            <a:off x="0" y="0"/>
            <a:ext cx="12192000" cy="630238"/>
          </a:xfrm>
        </p:spPr>
        <p:txBody>
          <a:bodyPr/>
          <a:lstStyle/>
          <a:p>
            <a:pPr marL="0" indent="0">
              <a:tabLst>
                <a:tab pos="2243138" algn="l"/>
              </a:tabLst>
            </a:pPr>
            <a:r>
              <a:rPr lang="en-GB" altLang="en-US">
                <a:latin typeface="Myriad Pro" panose="020B0503030403020204" pitchFamily="34" charset="0"/>
                <a:ea typeface="Myriad Pro" panose="020B0503030403020204" pitchFamily="34" charset="0"/>
                <a:cs typeface="Myriad Pro" panose="020B0503030403020204" pitchFamily="34" charset="0"/>
              </a:rPr>
              <a:t>2.2 Multiplication: equal groups</a:t>
            </a:r>
            <a:r>
              <a:rPr lang="en-US" altLang="en-US">
                <a:latin typeface="Myriad Pro" panose="020B0503030403020204" pitchFamily="34" charset="0"/>
                <a:ea typeface="Myriad Pro" panose="020B0503030403020204" pitchFamily="34" charset="0"/>
                <a:cs typeface="Myriad Pro" panose="020B0503030403020204" pitchFamily="34" charset="0"/>
              </a:rPr>
              <a:t>   </a:t>
            </a:r>
            <a:r>
              <a:rPr lang="en-US" altLang="en-US">
                <a:solidFill>
                  <a:srgbClr val="00628C"/>
                </a:solidFill>
                <a:latin typeface="Myriad Pro" panose="020B0503030403020204" pitchFamily="34" charset="0"/>
                <a:ea typeface="Myriad Pro" panose="020B0503030403020204" pitchFamily="34" charset="0"/>
                <a:cs typeface="Myriad Pro" panose="020B0503030403020204" pitchFamily="34" charset="0"/>
              </a:rPr>
              <a:t>Step 5:1</a:t>
            </a:r>
          </a:p>
        </p:txBody>
      </p:sp>
      <p:sp>
        <p:nvSpPr>
          <p:cNvPr id="10" name="TextBox 9">
            <a:extLst>
              <a:ext uri="{FF2B5EF4-FFF2-40B4-BE49-F238E27FC236}">
                <a16:creationId xmlns:a16="http://schemas.microsoft.com/office/drawing/2014/main" id="{A2740354-B78E-404A-843F-297FCE0BDC40}"/>
              </a:ext>
            </a:extLst>
          </p:cNvPr>
          <p:cNvSpPr txBox="1">
            <a:spLocks noChangeArrowheads="1"/>
          </p:cNvSpPr>
          <p:nvPr/>
        </p:nvSpPr>
        <p:spPr bwMode="auto">
          <a:xfrm>
            <a:off x="4400550" y="4870801"/>
            <a:ext cx="33845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algn="ctr" fontAlgn="base">
              <a:spcAft>
                <a:spcPct val="0"/>
              </a:spcAft>
              <a:buClr>
                <a:srgbClr val="82CBDD"/>
              </a:buClr>
              <a:buNone/>
            </a:pPr>
            <a:r>
              <a:rPr lang="en-GB" altLang="en-US" sz="2400" dirty="0">
                <a:solidFill>
                  <a:srgbClr val="000000"/>
                </a:solidFill>
                <a:latin typeface="Myriad Pro" panose="020B0503030403020204" pitchFamily="34" charset="0"/>
              </a:rPr>
              <a:t>0 + 0 + 0 + 0</a:t>
            </a:r>
            <a:endParaRPr lang="en-GB" altLang="en-US" sz="2400" dirty="0">
              <a:solidFill>
                <a:srgbClr val="000000"/>
              </a:solidFill>
              <a:latin typeface="Myriad Pro" panose="020B0503030403020204" pitchFamily="34" charset="0"/>
              <a:ea typeface="Myriad Pro Semibold"/>
              <a:cs typeface="Myriad Pro Semibold"/>
            </a:endParaRPr>
          </a:p>
        </p:txBody>
      </p:sp>
      <p:sp>
        <p:nvSpPr>
          <p:cNvPr id="11" name="TextBox 10">
            <a:extLst>
              <a:ext uri="{FF2B5EF4-FFF2-40B4-BE49-F238E27FC236}">
                <a16:creationId xmlns:a16="http://schemas.microsoft.com/office/drawing/2014/main" id="{2895E3E6-5C2E-4FCC-ABEC-28719C992694}"/>
              </a:ext>
            </a:extLst>
          </p:cNvPr>
          <p:cNvSpPr txBox="1">
            <a:spLocks noChangeArrowheads="1"/>
          </p:cNvSpPr>
          <p:nvPr/>
        </p:nvSpPr>
        <p:spPr bwMode="auto">
          <a:xfrm>
            <a:off x="4400550" y="5490001"/>
            <a:ext cx="338455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algn="ctr" fontAlgn="base">
              <a:spcAft>
                <a:spcPct val="0"/>
              </a:spcAft>
              <a:buClr>
                <a:srgbClr val="82CBDD"/>
              </a:buClr>
              <a:buNone/>
            </a:pPr>
            <a:r>
              <a:rPr lang="en-GB" altLang="en-US" sz="2400" dirty="0">
                <a:solidFill>
                  <a:srgbClr val="000000"/>
                </a:solidFill>
                <a:latin typeface="Myriad Pro" panose="020B0503030403020204" pitchFamily="34" charset="0"/>
              </a:rPr>
              <a:t>4 </a:t>
            </a:r>
            <a:r>
              <a:rPr lang="en-GB" altLang="en-US" sz="2400" dirty="0">
                <a:solidFill>
                  <a:srgbClr val="000000"/>
                </a:solidFill>
                <a:latin typeface="Myriad Pro" panose="020B0503030403020204" pitchFamily="34" charset="0"/>
                <a:ea typeface="Myriad Pro Semibold"/>
                <a:cs typeface="Myriad Pro Semibold"/>
              </a:rPr>
              <a:t>×</a:t>
            </a:r>
            <a:r>
              <a:rPr lang="en-GB" altLang="en-US" sz="2400" dirty="0">
                <a:solidFill>
                  <a:srgbClr val="000000"/>
                </a:solidFill>
                <a:latin typeface="Myriad Pro" panose="020B0503030403020204" pitchFamily="34" charset="0"/>
              </a:rPr>
              <a:t> 0</a:t>
            </a:r>
            <a:endParaRPr lang="en-GB" altLang="en-US" sz="2400" dirty="0">
              <a:solidFill>
                <a:srgbClr val="000000"/>
              </a:solidFill>
              <a:latin typeface="Myriad Pro" panose="020B0503030403020204" pitchFamily="34" charset="0"/>
              <a:ea typeface="Myriad Pro Semibold"/>
              <a:cs typeface="Myriad Pro Semibold"/>
            </a:endParaRPr>
          </a:p>
        </p:txBody>
      </p:sp>
      <p:pic>
        <p:nvPicPr>
          <p:cNvPr id="12" name="Picture 4">
            <a:extLst>
              <a:ext uri="{FF2B5EF4-FFF2-40B4-BE49-F238E27FC236}">
                <a16:creationId xmlns:a16="http://schemas.microsoft.com/office/drawing/2014/main" id="{0AA221A8-9FE6-46A8-A6C9-5B1F28C6617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67213" y="1639952"/>
            <a:ext cx="3448050" cy="3017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TextBox 12">
            <a:extLst>
              <a:ext uri="{FF2B5EF4-FFF2-40B4-BE49-F238E27FC236}">
                <a16:creationId xmlns:a16="http://schemas.microsoft.com/office/drawing/2014/main" id="{C734CACA-6FA8-4110-A948-D421BCE91551}"/>
              </a:ext>
            </a:extLst>
          </p:cNvPr>
          <p:cNvSpPr txBox="1">
            <a:spLocks noChangeArrowheads="1"/>
          </p:cNvSpPr>
          <p:nvPr/>
        </p:nvSpPr>
        <p:spPr bwMode="auto">
          <a:xfrm>
            <a:off x="4914900" y="1849501"/>
            <a:ext cx="4318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algn="ctr" fontAlgn="base">
              <a:spcAft>
                <a:spcPct val="0"/>
              </a:spcAft>
              <a:buClr>
                <a:srgbClr val="82CBDD"/>
              </a:buClr>
              <a:buNone/>
            </a:pPr>
            <a:r>
              <a:rPr lang="en-GB" altLang="en-US" sz="2400">
                <a:solidFill>
                  <a:srgbClr val="000000"/>
                </a:solidFill>
                <a:latin typeface="Myriad Pro" panose="020B0503030403020204" pitchFamily="34" charset="0"/>
                <a:ea typeface="Myriad Pro Semibold"/>
                <a:cs typeface="Myriad Pro Semibold"/>
              </a:rPr>
              <a:t>0</a:t>
            </a:r>
          </a:p>
        </p:txBody>
      </p:sp>
      <p:sp>
        <p:nvSpPr>
          <p:cNvPr id="14" name="TextBox 13">
            <a:extLst>
              <a:ext uri="{FF2B5EF4-FFF2-40B4-BE49-F238E27FC236}">
                <a16:creationId xmlns:a16="http://schemas.microsoft.com/office/drawing/2014/main" id="{50FD2329-C6D0-4B5B-92AB-C1BAA7916EC1}"/>
              </a:ext>
            </a:extLst>
          </p:cNvPr>
          <p:cNvSpPr txBox="1">
            <a:spLocks noChangeArrowheads="1"/>
          </p:cNvSpPr>
          <p:nvPr/>
        </p:nvSpPr>
        <p:spPr bwMode="auto">
          <a:xfrm>
            <a:off x="6816725" y="1849501"/>
            <a:ext cx="4318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algn="ctr" fontAlgn="base">
              <a:spcAft>
                <a:spcPct val="0"/>
              </a:spcAft>
              <a:buClr>
                <a:srgbClr val="82CBDD"/>
              </a:buClr>
              <a:buNone/>
            </a:pPr>
            <a:r>
              <a:rPr lang="en-GB" altLang="en-US" sz="2400">
                <a:solidFill>
                  <a:srgbClr val="000000"/>
                </a:solidFill>
                <a:latin typeface="Myriad Pro" panose="020B0503030403020204" pitchFamily="34" charset="0"/>
                <a:ea typeface="Myriad Pro Semibold"/>
                <a:cs typeface="Myriad Pro Semibold"/>
              </a:rPr>
              <a:t>0</a:t>
            </a:r>
          </a:p>
        </p:txBody>
      </p:sp>
      <p:sp>
        <p:nvSpPr>
          <p:cNvPr id="15" name="TextBox 14">
            <a:extLst>
              <a:ext uri="{FF2B5EF4-FFF2-40B4-BE49-F238E27FC236}">
                <a16:creationId xmlns:a16="http://schemas.microsoft.com/office/drawing/2014/main" id="{DE99476D-A039-43B4-AAC2-2658CE820E77}"/>
              </a:ext>
            </a:extLst>
          </p:cNvPr>
          <p:cNvSpPr txBox="1">
            <a:spLocks noChangeArrowheads="1"/>
          </p:cNvSpPr>
          <p:nvPr/>
        </p:nvSpPr>
        <p:spPr bwMode="auto">
          <a:xfrm>
            <a:off x="4924425" y="3854514"/>
            <a:ext cx="4318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algn="ctr" fontAlgn="base">
              <a:spcAft>
                <a:spcPct val="0"/>
              </a:spcAft>
              <a:buClr>
                <a:srgbClr val="82CBDD"/>
              </a:buClr>
              <a:buNone/>
            </a:pPr>
            <a:r>
              <a:rPr lang="en-GB" altLang="en-US" sz="2400" dirty="0">
                <a:solidFill>
                  <a:srgbClr val="000000"/>
                </a:solidFill>
                <a:latin typeface="Myriad Pro" panose="020B0503030403020204" pitchFamily="34" charset="0"/>
                <a:ea typeface="Myriad Pro Semibold"/>
                <a:cs typeface="Myriad Pro Semibold"/>
              </a:rPr>
              <a:t>0</a:t>
            </a:r>
          </a:p>
        </p:txBody>
      </p:sp>
      <p:sp>
        <p:nvSpPr>
          <p:cNvPr id="16" name="TextBox 15">
            <a:extLst>
              <a:ext uri="{FF2B5EF4-FFF2-40B4-BE49-F238E27FC236}">
                <a16:creationId xmlns:a16="http://schemas.microsoft.com/office/drawing/2014/main" id="{5319C1EC-80EC-4589-8004-F70B78EAB443}"/>
              </a:ext>
            </a:extLst>
          </p:cNvPr>
          <p:cNvSpPr txBox="1">
            <a:spLocks noChangeArrowheads="1"/>
          </p:cNvSpPr>
          <p:nvPr/>
        </p:nvSpPr>
        <p:spPr bwMode="auto">
          <a:xfrm>
            <a:off x="6816725" y="3854514"/>
            <a:ext cx="4318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algn="ctr" fontAlgn="base">
              <a:spcAft>
                <a:spcPct val="0"/>
              </a:spcAft>
              <a:buClr>
                <a:srgbClr val="82CBDD"/>
              </a:buClr>
              <a:buNone/>
            </a:pPr>
            <a:r>
              <a:rPr lang="en-GB" altLang="en-US" sz="2400">
                <a:solidFill>
                  <a:srgbClr val="000000"/>
                </a:solidFill>
                <a:latin typeface="Myriad Pro" panose="020B0503030403020204" pitchFamily="34" charset="0"/>
                <a:ea typeface="Myriad Pro Semibold"/>
                <a:cs typeface="Myriad Pro Semibold"/>
              </a:rPr>
              <a:t>0</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fade">
                                      <p:cBhvr>
                                        <p:cTn id="13" dur="500"/>
                                        <p:tgtEl>
                                          <p:spTgt spid="15"/>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fade">
                                      <p:cBhvr>
                                        <p:cTn id="16" dur="500"/>
                                        <p:tgtEl>
                                          <p:spTgt spid="16"/>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500"/>
                                        <p:tgtEl>
                                          <p:spTgt spid="10"/>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fade">
                                      <p:cBhvr>
                                        <p:cTn id="26"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3" grpId="0"/>
      <p:bldP spid="14" grpId="0"/>
      <p:bldP spid="15" grpId="0"/>
      <p:bldP spid="16"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Text Placeholder 1">
            <a:extLst>
              <a:ext uri="{FF2B5EF4-FFF2-40B4-BE49-F238E27FC236}">
                <a16:creationId xmlns:a16="http://schemas.microsoft.com/office/drawing/2014/main" id="{ED1A0B8D-76FF-4B2A-819A-8B0C305F32EB}"/>
              </a:ext>
            </a:extLst>
          </p:cNvPr>
          <p:cNvSpPr>
            <a:spLocks noGrp="1" noChangeArrowheads="1"/>
          </p:cNvSpPr>
          <p:nvPr>
            <p:ph type="body" sz="quarter" idx="11"/>
          </p:nvPr>
        </p:nvSpPr>
        <p:spPr>
          <a:xfrm>
            <a:off x="0" y="0"/>
            <a:ext cx="12192000" cy="630238"/>
          </a:xfrm>
        </p:spPr>
        <p:txBody>
          <a:bodyPr/>
          <a:lstStyle/>
          <a:p>
            <a:pPr marL="0" indent="0">
              <a:tabLst>
                <a:tab pos="2243138" algn="l"/>
              </a:tabLst>
            </a:pPr>
            <a:r>
              <a:rPr lang="en-GB" altLang="en-US">
                <a:latin typeface="Myriad Pro" panose="020B0503030403020204" pitchFamily="34" charset="0"/>
                <a:ea typeface="Myriad Pro" panose="020B0503030403020204" pitchFamily="34" charset="0"/>
                <a:cs typeface="Myriad Pro" panose="020B0503030403020204" pitchFamily="34" charset="0"/>
              </a:rPr>
              <a:t>2.2 Multiplication: equal groups</a:t>
            </a:r>
            <a:r>
              <a:rPr lang="en-US" altLang="en-US">
                <a:latin typeface="Myriad Pro" panose="020B0503030403020204" pitchFamily="34" charset="0"/>
                <a:ea typeface="Myriad Pro" panose="020B0503030403020204" pitchFamily="34" charset="0"/>
                <a:cs typeface="Myriad Pro" panose="020B0503030403020204" pitchFamily="34" charset="0"/>
              </a:rPr>
              <a:t>   </a:t>
            </a:r>
            <a:r>
              <a:rPr lang="en-US" altLang="en-US">
                <a:solidFill>
                  <a:srgbClr val="00628C"/>
                </a:solidFill>
                <a:latin typeface="Myriad Pro" panose="020B0503030403020204" pitchFamily="34" charset="0"/>
                <a:ea typeface="Myriad Pro" panose="020B0503030403020204" pitchFamily="34" charset="0"/>
                <a:cs typeface="Myriad Pro" panose="020B0503030403020204" pitchFamily="34" charset="0"/>
              </a:rPr>
              <a:t>Step 5:1</a:t>
            </a:r>
          </a:p>
        </p:txBody>
      </p:sp>
      <p:pic>
        <p:nvPicPr>
          <p:cNvPr id="108547" name="Picture 3">
            <a:extLst>
              <a:ext uri="{FF2B5EF4-FFF2-40B4-BE49-F238E27FC236}">
                <a16:creationId xmlns:a16="http://schemas.microsoft.com/office/drawing/2014/main" id="{1F8847F4-2629-4A45-890B-BB43313FBE8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62225" y="1250951"/>
            <a:ext cx="3098800" cy="3375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8548" name="Picture 5">
            <a:extLst>
              <a:ext uri="{FF2B5EF4-FFF2-40B4-BE49-F238E27FC236}">
                <a16:creationId xmlns:a16="http://schemas.microsoft.com/office/drawing/2014/main" id="{263D27E3-F27F-4E82-8EBC-14AB67D9AAD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32564" y="1916113"/>
            <a:ext cx="3095625" cy="270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8549" name="TextBox 6">
            <a:extLst>
              <a:ext uri="{FF2B5EF4-FFF2-40B4-BE49-F238E27FC236}">
                <a16:creationId xmlns:a16="http://schemas.microsoft.com/office/drawing/2014/main" id="{16C031DC-E1DA-47B6-AA41-5F672419737B}"/>
              </a:ext>
            </a:extLst>
          </p:cNvPr>
          <p:cNvSpPr txBox="1">
            <a:spLocks noChangeArrowheads="1"/>
          </p:cNvSpPr>
          <p:nvPr/>
        </p:nvSpPr>
        <p:spPr bwMode="auto">
          <a:xfrm>
            <a:off x="2351088" y="5014913"/>
            <a:ext cx="338455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algn="ctr" fontAlgn="base">
              <a:spcAft>
                <a:spcPct val="0"/>
              </a:spcAft>
              <a:buClr>
                <a:srgbClr val="82CBDD"/>
              </a:buClr>
              <a:buNone/>
            </a:pPr>
            <a:r>
              <a:rPr lang="en-GB" altLang="en-US" sz="2400">
                <a:solidFill>
                  <a:srgbClr val="000000"/>
                </a:solidFill>
                <a:latin typeface="Myriad Pro" panose="020B0503030403020204" pitchFamily="34" charset="0"/>
              </a:rPr>
              <a:t>2 + 2 + 2 + 2</a:t>
            </a:r>
            <a:endParaRPr lang="en-GB" altLang="en-US" sz="2400">
              <a:solidFill>
                <a:srgbClr val="000000"/>
              </a:solidFill>
              <a:latin typeface="Myriad Pro" panose="020B0503030403020204" pitchFamily="34" charset="0"/>
              <a:ea typeface="Myriad Pro Semibold"/>
              <a:cs typeface="Myriad Pro Semibold"/>
            </a:endParaRPr>
          </a:p>
        </p:txBody>
      </p:sp>
      <p:sp>
        <p:nvSpPr>
          <p:cNvPr id="108550" name="TextBox 7">
            <a:extLst>
              <a:ext uri="{FF2B5EF4-FFF2-40B4-BE49-F238E27FC236}">
                <a16:creationId xmlns:a16="http://schemas.microsoft.com/office/drawing/2014/main" id="{EC750F4E-63CC-485D-9944-66AE8BC6D628}"/>
              </a:ext>
            </a:extLst>
          </p:cNvPr>
          <p:cNvSpPr txBox="1">
            <a:spLocks noChangeArrowheads="1"/>
          </p:cNvSpPr>
          <p:nvPr/>
        </p:nvSpPr>
        <p:spPr bwMode="auto">
          <a:xfrm>
            <a:off x="2351088" y="5634038"/>
            <a:ext cx="338455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algn="ctr" fontAlgn="base">
              <a:spcAft>
                <a:spcPct val="0"/>
              </a:spcAft>
              <a:buClr>
                <a:srgbClr val="82CBDD"/>
              </a:buClr>
              <a:buNone/>
            </a:pPr>
            <a:r>
              <a:rPr lang="en-GB" altLang="en-US" sz="2400">
                <a:solidFill>
                  <a:srgbClr val="000000"/>
                </a:solidFill>
                <a:latin typeface="Myriad Pro" panose="020B0503030403020204" pitchFamily="34" charset="0"/>
              </a:rPr>
              <a:t>4 </a:t>
            </a:r>
            <a:r>
              <a:rPr lang="en-GB" altLang="en-US" sz="2400">
                <a:solidFill>
                  <a:srgbClr val="000000"/>
                </a:solidFill>
                <a:latin typeface="Myriad Pro" panose="020B0503030403020204" pitchFamily="34" charset="0"/>
                <a:ea typeface="Myriad Pro Semibold"/>
                <a:cs typeface="Myriad Pro Semibold"/>
              </a:rPr>
              <a:t>×</a:t>
            </a:r>
            <a:r>
              <a:rPr lang="en-GB" altLang="en-US" sz="2400">
                <a:solidFill>
                  <a:srgbClr val="000000"/>
                </a:solidFill>
                <a:latin typeface="Myriad Pro" panose="020B0503030403020204" pitchFamily="34" charset="0"/>
              </a:rPr>
              <a:t> 2</a:t>
            </a:r>
            <a:endParaRPr lang="en-GB" altLang="en-US" sz="2400">
              <a:solidFill>
                <a:srgbClr val="000000"/>
              </a:solidFill>
              <a:latin typeface="Myriad Pro" panose="020B0503030403020204" pitchFamily="34" charset="0"/>
              <a:ea typeface="Myriad Pro Semibold"/>
              <a:cs typeface="Myriad Pro Semibold"/>
            </a:endParaRPr>
          </a:p>
        </p:txBody>
      </p:sp>
      <p:sp>
        <p:nvSpPr>
          <p:cNvPr id="108551" name="TextBox 8">
            <a:extLst>
              <a:ext uri="{FF2B5EF4-FFF2-40B4-BE49-F238E27FC236}">
                <a16:creationId xmlns:a16="http://schemas.microsoft.com/office/drawing/2014/main" id="{1BBF2F9E-19F1-4E71-B2F8-3363EB54A9BD}"/>
              </a:ext>
            </a:extLst>
          </p:cNvPr>
          <p:cNvSpPr txBox="1">
            <a:spLocks noChangeArrowheads="1"/>
          </p:cNvSpPr>
          <p:nvPr/>
        </p:nvSpPr>
        <p:spPr bwMode="auto">
          <a:xfrm>
            <a:off x="6373813" y="5014913"/>
            <a:ext cx="338455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algn="ctr" fontAlgn="base">
              <a:spcAft>
                <a:spcPct val="0"/>
              </a:spcAft>
              <a:buClr>
                <a:srgbClr val="82CBDD"/>
              </a:buClr>
              <a:buNone/>
            </a:pPr>
            <a:r>
              <a:rPr lang="en-GB" altLang="en-US" sz="2400">
                <a:solidFill>
                  <a:srgbClr val="000000"/>
                </a:solidFill>
                <a:latin typeface="Myriad Pro" panose="020B0503030403020204" pitchFamily="34" charset="0"/>
              </a:rPr>
              <a:t>0 + 0 + 0 + 0</a:t>
            </a:r>
            <a:endParaRPr lang="en-GB" altLang="en-US" sz="2400">
              <a:solidFill>
                <a:srgbClr val="000000"/>
              </a:solidFill>
              <a:latin typeface="Myriad Pro" panose="020B0503030403020204" pitchFamily="34" charset="0"/>
              <a:ea typeface="Myriad Pro Semibold"/>
              <a:cs typeface="Myriad Pro Semibold"/>
            </a:endParaRPr>
          </a:p>
        </p:txBody>
      </p:sp>
      <p:sp>
        <p:nvSpPr>
          <p:cNvPr id="108552" name="TextBox 9">
            <a:extLst>
              <a:ext uri="{FF2B5EF4-FFF2-40B4-BE49-F238E27FC236}">
                <a16:creationId xmlns:a16="http://schemas.microsoft.com/office/drawing/2014/main" id="{EBF9308D-2DCF-476F-9851-E34577C83D2E}"/>
              </a:ext>
            </a:extLst>
          </p:cNvPr>
          <p:cNvSpPr txBox="1">
            <a:spLocks noChangeArrowheads="1"/>
          </p:cNvSpPr>
          <p:nvPr/>
        </p:nvSpPr>
        <p:spPr bwMode="auto">
          <a:xfrm>
            <a:off x="6373813" y="5634038"/>
            <a:ext cx="338455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algn="ctr" fontAlgn="base">
              <a:spcAft>
                <a:spcPct val="0"/>
              </a:spcAft>
              <a:buClr>
                <a:srgbClr val="82CBDD"/>
              </a:buClr>
              <a:buNone/>
            </a:pPr>
            <a:r>
              <a:rPr lang="en-GB" altLang="en-US" sz="2400">
                <a:solidFill>
                  <a:srgbClr val="000000"/>
                </a:solidFill>
                <a:latin typeface="Myriad Pro" panose="020B0503030403020204" pitchFamily="34" charset="0"/>
              </a:rPr>
              <a:t>4 </a:t>
            </a:r>
            <a:r>
              <a:rPr lang="en-GB" altLang="en-US" sz="2400">
                <a:solidFill>
                  <a:srgbClr val="000000"/>
                </a:solidFill>
                <a:latin typeface="Myriad Pro" panose="020B0503030403020204" pitchFamily="34" charset="0"/>
                <a:ea typeface="Myriad Pro Semibold"/>
                <a:cs typeface="Myriad Pro Semibold"/>
              </a:rPr>
              <a:t>×</a:t>
            </a:r>
            <a:r>
              <a:rPr lang="en-GB" altLang="en-US" sz="2400">
                <a:solidFill>
                  <a:srgbClr val="000000"/>
                </a:solidFill>
                <a:latin typeface="Myriad Pro" panose="020B0503030403020204" pitchFamily="34" charset="0"/>
              </a:rPr>
              <a:t> 0</a:t>
            </a:r>
            <a:endParaRPr lang="en-GB" altLang="en-US" sz="2400">
              <a:solidFill>
                <a:srgbClr val="000000"/>
              </a:solidFill>
              <a:latin typeface="Myriad Pro" panose="020B0503030403020204" pitchFamily="34" charset="0"/>
              <a:ea typeface="Myriad Pro Semibold"/>
              <a:cs typeface="Myriad Pro Semibold"/>
            </a:endParaRPr>
          </a:p>
        </p:txBody>
      </p:sp>
      <p:sp>
        <p:nvSpPr>
          <p:cNvPr id="108553" name="TextBox 10">
            <a:extLst>
              <a:ext uri="{FF2B5EF4-FFF2-40B4-BE49-F238E27FC236}">
                <a16:creationId xmlns:a16="http://schemas.microsoft.com/office/drawing/2014/main" id="{BF2F8863-22DA-483F-9856-1584C5C10A93}"/>
              </a:ext>
            </a:extLst>
          </p:cNvPr>
          <p:cNvSpPr txBox="1">
            <a:spLocks noChangeArrowheads="1"/>
          </p:cNvSpPr>
          <p:nvPr/>
        </p:nvSpPr>
        <p:spPr bwMode="auto">
          <a:xfrm>
            <a:off x="3024188" y="2060576"/>
            <a:ext cx="4318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algn="ctr" fontAlgn="base">
              <a:spcAft>
                <a:spcPct val="0"/>
              </a:spcAft>
              <a:buClr>
                <a:srgbClr val="82CBDD"/>
              </a:buClr>
              <a:buNone/>
            </a:pPr>
            <a:r>
              <a:rPr lang="en-GB" altLang="en-US" sz="2400">
                <a:solidFill>
                  <a:srgbClr val="000000"/>
                </a:solidFill>
                <a:latin typeface="Myriad Pro" panose="020B0503030403020204" pitchFamily="34" charset="0"/>
                <a:ea typeface="Myriad Pro Semibold"/>
                <a:cs typeface="Myriad Pro Semibold"/>
              </a:rPr>
              <a:t>2</a:t>
            </a:r>
          </a:p>
        </p:txBody>
      </p:sp>
      <p:sp>
        <p:nvSpPr>
          <p:cNvPr id="108554" name="TextBox 11">
            <a:extLst>
              <a:ext uri="{FF2B5EF4-FFF2-40B4-BE49-F238E27FC236}">
                <a16:creationId xmlns:a16="http://schemas.microsoft.com/office/drawing/2014/main" id="{590F074C-A131-4165-8D46-AF16CC2ADD0A}"/>
              </a:ext>
            </a:extLst>
          </p:cNvPr>
          <p:cNvSpPr txBox="1">
            <a:spLocks noChangeArrowheads="1"/>
          </p:cNvSpPr>
          <p:nvPr/>
        </p:nvSpPr>
        <p:spPr bwMode="auto">
          <a:xfrm>
            <a:off x="4741864" y="2060576"/>
            <a:ext cx="43338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algn="ctr" fontAlgn="base">
              <a:spcAft>
                <a:spcPct val="0"/>
              </a:spcAft>
              <a:buClr>
                <a:srgbClr val="82CBDD"/>
              </a:buClr>
              <a:buNone/>
            </a:pPr>
            <a:r>
              <a:rPr lang="en-GB" altLang="en-US" sz="2400">
                <a:solidFill>
                  <a:srgbClr val="000000"/>
                </a:solidFill>
                <a:latin typeface="Myriad Pro" panose="020B0503030403020204" pitchFamily="34" charset="0"/>
                <a:ea typeface="Myriad Pro Semibold"/>
                <a:cs typeface="Myriad Pro Semibold"/>
              </a:rPr>
              <a:t>2</a:t>
            </a:r>
          </a:p>
        </p:txBody>
      </p:sp>
      <p:sp>
        <p:nvSpPr>
          <p:cNvPr id="108555" name="TextBox 12">
            <a:extLst>
              <a:ext uri="{FF2B5EF4-FFF2-40B4-BE49-F238E27FC236}">
                <a16:creationId xmlns:a16="http://schemas.microsoft.com/office/drawing/2014/main" id="{EF304404-1572-4DEE-A280-F3481952F5AB}"/>
              </a:ext>
            </a:extLst>
          </p:cNvPr>
          <p:cNvSpPr txBox="1">
            <a:spLocks noChangeArrowheads="1"/>
          </p:cNvSpPr>
          <p:nvPr/>
        </p:nvSpPr>
        <p:spPr bwMode="auto">
          <a:xfrm>
            <a:off x="3024188" y="3873501"/>
            <a:ext cx="4318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algn="ctr" fontAlgn="base">
              <a:spcAft>
                <a:spcPct val="0"/>
              </a:spcAft>
              <a:buClr>
                <a:srgbClr val="82CBDD"/>
              </a:buClr>
              <a:buNone/>
            </a:pPr>
            <a:r>
              <a:rPr lang="en-GB" altLang="en-US" sz="2400">
                <a:solidFill>
                  <a:srgbClr val="000000"/>
                </a:solidFill>
                <a:latin typeface="Myriad Pro" panose="020B0503030403020204" pitchFamily="34" charset="0"/>
                <a:ea typeface="Myriad Pro Semibold"/>
                <a:cs typeface="Myriad Pro Semibold"/>
              </a:rPr>
              <a:t>2</a:t>
            </a:r>
          </a:p>
        </p:txBody>
      </p:sp>
      <p:sp>
        <p:nvSpPr>
          <p:cNvPr id="108556" name="TextBox 13">
            <a:extLst>
              <a:ext uri="{FF2B5EF4-FFF2-40B4-BE49-F238E27FC236}">
                <a16:creationId xmlns:a16="http://schemas.microsoft.com/office/drawing/2014/main" id="{9CCC236B-8E43-45CE-9A00-8374340CC921}"/>
              </a:ext>
            </a:extLst>
          </p:cNvPr>
          <p:cNvSpPr txBox="1">
            <a:spLocks noChangeArrowheads="1"/>
          </p:cNvSpPr>
          <p:nvPr/>
        </p:nvSpPr>
        <p:spPr bwMode="auto">
          <a:xfrm>
            <a:off x="4741864" y="3873501"/>
            <a:ext cx="43338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algn="ctr" fontAlgn="base">
              <a:spcAft>
                <a:spcPct val="0"/>
              </a:spcAft>
              <a:buClr>
                <a:srgbClr val="82CBDD"/>
              </a:buClr>
              <a:buNone/>
            </a:pPr>
            <a:r>
              <a:rPr lang="en-GB" altLang="en-US" sz="2400">
                <a:solidFill>
                  <a:srgbClr val="000000"/>
                </a:solidFill>
                <a:latin typeface="Myriad Pro" panose="020B0503030403020204" pitchFamily="34" charset="0"/>
                <a:ea typeface="Myriad Pro Semibold"/>
                <a:cs typeface="Myriad Pro Semibold"/>
              </a:rPr>
              <a:t>2</a:t>
            </a:r>
          </a:p>
        </p:txBody>
      </p:sp>
      <p:sp>
        <p:nvSpPr>
          <p:cNvPr id="108557" name="TextBox 14">
            <a:extLst>
              <a:ext uri="{FF2B5EF4-FFF2-40B4-BE49-F238E27FC236}">
                <a16:creationId xmlns:a16="http://schemas.microsoft.com/office/drawing/2014/main" id="{97D76870-2EFF-43D8-9140-D0CA7D797411}"/>
              </a:ext>
            </a:extLst>
          </p:cNvPr>
          <p:cNvSpPr txBox="1">
            <a:spLocks noChangeArrowheads="1"/>
          </p:cNvSpPr>
          <p:nvPr/>
        </p:nvSpPr>
        <p:spPr bwMode="auto">
          <a:xfrm>
            <a:off x="7013575" y="2076451"/>
            <a:ext cx="4318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algn="ctr" fontAlgn="base">
              <a:spcAft>
                <a:spcPct val="0"/>
              </a:spcAft>
              <a:buClr>
                <a:srgbClr val="82CBDD"/>
              </a:buClr>
              <a:buNone/>
            </a:pPr>
            <a:r>
              <a:rPr lang="en-GB" altLang="en-US" sz="2400">
                <a:solidFill>
                  <a:srgbClr val="000000"/>
                </a:solidFill>
                <a:latin typeface="Myriad Pro" panose="020B0503030403020204" pitchFamily="34" charset="0"/>
                <a:ea typeface="Myriad Pro Semibold"/>
                <a:cs typeface="Myriad Pro Semibold"/>
              </a:rPr>
              <a:t>0</a:t>
            </a:r>
          </a:p>
        </p:txBody>
      </p:sp>
      <p:sp>
        <p:nvSpPr>
          <p:cNvPr id="108558" name="TextBox 15">
            <a:extLst>
              <a:ext uri="{FF2B5EF4-FFF2-40B4-BE49-F238E27FC236}">
                <a16:creationId xmlns:a16="http://schemas.microsoft.com/office/drawing/2014/main" id="{BFB92099-52F2-4435-AEFA-81FAB9E61800}"/>
              </a:ext>
            </a:extLst>
          </p:cNvPr>
          <p:cNvSpPr txBox="1">
            <a:spLocks noChangeArrowheads="1"/>
          </p:cNvSpPr>
          <p:nvPr/>
        </p:nvSpPr>
        <p:spPr bwMode="auto">
          <a:xfrm>
            <a:off x="8721725" y="2076451"/>
            <a:ext cx="43338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algn="ctr" fontAlgn="base">
              <a:spcAft>
                <a:spcPct val="0"/>
              </a:spcAft>
              <a:buClr>
                <a:srgbClr val="82CBDD"/>
              </a:buClr>
              <a:buNone/>
            </a:pPr>
            <a:r>
              <a:rPr lang="en-GB" altLang="en-US" sz="2400">
                <a:solidFill>
                  <a:srgbClr val="000000"/>
                </a:solidFill>
                <a:latin typeface="Myriad Pro" panose="020B0503030403020204" pitchFamily="34" charset="0"/>
                <a:ea typeface="Myriad Pro Semibold"/>
                <a:cs typeface="Myriad Pro Semibold"/>
              </a:rPr>
              <a:t>0</a:t>
            </a:r>
          </a:p>
        </p:txBody>
      </p:sp>
      <p:sp>
        <p:nvSpPr>
          <p:cNvPr id="108559" name="TextBox 16">
            <a:extLst>
              <a:ext uri="{FF2B5EF4-FFF2-40B4-BE49-F238E27FC236}">
                <a16:creationId xmlns:a16="http://schemas.microsoft.com/office/drawing/2014/main" id="{A84E7972-0C6E-49B7-A53A-C03A0290E518}"/>
              </a:ext>
            </a:extLst>
          </p:cNvPr>
          <p:cNvSpPr txBox="1">
            <a:spLocks noChangeArrowheads="1"/>
          </p:cNvSpPr>
          <p:nvPr/>
        </p:nvSpPr>
        <p:spPr bwMode="auto">
          <a:xfrm>
            <a:off x="7013575" y="3889376"/>
            <a:ext cx="4318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algn="ctr" fontAlgn="base">
              <a:spcAft>
                <a:spcPct val="0"/>
              </a:spcAft>
              <a:buClr>
                <a:srgbClr val="82CBDD"/>
              </a:buClr>
              <a:buNone/>
            </a:pPr>
            <a:r>
              <a:rPr lang="en-GB" altLang="en-US" sz="2400">
                <a:solidFill>
                  <a:srgbClr val="000000"/>
                </a:solidFill>
                <a:latin typeface="Myriad Pro" panose="020B0503030403020204" pitchFamily="34" charset="0"/>
                <a:ea typeface="Myriad Pro Semibold"/>
                <a:cs typeface="Myriad Pro Semibold"/>
              </a:rPr>
              <a:t>0</a:t>
            </a:r>
          </a:p>
        </p:txBody>
      </p:sp>
      <p:sp>
        <p:nvSpPr>
          <p:cNvPr id="108560" name="TextBox 17">
            <a:extLst>
              <a:ext uri="{FF2B5EF4-FFF2-40B4-BE49-F238E27FC236}">
                <a16:creationId xmlns:a16="http://schemas.microsoft.com/office/drawing/2014/main" id="{83A530AF-4881-4F49-8E34-04A7E62D781F}"/>
              </a:ext>
            </a:extLst>
          </p:cNvPr>
          <p:cNvSpPr txBox="1">
            <a:spLocks noChangeArrowheads="1"/>
          </p:cNvSpPr>
          <p:nvPr/>
        </p:nvSpPr>
        <p:spPr bwMode="auto">
          <a:xfrm>
            <a:off x="8721725" y="3889376"/>
            <a:ext cx="43338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algn="ctr" fontAlgn="base">
              <a:spcAft>
                <a:spcPct val="0"/>
              </a:spcAft>
              <a:buClr>
                <a:srgbClr val="82CBDD"/>
              </a:buClr>
              <a:buNone/>
            </a:pPr>
            <a:r>
              <a:rPr lang="en-GB" altLang="en-US" sz="2400">
                <a:solidFill>
                  <a:srgbClr val="000000"/>
                </a:solidFill>
                <a:latin typeface="Myriad Pro" panose="020B0503030403020204" pitchFamily="34" charset="0"/>
                <a:ea typeface="Myriad Pro Semibold"/>
                <a:cs typeface="Myriad Pro Semibold"/>
              </a:rPr>
              <a:t>0</a:t>
            </a:r>
          </a:p>
        </p:txBody>
      </p:sp>
      <p:cxnSp>
        <p:nvCxnSpPr>
          <p:cNvPr id="3" name="Straight Connector 2"/>
          <p:cNvCxnSpPr/>
          <p:nvPr/>
        </p:nvCxnSpPr>
        <p:spPr bwMode="auto">
          <a:xfrm>
            <a:off x="6096000" y="835360"/>
            <a:ext cx="0" cy="5187280"/>
          </a:xfrm>
          <a:prstGeom prst="lin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Text Placeholder 1">
            <a:extLst>
              <a:ext uri="{FF2B5EF4-FFF2-40B4-BE49-F238E27FC236}">
                <a16:creationId xmlns:a16="http://schemas.microsoft.com/office/drawing/2014/main" id="{A4056F0D-5F6E-43DE-BF88-78E73F4967D8}"/>
              </a:ext>
            </a:extLst>
          </p:cNvPr>
          <p:cNvSpPr>
            <a:spLocks noGrp="1" noChangeArrowheads="1"/>
          </p:cNvSpPr>
          <p:nvPr>
            <p:ph type="body" sz="quarter" idx="11"/>
          </p:nvPr>
        </p:nvSpPr>
        <p:spPr>
          <a:xfrm>
            <a:off x="0" y="0"/>
            <a:ext cx="12192000" cy="630238"/>
          </a:xfrm>
        </p:spPr>
        <p:txBody>
          <a:bodyPr/>
          <a:lstStyle/>
          <a:p>
            <a:pPr marL="0" indent="0">
              <a:tabLst>
                <a:tab pos="2243138" algn="l"/>
              </a:tabLst>
            </a:pPr>
            <a:r>
              <a:rPr lang="en-GB" altLang="en-US">
                <a:latin typeface="Myriad Pro" panose="020B0503030403020204" pitchFamily="34" charset="0"/>
                <a:ea typeface="Myriad Pro" panose="020B0503030403020204" pitchFamily="34" charset="0"/>
                <a:cs typeface="Myriad Pro" panose="020B0503030403020204" pitchFamily="34" charset="0"/>
              </a:rPr>
              <a:t>2.2 Multiplication: equal groups</a:t>
            </a:r>
            <a:r>
              <a:rPr lang="en-US" altLang="en-US">
                <a:latin typeface="Myriad Pro" panose="020B0503030403020204" pitchFamily="34" charset="0"/>
                <a:ea typeface="Myriad Pro" panose="020B0503030403020204" pitchFamily="34" charset="0"/>
                <a:cs typeface="Myriad Pro" panose="020B0503030403020204" pitchFamily="34" charset="0"/>
              </a:rPr>
              <a:t>   </a:t>
            </a:r>
            <a:r>
              <a:rPr lang="en-US" altLang="en-US">
                <a:solidFill>
                  <a:srgbClr val="00628C"/>
                </a:solidFill>
                <a:latin typeface="Myriad Pro" panose="020B0503030403020204" pitchFamily="34" charset="0"/>
                <a:ea typeface="Myriad Pro" panose="020B0503030403020204" pitchFamily="34" charset="0"/>
                <a:cs typeface="Myriad Pro" panose="020B0503030403020204" pitchFamily="34" charset="0"/>
              </a:rPr>
              <a:t>Step 5:1</a:t>
            </a:r>
          </a:p>
        </p:txBody>
      </p:sp>
      <p:sp>
        <p:nvSpPr>
          <p:cNvPr id="7" name="TextBox 6">
            <a:extLst>
              <a:ext uri="{FF2B5EF4-FFF2-40B4-BE49-F238E27FC236}">
                <a16:creationId xmlns:a16="http://schemas.microsoft.com/office/drawing/2014/main" id="{93440155-C66F-4286-8D36-80D68166778C}"/>
              </a:ext>
            </a:extLst>
          </p:cNvPr>
          <p:cNvSpPr txBox="1">
            <a:spLocks noChangeArrowheads="1"/>
          </p:cNvSpPr>
          <p:nvPr/>
        </p:nvSpPr>
        <p:spPr bwMode="auto">
          <a:xfrm>
            <a:off x="4403725" y="3968751"/>
            <a:ext cx="33845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algn="ctr" fontAlgn="base">
              <a:spcAft>
                <a:spcPct val="0"/>
              </a:spcAft>
              <a:buClr>
                <a:srgbClr val="82CBDD"/>
              </a:buClr>
              <a:buNone/>
            </a:pPr>
            <a:r>
              <a:rPr lang="en-GB" altLang="en-US" sz="2400" dirty="0">
                <a:solidFill>
                  <a:srgbClr val="000000"/>
                </a:solidFill>
                <a:latin typeface="Myriad Pro" panose="020B0503030403020204" pitchFamily="34" charset="0"/>
              </a:rPr>
              <a:t>5 + 5 + 5</a:t>
            </a:r>
            <a:endParaRPr lang="en-GB" altLang="en-US" sz="2400" dirty="0">
              <a:solidFill>
                <a:srgbClr val="000000"/>
              </a:solidFill>
              <a:latin typeface="Myriad Pro" panose="020B0503030403020204" pitchFamily="34" charset="0"/>
              <a:ea typeface="Myriad Pro Semibold"/>
              <a:cs typeface="Myriad Pro Semibold"/>
            </a:endParaRPr>
          </a:p>
        </p:txBody>
      </p:sp>
      <p:sp>
        <p:nvSpPr>
          <p:cNvPr id="8" name="TextBox 7">
            <a:extLst>
              <a:ext uri="{FF2B5EF4-FFF2-40B4-BE49-F238E27FC236}">
                <a16:creationId xmlns:a16="http://schemas.microsoft.com/office/drawing/2014/main" id="{F8158C40-2761-4443-9968-DC5D422EEAC9}"/>
              </a:ext>
            </a:extLst>
          </p:cNvPr>
          <p:cNvSpPr txBox="1">
            <a:spLocks noChangeArrowheads="1"/>
          </p:cNvSpPr>
          <p:nvPr/>
        </p:nvSpPr>
        <p:spPr bwMode="auto">
          <a:xfrm>
            <a:off x="4422776" y="4718051"/>
            <a:ext cx="338296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algn="ctr" fontAlgn="base">
              <a:spcAft>
                <a:spcPct val="0"/>
              </a:spcAft>
              <a:buClr>
                <a:srgbClr val="82CBDD"/>
              </a:buClr>
              <a:buNone/>
            </a:pPr>
            <a:r>
              <a:rPr lang="en-GB" altLang="en-US" sz="2400">
                <a:solidFill>
                  <a:srgbClr val="000000"/>
                </a:solidFill>
                <a:latin typeface="Myriad Pro" panose="020B0503030403020204" pitchFamily="34" charset="0"/>
              </a:rPr>
              <a:t>3 </a:t>
            </a:r>
            <a:r>
              <a:rPr lang="en-GB" altLang="en-US" sz="2400">
                <a:solidFill>
                  <a:srgbClr val="000000"/>
                </a:solidFill>
                <a:latin typeface="Myriad Pro" panose="020B0503030403020204" pitchFamily="34" charset="0"/>
                <a:ea typeface="Myriad Pro Semibold"/>
                <a:cs typeface="Myriad Pro Semibold"/>
              </a:rPr>
              <a:t>×</a:t>
            </a:r>
            <a:r>
              <a:rPr lang="en-GB" altLang="en-US" sz="2400">
                <a:solidFill>
                  <a:srgbClr val="000000"/>
                </a:solidFill>
                <a:latin typeface="Myriad Pro" panose="020B0503030403020204" pitchFamily="34" charset="0"/>
              </a:rPr>
              <a:t> 5</a:t>
            </a:r>
            <a:endParaRPr lang="en-GB" altLang="en-US" sz="2400">
              <a:solidFill>
                <a:srgbClr val="000000"/>
              </a:solidFill>
              <a:latin typeface="Myriad Pro" panose="020B0503030403020204" pitchFamily="34" charset="0"/>
              <a:ea typeface="Myriad Pro Semibold"/>
              <a:cs typeface="Myriad Pro Semibold"/>
            </a:endParaRPr>
          </a:p>
        </p:txBody>
      </p:sp>
      <p:pic>
        <p:nvPicPr>
          <p:cNvPr id="9" name="Picture 10">
            <a:extLst>
              <a:ext uri="{FF2B5EF4-FFF2-40B4-BE49-F238E27FC236}">
                <a16:creationId xmlns:a16="http://schemas.microsoft.com/office/drawing/2014/main" id="{36FE8F41-7C65-4B8D-B7FF-7969E296453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87576" y="1919288"/>
            <a:ext cx="7839075" cy="150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Text Placeholder 1">
            <a:extLst>
              <a:ext uri="{FF2B5EF4-FFF2-40B4-BE49-F238E27FC236}">
                <a16:creationId xmlns:a16="http://schemas.microsoft.com/office/drawing/2014/main" id="{1690901B-4CCA-435F-A4AD-14213C1BE06A}"/>
              </a:ext>
            </a:extLst>
          </p:cNvPr>
          <p:cNvSpPr>
            <a:spLocks noGrp="1" noChangeArrowheads="1"/>
          </p:cNvSpPr>
          <p:nvPr>
            <p:ph type="body" sz="quarter" idx="11"/>
          </p:nvPr>
        </p:nvSpPr>
        <p:spPr>
          <a:xfrm>
            <a:off x="0" y="0"/>
            <a:ext cx="12192000" cy="630238"/>
          </a:xfrm>
        </p:spPr>
        <p:txBody>
          <a:bodyPr/>
          <a:lstStyle/>
          <a:p>
            <a:pPr marL="0" indent="0">
              <a:tabLst>
                <a:tab pos="2243138" algn="l"/>
              </a:tabLst>
            </a:pPr>
            <a:r>
              <a:rPr lang="en-GB" altLang="en-US">
                <a:latin typeface="Myriad Pro" panose="020B0503030403020204" pitchFamily="34" charset="0"/>
                <a:ea typeface="Myriad Pro" panose="020B0503030403020204" pitchFamily="34" charset="0"/>
                <a:cs typeface="Myriad Pro" panose="020B0503030403020204" pitchFamily="34" charset="0"/>
              </a:rPr>
              <a:t>2.2 Multiplication: equal groups</a:t>
            </a:r>
            <a:r>
              <a:rPr lang="en-US" altLang="en-US">
                <a:latin typeface="Myriad Pro" panose="020B0503030403020204" pitchFamily="34" charset="0"/>
                <a:ea typeface="Myriad Pro" panose="020B0503030403020204" pitchFamily="34" charset="0"/>
                <a:cs typeface="Myriad Pro" panose="020B0503030403020204" pitchFamily="34" charset="0"/>
              </a:rPr>
              <a:t>   </a:t>
            </a:r>
            <a:r>
              <a:rPr lang="en-US" altLang="en-US">
                <a:solidFill>
                  <a:srgbClr val="00628C"/>
                </a:solidFill>
                <a:latin typeface="Myriad Pro" panose="020B0503030403020204" pitchFamily="34" charset="0"/>
                <a:ea typeface="Myriad Pro" panose="020B0503030403020204" pitchFamily="34" charset="0"/>
                <a:cs typeface="Myriad Pro" panose="020B0503030403020204" pitchFamily="34" charset="0"/>
              </a:rPr>
              <a:t>Step 5:1</a:t>
            </a:r>
          </a:p>
        </p:txBody>
      </p:sp>
      <p:sp>
        <p:nvSpPr>
          <p:cNvPr id="5" name="TextBox 4">
            <a:extLst>
              <a:ext uri="{FF2B5EF4-FFF2-40B4-BE49-F238E27FC236}">
                <a16:creationId xmlns:a16="http://schemas.microsoft.com/office/drawing/2014/main" id="{8BC424F2-BFD6-44E0-B0C9-6776CC70E0A8}"/>
              </a:ext>
            </a:extLst>
          </p:cNvPr>
          <p:cNvSpPr txBox="1">
            <a:spLocks noChangeArrowheads="1"/>
          </p:cNvSpPr>
          <p:nvPr/>
        </p:nvSpPr>
        <p:spPr bwMode="auto">
          <a:xfrm>
            <a:off x="4403725" y="3971157"/>
            <a:ext cx="33845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algn="ctr" fontAlgn="base">
              <a:spcAft>
                <a:spcPct val="0"/>
              </a:spcAft>
              <a:buClr>
                <a:srgbClr val="82CBDD"/>
              </a:buClr>
              <a:buNone/>
            </a:pPr>
            <a:r>
              <a:rPr lang="en-GB" altLang="en-US" sz="2400" dirty="0">
                <a:solidFill>
                  <a:srgbClr val="000000"/>
                </a:solidFill>
                <a:latin typeface="Myriad Pro" panose="020B0503030403020204" pitchFamily="34" charset="0"/>
              </a:rPr>
              <a:t>0 + 0 + 0</a:t>
            </a:r>
            <a:endParaRPr lang="en-GB" altLang="en-US" sz="2400" dirty="0">
              <a:solidFill>
                <a:srgbClr val="000000"/>
              </a:solidFill>
              <a:latin typeface="Myriad Pro" panose="020B0503030403020204" pitchFamily="34" charset="0"/>
              <a:ea typeface="Myriad Pro Semibold"/>
              <a:cs typeface="Myriad Pro Semibold"/>
            </a:endParaRPr>
          </a:p>
        </p:txBody>
      </p:sp>
      <p:sp>
        <p:nvSpPr>
          <p:cNvPr id="6" name="TextBox 5">
            <a:extLst>
              <a:ext uri="{FF2B5EF4-FFF2-40B4-BE49-F238E27FC236}">
                <a16:creationId xmlns:a16="http://schemas.microsoft.com/office/drawing/2014/main" id="{D3FD4E64-6DB2-48EC-85CD-ED93A15BD863}"/>
              </a:ext>
            </a:extLst>
          </p:cNvPr>
          <p:cNvSpPr txBox="1">
            <a:spLocks noChangeArrowheads="1"/>
          </p:cNvSpPr>
          <p:nvPr/>
        </p:nvSpPr>
        <p:spPr bwMode="auto">
          <a:xfrm>
            <a:off x="4422776" y="4720457"/>
            <a:ext cx="338296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algn="ctr" fontAlgn="base">
              <a:spcAft>
                <a:spcPct val="0"/>
              </a:spcAft>
              <a:buClr>
                <a:srgbClr val="82CBDD"/>
              </a:buClr>
              <a:buNone/>
            </a:pPr>
            <a:r>
              <a:rPr lang="en-GB" altLang="en-US" sz="2400">
                <a:solidFill>
                  <a:srgbClr val="000000"/>
                </a:solidFill>
                <a:latin typeface="Myriad Pro" panose="020B0503030403020204" pitchFamily="34" charset="0"/>
              </a:rPr>
              <a:t>3 </a:t>
            </a:r>
            <a:r>
              <a:rPr lang="en-GB" altLang="en-US" sz="2400">
                <a:solidFill>
                  <a:srgbClr val="000000"/>
                </a:solidFill>
                <a:latin typeface="Myriad Pro" panose="020B0503030403020204" pitchFamily="34" charset="0"/>
                <a:ea typeface="Myriad Pro Semibold"/>
                <a:cs typeface="Myriad Pro Semibold"/>
              </a:rPr>
              <a:t>×</a:t>
            </a:r>
            <a:r>
              <a:rPr lang="en-GB" altLang="en-US" sz="2400">
                <a:solidFill>
                  <a:srgbClr val="000000"/>
                </a:solidFill>
                <a:latin typeface="Myriad Pro" panose="020B0503030403020204" pitchFamily="34" charset="0"/>
              </a:rPr>
              <a:t> 0</a:t>
            </a:r>
            <a:endParaRPr lang="en-GB" altLang="en-US" sz="2400">
              <a:solidFill>
                <a:srgbClr val="000000"/>
              </a:solidFill>
              <a:latin typeface="Myriad Pro" panose="020B0503030403020204" pitchFamily="34" charset="0"/>
              <a:ea typeface="Myriad Pro Semibold"/>
              <a:cs typeface="Myriad Pro Semibold"/>
            </a:endParaRPr>
          </a:p>
        </p:txBody>
      </p:sp>
      <p:pic>
        <p:nvPicPr>
          <p:cNvPr id="7" name="Picture 2">
            <a:extLst>
              <a:ext uri="{FF2B5EF4-FFF2-40B4-BE49-F238E27FC236}">
                <a16:creationId xmlns:a16="http://schemas.microsoft.com/office/drawing/2014/main" id="{AE902580-0466-40B4-81BE-501567C1FA7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91427" y="2178219"/>
            <a:ext cx="7867960" cy="12619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Text Placeholder 1">
            <a:extLst>
              <a:ext uri="{FF2B5EF4-FFF2-40B4-BE49-F238E27FC236}">
                <a16:creationId xmlns:a16="http://schemas.microsoft.com/office/drawing/2014/main" id="{69B4C828-7B1F-45E1-A717-ABBE9162F0B7}"/>
              </a:ext>
            </a:extLst>
          </p:cNvPr>
          <p:cNvSpPr>
            <a:spLocks noGrp="1" noChangeArrowheads="1"/>
          </p:cNvSpPr>
          <p:nvPr>
            <p:ph type="body" sz="quarter" idx="11"/>
          </p:nvPr>
        </p:nvSpPr>
        <p:spPr>
          <a:xfrm>
            <a:off x="0" y="0"/>
            <a:ext cx="12192000" cy="630238"/>
          </a:xfrm>
        </p:spPr>
        <p:txBody>
          <a:bodyPr/>
          <a:lstStyle/>
          <a:p>
            <a:pPr marL="0" indent="0">
              <a:tabLst>
                <a:tab pos="2243138" algn="l"/>
              </a:tabLst>
            </a:pPr>
            <a:r>
              <a:rPr lang="en-GB" altLang="en-US">
                <a:latin typeface="Myriad Pro" panose="020B0503030403020204" pitchFamily="34" charset="0"/>
                <a:ea typeface="Myriad Pro" panose="020B0503030403020204" pitchFamily="34" charset="0"/>
                <a:cs typeface="Myriad Pro" panose="020B0503030403020204" pitchFamily="34" charset="0"/>
              </a:rPr>
              <a:t>2.2 Multiplication: equal groups</a:t>
            </a:r>
            <a:r>
              <a:rPr lang="en-US" altLang="en-US">
                <a:latin typeface="Myriad Pro" panose="020B0503030403020204" pitchFamily="34" charset="0"/>
                <a:ea typeface="Myriad Pro" panose="020B0503030403020204" pitchFamily="34" charset="0"/>
                <a:cs typeface="Myriad Pro" panose="020B0503030403020204" pitchFamily="34" charset="0"/>
              </a:rPr>
              <a:t>   </a:t>
            </a:r>
            <a:r>
              <a:rPr lang="en-US" altLang="en-US">
                <a:solidFill>
                  <a:srgbClr val="00628C"/>
                </a:solidFill>
                <a:latin typeface="Myriad Pro" panose="020B0503030403020204" pitchFamily="34" charset="0"/>
                <a:ea typeface="Myriad Pro" panose="020B0503030403020204" pitchFamily="34" charset="0"/>
                <a:cs typeface="Myriad Pro" panose="020B0503030403020204" pitchFamily="34" charset="0"/>
              </a:rPr>
              <a:t>Step 5:1</a:t>
            </a:r>
          </a:p>
        </p:txBody>
      </p:sp>
      <p:pic>
        <p:nvPicPr>
          <p:cNvPr id="113667" name="Picture 2">
            <a:extLst>
              <a:ext uri="{FF2B5EF4-FFF2-40B4-BE49-F238E27FC236}">
                <a16:creationId xmlns:a16="http://schemas.microsoft.com/office/drawing/2014/main" id="{75D52411-DE72-43BB-9686-2B46970768F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91506" y="1831975"/>
            <a:ext cx="4260478" cy="8209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3668" name="Picture 3">
            <a:extLst>
              <a:ext uri="{FF2B5EF4-FFF2-40B4-BE49-F238E27FC236}">
                <a16:creationId xmlns:a16="http://schemas.microsoft.com/office/drawing/2014/main" id="{DF02B949-A87F-438E-9E94-C79036828D2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40017" y="1978512"/>
            <a:ext cx="4276065" cy="6858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3670" name="TextBox 5">
            <a:extLst>
              <a:ext uri="{FF2B5EF4-FFF2-40B4-BE49-F238E27FC236}">
                <a16:creationId xmlns:a16="http://schemas.microsoft.com/office/drawing/2014/main" id="{2AF70DB0-CF84-4E7F-B545-40996E0DD028}"/>
              </a:ext>
            </a:extLst>
          </p:cNvPr>
          <p:cNvSpPr txBox="1">
            <a:spLocks noChangeArrowheads="1"/>
          </p:cNvSpPr>
          <p:nvPr/>
        </p:nvSpPr>
        <p:spPr bwMode="auto">
          <a:xfrm>
            <a:off x="2148859" y="3202782"/>
            <a:ext cx="338455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algn="ctr" fontAlgn="base">
              <a:spcAft>
                <a:spcPct val="0"/>
              </a:spcAft>
              <a:buClr>
                <a:srgbClr val="82CBDD"/>
              </a:buClr>
              <a:buNone/>
            </a:pPr>
            <a:r>
              <a:rPr lang="en-GB" altLang="en-US" sz="2400" dirty="0">
                <a:solidFill>
                  <a:srgbClr val="000000"/>
                </a:solidFill>
                <a:latin typeface="Myriad Pro" panose="020B0503030403020204" pitchFamily="34" charset="0"/>
              </a:rPr>
              <a:t>5 + 5 + 5</a:t>
            </a:r>
            <a:endParaRPr lang="en-GB" altLang="en-US" sz="2400" dirty="0">
              <a:solidFill>
                <a:srgbClr val="000000"/>
              </a:solidFill>
              <a:latin typeface="Myriad Pro" panose="020B0503030403020204" pitchFamily="34" charset="0"/>
              <a:ea typeface="Myriad Pro Semibold"/>
              <a:cs typeface="Myriad Pro Semibold"/>
            </a:endParaRPr>
          </a:p>
        </p:txBody>
      </p:sp>
      <p:sp>
        <p:nvSpPr>
          <p:cNvPr id="113671" name="TextBox 6">
            <a:extLst>
              <a:ext uri="{FF2B5EF4-FFF2-40B4-BE49-F238E27FC236}">
                <a16:creationId xmlns:a16="http://schemas.microsoft.com/office/drawing/2014/main" id="{503CBA8F-D984-4402-802B-B7A8BFC01EC7}"/>
              </a:ext>
            </a:extLst>
          </p:cNvPr>
          <p:cNvSpPr txBox="1">
            <a:spLocks noChangeArrowheads="1"/>
          </p:cNvSpPr>
          <p:nvPr/>
        </p:nvSpPr>
        <p:spPr bwMode="auto">
          <a:xfrm>
            <a:off x="2167909" y="3912394"/>
            <a:ext cx="33845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algn="ctr" fontAlgn="base">
              <a:spcAft>
                <a:spcPct val="0"/>
              </a:spcAft>
              <a:buClr>
                <a:srgbClr val="82CBDD"/>
              </a:buClr>
              <a:buNone/>
            </a:pPr>
            <a:r>
              <a:rPr lang="en-GB" altLang="en-US" sz="2400">
                <a:solidFill>
                  <a:srgbClr val="000000"/>
                </a:solidFill>
                <a:latin typeface="Myriad Pro" panose="020B0503030403020204" pitchFamily="34" charset="0"/>
              </a:rPr>
              <a:t>3 </a:t>
            </a:r>
            <a:r>
              <a:rPr lang="en-GB" altLang="en-US" sz="2400">
                <a:solidFill>
                  <a:srgbClr val="000000"/>
                </a:solidFill>
                <a:latin typeface="Myriad Pro" panose="020B0503030403020204" pitchFamily="34" charset="0"/>
                <a:ea typeface="Myriad Pro Semibold"/>
                <a:cs typeface="Myriad Pro Semibold"/>
              </a:rPr>
              <a:t>×</a:t>
            </a:r>
            <a:r>
              <a:rPr lang="en-GB" altLang="en-US" sz="2400">
                <a:solidFill>
                  <a:srgbClr val="000000"/>
                </a:solidFill>
                <a:latin typeface="Myriad Pro" panose="020B0503030403020204" pitchFamily="34" charset="0"/>
              </a:rPr>
              <a:t> 5</a:t>
            </a:r>
            <a:endParaRPr lang="en-GB" altLang="en-US" sz="2400">
              <a:solidFill>
                <a:srgbClr val="000000"/>
              </a:solidFill>
              <a:latin typeface="Myriad Pro" panose="020B0503030403020204" pitchFamily="34" charset="0"/>
              <a:ea typeface="Myriad Pro Semibold"/>
              <a:cs typeface="Myriad Pro Semibold"/>
            </a:endParaRPr>
          </a:p>
        </p:txBody>
      </p:sp>
      <p:sp>
        <p:nvSpPr>
          <p:cNvPr id="113673" name="TextBox 8">
            <a:extLst>
              <a:ext uri="{FF2B5EF4-FFF2-40B4-BE49-F238E27FC236}">
                <a16:creationId xmlns:a16="http://schemas.microsoft.com/office/drawing/2014/main" id="{2CC520C1-8510-4E92-A067-07FF655C791D}"/>
              </a:ext>
            </a:extLst>
          </p:cNvPr>
          <p:cNvSpPr txBox="1">
            <a:spLocks noChangeArrowheads="1"/>
          </p:cNvSpPr>
          <p:nvPr/>
        </p:nvSpPr>
        <p:spPr bwMode="auto">
          <a:xfrm>
            <a:off x="6816080" y="3198019"/>
            <a:ext cx="33845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algn="ctr" fontAlgn="base">
              <a:spcAft>
                <a:spcPct val="0"/>
              </a:spcAft>
              <a:buClr>
                <a:srgbClr val="82CBDD"/>
              </a:buClr>
              <a:buNone/>
            </a:pPr>
            <a:r>
              <a:rPr lang="en-GB" altLang="en-US" sz="2400">
                <a:solidFill>
                  <a:srgbClr val="000000"/>
                </a:solidFill>
                <a:latin typeface="Myriad Pro" panose="020B0503030403020204" pitchFamily="34" charset="0"/>
              </a:rPr>
              <a:t>0 + 0 + 0</a:t>
            </a:r>
            <a:endParaRPr lang="en-GB" altLang="en-US" sz="2400">
              <a:solidFill>
                <a:srgbClr val="000000"/>
              </a:solidFill>
              <a:latin typeface="Myriad Pro" panose="020B0503030403020204" pitchFamily="34" charset="0"/>
              <a:ea typeface="Myriad Pro Semibold"/>
              <a:cs typeface="Myriad Pro Semibold"/>
            </a:endParaRPr>
          </a:p>
        </p:txBody>
      </p:sp>
      <p:sp>
        <p:nvSpPr>
          <p:cNvPr id="113674" name="TextBox 9">
            <a:extLst>
              <a:ext uri="{FF2B5EF4-FFF2-40B4-BE49-F238E27FC236}">
                <a16:creationId xmlns:a16="http://schemas.microsoft.com/office/drawing/2014/main" id="{D6D52FBA-E1F5-4132-B2E7-F9D837E17A9D}"/>
              </a:ext>
            </a:extLst>
          </p:cNvPr>
          <p:cNvSpPr txBox="1">
            <a:spLocks noChangeArrowheads="1"/>
          </p:cNvSpPr>
          <p:nvPr/>
        </p:nvSpPr>
        <p:spPr bwMode="auto">
          <a:xfrm>
            <a:off x="6816080" y="3912394"/>
            <a:ext cx="33845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algn="ctr" fontAlgn="base">
              <a:spcAft>
                <a:spcPct val="0"/>
              </a:spcAft>
              <a:buClr>
                <a:srgbClr val="82CBDD"/>
              </a:buClr>
              <a:buNone/>
            </a:pPr>
            <a:r>
              <a:rPr lang="en-GB" altLang="en-US" sz="2400">
                <a:solidFill>
                  <a:srgbClr val="000000"/>
                </a:solidFill>
                <a:latin typeface="Myriad Pro" panose="020B0503030403020204" pitchFamily="34" charset="0"/>
              </a:rPr>
              <a:t>3 </a:t>
            </a:r>
            <a:r>
              <a:rPr lang="en-GB" altLang="en-US" sz="2400">
                <a:solidFill>
                  <a:srgbClr val="000000"/>
                </a:solidFill>
                <a:latin typeface="Myriad Pro" panose="020B0503030403020204" pitchFamily="34" charset="0"/>
                <a:ea typeface="Myriad Pro Semibold"/>
                <a:cs typeface="Myriad Pro Semibold"/>
              </a:rPr>
              <a:t>×</a:t>
            </a:r>
            <a:r>
              <a:rPr lang="en-GB" altLang="en-US" sz="2400">
                <a:solidFill>
                  <a:srgbClr val="000000"/>
                </a:solidFill>
                <a:latin typeface="Myriad Pro" panose="020B0503030403020204" pitchFamily="34" charset="0"/>
              </a:rPr>
              <a:t> 0</a:t>
            </a:r>
            <a:endParaRPr lang="en-GB" altLang="en-US" sz="2400">
              <a:solidFill>
                <a:srgbClr val="000000"/>
              </a:solidFill>
              <a:latin typeface="Myriad Pro" panose="020B0503030403020204" pitchFamily="34" charset="0"/>
              <a:ea typeface="Myriad Pro Semibold"/>
              <a:cs typeface="Myriad Pro Semibold"/>
            </a:endParaRPr>
          </a:p>
        </p:txBody>
      </p:sp>
      <p:cxnSp>
        <p:nvCxnSpPr>
          <p:cNvPr id="9" name="Straight Connector 8"/>
          <p:cNvCxnSpPr/>
          <p:nvPr/>
        </p:nvCxnSpPr>
        <p:spPr bwMode="auto">
          <a:xfrm>
            <a:off x="6096000" y="835360"/>
            <a:ext cx="0" cy="5187280"/>
          </a:xfrm>
          <a:prstGeom prst="lin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Text Placeholder 1">
            <a:extLst>
              <a:ext uri="{FF2B5EF4-FFF2-40B4-BE49-F238E27FC236}">
                <a16:creationId xmlns:a16="http://schemas.microsoft.com/office/drawing/2014/main" id="{72B8959E-3156-48E2-9404-87A5FF7AC5CE}"/>
              </a:ext>
            </a:extLst>
          </p:cNvPr>
          <p:cNvSpPr>
            <a:spLocks noGrp="1" noChangeArrowheads="1"/>
          </p:cNvSpPr>
          <p:nvPr>
            <p:ph type="body" sz="quarter" idx="11"/>
          </p:nvPr>
        </p:nvSpPr>
        <p:spPr>
          <a:xfrm>
            <a:off x="0" y="0"/>
            <a:ext cx="12192000" cy="630238"/>
          </a:xfrm>
        </p:spPr>
        <p:txBody>
          <a:bodyPr/>
          <a:lstStyle/>
          <a:p>
            <a:pPr marL="0" indent="0">
              <a:tabLst>
                <a:tab pos="2243138" algn="l"/>
              </a:tabLst>
            </a:pPr>
            <a:r>
              <a:rPr lang="en-GB" altLang="en-US">
                <a:latin typeface="Myriad Pro" panose="020B0503030403020204" pitchFamily="34" charset="0"/>
                <a:ea typeface="Myriad Pro" panose="020B0503030403020204" pitchFamily="34" charset="0"/>
                <a:cs typeface="Myriad Pro" panose="020B0503030403020204" pitchFamily="34" charset="0"/>
              </a:rPr>
              <a:t>2.2 Multiplication: equal groups</a:t>
            </a:r>
            <a:r>
              <a:rPr lang="en-US" altLang="en-US">
                <a:latin typeface="Myriad Pro" panose="020B0503030403020204" pitchFamily="34" charset="0"/>
                <a:ea typeface="Myriad Pro" panose="020B0503030403020204" pitchFamily="34" charset="0"/>
                <a:cs typeface="Myriad Pro" panose="020B0503030403020204" pitchFamily="34" charset="0"/>
              </a:rPr>
              <a:t>   </a:t>
            </a:r>
            <a:r>
              <a:rPr lang="en-US" altLang="en-US">
                <a:solidFill>
                  <a:srgbClr val="00628C"/>
                </a:solidFill>
                <a:latin typeface="Myriad Pro" panose="020B0503030403020204" pitchFamily="34" charset="0"/>
                <a:ea typeface="Myriad Pro" panose="020B0503030403020204" pitchFamily="34" charset="0"/>
                <a:cs typeface="Myriad Pro" panose="020B0503030403020204" pitchFamily="34" charset="0"/>
              </a:rPr>
              <a:t>Step 5:2</a:t>
            </a:r>
          </a:p>
        </p:txBody>
      </p:sp>
      <p:pic>
        <p:nvPicPr>
          <p:cNvPr id="6" name="Picture 5">
            <a:extLst>
              <a:ext uri="{FF2B5EF4-FFF2-40B4-BE49-F238E27FC236}">
                <a16:creationId xmlns:a16="http://schemas.microsoft.com/office/drawing/2014/main" id="{4B199F08-0FBD-4479-8077-C7A053EFC0A5}"/>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4409764" y="3091112"/>
            <a:ext cx="3519715" cy="769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7">
            <a:extLst>
              <a:ext uri="{FF2B5EF4-FFF2-40B4-BE49-F238E27FC236}">
                <a16:creationId xmlns:a16="http://schemas.microsoft.com/office/drawing/2014/main" id="{62E0E82E-9AEB-4629-AD40-9329B9522FD6}"/>
              </a:ext>
            </a:extLst>
          </p:cNvPr>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4440024" y="1269526"/>
            <a:ext cx="3448481" cy="1311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9">
            <a:extLst>
              <a:ext uri="{FF2B5EF4-FFF2-40B4-BE49-F238E27FC236}">
                <a16:creationId xmlns:a16="http://schemas.microsoft.com/office/drawing/2014/main" id="{1368CFAC-B8AD-4615-B40C-596D15C2F533}"/>
              </a:ext>
            </a:extLst>
          </p:cNvPr>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4404402" y="3091110"/>
            <a:ext cx="3519720" cy="769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extBox 11">
            <a:extLst>
              <a:ext uri="{FF2B5EF4-FFF2-40B4-BE49-F238E27FC236}">
                <a16:creationId xmlns:a16="http://schemas.microsoft.com/office/drawing/2014/main" id="{E99F3982-636D-48C8-92E9-A1FD5AFF9BA3}"/>
              </a:ext>
            </a:extLst>
          </p:cNvPr>
          <p:cNvSpPr txBox="1">
            <a:spLocks noChangeArrowheads="1"/>
          </p:cNvSpPr>
          <p:nvPr/>
        </p:nvSpPr>
        <p:spPr bwMode="auto">
          <a:xfrm>
            <a:off x="4733227" y="4328198"/>
            <a:ext cx="359906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fontAlgn="base">
              <a:spcAft>
                <a:spcPct val="0"/>
              </a:spcAft>
              <a:buClr>
                <a:srgbClr val="82CBDD"/>
              </a:buClr>
              <a:buNone/>
            </a:pPr>
            <a:r>
              <a:rPr lang="en-GB" altLang="en-US" sz="2400" dirty="0">
                <a:solidFill>
                  <a:srgbClr val="000000"/>
                </a:solidFill>
                <a:latin typeface="Myriad Pro" panose="020B0503030403020204" pitchFamily="34" charset="0"/>
                <a:ea typeface="Myriad Pro Semibold"/>
                <a:cs typeface="Myriad Pro Semibold"/>
              </a:rPr>
              <a:t>2   </a:t>
            </a:r>
            <a:r>
              <a:rPr lang="en-GB" altLang="en-US" sz="600" dirty="0">
                <a:solidFill>
                  <a:srgbClr val="000000"/>
                </a:solidFill>
                <a:latin typeface="Myriad Pro" panose="020B0503030403020204" pitchFamily="34" charset="0"/>
                <a:ea typeface="Myriad Pro Semibold"/>
                <a:cs typeface="Myriad Pro Semibold"/>
              </a:rPr>
              <a:t>  </a:t>
            </a:r>
            <a:r>
              <a:rPr lang="en-GB" altLang="en-US" sz="2400" dirty="0">
                <a:solidFill>
                  <a:srgbClr val="000000"/>
                </a:solidFill>
                <a:latin typeface="Myriad Pro" panose="020B0503030403020204" pitchFamily="34" charset="0"/>
                <a:ea typeface="Myriad Pro Semibold"/>
                <a:cs typeface="Myriad Pro Semibold"/>
              </a:rPr>
              <a:t>+  </a:t>
            </a:r>
            <a:r>
              <a:rPr lang="en-GB" altLang="en-US" sz="1200" dirty="0">
                <a:solidFill>
                  <a:srgbClr val="000000"/>
                </a:solidFill>
                <a:latin typeface="Myriad Pro" panose="020B0503030403020204" pitchFamily="34" charset="0"/>
                <a:ea typeface="Myriad Pro Semibold"/>
                <a:cs typeface="Myriad Pro Semibold"/>
              </a:rPr>
              <a:t>    </a:t>
            </a:r>
            <a:r>
              <a:rPr lang="en-GB" altLang="en-US" sz="2400" dirty="0">
                <a:solidFill>
                  <a:srgbClr val="000000"/>
                </a:solidFill>
                <a:latin typeface="Myriad Pro" panose="020B0503030403020204" pitchFamily="34" charset="0"/>
                <a:ea typeface="Myriad Pro Semibold"/>
                <a:cs typeface="Myriad Pro Semibold"/>
              </a:rPr>
              <a:t>2    +    2  </a:t>
            </a:r>
            <a:r>
              <a:rPr lang="en-GB" altLang="en-US" sz="1200" dirty="0">
                <a:solidFill>
                  <a:srgbClr val="000000"/>
                </a:solidFill>
                <a:latin typeface="Myriad Pro" panose="020B0503030403020204" pitchFamily="34" charset="0"/>
                <a:ea typeface="Myriad Pro Semibold"/>
                <a:cs typeface="Myriad Pro Semibold"/>
              </a:rPr>
              <a:t>   </a:t>
            </a:r>
            <a:r>
              <a:rPr lang="en-GB" altLang="en-US" sz="2400" dirty="0">
                <a:solidFill>
                  <a:srgbClr val="000000"/>
                </a:solidFill>
                <a:latin typeface="Myriad Pro" panose="020B0503030403020204" pitchFamily="34" charset="0"/>
                <a:ea typeface="Myriad Pro Semibold"/>
                <a:cs typeface="Myriad Pro Semibold"/>
              </a:rPr>
              <a:t> +    2 </a:t>
            </a:r>
          </a:p>
        </p:txBody>
      </p:sp>
      <p:sp>
        <p:nvSpPr>
          <p:cNvPr id="13" name="TextBox 12">
            <a:extLst>
              <a:ext uri="{FF2B5EF4-FFF2-40B4-BE49-F238E27FC236}">
                <a16:creationId xmlns:a16="http://schemas.microsoft.com/office/drawing/2014/main" id="{3B8FD25F-4A9C-4D41-BAF0-9905459445F9}"/>
              </a:ext>
            </a:extLst>
          </p:cNvPr>
          <p:cNvSpPr txBox="1">
            <a:spLocks noChangeArrowheads="1"/>
          </p:cNvSpPr>
          <p:nvPr/>
        </p:nvSpPr>
        <p:spPr bwMode="auto">
          <a:xfrm>
            <a:off x="5533600" y="5127478"/>
            <a:ext cx="12509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algn="ctr" fontAlgn="base">
              <a:spcAft>
                <a:spcPct val="0"/>
              </a:spcAft>
              <a:buClr>
                <a:srgbClr val="82CBDD"/>
              </a:buClr>
              <a:buNone/>
            </a:pPr>
            <a:r>
              <a:rPr lang="en-GB" altLang="en-US" sz="2400" dirty="0">
                <a:solidFill>
                  <a:srgbClr val="000000"/>
                </a:solidFill>
                <a:latin typeface="Myriad Pro" panose="020B0503030403020204" pitchFamily="34" charset="0"/>
                <a:ea typeface="Myriad Pro Semibold"/>
                <a:cs typeface="Myriad Pro Semibold"/>
              </a:rPr>
              <a:t>4 × 2</a:t>
            </a:r>
          </a:p>
        </p:txBody>
      </p:sp>
      <p:sp>
        <p:nvSpPr>
          <p:cNvPr id="15" name="TextBox 14">
            <a:extLst>
              <a:ext uri="{FF2B5EF4-FFF2-40B4-BE49-F238E27FC236}">
                <a16:creationId xmlns:a16="http://schemas.microsoft.com/office/drawing/2014/main" id="{9F53CA3A-F5BF-4D94-A148-E60FF9C6B6EE}"/>
              </a:ext>
            </a:extLst>
          </p:cNvPr>
          <p:cNvSpPr txBox="1">
            <a:spLocks noChangeArrowheads="1"/>
          </p:cNvSpPr>
          <p:nvPr/>
        </p:nvSpPr>
        <p:spPr bwMode="auto">
          <a:xfrm>
            <a:off x="4375462" y="4317334"/>
            <a:ext cx="400141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fontAlgn="base">
              <a:spcAft>
                <a:spcPct val="0"/>
              </a:spcAft>
              <a:buClr>
                <a:srgbClr val="82CBDD"/>
              </a:buClr>
              <a:buNone/>
            </a:pPr>
            <a:r>
              <a:rPr lang="en-GB" altLang="en-US" sz="2400" dirty="0">
                <a:solidFill>
                  <a:srgbClr val="000000"/>
                </a:solidFill>
                <a:latin typeface="Myriad Pro" panose="020B0503030403020204" pitchFamily="34" charset="0"/>
                <a:ea typeface="Myriad Pro Semibold"/>
                <a:cs typeface="Myriad Pro Semibold"/>
              </a:rPr>
              <a:t>     1   </a:t>
            </a:r>
            <a:r>
              <a:rPr lang="en-GB" altLang="en-US" sz="600" dirty="0">
                <a:solidFill>
                  <a:srgbClr val="000000"/>
                </a:solidFill>
                <a:latin typeface="Myriad Pro" panose="020B0503030403020204" pitchFamily="34" charset="0"/>
                <a:ea typeface="Myriad Pro Semibold"/>
                <a:cs typeface="Myriad Pro Semibold"/>
              </a:rPr>
              <a:t>   </a:t>
            </a:r>
            <a:r>
              <a:rPr lang="en-GB" altLang="en-US" sz="2400" dirty="0">
                <a:solidFill>
                  <a:srgbClr val="000000"/>
                </a:solidFill>
                <a:latin typeface="Myriad Pro" panose="020B0503030403020204" pitchFamily="34" charset="0"/>
                <a:ea typeface="Myriad Pro Semibold"/>
                <a:cs typeface="Myriad Pro Semibold"/>
              </a:rPr>
              <a:t>+    </a:t>
            </a:r>
            <a:r>
              <a:rPr lang="en-GB" altLang="en-US" sz="1200" dirty="0">
                <a:solidFill>
                  <a:srgbClr val="000000"/>
                </a:solidFill>
                <a:latin typeface="Myriad Pro" panose="020B0503030403020204" pitchFamily="34" charset="0"/>
                <a:ea typeface="Myriad Pro Semibold"/>
                <a:cs typeface="Myriad Pro Semibold"/>
              </a:rPr>
              <a:t> </a:t>
            </a:r>
            <a:r>
              <a:rPr lang="en-GB" altLang="en-US" sz="2400" dirty="0">
                <a:solidFill>
                  <a:srgbClr val="000000"/>
                </a:solidFill>
                <a:latin typeface="Myriad Pro" panose="020B0503030403020204" pitchFamily="34" charset="0"/>
                <a:ea typeface="Myriad Pro Semibold"/>
                <a:cs typeface="Myriad Pro Semibold"/>
              </a:rPr>
              <a:t>1    +   </a:t>
            </a:r>
            <a:r>
              <a:rPr lang="en-GB" altLang="en-US" sz="1200" dirty="0">
                <a:solidFill>
                  <a:srgbClr val="000000"/>
                </a:solidFill>
                <a:latin typeface="Myriad Pro" panose="020B0503030403020204" pitchFamily="34" charset="0"/>
                <a:ea typeface="Myriad Pro Semibold"/>
                <a:cs typeface="Myriad Pro Semibold"/>
              </a:rPr>
              <a:t>  </a:t>
            </a:r>
            <a:r>
              <a:rPr lang="en-GB" altLang="en-US" sz="2400" dirty="0">
                <a:solidFill>
                  <a:srgbClr val="000000"/>
                </a:solidFill>
                <a:latin typeface="Myriad Pro" panose="020B0503030403020204" pitchFamily="34" charset="0"/>
                <a:ea typeface="Myriad Pro Semibold"/>
                <a:cs typeface="Myriad Pro Semibold"/>
              </a:rPr>
              <a:t>1    </a:t>
            </a:r>
            <a:r>
              <a:rPr lang="en-GB" altLang="en-US" sz="1200" dirty="0">
                <a:solidFill>
                  <a:srgbClr val="000000"/>
                </a:solidFill>
                <a:latin typeface="Myriad Pro" panose="020B0503030403020204" pitchFamily="34" charset="0"/>
                <a:ea typeface="Myriad Pro Semibold"/>
                <a:cs typeface="Myriad Pro Semibold"/>
              </a:rPr>
              <a:t> </a:t>
            </a:r>
            <a:r>
              <a:rPr lang="en-GB" altLang="en-US" sz="2400" dirty="0">
                <a:solidFill>
                  <a:srgbClr val="000000"/>
                </a:solidFill>
                <a:latin typeface="Myriad Pro" panose="020B0503030403020204" pitchFamily="34" charset="0"/>
                <a:ea typeface="Myriad Pro Semibold"/>
                <a:cs typeface="Myriad Pro Semibold"/>
              </a:rPr>
              <a:t>+  </a:t>
            </a:r>
            <a:r>
              <a:rPr lang="en-GB" altLang="en-US" sz="1200" dirty="0">
                <a:solidFill>
                  <a:srgbClr val="000000"/>
                </a:solidFill>
                <a:latin typeface="Myriad Pro" panose="020B0503030403020204" pitchFamily="34" charset="0"/>
                <a:ea typeface="Myriad Pro Semibold"/>
                <a:cs typeface="Myriad Pro Semibold"/>
              </a:rPr>
              <a:t>    </a:t>
            </a:r>
            <a:r>
              <a:rPr lang="en-GB" altLang="en-US" sz="2400" dirty="0">
                <a:solidFill>
                  <a:srgbClr val="000000"/>
                </a:solidFill>
                <a:latin typeface="Myriad Pro" panose="020B0503030403020204" pitchFamily="34" charset="0"/>
                <a:ea typeface="Myriad Pro Semibold"/>
                <a:cs typeface="Myriad Pro Semibold"/>
              </a:rPr>
              <a:t>1</a:t>
            </a:r>
          </a:p>
        </p:txBody>
      </p:sp>
      <p:sp>
        <p:nvSpPr>
          <p:cNvPr id="16" name="TextBox 15">
            <a:extLst>
              <a:ext uri="{FF2B5EF4-FFF2-40B4-BE49-F238E27FC236}">
                <a16:creationId xmlns:a16="http://schemas.microsoft.com/office/drawing/2014/main" id="{98D0A2B3-341B-4A70-AA73-4CE17C07BA81}"/>
              </a:ext>
            </a:extLst>
          </p:cNvPr>
          <p:cNvSpPr txBox="1">
            <a:spLocks noChangeArrowheads="1"/>
          </p:cNvSpPr>
          <p:nvPr/>
        </p:nvSpPr>
        <p:spPr bwMode="auto">
          <a:xfrm>
            <a:off x="5710075" y="5127776"/>
            <a:ext cx="89800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algn="ctr" fontAlgn="base">
              <a:spcAft>
                <a:spcPct val="0"/>
              </a:spcAft>
              <a:buClr>
                <a:srgbClr val="82CBDD"/>
              </a:buClr>
              <a:buNone/>
            </a:pPr>
            <a:r>
              <a:rPr lang="en-GB" altLang="en-US" sz="2400" dirty="0">
                <a:solidFill>
                  <a:srgbClr val="000000"/>
                </a:solidFill>
                <a:latin typeface="Myriad Pro" panose="020B0503030403020204" pitchFamily="34" charset="0"/>
                <a:ea typeface="Myriad Pro Semibold"/>
                <a:cs typeface="Myriad Pro Semibold"/>
              </a:rPr>
              <a:t>4 × 1</a:t>
            </a:r>
          </a:p>
        </p:txBody>
      </p:sp>
      <p:pic>
        <p:nvPicPr>
          <p:cNvPr id="19" name="Picture 18">
            <a:extLst>
              <a:ext uri="{FF2B5EF4-FFF2-40B4-BE49-F238E27FC236}">
                <a16:creationId xmlns:a16="http://schemas.microsoft.com/office/drawing/2014/main" id="{CC6A4570-2D52-409D-9E41-0F2472078DE2}"/>
              </a:ext>
            </a:extLst>
          </p:cNvPr>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2115923" y="1254126"/>
            <a:ext cx="3448481" cy="1311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Picture 19">
            <a:extLst>
              <a:ext uri="{FF2B5EF4-FFF2-40B4-BE49-F238E27FC236}">
                <a16:creationId xmlns:a16="http://schemas.microsoft.com/office/drawing/2014/main" id="{18ED5FA2-56C9-48DC-B3C7-A6DC9BD8BEF1}"/>
              </a:ext>
            </a:extLst>
          </p:cNvPr>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6609049" y="1268414"/>
            <a:ext cx="3444305" cy="1309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Picture 20">
            <a:extLst>
              <a:ext uri="{FF2B5EF4-FFF2-40B4-BE49-F238E27FC236}">
                <a16:creationId xmlns:a16="http://schemas.microsoft.com/office/drawing/2014/main" id="{B82F1B4D-F0CC-49A4-8670-8191B1E990C9}"/>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078831" y="3131126"/>
            <a:ext cx="3522663" cy="769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 name="Picture 21">
            <a:extLst>
              <a:ext uri="{FF2B5EF4-FFF2-40B4-BE49-F238E27FC236}">
                <a16:creationId xmlns:a16="http://schemas.microsoft.com/office/drawing/2014/main" id="{BD21D56D-7127-41A0-A3DD-7DD3A7F9F667}"/>
              </a:ext>
            </a:extLst>
          </p:cNvPr>
          <p:cNvPicPr>
            <a:picLocks noChangeAspect="1" noChangeArrowheads="1"/>
          </p:cNvPicPr>
          <p:nvPr/>
        </p:nvPicPr>
        <p:blipFill>
          <a:blip r:embed="rId7">
            <a:extLst>
              <a:ext uri="{28A0092B-C50C-407E-A947-70E740481C1C}">
                <a14:useLocalDpi xmlns:a14="http://schemas.microsoft.com/office/drawing/2010/main" val="0"/>
              </a:ext>
            </a:extLst>
          </a:blip>
          <a:stretch>
            <a:fillRect/>
          </a:stretch>
        </p:blipFill>
        <p:spPr bwMode="auto">
          <a:xfrm>
            <a:off x="6575086" y="3131126"/>
            <a:ext cx="3521832" cy="770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TextBox 22">
            <a:extLst>
              <a:ext uri="{FF2B5EF4-FFF2-40B4-BE49-F238E27FC236}">
                <a16:creationId xmlns:a16="http://schemas.microsoft.com/office/drawing/2014/main" id="{D7B97CED-4694-408B-B0DA-8BB6A96314F7}"/>
              </a:ext>
            </a:extLst>
          </p:cNvPr>
          <p:cNvSpPr txBox="1">
            <a:spLocks noChangeArrowheads="1"/>
          </p:cNvSpPr>
          <p:nvPr/>
        </p:nvSpPr>
        <p:spPr bwMode="auto">
          <a:xfrm>
            <a:off x="3089658" y="5127478"/>
            <a:ext cx="12509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algn="ctr" fontAlgn="base">
              <a:spcAft>
                <a:spcPct val="0"/>
              </a:spcAft>
              <a:buClr>
                <a:srgbClr val="82CBDD"/>
              </a:buClr>
              <a:buNone/>
            </a:pPr>
            <a:r>
              <a:rPr lang="en-GB" altLang="en-US" sz="2400" dirty="0">
                <a:solidFill>
                  <a:srgbClr val="000000"/>
                </a:solidFill>
                <a:latin typeface="Myriad Pro" panose="020B0503030403020204" pitchFamily="34" charset="0"/>
                <a:ea typeface="Myriad Pro Semibold"/>
                <a:cs typeface="Myriad Pro Semibold"/>
              </a:rPr>
              <a:t>4 </a:t>
            </a:r>
            <a:r>
              <a:rPr lang="en-GB" altLang="en-US" sz="2400" i="1" dirty="0">
                <a:solidFill>
                  <a:srgbClr val="000000"/>
                </a:solidFill>
                <a:latin typeface="Myriad Pro" panose="020B0503030403020204" pitchFamily="34" charset="0"/>
                <a:ea typeface="Myriad Pro Semibold"/>
                <a:cs typeface="Myriad Pro Semibold"/>
              </a:rPr>
              <a:t>×</a:t>
            </a:r>
            <a:r>
              <a:rPr lang="en-GB" altLang="en-US" sz="2400" dirty="0">
                <a:solidFill>
                  <a:srgbClr val="000000"/>
                </a:solidFill>
                <a:latin typeface="Myriad Pro" panose="020B0503030403020204" pitchFamily="34" charset="0"/>
                <a:ea typeface="Myriad Pro Semibold"/>
                <a:cs typeface="Myriad Pro Semibold"/>
              </a:rPr>
              <a:t> </a:t>
            </a:r>
          </a:p>
        </p:txBody>
      </p:sp>
      <p:sp>
        <p:nvSpPr>
          <p:cNvPr id="24" name="TextBox 23">
            <a:extLst>
              <a:ext uri="{FF2B5EF4-FFF2-40B4-BE49-F238E27FC236}">
                <a16:creationId xmlns:a16="http://schemas.microsoft.com/office/drawing/2014/main" id="{3EF7A141-1C3E-4AEE-875E-EFD9BB132650}"/>
              </a:ext>
            </a:extLst>
          </p:cNvPr>
          <p:cNvSpPr txBox="1">
            <a:spLocks noChangeArrowheads="1"/>
          </p:cNvSpPr>
          <p:nvPr/>
        </p:nvSpPr>
        <p:spPr bwMode="auto">
          <a:xfrm>
            <a:off x="7608168" y="5127478"/>
            <a:ext cx="125095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algn="ctr" fontAlgn="base">
              <a:spcAft>
                <a:spcPct val="0"/>
              </a:spcAft>
              <a:buClr>
                <a:srgbClr val="82CBDD"/>
              </a:buClr>
              <a:buNone/>
            </a:pPr>
            <a:r>
              <a:rPr lang="en-GB" altLang="en-US" sz="2400" dirty="0">
                <a:solidFill>
                  <a:srgbClr val="000000"/>
                </a:solidFill>
                <a:latin typeface="Myriad Pro" panose="020B0503030403020204" pitchFamily="34" charset="0"/>
                <a:ea typeface="Myriad Pro Semibold"/>
                <a:cs typeface="Myriad Pro Semibold"/>
              </a:rPr>
              <a:t>4 × </a:t>
            </a:r>
          </a:p>
        </p:txBody>
      </p:sp>
      <p:sp>
        <p:nvSpPr>
          <p:cNvPr id="33" name="TextBox 32">
            <a:extLst>
              <a:ext uri="{FF2B5EF4-FFF2-40B4-BE49-F238E27FC236}">
                <a16:creationId xmlns:a16="http://schemas.microsoft.com/office/drawing/2014/main" id="{07E35943-91B2-4698-8C88-99479E5B92F8}"/>
              </a:ext>
            </a:extLst>
          </p:cNvPr>
          <p:cNvSpPr txBox="1">
            <a:spLocks noChangeArrowheads="1"/>
          </p:cNvSpPr>
          <p:nvPr/>
        </p:nvSpPr>
        <p:spPr bwMode="auto">
          <a:xfrm>
            <a:off x="3909850" y="5127478"/>
            <a:ext cx="334962"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algn="ctr" fontAlgn="base">
              <a:spcAft>
                <a:spcPct val="0"/>
              </a:spcAft>
              <a:buClr>
                <a:srgbClr val="82CBDD"/>
              </a:buClr>
              <a:buNone/>
            </a:pPr>
            <a:r>
              <a:rPr lang="en-GB" altLang="en-US" sz="2400" dirty="0">
                <a:solidFill>
                  <a:srgbClr val="000000"/>
                </a:solidFill>
                <a:latin typeface="Myriad Pro" panose="020B0503030403020204" pitchFamily="34" charset="0"/>
                <a:ea typeface="Myriad Pro Semibold"/>
                <a:cs typeface="Myriad Pro Semibold"/>
              </a:rPr>
              <a:t>2</a:t>
            </a:r>
          </a:p>
        </p:txBody>
      </p:sp>
      <p:sp>
        <p:nvSpPr>
          <p:cNvPr id="43" name="TextBox 42">
            <a:extLst>
              <a:ext uri="{FF2B5EF4-FFF2-40B4-BE49-F238E27FC236}">
                <a16:creationId xmlns:a16="http://schemas.microsoft.com/office/drawing/2014/main" id="{B637D1FE-F92C-4BC4-8019-CAD2B85DC008}"/>
              </a:ext>
            </a:extLst>
          </p:cNvPr>
          <p:cNvSpPr txBox="1">
            <a:spLocks noChangeArrowheads="1"/>
          </p:cNvSpPr>
          <p:nvPr/>
        </p:nvSpPr>
        <p:spPr bwMode="auto">
          <a:xfrm>
            <a:off x="2335214" y="3276282"/>
            <a:ext cx="3841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algn="ctr" fontAlgn="base">
              <a:spcAft>
                <a:spcPct val="0"/>
              </a:spcAft>
              <a:buClr>
                <a:srgbClr val="82CBDD"/>
              </a:buClr>
              <a:buNone/>
            </a:pPr>
            <a:r>
              <a:rPr lang="en-GB" altLang="en-US" sz="2400" dirty="0">
                <a:solidFill>
                  <a:srgbClr val="000000"/>
                </a:solidFill>
                <a:latin typeface="Myriad Pro" panose="020B0503030403020204" pitchFamily="34" charset="0"/>
                <a:ea typeface="Myriad Pro Semibold"/>
                <a:cs typeface="Myriad Pro Semibold"/>
              </a:rPr>
              <a:t>2</a:t>
            </a:r>
          </a:p>
        </p:txBody>
      </p:sp>
      <p:sp>
        <p:nvSpPr>
          <p:cNvPr id="44" name="TextBox 43">
            <a:extLst>
              <a:ext uri="{FF2B5EF4-FFF2-40B4-BE49-F238E27FC236}">
                <a16:creationId xmlns:a16="http://schemas.microsoft.com/office/drawing/2014/main" id="{EB3EFE4E-AA80-47F3-A58A-4BFD4FB8BF9D}"/>
              </a:ext>
            </a:extLst>
          </p:cNvPr>
          <p:cNvSpPr txBox="1">
            <a:spLocks noChangeArrowheads="1"/>
          </p:cNvSpPr>
          <p:nvPr/>
        </p:nvSpPr>
        <p:spPr bwMode="auto">
          <a:xfrm>
            <a:off x="3230248" y="3276282"/>
            <a:ext cx="33496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algn="ctr" fontAlgn="base">
              <a:spcAft>
                <a:spcPct val="0"/>
              </a:spcAft>
              <a:buClr>
                <a:srgbClr val="82CBDD"/>
              </a:buClr>
              <a:buNone/>
            </a:pPr>
            <a:r>
              <a:rPr lang="en-GB" altLang="en-US" sz="2400" dirty="0">
                <a:solidFill>
                  <a:srgbClr val="000000"/>
                </a:solidFill>
                <a:latin typeface="Myriad Pro" panose="020B0503030403020204" pitchFamily="34" charset="0"/>
                <a:ea typeface="Myriad Pro Semibold"/>
                <a:cs typeface="Myriad Pro Semibold"/>
              </a:rPr>
              <a:t>2</a:t>
            </a:r>
          </a:p>
        </p:txBody>
      </p:sp>
      <p:sp>
        <p:nvSpPr>
          <p:cNvPr id="45" name="TextBox 44">
            <a:extLst>
              <a:ext uri="{FF2B5EF4-FFF2-40B4-BE49-F238E27FC236}">
                <a16:creationId xmlns:a16="http://schemas.microsoft.com/office/drawing/2014/main" id="{69597D99-1E78-4169-892B-919478390113}"/>
              </a:ext>
            </a:extLst>
          </p:cNvPr>
          <p:cNvSpPr txBox="1">
            <a:spLocks noChangeArrowheads="1"/>
          </p:cNvSpPr>
          <p:nvPr/>
        </p:nvSpPr>
        <p:spPr bwMode="auto">
          <a:xfrm>
            <a:off x="4116388" y="3276282"/>
            <a:ext cx="3365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algn="ctr" fontAlgn="base">
              <a:spcAft>
                <a:spcPct val="0"/>
              </a:spcAft>
              <a:buClr>
                <a:srgbClr val="82CBDD"/>
              </a:buClr>
              <a:buNone/>
            </a:pPr>
            <a:r>
              <a:rPr lang="en-GB" altLang="en-US" sz="2400" dirty="0">
                <a:solidFill>
                  <a:srgbClr val="000000"/>
                </a:solidFill>
                <a:latin typeface="Myriad Pro" panose="020B0503030403020204" pitchFamily="34" charset="0"/>
                <a:ea typeface="Myriad Pro Semibold"/>
                <a:cs typeface="Myriad Pro Semibold"/>
              </a:rPr>
              <a:t>2</a:t>
            </a:r>
          </a:p>
        </p:txBody>
      </p:sp>
      <p:sp>
        <p:nvSpPr>
          <p:cNvPr id="46" name="TextBox 45">
            <a:extLst>
              <a:ext uri="{FF2B5EF4-FFF2-40B4-BE49-F238E27FC236}">
                <a16:creationId xmlns:a16="http://schemas.microsoft.com/office/drawing/2014/main" id="{C528B12F-4CCB-4EA6-84D3-5C1F1CA9CF7B}"/>
              </a:ext>
            </a:extLst>
          </p:cNvPr>
          <p:cNvSpPr txBox="1">
            <a:spLocks noChangeArrowheads="1"/>
          </p:cNvSpPr>
          <p:nvPr/>
        </p:nvSpPr>
        <p:spPr bwMode="auto">
          <a:xfrm>
            <a:off x="4982178" y="3276282"/>
            <a:ext cx="33496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algn="ctr" fontAlgn="base">
              <a:spcAft>
                <a:spcPct val="0"/>
              </a:spcAft>
              <a:buClr>
                <a:srgbClr val="82CBDD"/>
              </a:buClr>
              <a:buNone/>
            </a:pPr>
            <a:r>
              <a:rPr lang="en-GB" altLang="en-US" sz="2400" dirty="0">
                <a:solidFill>
                  <a:srgbClr val="000000"/>
                </a:solidFill>
                <a:latin typeface="Myriad Pro" panose="020B0503030403020204" pitchFamily="34" charset="0"/>
                <a:ea typeface="Myriad Pro Semibold"/>
                <a:cs typeface="Myriad Pro Semibold"/>
              </a:rPr>
              <a:t>2</a:t>
            </a:r>
          </a:p>
        </p:txBody>
      </p:sp>
      <p:sp>
        <p:nvSpPr>
          <p:cNvPr id="47" name="TextBox 46">
            <a:extLst>
              <a:ext uri="{FF2B5EF4-FFF2-40B4-BE49-F238E27FC236}">
                <a16:creationId xmlns:a16="http://schemas.microsoft.com/office/drawing/2014/main" id="{1893DE4E-A3CB-4114-9C1D-B52833AA0342}"/>
              </a:ext>
            </a:extLst>
          </p:cNvPr>
          <p:cNvSpPr txBox="1">
            <a:spLocks noChangeArrowheads="1"/>
          </p:cNvSpPr>
          <p:nvPr/>
        </p:nvSpPr>
        <p:spPr bwMode="auto">
          <a:xfrm>
            <a:off x="6867068" y="3276284"/>
            <a:ext cx="33496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algn="ctr" fontAlgn="base">
              <a:spcAft>
                <a:spcPct val="0"/>
              </a:spcAft>
              <a:buClr>
                <a:srgbClr val="82CBDD"/>
              </a:buClr>
              <a:buNone/>
            </a:pPr>
            <a:r>
              <a:rPr lang="en-GB" altLang="en-US" sz="2400" dirty="0">
                <a:solidFill>
                  <a:srgbClr val="000000"/>
                </a:solidFill>
                <a:latin typeface="Myriad Pro" panose="020B0503030403020204" pitchFamily="34" charset="0"/>
                <a:ea typeface="Myriad Pro Semibold"/>
                <a:cs typeface="Myriad Pro Semibold"/>
              </a:rPr>
              <a:t>1</a:t>
            </a:r>
          </a:p>
        </p:txBody>
      </p:sp>
      <p:sp>
        <p:nvSpPr>
          <p:cNvPr id="48" name="TextBox 47">
            <a:extLst>
              <a:ext uri="{FF2B5EF4-FFF2-40B4-BE49-F238E27FC236}">
                <a16:creationId xmlns:a16="http://schemas.microsoft.com/office/drawing/2014/main" id="{745E0553-1167-40A4-985F-2A6F96EACD78}"/>
              </a:ext>
            </a:extLst>
          </p:cNvPr>
          <p:cNvSpPr txBox="1">
            <a:spLocks noChangeArrowheads="1"/>
          </p:cNvSpPr>
          <p:nvPr/>
        </p:nvSpPr>
        <p:spPr bwMode="auto">
          <a:xfrm>
            <a:off x="7741674" y="3276284"/>
            <a:ext cx="33496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algn="ctr" fontAlgn="base">
              <a:spcAft>
                <a:spcPct val="0"/>
              </a:spcAft>
              <a:buClr>
                <a:srgbClr val="82CBDD"/>
              </a:buClr>
              <a:buNone/>
            </a:pPr>
            <a:r>
              <a:rPr lang="en-GB" altLang="en-US" sz="2400" dirty="0">
                <a:solidFill>
                  <a:srgbClr val="000000"/>
                </a:solidFill>
                <a:latin typeface="Myriad Pro" panose="020B0503030403020204" pitchFamily="34" charset="0"/>
                <a:ea typeface="Myriad Pro Semibold"/>
                <a:cs typeface="Myriad Pro Semibold"/>
              </a:rPr>
              <a:t>1</a:t>
            </a:r>
          </a:p>
        </p:txBody>
      </p:sp>
      <p:sp>
        <p:nvSpPr>
          <p:cNvPr id="49" name="TextBox 48">
            <a:extLst>
              <a:ext uri="{FF2B5EF4-FFF2-40B4-BE49-F238E27FC236}">
                <a16:creationId xmlns:a16="http://schemas.microsoft.com/office/drawing/2014/main" id="{46468EB7-E340-4577-BEA8-D245EF227A4B}"/>
              </a:ext>
            </a:extLst>
          </p:cNvPr>
          <p:cNvSpPr txBox="1">
            <a:spLocks noChangeArrowheads="1"/>
          </p:cNvSpPr>
          <p:nvPr/>
        </p:nvSpPr>
        <p:spPr bwMode="auto">
          <a:xfrm>
            <a:off x="8603266" y="3276284"/>
            <a:ext cx="33496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algn="ctr" fontAlgn="base">
              <a:spcAft>
                <a:spcPct val="0"/>
              </a:spcAft>
              <a:buClr>
                <a:srgbClr val="82CBDD"/>
              </a:buClr>
              <a:buNone/>
            </a:pPr>
            <a:r>
              <a:rPr lang="en-GB" altLang="en-US" sz="2400" dirty="0">
                <a:solidFill>
                  <a:srgbClr val="000000"/>
                </a:solidFill>
                <a:latin typeface="Myriad Pro" panose="020B0503030403020204" pitchFamily="34" charset="0"/>
                <a:ea typeface="Myriad Pro Semibold"/>
                <a:cs typeface="Myriad Pro Semibold"/>
              </a:rPr>
              <a:t>1</a:t>
            </a:r>
          </a:p>
        </p:txBody>
      </p:sp>
      <p:sp>
        <p:nvSpPr>
          <p:cNvPr id="50" name="TextBox 49">
            <a:extLst>
              <a:ext uri="{FF2B5EF4-FFF2-40B4-BE49-F238E27FC236}">
                <a16:creationId xmlns:a16="http://schemas.microsoft.com/office/drawing/2014/main" id="{450D3DC8-AE46-4D89-A887-7F87F9037031}"/>
              </a:ext>
            </a:extLst>
          </p:cNvPr>
          <p:cNvSpPr txBox="1">
            <a:spLocks noChangeArrowheads="1"/>
          </p:cNvSpPr>
          <p:nvPr/>
        </p:nvSpPr>
        <p:spPr bwMode="auto">
          <a:xfrm>
            <a:off x="9501397" y="3276284"/>
            <a:ext cx="2825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algn="ctr" fontAlgn="base">
              <a:spcAft>
                <a:spcPct val="0"/>
              </a:spcAft>
              <a:buClr>
                <a:srgbClr val="82CBDD"/>
              </a:buClr>
              <a:buNone/>
            </a:pPr>
            <a:r>
              <a:rPr lang="en-GB" altLang="en-US" sz="2400" dirty="0">
                <a:solidFill>
                  <a:srgbClr val="000000"/>
                </a:solidFill>
                <a:latin typeface="Myriad Pro" panose="020B0503030403020204" pitchFamily="34" charset="0"/>
                <a:ea typeface="Myriad Pro Semibold"/>
                <a:cs typeface="Myriad Pro Semibold"/>
              </a:rPr>
              <a:t>1</a:t>
            </a:r>
          </a:p>
        </p:txBody>
      </p:sp>
      <p:sp>
        <p:nvSpPr>
          <p:cNvPr id="51" name="TextBox 50">
            <a:extLst>
              <a:ext uri="{FF2B5EF4-FFF2-40B4-BE49-F238E27FC236}">
                <a16:creationId xmlns:a16="http://schemas.microsoft.com/office/drawing/2014/main" id="{3856C4BA-E9B8-4EE2-A83A-305AEA433610}"/>
              </a:ext>
            </a:extLst>
          </p:cNvPr>
          <p:cNvSpPr txBox="1">
            <a:spLocks noChangeArrowheads="1"/>
          </p:cNvSpPr>
          <p:nvPr/>
        </p:nvSpPr>
        <p:spPr bwMode="auto">
          <a:xfrm>
            <a:off x="8389812" y="5127478"/>
            <a:ext cx="33496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algn="ctr" fontAlgn="base">
              <a:spcAft>
                <a:spcPct val="0"/>
              </a:spcAft>
              <a:buClr>
                <a:srgbClr val="82CBDD"/>
              </a:buClr>
              <a:buNone/>
            </a:pPr>
            <a:r>
              <a:rPr lang="en-GB" altLang="en-US" sz="2400" dirty="0">
                <a:solidFill>
                  <a:srgbClr val="000000"/>
                </a:solidFill>
                <a:latin typeface="Myriad Pro" panose="020B0503030403020204" pitchFamily="34" charset="0"/>
                <a:ea typeface="Myriad Pro Semibold"/>
                <a:cs typeface="Myriad Pro Semibold"/>
              </a:rPr>
              <a:t>1</a:t>
            </a:r>
          </a:p>
        </p:txBody>
      </p:sp>
      <p:sp>
        <p:nvSpPr>
          <p:cNvPr id="53" name="TextBox 52">
            <a:extLst>
              <a:ext uri="{FF2B5EF4-FFF2-40B4-BE49-F238E27FC236}">
                <a16:creationId xmlns:a16="http://schemas.microsoft.com/office/drawing/2014/main" id="{AE0A35AE-7C78-4277-AEE3-6949F0BBA035}"/>
              </a:ext>
            </a:extLst>
          </p:cNvPr>
          <p:cNvSpPr txBox="1">
            <a:spLocks noChangeArrowheads="1"/>
          </p:cNvSpPr>
          <p:nvPr/>
        </p:nvSpPr>
        <p:spPr bwMode="auto">
          <a:xfrm>
            <a:off x="2343737" y="4374060"/>
            <a:ext cx="368402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fontAlgn="base">
              <a:spcAft>
                <a:spcPct val="0"/>
              </a:spcAft>
              <a:buClr>
                <a:srgbClr val="82CBDD"/>
              </a:buClr>
              <a:buNone/>
            </a:pPr>
            <a:r>
              <a:rPr lang="en-GB" altLang="en-US" sz="2400" dirty="0">
                <a:solidFill>
                  <a:srgbClr val="000000"/>
                </a:solidFill>
                <a:latin typeface="Myriad Pro" panose="020B0503030403020204" pitchFamily="34" charset="0"/>
                <a:ea typeface="Myriad Pro Semibold"/>
                <a:cs typeface="Myriad Pro Semibold"/>
              </a:rPr>
              <a:t>2   </a:t>
            </a:r>
            <a:r>
              <a:rPr lang="en-GB" altLang="en-US" sz="1200" dirty="0">
                <a:solidFill>
                  <a:srgbClr val="000000"/>
                </a:solidFill>
                <a:latin typeface="Myriad Pro" panose="020B0503030403020204" pitchFamily="34" charset="0"/>
                <a:ea typeface="Myriad Pro Semibold"/>
                <a:cs typeface="Myriad Pro Semibold"/>
              </a:rPr>
              <a:t> </a:t>
            </a:r>
            <a:r>
              <a:rPr lang="en-GB" altLang="en-US" sz="2400" dirty="0">
                <a:solidFill>
                  <a:srgbClr val="000000"/>
                </a:solidFill>
                <a:latin typeface="Myriad Pro" panose="020B0503030403020204" pitchFamily="34" charset="0"/>
                <a:ea typeface="Myriad Pro Semibold"/>
                <a:cs typeface="Myriad Pro Semibold"/>
              </a:rPr>
              <a:t> +  </a:t>
            </a:r>
            <a:r>
              <a:rPr lang="en-GB" altLang="en-US" sz="1200" dirty="0">
                <a:solidFill>
                  <a:srgbClr val="000000"/>
                </a:solidFill>
                <a:latin typeface="Myriad Pro" panose="020B0503030403020204" pitchFamily="34" charset="0"/>
                <a:ea typeface="Myriad Pro Semibold"/>
                <a:cs typeface="Myriad Pro Semibold"/>
              </a:rPr>
              <a:t>    </a:t>
            </a:r>
            <a:r>
              <a:rPr lang="en-GB" altLang="en-US" sz="2400" dirty="0">
                <a:solidFill>
                  <a:srgbClr val="000000"/>
                </a:solidFill>
                <a:latin typeface="Myriad Pro" panose="020B0503030403020204" pitchFamily="34" charset="0"/>
                <a:ea typeface="Myriad Pro Semibold"/>
                <a:cs typeface="Myriad Pro Semibold"/>
              </a:rPr>
              <a:t>2    +    2  </a:t>
            </a:r>
            <a:r>
              <a:rPr lang="en-GB" altLang="en-US" sz="1200" dirty="0">
                <a:solidFill>
                  <a:srgbClr val="000000"/>
                </a:solidFill>
                <a:latin typeface="Myriad Pro" panose="020B0503030403020204" pitchFamily="34" charset="0"/>
                <a:ea typeface="Myriad Pro Semibold"/>
                <a:cs typeface="Myriad Pro Semibold"/>
              </a:rPr>
              <a:t>   </a:t>
            </a:r>
            <a:r>
              <a:rPr lang="en-GB" altLang="en-US" sz="2400" dirty="0">
                <a:solidFill>
                  <a:srgbClr val="000000"/>
                </a:solidFill>
                <a:latin typeface="Myriad Pro" panose="020B0503030403020204" pitchFamily="34" charset="0"/>
                <a:ea typeface="Myriad Pro Semibold"/>
                <a:cs typeface="Myriad Pro Semibold"/>
              </a:rPr>
              <a:t> +    2 </a:t>
            </a:r>
          </a:p>
        </p:txBody>
      </p:sp>
      <p:sp>
        <p:nvSpPr>
          <p:cNvPr id="34" name="TextBox 33">
            <a:extLst>
              <a:ext uri="{FF2B5EF4-FFF2-40B4-BE49-F238E27FC236}">
                <a16:creationId xmlns:a16="http://schemas.microsoft.com/office/drawing/2014/main" id="{1C995DA0-3D83-4293-BC58-C1C69F6ECEC1}"/>
              </a:ext>
            </a:extLst>
          </p:cNvPr>
          <p:cNvSpPr txBox="1">
            <a:spLocks noChangeArrowheads="1"/>
          </p:cNvSpPr>
          <p:nvPr/>
        </p:nvSpPr>
        <p:spPr bwMode="auto">
          <a:xfrm>
            <a:off x="6856085" y="4374060"/>
            <a:ext cx="355738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fontAlgn="base">
              <a:spcAft>
                <a:spcPct val="0"/>
              </a:spcAft>
              <a:buClr>
                <a:srgbClr val="82CBDD"/>
              </a:buClr>
              <a:buNone/>
            </a:pPr>
            <a:r>
              <a:rPr lang="en-GB" altLang="en-US" sz="2400" dirty="0">
                <a:solidFill>
                  <a:srgbClr val="000000"/>
                </a:solidFill>
                <a:latin typeface="Myriad Pro" panose="020B0503030403020204" pitchFamily="34" charset="0"/>
                <a:ea typeface="Myriad Pro Semibold"/>
                <a:cs typeface="Myriad Pro Semibold"/>
              </a:rPr>
              <a:t>1    +    </a:t>
            </a:r>
            <a:r>
              <a:rPr lang="en-GB" altLang="en-US" sz="1200" dirty="0">
                <a:solidFill>
                  <a:srgbClr val="000000"/>
                </a:solidFill>
                <a:latin typeface="Myriad Pro" panose="020B0503030403020204" pitchFamily="34" charset="0"/>
                <a:ea typeface="Myriad Pro Semibold"/>
                <a:cs typeface="Myriad Pro Semibold"/>
              </a:rPr>
              <a:t> </a:t>
            </a:r>
            <a:r>
              <a:rPr lang="en-GB" altLang="en-US" sz="2400" dirty="0">
                <a:solidFill>
                  <a:srgbClr val="000000"/>
                </a:solidFill>
                <a:latin typeface="Myriad Pro" panose="020B0503030403020204" pitchFamily="34" charset="0"/>
                <a:ea typeface="Myriad Pro Semibold"/>
                <a:cs typeface="Myriad Pro Semibold"/>
              </a:rPr>
              <a:t>1    +   </a:t>
            </a:r>
            <a:r>
              <a:rPr lang="en-GB" altLang="en-US" sz="1200" dirty="0">
                <a:solidFill>
                  <a:srgbClr val="000000"/>
                </a:solidFill>
                <a:latin typeface="Myriad Pro" panose="020B0503030403020204" pitchFamily="34" charset="0"/>
                <a:ea typeface="Myriad Pro Semibold"/>
                <a:cs typeface="Myriad Pro Semibold"/>
              </a:rPr>
              <a:t>   </a:t>
            </a:r>
            <a:r>
              <a:rPr lang="en-GB" altLang="en-US" sz="2400" dirty="0">
                <a:solidFill>
                  <a:srgbClr val="000000"/>
                </a:solidFill>
                <a:latin typeface="Myriad Pro" panose="020B0503030403020204" pitchFamily="34" charset="0"/>
                <a:ea typeface="Myriad Pro Semibold"/>
                <a:cs typeface="Myriad Pro Semibold"/>
              </a:rPr>
              <a:t>1   </a:t>
            </a:r>
            <a:r>
              <a:rPr lang="en-GB" altLang="en-US" sz="1200" dirty="0">
                <a:solidFill>
                  <a:srgbClr val="000000"/>
                </a:solidFill>
                <a:latin typeface="Myriad Pro" panose="020B0503030403020204" pitchFamily="34" charset="0"/>
                <a:ea typeface="Myriad Pro Semibold"/>
                <a:cs typeface="Myriad Pro Semibold"/>
              </a:rPr>
              <a:t> </a:t>
            </a:r>
            <a:r>
              <a:rPr lang="en-GB" altLang="en-US" sz="2400" dirty="0">
                <a:solidFill>
                  <a:srgbClr val="000000"/>
                </a:solidFill>
                <a:latin typeface="Myriad Pro" panose="020B0503030403020204" pitchFamily="34" charset="0"/>
                <a:ea typeface="Myriad Pro Semibold"/>
                <a:cs typeface="Myriad Pro Semibold"/>
              </a:rPr>
              <a:t>+   </a:t>
            </a:r>
            <a:r>
              <a:rPr lang="en-GB" altLang="en-US" sz="1200" dirty="0">
                <a:solidFill>
                  <a:srgbClr val="000000"/>
                </a:solidFill>
                <a:latin typeface="Myriad Pro" panose="020B0503030403020204" pitchFamily="34" charset="0"/>
                <a:ea typeface="Myriad Pro Semibold"/>
                <a:cs typeface="Myriad Pro Semibold"/>
              </a:rPr>
              <a:t>  </a:t>
            </a:r>
            <a:r>
              <a:rPr lang="en-GB" altLang="en-US" sz="2400" dirty="0">
                <a:solidFill>
                  <a:srgbClr val="000000"/>
                </a:solidFill>
                <a:latin typeface="Myriad Pro" panose="020B0503030403020204" pitchFamily="34" charset="0"/>
                <a:ea typeface="Myriad Pro Semibold"/>
                <a:cs typeface="Myriad Pro Semibold"/>
              </a:rPr>
              <a:t>1</a:t>
            </a:r>
          </a:p>
        </p:txBody>
      </p:sp>
      <p:pic>
        <p:nvPicPr>
          <p:cNvPr id="3" name="Picture 2">
            <a:extLst>
              <a:ext uri="{FF2B5EF4-FFF2-40B4-BE49-F238E27FC236}">
                <a16:creationId xmlns:a16="http://schemas.microsoft.com/office/drawing/2014/main" id="{495C2A55-4831-4199-963D-5232FB786961}"/>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241126" y="1966410"/>
            <a:ext cx="448577" cy="454478"/>
          </a:xfrm>
          <a:prstGeom prst="rect">
            <a:avLst/>
          </a:prstGeom>
        </p:spPr>
      </p:pic>
      <p:pic>
        <p:nvPicPr>
          <p:cNvPr id="36" name="Picture 35">
            <a:extLst>
              <a:ext uri="{FF2B5EF4-FFF2-40B4-BE49-F238E27FC236}">
                <a16:creationId xmlns:a16="http://schemas.microsoft.com/office/drawing/2014/main" id="{410FE85B-C648-4CE3-B8FF-17D09E15A97F}"/>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375291" y="1966410"/>
            <a:ext cx="448577" cy="454478"/>
          </a:xfrm>
          <a:prstGeom prst="rect">
            <a:avLst/>
          </a:prstGeom>
        </p:spPr>
      </p:pic>
      <p:pic>
        <p:nvPicPr>
          <p:cNvPr id="37" name="Picture 36">
            <a:extLst>
              <a:ext uri="{FF2B5EF4-FFF2-40B4-BE49-F238E27FC236}">
                <a16:creationId xmlns:a16="http://schemas.microsoft.com/office/drawing/2014/main" id="{AE546C22-13D9-44EC-B09D-F58C8D7886F7}"/>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504944" y="1966410"/>
            <a:ext cx="448577" cy="454478"/>
          </a:xfrm>
          <a:prstGeom prst="rect">
            <a:avLst/>
          </a:prstGeom>
        </p:spPr>
      </p:pic>
      <p:pic>
        <p:nvPicPr>
          <p:cNvPr id="38" name="Picture 37">
            <a:extLst>
              <a:ext uri="{FF2B5EF4-FFF2-40B4-BE49-F238E27FC236}">
                <a16:creationId xmlns:a16="http://schemas.microsoft.com/office/drawing/2014/main" id="{3F909BB3-AC34-4317-AD3C-1EE9D1D0B83D}"/>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639312" y="1966410"/>
            <a:ext cx="448577" cy="454478"/>
          </a:xfrm>
          <a:prstGeom prst="rect">
            <a:avLst/>
          </a:prstGeom>
        </p:spPr>
      </p:pic>
      <p:cxnSp>
        <p:nvCxnSpPr>
          <p:cNvPr id="32" name="Straight Connector 31"/>
          <p:cNvCxnSpPr/>
          <p:nvPr/>
        </p:nvCxnSpPr>
        <p:spPr bwMode="auto">
          <a:xfrm>
            <a:off x="6096000" y="835360"/>
            <a:ext cx="0" cy="5187280"/>
          </a:xfrm>
          <a:prstGeom prst="lin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500"/>
                                        <p:tgtEl>
                                          <p:spTgt spid="13"/>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nodeType="clickEffect">
                                  <p:stCondLst>
                                    <p:cond delay="0"/>
                                  </p:stCondLst>
                                  <p:childTnLst>
                                    <p:animEffect transition="out" filter="fade">
                                      <p:cBhvr>
                                        <p:cTn id="21" dur="500"/>
                                        <p:tgtEl>
                                          <p:spTgt spid="6"/>
                                        </p:tgtEl>
                                      </p:cBhvr>
                                    </p:animEffect>
                                    <p:set>
                                      <p:cBhvr>
                                        <p:cTn id="22" dur="1" fill="hold">
                                          <p:stCondLst>
                                            <p:cond delay="499"/>
                                          </p:stCondLst>
                                        </p:cTn>
                                        <p:tgtEl>
                                          <p:spTgt spid="6"/>
                                        </p:tgtEl>
                                        <p:attrNameLst>
                                          <p:attrName>style.visibility</p:attrName>
                                        </p:attrNameLst>
                                      </p:cBhvr>
                                      <p:to>
                                        <p:strVal val="hidden"/>
                                      </p:to>
                                    </p:set>
                                  </p:childTnLst>
                                </p:cTn>
                              </p:par>
                              <p:par>
                                <p:cTn id="23" presetID="10" presetClass="exit" presetSubtype="0" fill="hold" grpId="1" nodeType="withEffect">
                                  <p:stCondLst>
                                    <p:cond delay="0"/>
                                  </p:stCondLst>
                                  <p:childTnLst>
                                    <p:animEffect transition="out" filter="fade">
                                      <p:cBhvr>
                                        <p:cTn id="24" dur="500"/>
                                        <p:tgtEl>
                                          <p:spTgt spid="12"/>
                                        </p:tgtEl>
                                      </p:cBhvr>
                                    </p:animEffect>
                                    <p:set>
                                      <p:cBhvr>
                                        <p:cTn id="25" dur="1" fill="hold">
                                          <p:stCondLst>
                                            <p:cond delay="499"/>
                                          </p:stCondLst>
                                        </p:cTn>
                                        <p:tgtEl>
                                          <p:spTgt spid="12"/>
                                        </p:tgtEl>
                                        <p:attrNameLst>
                                          <p:attrName>style.visibility</p:attrName>
                                        </p:attrNameLst>
                                      </p:cBhvr>
                                      <p:to>
                                        <p:strVal val="hidden"/>
                                      </p:to>
                                    </p:set>
                                  </p:childTnLst>
                                </p:cTn>
                              </p:par>
                              <p:par>
                                <p:cTn id="26" presetID="10" presetClass="exit" presetSubtype="0" fill="hold" grpId="1" nodeType="withEffect">
                                  <p:stCondLst>
                                    <p:cond delay="0"/>
                                  </p:stCondLst>
                                  <p:childTnLst>
                                    <p:animEffect transition="out" filter="fade">
                                      <p:cBhvr>
                                        <p:cTn id="27" dur="500"/>
                                        <p:tgtEl>
                                          <p:spTgt spid="13"/>
                                        </p:tgtEl>
                                      </p:cBhvr>
                                    </p:animEffect>
                                    <p:set>
                                      <p:cBhvr>
                                        <p:cTn id="28" dur="1" fill="hold">
                                          <p:stCondLst>
                                            <p:cond delay="499"/>
                                          </p:stCondLst>
                                        </p:cTn>
                                        <p:tgtEl>
                                          <p:spTgt spid="13"/>
                                        </p:tgtEl>
                                        <p:attrNameLst>
                                          <p:attrName>style.visibility</p:attrName>
                                        </p:attrNameLst>
                                      </p:cBhvr>
                                      <p:to>
                                        <p:strVal val="hidden"/>
                                      </p:to>
                                    </p:set>
                                  </p:childTnLst>
                                </p:cTn>
                              </p:par>
                            </p:childTnLst>
                          </p:cTn>
                        </p:par>
                        <p:par>
                          <p:cTn id="29" fill="hold">
                            <p:stCondLst>
                              <p:cond delay="500"/>
                            </p:stCondLst>
                            <p:childTnLst>
                              <p:par>
                                <p:cTn id="30" presetID="10" presetClass="exit" presetSubtype="0" fill="hold" nodeType="afterEffect">
                                  <p:stCondLst>
                                    <p:cond delay="0"/>
                                  </p:stCondLst>
                                  <p:childTnLst>
                                    <p:animEffect transition="out" filter="fade">
                                      <p:cBhvr>
                                        <p:cTn id="31" dur="500"/>
                                        <p:tgtEl>
                                          <p:spTgt spid="38"/>
                                        </p:tgtEl>
                                      </p:cBhvr>
                                    </p:animEffect>
                                    <p:set>
                                      <p:cBhvr>
                                        <p:cTn id="32" dur="1" fill="hold">
                                          <p:stCondLst>
                                            <p:cond delay="499"/>
                                          </p:stCondLst>
                                        </p:cTn>
                                        <p:tgtEl>
                                          <p:spTgt spid="38"/>
                                        </p:tgtEl>
                                        <p:attrNameLst>
                                          <p:attrName>style.visibility</p:attrName>
                                        </p:attrNameLst>
                                      </p:cBhvr>
                                      <p:to>
                                        <p:strVal val="hidden"/>
                                      </p:to>
                                    </p:set>
                                  </p:childTnLst>
                                </p:cTn>
                              </p:par>
                            </p:childTnLst>
                          </p:cTn>
                        </p:par>
                        <p:par>
                          <p:cTn id="33" fill="hold">
                            <p:stCondLst>
                              <p:cond delay="1000"/>
                            </p:stCondLst>
                            <p:childTnLst>
                              <p:par>
                                <p:cTn id="34" presetID="10" presetClass="exit" presetSubtype="0" fill="hold" nodeType="afterEffect">
                                  <p:stCondLst>
                                    <p:cond delay="250"/>
                                  </p:stCondLst>
                                  <p:childTnLst>
                                    <p:animEffect transition="out" filter="fade">
                                      <p:cBhvr>
                                        <p:cTn id="35" dur="500"/>
                                        <p:tgtEl>
                                          <p:spTgt spid="37"/>
                                        </p:tgtEl>
                                      </p:cBhvr>
                                    </p:animEffect>
                                    <p:set>
                                      <p:cBhvr>
                                        <p:cTn id="36" dur="1" fill="hold">
                                          <p:stCondLst>
                                            <p:cond delay="499"/>
                                          </p:stCondLst>
                                        </p:cTn>
                                        <p:tgtEl>
                                          <p:spTgt spid="37"/>
                                        </p:tgtEl>
                                        <p:attrNameLst>
                                          <p:attrName>style.visibility</p:attrName>
                                        </p:attrNameLst>
                                      </p:cBhvr>
                                      <p:to>
                                        <p:strVal val="hidden"/>
                                      </p:to>
                                    </p:set>
                                  </p:childTnLst>
                                </p:cTn>
                              </p:par>
                            </p:childTnLst>
                          </p:cTn>
                        </p:par>
                        <p:par>
                          <p:cTn id="37" fill="hold">
                            <p:stCondLst>
                              <p:cond delay="1750"/>
                            </p:stCondLst>
                            <p:childTnLst>
                              <p:par>
                                <p:cTn id="38" presetID="10" presetClass="exit" presetSubtype="0" fill="hold" nodeType="afterEffect">
                                  <p:stCondLst>
                                    <p:cond delay="250"/>
                                  </p:stCondLst>
                                  <p:childTnLst>
                                    <p:animEffect transition="out" filter="fade">
                                      <p:cBhvr>
                                        <p:cTn id="39" dur="500"/>
                                        <p:tgtEl>
                                          <p:spTgt spid="36"/>
                                        </p:tgtEl>
                                      </p:cBhvr>
                                    </p:animEffect>
                                    <p:set>
                                      <p:cBhvr>
                                        <p:cTn id="40" dur="1" fill="hold">
                                          <p:stCondLst>
                                            <p:cond delay="499"/>
                                          </p:stCondLst>
                                        </p:cTn>
                                        <p:tgtEl>
                                          <p:spTgt spid="36"/>
                                        </p:tgtEl>
                                        <p:attrNameLst>
                                          <p:attrName>style.visibility</p:attrName>
                                        </p:attrNameLst>
                                      </p:cBhvr>
                                      <p:to>
                                        <p:strVal val="hidden"/>
                                      </p:to>
                                    </p:set>
                                  </p:childTnLst>
                                </p:cTn>
                              </p:par>
                            </p:childTnLst>
                          </p:cTn>
                        </p:par>
                        <p:par>
                          <p:cTn id="41" fill="hold">
                            <p:stCondLst>
                              <p:cond delay="2500"/>
                            </p:stCondLst>
                            <p:childTnLst>
                              <p:par>
                                <p:cTn id="42" presetID="10" presetClass="exit" presetSubtype="0" fill="hold" nodeType="afterEffect">
                                  <p:stCondLst>
                                    <p:cond delay="250"/>
                                  </p:stCondLst>
                                  <p:childTnLst>
                                    <p:animEffect transition="out" filter="fade">
                                      <p:cBhvr>
                                        <p:cTn id="43" dur="500"/>
                                        <p:tgtEl>
                                          <p:spTgt spid="3"/>
                                        </p:tgtEl>
                                      </p:cBhvr>
                                    </p:animEffect>
                                    <p:set>
                                      <p:cBhvr>
                                        <p:cTn id="44" dur="1" fill="hold">
                                          <p:stCondLst>
                                            <p:cond delay="499"/>
                                          </p:stCondLst>
                                        </p:cTn>
                                        <p:tgtEl>
                                          <p:spTgt spid="3"/>
                                        </p:tgtEl>
                                        <p:attrNameLst>
                                          <p:attrName>style.visibility</p:attrName>
                                        </p:attrNameLst>
                                      </p:cBhvr>
                                      <p:to>
                                        <p:strVal val="hidden"/>
                                      </p:to>
                                    </p:set>
                                  </p:childTnLst>
                                </p:cTn>
                              </p:par>
                            </p:childTnLst>
                          </p:cTn>
                        </p:par>
                      </p:childTnLst>
                    </p:cTn>
                  </p:par>
                  <p:par>
                    <p:cTn id="45" fill="hold" nodeType="clickPar">
                      <p:stCondLst>
                        <p:cond delay="indefinite"/>
                      </p:stCondLst>
                      <p:childTnLst>
                        <p:par>
                          <p:cTn id="46" fill="hold" nodeType="withGroup">
                            <p:stCondLst>
                              <p:cond delay="0"/>
                            </p:stCondLst>
                            <p:childTnLst>
                              <p:par>
                                <p:cTn id="47" presetID="10" presetClass="entr" presetSubtype="0" fill="hold" nodeType="clickEffect">
                                  <p:stCondLst>
                                    <p:cond delay="0"/>
                                  </p:stCondLst>
                                  <p:childTnLst>
                                    <p:set>
                                      <p:cBhvr>
                                        <p:cTn id="48" dur="1" fill="hold">
                                          <p:stCondLst>
                                            <p:cond delay="0"/>
                                          </p:stCondLst>
                                        </p:cTn>
                                        <p:tgtEl>
                                          <p:spTgt spid="10"/>
                                        </p:tgtEl>
                                        <p:attrNameLst>
                                          <p:attrName>style.visibility</p:attrName>
                                        </p:attrNameLst>
                                      </p:cBhvr>
                                      <p:to>
                                        <p:strVal val="visible"/>
                                      </p:to>
                                    </p:set>
                                    <p:animEffect transition="in" filter="fade">
                                      <p:cBhvr>
                                        <p:cTn id="49" dur="500"/>
                                        <p:tgtEl>
                                          <p:spTgt spid="10"/>
                                        </p:tgtEl>
                                      </p:cBhvr>
                                    </p:animEffect>
                                  </p:childTnLst>
                                </p:cTn>
                              </p:par>
                            </p:childTnLst>
                          </p:cTn>
                        </p:par>
                      </p:childTnLst>
                    </p:cTn>
                  </p:par>
                  <p:par>
                    <p:cTn id="50" fill="hold" nodeType="clickPar">
                      <p:stCondLst>
                        <p:cond delay="indefinite"/>
                      </p:stCondLst>
                      <p:childTnLst>
                        <p:par>
                          <p:cTn id="51" fill="hold" nodeType="withGroup">
                            <p:stCondLst>
                              <p:cond delay="0"/>
                            </p:stCondLst>
                            <p:childTnLst>
                              <p:par>
                                <p:cTn id="52" presetID="10" presetClass="entr" presetSubtype="0" fill="hold" grpId="0" nodeType="clickEffect">
                                  <p:stCondLst>
                                    <p:cond delay="0"/>
                                  </p:stCondLst>
                                  <p:childTnLst>
                                    <p:set>
                                      <p:cBhvr>
                                        <p:cTn id="53" dur="1" fill="hold">
                                          <p:stCondLst>
                                            <p:cond delay="0"/>
                                          </p:stCondLst>
                                        </p:cTn>
                                        <p:tgtEl>
                                          <p:spTgt spid="15"/>
                                        </p:tgtEl>
                                        <p:attrNameLst>
                                          <p:attrName>style.visibility</p:attrName>
                                        </p:attrNameLst>
                                      </p:cBhvr>
                                      <p:to>
                                        <p:strVal val="visible"/>
                                      </p:to>
                                    </p:set>
                                    <p:animEffect transition="in" filter="fade">
                                      <p:cBhvr>
                                        <p:cTn id="54" dur="500"/>
                                        <p:tgtEl>
                                          <p:spTgt spid="15"/>
                                        </p:tgtEl>
                                      </p:cBhvr>
                                    </p:animEffect>
                                  </p:childTnLst>
                                </p:cTn>
                              </p:par>
                            </p:childTnLst>
                          </p:cTn>
                        </p:par>
                      </p:childTnLst>
                    </p:cTn>
                  </p:par>
                  <p:par>
                    <p:cTn id="55" fill="hold" nodeType="clickPar">
                      <p:stCondLst>
                        <p:cond delay="indefinite"/>
                      </p:stCondLst>
                      <p:childTnLst>
                        <p:par>
                          <p:cTn id="56" fill="hold" nodeType="withGroup">
                            <p:stCondLst>
                              <p:cond delay="0"/>
                            </p:stCondLst>
                            <p:childTnLst>
                              <p:par>
                                <p:cTn id="57" presetID="10" presetClass="entr" presetSubtype="0" fill="hold" grpId="0" nodeType="clickEffect">
                                  <p:stCondLst>
                                    <p:cond delay="0"/>
                                  </p:stCondLst>
                                  <p:childTnLst>
                                    <p:set>
                                      <p:cBhvr>
                                        <p:cTn id="58" dur="1" fill="hold">
                                          <p:stCondLst>
                                            <p:cond delay="0"/>
                                          </p:stCondLst>
                                        </p:cTn>
                                        <p:tgtEl>
                                          <p:spTgt spid="16"/>
                                        </p:tgtEl>
                                        <p:attrNameLst>
                                          <p:attrName>style.visibility</p:attrName>
                                        </p:attrNameLst>
                                      </p:cBhvr>
                                      <p:to>
                                        <p:strVal val="visible"/>
                                      </p:to>
                                    </p:set>
                                    <p:animEffect transition="in" filter="fade">
                                      <p:cBhvr>
                                        <p:cTn id="59" dur="500"/>
                                        <p:tgtEl>
                                          <p:spTgt spid="16"/>
                                        </p:tgtEl>
                                      </p:cBhvr>
                                    </p:animEffect>
                                  </p:childTnLst>
                                </p:cTn>
                              </p:par>
                            </p:childTnLst>
                          </p:cTn>
                        </p:par>
                      </p:childTnLst>
                    </p:cTn>
                  </p:par>
                  <p:par>
                    <p:cTn id="60" fill="hold">
                      <p:stCondLst>
                        <p:cond delay="indefinite"/>
                      </p:stCondLst>
                      <p:childTnLst>
                        <p:par>
                          <p:cTn id="61" fill="hold">
                            <p:stCondLst>
                              <p:cond delay="0"/>
                            </p:stCondLst>
                            <p:childTnLst>
                              <p:par>
                                <p:cTn id="62" presetID="10" presetClass="exit" presetSubtype="0" fill="hold" nodeType="clickEffect">
                                  <p:stCondLst>
                                    <p:cond delay="0"/>
                                  </p:stCondLst>
                                  <p:childTnLst>
                                    <p:animEffect transition="out" filter="fade">
                                      <p:cBhvr>
                                        <p:cTn id="63" dur="500"/>
                                        <p:tgtEl>
                                          <p:spTgt spid="6"/>
                                        </p:tgtEl>
                                      </p:cBhvr>
                                    </p:animEffect>
                                    <p:set>
                                      <p:cBhvr>
                                        <p:cTn id="64" dur="1" fill="hold">
                                          <p:stCondLst>
                                            <p:cond delay="499"/>
                                          </p:stCondLst>
                                        </p:cTn>
                                        <p:tgtEl>
                                          <p:spTgt spid="6"/>
                                        </p:tgtEl>
                                        <p:attrNameLst>
                                          <p:attrName>style.visibility</p:attrName>
                                        </p:attrNameLst>
                                      </p:cBhvr>
                                      <p:to>
                                        <p:strVal val="hidden"/>
                                      </p:to>
                                    </p:set>
                                  </p:childTnLst>
                                </p:cTn>
                              </p:par>
                              <p:par>
                                <p:cTn id="65" presetID="10" presetClass="exit" presetSubtype="0" fill="hold" grpId="2" nodeType="withEffect">
                                  <p:stCondLst>
                                    <p:cond delay="0"/>
                                  </p:stCondLst>
                                  <p:childTnLst>
                                    <p:animEffect transition="out" filter="fade">
                                      <p:cBhvr>
                                        <p:cTn id="66" dur="500"/>
                                        <p:tgtEl>
                                          <p:spTgt spid="12"/>
                                        </p:tgtEl>
                                      </p:cBhvr>
                                    </p:animEffect>
                                    <p:set>
                                      <p:cBhvr>
                                        <p:cTn id="67" dur="1" fill="hold">
                                          <p:stCondLst>
                                            <p:cond delay="499"/>
                                          </p:stCondLst>
                                        </p:cTn>
                                        <p:tgtEl>
                                          <p:spTgt spid="12"/>
                                        </p:tgtEl>
                                        <p:attrNameLst>
                                          <p:attrName>style.visibility</p:attrName>
                                        </p:attrNameLst>
                                      </p:cBhvr>
                                      <p:to>
                                        <p:strVal val="hidden"/>
                                      </p:to>
                                    </p:set>
                                  </p:childTnLst>
                                </p:cTn>
                              </p:par>
                              <p:par>
                                <p:cTn id="68" presetID="10" presetClass="exit" presetSubtype="0" fill="hold" grpId="2" nodeType="withEffect">
                                  <p:stCondLst>
                                    <p:cond delay="0"/>
                                  </p:stCondLst>
                                  <p:childTnLst>
                                    <p:animEffect transition="out" filter="fade">
                                      <p:cBhvr>
                                        <p:cTn id="69" dur="500"/>
                                        <p:tgtEl>
                                          <p:spTgt spid="13"/>
                                        </p:tgtEl>
                                      </p:cBhvr>
                                    </p:animEffect>
                                    <p:set>
                                      <p:cBhvr>
                                        <p:cTn id="70" dur="1" fill="hold">
                                          <p:stCondLst>
                                            <p:cond delay="499"/>
                                          </p:stCondLst>
                                        </p:cTn>
                                        <p:tgtEl>
                                          <p:spTgt spid="13"/>
                                        </p:tgtEl>
                                        <p:attrNameLst>
                                          <p:attrName>style.visibility</p:attrName>
                                        </p:attrNameLst>
                                      </p:cBhvr>
                                      <p:to>
                                        <p:strVal val="hidden"/>
                                      </p:to>
                                    </p:set>
                                  </p:childTnLst>
                                </p:cTn>
                              </p:par>
                              <p:par>
                                <p:cTn id="71" presetID="10" presetClass="exit" presetSubtype="0" fill="hold" nodeType="withEffect">
                                  <p:stCondLst>
                                    <p:cond delay="0"/>
                                  </p:stCondLst>
                                  <p:childTnLst>
                                    <p:animEffect transition="out" filter="fade">
                                      <p:cBhvr>
                                        <p:cTn id="72" dur="500"/>
                                        <p:tgtEl>
                                          <p:spTgt spid="8"/>
                                        </p:tgtEl>
                                      </p:cBhvr>
                                    </p:animEffect>
                                    <p:set>
                                      <p:cBhvr>
                                        <p:cTn id="73" dur="1" fill="hold">
                                          <p:stCondLst>
                                            <p:cond delay="499"/>
                                          </p:stCondLst>
                                        </p:cTn>
                                        <p:tgtEl>
                                          <p:spTgt spid="8"/>
                                        </p:tgtEl>
                                        <p:attrNameLst>
                                          <p:attrName>style.visibility</p:attrName>
                                        </p:attrNameLst>
                                      </p:cBhvr>
                                      <p:to>
                                        <p:strVal val="hidden"/>
                                      </p:to>
                                    </p:set>
                                  </p:childTnLst>
                                </p:cTn>
                              </p:par>
                              <p:par>
                                <p:cTn id="74" presetID="10" presetClass="exit" presetSubtype="0" fill="hold" nodeType="withEffect">
                                  <p:stCondLst>
                                    <p:cond delay="0"/>
                                  </p:stCondLst>
                                  <p:childTnLst>
                                    <p:animEffect transition="out" filter="fade">
                                      <p:cBhvr>
                                        <p:cTn id="75" dur="500"/>
                                        <p:tgtEl>
                                          <p:spTgt spid="10"/>
                                        </p:tgtEl>
                                      </p:cBhvr>
                                    </p:animEffect>
                                    <p:set>
                                      <p:cBhvr>
                                        <p:cTn id="76" dur="1" fill="hold">
                                          <p:stCondLst>
                                            <p:cond delay="499"/>
                                          </p:stCondLst>
                                        </p:cTn>
                                        <p:tgtEl>
                                          <p:spTgt spid="10"/>
                                        </p:tgtEl>
                                        <p:attrNameLst>
                                          <p:attrName>style.visibility</p:attrName>
                                        </p:attrNameLst>
                                      </p:cBhvr>
                                      <p:to>
                                        <p:strVal val="hidden"/>
                                      </p:to>
                                    </p:set>
                                  </p:childTnLst>
                                </p:cTn>
                              </p:par>
                              <p:par>
                                <p:cTn id="77" presetID="10" presetClass="exit" presetSubtype="0" fill="hold" grpId="1" nodeType="withEffect">
                                  <p:stCondLst>
                                    <p:cond delay="0"/>
                                  </p:stCondLst>
                                  <p:childTnLst>
                                    <p:animEffect transition="out" filter="fade">
                                      <p:cBhvr>
                                        <p:cTn id="78" dur="500"/>
                                        <p:tgtEl>
                                          <p:spTgt spid="15"/>
                                        </p:tgtEl>
                                      </p:cBhvr>
                                    </p:animEffect>
                                    <p:set>
                                      <p:cBhvr>
                                        <p:cTn id="79" dur="1" fill="hold">
                                          <p:stCondLst>
                                            <p:cond delay="499"/>
                                          </p:stCondLst>
                                        </p:cTn>
                                        <p:tgtEl>
                                          <p:spTgt spid="15"/>
                                        </p:tgtEl>
                                        <p:attrNameLst>
                                          <p:attrName>style.visibility</p:attrName>
                                        </p:attrNameLst>
                                      </p:cBhvr>
                                      <p:to>
                                        <p:strVal val="hidden"/>
                                      </p:to>
                                    </p:set>
                                  </p:childTnLst>
                                </p:cTn>
                              </p:par>
                              <p:par>
                                <p:cTn id="80" presetID="10" presetClass="exit" presetSubtype="0" fill="hold" grpId="1" nodeType="withEffect">
                                  <p:stCondLst>
                                    <p:cond delay="0"/>
                                  </p:stCondLst>
                                  <p:childTnLst>
                                    <p:animEffect transition="out" filter="fade">
                                      <p:cBhvr>
                                        <p:cTn id="81" dur="500"/>
                                        <p:tgtEl>
                                          <p:spTgt spid="16"/>
                                        </p:tgtEl>
                                      </p:cBhvr>
                                    </p:animEffect>
                                    <p:set>
                                      <p:cBhvr>
                                        <p:cTn id="82" dur="1" fill="hold">
                                          <p:stCondLst>
                                            <p:cond delay="499"/>
                                          </p:stCondLst>
                                        </p:cTn>
                                        <p:tgtEl>
                                          <p:spTgt spid="16"/>
                                        </p:tgtEl>
                                        <p:attrNameLst>
                                          <p:attrName>style.visibility</p:attrName>
                                        </p:attrNameLst>
                                      </p:cBhvr>
                                      <p:to>
                                        <p:strVal val="hidden"/>
                                      </p:to>
                                    </p:set>
                                  </p:childTnLst>
                                </p:cTn>
                              </p:par>
                              <p:par>
                                <p:cTn id="83" presetID="10" presetClass="entr" presetSubtype="0" fill="hold" nodeType="withEffect">
                                  <p:stCondLst>
                                    <p:cond delay="0"/>
                                  </p:stCondLst>
                                  <p:childTnLst>
                                    <p:set>
                                      <p:cBhvr>
                                        <p:cTn id="84" dur="1" fill="hold">
                                          <p:stCondLst>
                                            <p:cond delay="0"/>
                                          </p:stCondLst>
                                        </p:cTn>
                                        <p:tgtEl>
                                          <p:spTgt spid="19"/>
                                        </p:tgtEl>
                                        <p:attrNameLst>
                                          <p:attrName>style.visibility</p:attrName>
                                        </p:attrNameLst>
                                      </p:cBhvr>
                                      <p:to>
                                        <p:strVal val="visible"/>
                                      </p:to>
                                    </p:set>
                                    <p:animEffect transition="in" filter="fade">
                                      <p:cBhvr>
                                        <p:cTn id="85" dur="500"/>
                                        <p:tgtEl>
                                          <p:spTgt spid="19"/>
                                        </p:tgtEl>
                                      </p:cBhvr>
                                    </p:animEffect>
                                  </p:childTnLst>
                                </p:cTn>
                              </p:par>
                              <p:par>
                                <p:cTn id="86" presetID="10" presetClass="entr" presetSubtype="0" fill="hold" nodeType="withEffect">
                                  <p:stCondLst>
                                    <p:cond delay="0"/>
                                  </p:stCondLst>
                                  <p:childTnLst>
                                    <p:set>
                                      <p:cBhvr>
                                        <p:cTn id="87" dur="1" fill="hold">
                                          <p:stCondLst>
                                            <p:cond delay="0"/>
                                          </p:stCondLst>
                                        </p:cTn>
                                        <p:tgtEl>
                                          <p:spTgt spid="20"/>
                                        </p:tgtEl>
                                        <p:attrNameLst>
                                          <p:attrName>style.visibility</p:attrName>
                                        </p:attrNameLst>
                                      </p:cBhvr>
                                      <p:to>
                                        <p:strVal val="visible"/>
                                      </p:to>
                                    </p:set>
                                    <p:animEffect transition="in" filter="fade">
                                      <p:cBhvr>
                                        <p:cTn id="88" dur="500"/>
                                        <p:tgtEl>
                                          <p:spTgt spid="20"/>
                                        </p:tgtEl>
                                      </p:cBhvr>
                                    </p:animEffect>
                                  </p:childTnLst>
                                </p:cTn>
                              </p:par>
                              <p:par>
                                <p:cTn id="89" presetID="10" presetClass="entr" presetSubtype="0" fill="hold" nodeType="withEffect">
                                  <p:stCondLst>
                                    <p:cond delay="0"/>
                                  </p:stCondLst>
                                  <p:childTnLst>
                                    <p:set>
                                      <p:cBhvr>
                                        <p:cTn id="90" dur="1" fill="hold">
                                          <p:stCondLst>
                                            <p:cond delay="0"/>
                                          </p:stCondLst>
                                        </p:cTn>
                                        <p:tgtEl>
                                          <p:spTgt spid="21"/>
                                        </p:tgtEl>
                                        <p:attrNameLst>
                                          <p:attrName>style.visibility</p:attrName>
                                        </p:attrNameLst>
                                      </p:cBhvr>
                                      <p:to>
                                        <p:strVal val="visible"/>
                                      </p:to>
                                    </p:set>
                                    <p:animEffect transition="in" filter="fade">
                                      <p:cBhvr>
                                        <p:cTn id="91" dur="500"/>
                                        <p:tgtEl>
                                          <p:spTgt spid="21"/>
                                        </p:tgtEl>
                                      </p:cBhvr>
                                    </p:animEffect>
                                  </p:childTnLst>
                                </p:cTn>
                              </p:par>
                              <p:par>
                                <p:cTn id="92" presetID="10" presetClass="entr" presetSubtype="0" fill="hold" grpId="1" nodeType="withEffect">
                                  <p:stCondLst>
                                    <p:cond delay="0"/>
                                  </p:stCondLst>
                                  <p:childTnLst>
                                    <p:set>
                                      <p:cBhvr>
                                        <p:cTn id="93" dur="1" fill="hold">
                                          <p:stCondLst>
                                            <p:cond delay="0"/>
                                          </p:stCondLst>
                                        </p:cTn>
                                        <p:tgtEl>
                                          <p:spTgt spid="43"/>
                                        </p:tgtEl>
                                        <p:attrNameLst>
                                          <p:attrName>style.visibility</p:attrName>
                                        </p:attrNameLst>
                                      </p:cBhvr>
                                      <p:to>
                                        <p:strVal val="visible"/>
                                      </p:to>
                                    </p:set>
                                    <p:animEffect transition="in" filter="fade">
                                      <p:cBhvr>
                                        <p:cTn id="94" dur="500"/>
                                        <p:tgtEl>
                                          <p:spTgt spid="43"/>
                                        </p:tgtEl>
                                      </p:cBhvr>
                                    </p:animEffect>
                                  </p:childTnLst>
                                </p:cTn>
                              </p:par>
                              <p:par>
                                <p:cTn id="95" presetID="10" presetClass="entr" presetSubtype="0" fill="hold" grpId="1" nodeType="withEffect">
                                  <p:stCondLst>
                                    <p:cond delay="0"/>
                                  </p:stCondLst>
                                  <p:childTnLst>
                                    <p:set>
                                      <p:cBhvr>
                                        <p:cTn id="96" dur="1" fill="hold">
                                          <p:stCondLst>
                                            <p:cond delay="0"/>
                                          </p:stCondLst>
                                        </p:cTn>
                                        <p:tgtEl>
                                          <p:spTgt spid="45"/>
                                        </p:tgtEl>
                                        <p:attrNameLst>
                                          <p:attrName>style.visibility</p:attrName>
                                        </p:attrNameLst>
                                      </p:cBhvr>
                                      <p:to>
                                        <p:strVal val="visible"/>
                                      </p:to>
                                    </p:set>
                                    <p:animEffect transition="in" filter="fade">
                                      <p:cBhvr>
                                        <p:cTn id="97" dur="500"/>
                                        <p:tgtEl>
                                          <p:spTgt spid="45"/>
                                        </p:tgtEl>
                                      </p:cBhvr>
                                    </p:animEffect>
                                  </p:childTnLst>
                                </p:cTn>
                              </p:par>
                              <p:par>
                                <p:cTn id="98" presetID="10" presetClass="entr" presetSubtype="0" fill="hold" grpId="1" nodeType="withEffect">
                                  <p:stCondLst>
                                    <p:cond delay="0"/>
                                  </p:stCondLst>
                                  <p:childTnLst>
                                    <p:set>
                                      <p:cBhvr>
                                        <p:cTn id="99" dur="1" fill="hold">
                                          <p:stCondLst>
                                            <p:cond delay="0"/>
                                          </p:stCondLst>
                                        </p:cTn>
                                        <p:tgtEl>
                                          <p:spTgt spid="46"/>
                                        </p:tgtEl>
                                        <p:attrNameLst>
                                          <p:attrName>style.visibility</p:attrName>
                                        </p:attrNameLst>
                                      </p:cBhvr>
                                      <p:to>
                                        <p:strVal val="visible"/>
                                      </p:to>
                                    </p:set>
                                    <p:animEffect transition="in" filter="fade">
                                      <p:cBhvr>
                                        <p:cTn id="100" dur="500"/>
                                        <p:tgtEl>
                                          <p:spTgt spid="46"/>
                                        </p:tgtEl>
                                      </p:cBhvr>
                                    </p:animEffect>
                                  </p:childTnLst>
                                </p:cTn>
                              </p:par>
                              <p:par>
                                <p:cTn id="101" presetID="10" presetClass="entr" presetSubtype="0" fill="hold" nodeType="withEffect">
                                  <p:stCondLst>
                                    <p:cond delay="0"/>
                                  </p:stCondLst>
                                  <p:childTnLst>
                                    <p:set>
                                      <p:cBhvr>
                                        <p:cTn id="102" dur="1" fill="hold">
                                          <p:stCondLst>
                                            <p:cond delay="0"/>
                                          </p:stCondLst>
                                        </p:cTn>
                                        <p:tgtEl>
                                          <p:spTgt spid="22"/>
                                        </p:tgtEl>
                                        <p:attrNameLst>
                                          <p:attrName>style.visibility</p:attrName>
                                        </p:attrNameLst>
                                      </p:cBhvr>
                                      <p:to>
                                        <p:strVal val="visible"/>
                                      </p:to>
                                    </p:set>
                                    <p:animEffect transition="in" filter="fade">
                                      <p:cBhvr>
                                        <p:cTn id="103" dur="500"/>
                                        <p:tgtEl>
                                          <p:spTgt spid="22"/>
                                        </p:tgtEl>
                                      </p:cBhvr>
                                    </p:animEffect>
                                  </p:childTnLst>
                                </p:cTn>
                              </p:par>
                              <p:par>
                                <p:cTn id="104" presetID="10" presetClass="entr" presetSubtype="0" fill="hold" grpId="1" nodeType="withEffect">
                                  <p:stCondLst>
                                    <p:cond delay="0"/>
                                  </p:stCondLst>
                                  <p:childTnLst>
                                    <p:set>
                                      <p:cBhvr>
                                        <p:cTn id="105" dur="1" fill="hold">
                                          <p:stCondLst>
                                            <p:cond delay="0"/>
                                          </p:stCondLst>
                                        </p:cTn>
                                        <p:tgtEl>
                                          <p:spTgt spid="48"/>
                                        </p:tgtEl>
                                        <p:attrNameLst>
                                          <p:attrName>style.visibility</p:attrName>
                                        </p:attrNameLst>
                                      </p:cBhvr>
                                      <p:to>
                                        <p:strVal val="visible"/>
                                      </p:to>
                                    </p:set>
                                    <p:animEffect transition="in" filter="fade">
                                      <p:cBhvr>
                                        <p:cTn id="106" dur="500"/>
                                        <p:tgtEl>
                                          <p:spTgt spid="48"/>
                                        </p:tgtEl>
                                      </p:cBhvr>
                                    </p:animEffect>
                                  </p:childTnLst>
                                </p:cTn>
                              </p:par>
                              <p:par>
                                <p:cTn id="107" presetID="10" presetClass="entr" presetSubtype="0" fill="hold" grpId="1" nodeType="withEffect">
                                  <p:stCondLst>
                                    <p:cond delay="0"/>
                                  </p:stCondLst>
                                  <p:childTnLst>
                                    <p:set>
                                      <p:cBhvr>
                                        <p:cTn id="108" dur="1" fill="hold">
                                          <p:stCondLst>
                                            <p:cond delay="0"/>
                                          </p:stCondLst>
                                        </p:cTn>
                                        <p:tgtEl>
                                          <p:spTgt spid="49"/>
                                        </p:tgtEl>
                                        <p:attrNameLst>
                                          <p:attrName>style.visibility</p:attrName>
                                        </p:attrNameLst>
                                      </p:cBhvr>
                                      <p:to>
                                        <p:strVal val="visible"/>
                                      </p:to>
                                    </p:set>
                                    <p:animEffect transition="in" filter="fade">
                                      <p:cBhvr>
                                        <p:cTn id="109" dur="500"/>
                                        <p:tgtEl>
                                          <p:spTgt spid="49"/>
                                        </p:tgtEl>
                                      </p:cBhvr>
                                    </p:animEffect>
                                  </p:childTnLst>
                                </p:cTn>
                              </p:par>
                              <p:par>
                                <p:cTn id="110" presetID="10" presetClass="entr" presetSubtype="0" fill="hold" grpId="1" nodeType="withEffect">
                                  <p:stCondLst>
                                    <p:cond delay="0"/>
                                  </p:stCondLst>
                                  <p:childTnLst>
                                    <p:set>
                                      <p:cBhvr>
                                        <p:cTn id="111" dur="1" fill="hold">
                                          <p:stCondLst>
                                            <p:cond delay="0"/>
                                          </p:stCondLst>
                                        </p:cTn>
                                        <p:tgtEl>
                                          <p:spTgt spid="50"/>
                                        </p:tgtEl>
                                        <p:attrNameLst>
                                          <p:attrName>style.visibility</p:attrName>
                                        </p:attrNameLst>
                                      </p:cBhvr>
                                      <p:to>
                                        <p:strVal val="visible"/>
                                      </p:to>
                                    </p:set>
                                    <p:animEffect transition="in" filter="fade">
                                      <p:cBhvr>
                                        <p:cTn id="112" dur="500"/>
                                        <p:tgtEl>
                                          <p:spTgt spid="50"/>
                                        </p:tgtEl>
                                      </p:cBhvr>
                                    </p:animEffect>
                                  </p:childTnLst>
                                </p:cTn>
                              </p:par>
                              <p:par>
                                <p:cTn id="113" presetID="10" presetClass="entr" presetSubtype="0" fill="hold" grpId="0" nodeType="withEffect">
                                  <p:stCondLst>
                                    <p:cond delay="0"/>
                                  </p:stCondLst>
                                  <p:childTnLst>
                                    <p:set>
                                      <p:cBhvr>
                                        <p:cTn id="114" dur="1" fill="hold">
                                          <p:stCondLst>
                                            <p:cond delay="0"/>
                                          </p:stCondLst>
                                        </p:cTn>
                                        <p:tgtEl>
                                          <p:spTgt spid="23"/>
                                        </p:tgtEl>
                                        <p:attrNameLst>
                                          <p:attrName>style.visibility</p:attrName>
                                        </p:attrNameLst>
                                      </p:cBhvr>
                                      <p:to>
                                        <p:strVal val="visible"/>
                                      </p:to>
                                    </p:set>
                                    <p:animEffect transition="in" filter="fade">
                                      <p:cBhvr>
                                        <p:cTn id="115" dur="500"/>
                                        <p:tgtEl>
                                          <p:spTgt spid="23"/>
                                        </p:tgtEl>
                                      </p:cBhvr>
                                    </p:animEffect>
                                  </p:childTnLst>
                                </p:cTn>
                              </p:par>
                              <p:par>
                                <p:cTn id="116" presetID="10" presetClass="entr" presetSubtype="0" fill="hold" grpId="0" nodeType="withEffect">
                                  <p:stCondLst>
                                    <p:cond delay="0"/>
                                  </p:stCondLst>
                                  <p:childTnLst>
                                    <p:set>
                                      <p:cBhvr>
                                        <p:cTn id="117" dur="1" fill="hold">
                                          <p:stCondLst>
                                            <p:cond delay="0"/>
                                          </p:stCondLst>
                                        </p:cTn>
                                        <p:tgtEl>
                                          <p:spTgt spid="24"/>
                                        </p:tgtEl>
                                        <p:attrNameLst>
                                          <p:attrName>style.visibility</p:attrName>
                                        </p:attrNameLst>
                                      </p:cBhvr>
                                      <p:to>
                                        <p:strVal val="visible"/>
                                      </p:to>
                                    </p:set>
                                    <p:animEffect transition="in" filter="fade">
                                      <p:cBhvr>
                                        <p:cTn id="118" dur="500"/>
                                        <p:tgtEl>
                                          <p:spTgt spid="24"/>
                                        </p:tgtEl>
                                      </p:cBhvr>
                                    </p:animEffect>
                                  </p:childTnLst>
                                </p:cTn>
                              </p:par>
                              <p:par>
                                <p:cTn id="119" presetID="10" presetClass="entr" presetSubtype="0" fill="hold" grpId="0" nodeType="withEffect">
                                  <p:stCondLst>
                                    <p:cond delay="0"/>
                                  </p:stCondLst>
                                  <p:childTnLst>
                                    <p:set>
                                      <p:cBhvr>
                                        <p:cTn id="120" dur="1" fill="hold">
                                          <p:stCondLst>
                                            <p:cond delay="0"/>
                                          </p:stCondLst>
                                        </p:cTn>
                                        <p:tgtEl>
                                          <p:spTgt spid="33"/>
                                        </p:tgtEl>
                                        <p:attrNameLst>
                                          <p:attrName>style.visibility</p:attrName>
                                        </p:attrNameLst>
                                      </p:cBhvr>
                                      <p:to>
                                        <p:strVal val="visible"/>
                                      </p:to>
                                    </p:set>
                                    <p:animEffect transition="in" filter="fade">
                                      <p:cBhvr>
                                        <p:cTn id="121" dur="500"/>
                                        <p:tgtEl>
                                          <p:spTgt spid="33"/>
                                        </p:tgtEl>
                                      </p:cBhvr>
                                    </p:animEffect>
                                  </p:childTnLst>
                                </p:cTn>
                              </p:par>
                              <p:par>
                                <p:cTn id="122" presetID="10" presetClass="entr" presetSubtype="0" fill="hold" grpId="0" nodeType="withEffect">
                                  <p:stCondLst>
                                    <p:cond delay="0"/>
                                  </p:stCondLst>
                                  <p:childTnLst>
                                    <p:set>
                                      <p:cBhvr>
                                        <p:cTn id="123" dur="1" fill="hold">
                                          <p:stCondLst>
                                            <p:cond delay="0"/>
                                          </p:stCondLst>
                                        </p:cTn>
                                        <p:tgtEl>
                                          <p:spTgt spid="44"/>
                                        </p:tgtEl>
                                        <p:attrNameLst>
                                          <p:attrName>style.visibility</p:attrName>
                                        </p:attrNameLst>
                                      </p:cBhvr>
                                      <p:to>
                                        <p:strVal val="visible"/>
                                      </p:to>
                                    </p:set>
                                    <p:animEffect transition="in" filter="fade">
                                      <p:cBhvr>
                                        <p:cTn id="124" dur="500"/>
                                        <p:tgtEl>
                                          <p:spTgt spid="44"/>
                                        </p:tgtEl>
                                      </p:cBhvr>
                                    </p:animEffect>
                                  </p:childTnLst>
                                </p:cTn>
                              </p:par>
                              <p:par>
                                <p:cTn id="125" presetID="10" presetClass="entr" presetSubtype="0" fill="hold" grpId="0" nodeType="withEffect">
                                  <p:stCondLst>
                                    <p:cond delay="0"/>
                                  </p:stCondLst>
                                  <p:childTnLst>
                                    <p:set>
                                      <p:cBhvr>
                                        <p:cTn id="126" dur="1" fill="hold">
                                          <p:stCondLst>
                                            <p:cond delay="0"/>
                                          </p:stCondLst>
                                        </p:cTn>
                                        <p:tgtEl>
                                          <p:spTgt spid="47"/>
                                        </p:tgtEl>
                                        <p:attrNameLst>
                                          <p:attrName>style.visibility</p:attrName>
                                        </p:attrNameLst>
                                      </p:cBhvr>
                                      <p:to>
                                        <p:strVal val="visible"/>
                                      </p:to>
                                    </p:set>
                                    <p:animEffect transition="in" filter="fade">
                                      <p:cBhvr>
                                        <p:cTn id="127" dur="500"/>
                                        <p:tgtEl>
                                          <p:spTgt spid="47"/>
                                        </p:tgtEl>
                                      </p:cBhvr>
                                    </p:animEffect>
                                  </p:childTnLst>
                                </p:cTn>
                              </p:par>
                              <p:par>
                                <p:cTn id="128" presetID="10" presetClass="entr" presetSubtype="0" fill="hold" grpId="0" nodeType="withEffect">
                                  <p:stCondLst>
                                    <p:cond delay="0"/>
                                  </p:stCondLst>
                                  <p:childTnLst>
                                    <p:set>
                                      <p:cBhvr>
                                        <p:cTn id="129" dur="1" fill="hold">
                                          <p:stCondLst>
                                            <p:cond delay="0"/>
                                          </p:stCondLst>
                                        </p:cTn>
                                        <p:tgtEl>
                                          <p:spTgt spid="34"/>
                                        </p:tgtEl>
                                        <p:attrNameLst>
                                          <p:attrName>style.visibility</p:attrName>
                                        </p:attrNameLst>
                                      </p:cBhvr>
                                      <p:to>
                                        <p:strVal val="visible"/>
                                      </p:to>
                                    </p:set>
                                    <p:animEffect transition="in" filter="fade">
                                      <p:cBhvr>
                                        <p:cTn id="130" dur="500"/>
                                        <p:tgtEl>
                                          <p:spTgt spid="34"/>
                                        </p:tgtEl>
                                      </p:cBhvr>
                                    </p:animEffect>
                                  </p:childTnLst>
                                </p:cTn>
                              </p:par>
                              <p:par>
                                <p:cTn id="131" presetID="10" presetClass="entr" presetSubtype="0" fill="hold" grpId="1" nodeType="withEffect">
                                  <p:stCondLst>
                                    <p:cond delay="0"/>
                                  </p:stCondLst>
                                  <p:childTnLst>
                                    <p:set>
                                      <p:cBhvr>
                                        <p:cTn id="132" dur="1" fill="hold">
                                          <p:stCondLst>
                                            <p:cond delay="0"/>
                                          </p:stCondLst>
                                        </p:cTn>
                                        <p:tgtEl>
                                          <p:spTgt spid="51"/>
                                        </p:tgtEl>
                                        <p:attrNameLst>
                                          <p:attrName>style.visibility</p:attrName>
                                        </p:attrNameLst>
                                      </p:cBhvr>
                                      <p:to>
                                        <p:strVal val="visible"/>
                                      </p:to>
                                    </p:set>
                                    <p:animEffect transition="in" filter="fade">
                                      <p:cBhvr>
                                        <p:cTn id="133" dur="500"/>
                                        <p:tgtEl>
                                          <p:spTgt spid="51"/>
                                        </p:tgtEl>
                                      </p:cBhvr>
                                    </p:animEffect>
                                  </p:childTnLst>
                                </p:cTn>
                              </p:par>
                              <p:par>
                                <p:cTn id="134" presetID="10" presetClass="entr" presetSubtype="0" fill="hold" grpId="0" nodeType="withEffect">
                                  <p:stCondLst>
                                    <p:cond delay="0"/>
                                  </p:stCondLst>
                                  <p:childTnLst>
                                    <p:set>
                                      <p:cBhvr>
                                        <p:cTn id="135" dur="1" fill="hold">
                                          <p:stCondLst>
                                            <p:cond delay="0"/>
                                          </p:stCondLst>
                                        </p:cTn>
                                        <p:tgtEl>
                                          <p:spTgt spid="53"/>
                                        </p:tgtEl>
                                        <p:attrNameLst>
                                          <p:attrName>style.visibility</p:attrName>
                                        </p:attrNameLst>
                                      </p:cBhvr>
                                      <p:to>
                                        <p:strVal val="visible"/>
                                      </p:to>
                                    </p:set>
                                    <p:animEffect transition="in" filter="fade">
                                      <p:cBhvr>
                                        <p:cTn id="136" dur="500"/>
                                        <p:tgtEl>
                                          <p:spTgt spid="53"/>
                                        </p:tgtEl>
                                      </p:cBhvr>
                                    </p:animEffect>
                                  </p:childTnLst>
                                </p:cTn>
                              </p:par>
                              <p:par>
                                <p:cTn id="137" presetID="10" presetClass="entr" presetSubtype="0" fill="hold" nodeType="withEffect">
                                  <p:stCondLst>
                                    <p:cond delay="0"/>
                                  </p:stCondLst>
                                  <p:childTnLst>
                                    <p:set>
                                      <p:cBhvr>
                                        <p:cTn id="138" dur="1" fill="hold">
                                          <p:stCondLst>
                                            <p:cond delay="0"/>
                                          </p:stCondLst>
                                        </p:cTn>
                                        <p:tgtEl>
                                          <p:spTgt spid="32"/>
                                        </p:tgtEl>
                                        <p:attrNameLst>
                                          <p:attrName>style.visibility</p:attrName>
                                        </p:attrNameLst>
                                      </p:cBhvr>
                                      <p:to>
                                        <p:strVal val="visible"/>
                                      </p:to>
                                    </p:set>
                                    <p:animEffect transition="in" filter="fade">
                                      <p:cBhvr>
                                        <p:cTn id="139" dur="500"/>
                                        <p:tgtEl>
                                          <p:spTgt spid="32"/>
                                        </p:tgtEl>
                                      </p:cBhvr>
                                    </p:animEffect>
                                  </p:childTnLst>
                                </p:cTn>
                              </p:par>
                            </p:childTnLst>
                          </p:cTn>
                        </p:par>
                      </p:childTnLst>
                    </p:cTn>
                  </p:par>
                  <p:par>
                    <p:cTn id="140" fill="hold">
                      <p:stCondLst>
                        <p:cond delay="indefinite"/>
                      </p:stCondLst>
                      <p:childTnLst>
                        <p:par>
                          <p:cTn id="141" fill="hold">
                            <p:stCondLst>
                              <p:cond delay="0"/>
                            </p:stCondLst>
                            <p:childTnLst>
                              <p:par>
                                <p:cTn id="142" presetID="3" presetClass="emph" presetSubtype="2" autoRev="1" fill="hold" grpId="0" nodeType="clickEffect">
                                  <p:stCondLst>
                                    <p:cond delay="0"/>
                                  </p:stCondLst>
                                  <p:childTnLst>
                                    <p:animClr clrSpc="rgb" dir="cw">
                                      <p:cBhvr override="childStyle">
                                        <p:cTn id="143" dur="1500" fill="hold"/>
                                        <p:tgtEl>
                                          <p:spTgt spid="43"/>
                                        </p:tgtEl>
                                        <p:attrNameLst>
                                          <p:attrName>style.color</p:attrName>
                                        </p:attrNameLst>
                                      </p:cBhvr>
                                      <p:to>
                                        <a:srgbClr val="FF3300"/>
                                      </p:to>
                                    </p:animClr>
                                  </p:childTnLst>
                                </p:cTn>
                              </p:par>
                              <p:par>
                                <p:cTn id="144" presetID="3" presetClass="emph" presetSubtype="2" autoRev="1" fill="hold" grpId="1" nodeType="withEffect">
                                  <p:stCondLst>
                                    <p:cond delay="0"/>
                                  </p:stCondLst>
                                  <p:childTnLst>
                                    <p:animClr clrSpc="rgb" dir="cw">
                                      <p:cBhvr override="childStyle">
                                        <p:cTn id="145" dur="1500" fill="hold"/>
                                        <p:tgtEl>
                                          <p:spTgt spid="44"/>
                                        </p:tgtEl>
                                        <p:attrNameLst>
                                          <p:attrName>style.color</p:attrName>
                                        </p:attrNameLst>
                                      </p:cBhvr>
                                      <p:to>
                                        <a:srgbClr val="FF3300"/>
                                      </p:to>
                                    </p:animClr>
                                  </p:childTnLst>
                                </p:cTn>
                              </p:par>
                              <p:par>
                                <p:cTn id="146" presetID="3" presetClass="emph" presetSubtype="2" autoRev="1" fill="hold" grpId="0" nodeType="withEffect">
                                  <p:stCondLst>
                                    <p:cond delay="0"/>
                                  </p:stCondLst>
                                  <p:childTnLst>
                                    <p:animClr clrSpc="rgb" dir="cw">
                                      <p:cBhvr override="childStyle">
                                        <p:cTn id="147" dur="1500" fill="hold"/>
                                        <p:tgtEl>
                                          <p:spTgt spid="45"/>
                                        </p:tgtEl>
                                        <p:attrNameLst>
                                          <p:attrName>style.color</p:attrName>
                                        </p:attrNameLst>
                                      </p:cBhvr>
                                      <p:to>
                                        <a:srgbClr val="FF3300"/>
                                      </p:to>
                                    </p:animClr>
                                  </p:childTnLst>
                                </p:cTn>
                              </p:par>
                              <p:par>
                                <p:cTn id="148" presetID="3" presetClass="emph" presetSubtype="2" autoRev="1" fill="hold" grpId="0" nodeType="withEffect">
                                  <p:stCondLst>
                                    <p:cond delay="0"/>
                                  </p:stCondLst>
                                  <p:childTnLst>
                                    <p:animClr clrSpc="rgb" dir="cw">
                                      <p:cBhvr override="childStyle">
                                        <p:cTn id="149" dur="1500" fill="hold"/>
                                        <p:tgtEl>
                                          <p:spTgt spid="46"/>
                                        </p:tgtEl>
                                        <p:attrNameLst>
                                          <p:attrName>style.color</p:attrName>
                                        </p:attrNameLst>
                                      </p:cBhvr>
                                      <p:to>
                                        <a:srgbClr val="FF3300"/>
                                      </p:to>
                                    </p:animClr>
                                  </p:childTnLst>
                                </p:cTn>
                              </p:par>
                              <p:par>
                                <p:cTn id="150" presetID="3" presetClass="emph" presetSubtype="2" autoRev="1" fill="hold" grpId="1" nodeType="withEffect">
                                  <p:stCondLst>
                                    <p:cond delay="0"/>
                                  </p:stCondLst>
                                  <p:childTnLst>
                                    <p:animClr clrSpc="rgb" dir="cw">
                                      <p:cBhvr override="childStyle">
                                        <p:cTn id="151" dur="1500" fill="hold"/>
                                        <p:tgtEl>
                                          <p:spTgt spid="33"/>
                                        </p:tgtEl>
                                        <p:attrNameLst>
                                          <p:attrName>style.color</p:attrName>
                                        </p:attrNameLst>
                                      </p:cBhvr>
                                      <p:to>
                                        <a:srgbClr val="FF3300"/>
                                      </p:to>
                                    </p:animClr>
                                  </p:childTnLst>
                                </p:cTn>
                              </p:par>
                            </p:childTnLst>
                          </p:cTn>
                        </p:par>
                      </p:childTnLst>
                    </p:cTn>
                  </p:par>
                  <p:par>
                    <p:cTn id="152" fill="hold">
                      <p:stCondLst>
                        <p:cond delay="indefinite"/>
                      </p:stCondLst>
                      <p:childTnLst>
                        <p:par>
                          <p:cTn id="153" fill="hold">
                            <p:stCondLst>
                              <p:cond delay="0"/>
                            </p:stCondLst>
                            <p:childTnLst>
                              <p:par>
                                <p:cTn id="154" presetID="3" presetClass="emph" presetSubtype="2" autoRev="1" fill="hold" grpId="1" nodeType="clickEffect">
                                  <p:stCondLst>
                                    <p:cond delay="0"/>
                                  </p:stCondLst>
                                  <p:childTnLst>
                                    <p:animClr clrSpc="rgb" dir="cw">
                                      <p:cBhvr override="childStyle">
                                        <p:cTn id="155" dur="1500" fill="hold"/>
                                        <p:tgtEl>
                                          <p:spTgt spid="47"/>
                                        </p:tgtEl>
                                        <p:attrNameLst>
                                          <p:attrName>style.color</p:attrName>
                                        </p:attrNameLst>
                                      </p:cBhvr>
                                      <p:to>
                                        <a:srgbClr val="FF3300"/>
                                      </p:to>
                                    </p:animClr>
                                  </p:childTnLst>
                                </p:cTn>
                              </p:par>
                              <p:par>
                                <p:cTn id="156" presetID="3" presetClass="emph" presetSubtype="2" autoRev="1" fill="hold" grpId="0" nodeType="withEffect">
                                  <p:stCondLst>
                                    <p:cond delay="0"/>
                                  </p:stCondLst>
                                  <p:childTnLst>
                                    <p:animClr clrSpc="rgb" dir="cw">
                                      <p:cBhvr override="childStyle">
                                        <p:cTn id="157" dur="1500" fill="hold"/>
                                        <p:tgtEl>
                                          <p:spTgt spid="48"/>
                                        </p:tgtEl>
                                        <p:attrNameLst>
                                          <p:attrName>style.color</p:attrName>
                                        </p:attrNameLst>
                                      </p:cBhvr>
                                      <p:to>
                                        <a:srgbClr val="FF3300"/>
                                      </p:to>
                                    </p:animClr>
                                  </p:childTnLst>
                                </p:cTn>
                              </p:par>
                              <p:par>
                                <p:cTn id="158" presetID="3" presetClass="emph" presetSubtype="2" autoRev="1" fill="hold" grpId="0" nodeType="withEffect">
                                  <p:stCondLst>
                                    <p:cond delay="0"/>
                                  </p:stCondLst>
                                  <p:childTnLst>
                                    <p:animClr clrSpc="rgb" dir="cw">
                                      <p:cBhvr override="childStyle">
                                        <p:cTn id="159" dur="1500" fill="hold"/>
                                        <p:tgtEl>
                                          <p:spTgt spid="49"/>
                                        </p:tgtEl>
                                        <p:attrNameLst>
                                          <p:attrName>style.color</p:attrName>
                                        </p:attrNameLst>
                                      </p:cBhvr>
                                      <p:to>
                                        <a:srgbClr val="FF3300"/>
                                      </p:to>
                                    </p:animClr>
                                  </p:childTnLst>
                                </p:cTn>
                              </p:par>
                              <p:par>
                                <p:cTn id="160" presetID="3" presetClass="emph" presetSubtype="2" autoRev="1" fill="hold" grpId="0" nodeType="withEffect">
                                  <p:stCondLst>
                                    <p:cond delay="0"/>
                                  </p:stCondLst>
                                  <p:childTnLst>
                                    <p:animClr clrSpc="rgb" dir="cw">
                                      <p:cBhvr override="childStyle">
                                        <p:cTn id="161" dur="1500" fill="hold"/>
                                        <p:tgtEl>
                                          <p:spTgt spid="50"/>
                                        </p:tgtEl>
                                        <p:attrNameLst>
                                          <p:attrName>style.color</p:attrName>
                                        </p:attrNameLst>
                                      </p:cBhvr>
                                      <p:to>
                                        <a:srgbClr val="FF3300"/>
                                      </p:to>
                                    </p:animClr>
                                  </p:childTnLst>
                                </p:cTn>
                              </p:par>
                              <p:par>
                                <p:cTn id="162" presetID="3" presetClass="emph" presetSubtype="2" autoRev="1" fill="hold" grpId="0" nodeType="withEffect">
                                  <p:stCondLst>
                                    <p:cond delay="0"/>
                                  </p:stCondLst>
                                  <p:childTnLst>
                                    <p:animClr clrSpc="rgb" dir="cw">
                                      <p:cBhvr override="childStyle">
                                        <p:cTn id="163" dur="1500" fill="hold"/>
                                        <p:tgtEl>
                                          <p:spTgt spid="51"/>
                                        </p:tgtEl>
                                        <p:attrNameLst>
                                          <p:attrName>style.color</p:attrName>
                                        </p:attrNameLst>
                                      </p:cBhvr>
                                      <p:to>
                                        <a:srgbClr val="FF3300"/>
                                      </p:to>
                                    </p:animClr>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2" grpId="1"/>
      <p:bldP spid="12" grpId="2"/>
      <p:bldP spid="13" grpId="0"/>
      <p:bldP spid="13" grpId="1"/>
      <p:bldP spid="13" grpId="2"/>
      <p:bldP spid="15" grpId="0"/>
      <p:bldP spid="15" grpId="1"/>
      <p:bldP spid="16" grpId="0"/>
      <p:bldP spid="16" grpId="1"/>
      <p:bldP spid="23" grpId="0"/>
      <p:bldP spid="24" grpId="0"/>
      <p:bldP spid="33" grpId="0"/>
      <p:bldP spid="33" grpId="1"/>
      <p:bldP spid="43" grpId="0"/>
      <p:bldP spid="43" grpId="1"/>
      <p:bldP spid="44" grpId="0"/>
      <p:bldP spid="44" grpId="1"/>
      <p:bldP spid="45" grpId="0"/>
      <p:bldP spid="45" grpId="1"/>
      <p:bldP spid="46" grpId="0"/>
      <p:bldP spid="46" grpId="1"/>
      <p:bldP spid="47" grpId="0"/>
      <p:bldP spid="47" grpId="1"/>
      <p:bldP spid="48" grpId="0"/>
      <p:bldP spid="48" grpId="1"/>
      <p:bldP spid="49" grpId="0"/>
      <p:bldP spid="49" grpId="1"/>
      <p:bldP spid="50" grpId="0"/>
      <p:bldP spid="50" grpId="1"/>
      <p:bldP spid="51" grpId="0"/>
      <p:bldP spid="51" grpId="1"/>
      <p:bldP spid="53" grpId="0"/>
      <p:bldP spid="34" grpId="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Text Placeholder 1">
            <a:extLst>
              <a:ext uri="{FF2B5EF4-FFF2-40B4-BE49-F238E27FC236}">
                <a16:creationId xmlns:a16="http://schemas.microsoft.com/office/drawing/2014/main" id="{1A02F0FE-B64A-4D0E-BFF8-533CB86E2521}"/>
              </a:ext>
            </a:extLst>
          </p:cNvPr>
          <p:cNvSpPr>
            <a:spLocks noGrp="1" noChangeArrowheads="1"/>
          </p:cNvSpPr>
          <p:nvPr>
            <p:ph type="body" sz="quarter" idx="11"/>
          </p:nvPr>
        </p:nvSpPr>
        <p:spPr>
          <a:xfrm>
            <a:off x="0" y="-12700"/>
            <a:ext cx="12192000" cy="630238"/>
          </a:xfrm>
        </p:spPr>
        <p:txBody>
          <a:bodyPr/>
          <a:lstStyle/>
          <a:p>
            <a:pPr marL="0" indent="0">
              <a:tabLst>
                <a:tab pos="2243138" algn="l"/>
              </a:tabLst>
            </a:pPr>
            <a:r>
              <a:rPr lang="en-GB" altLang="en-US">
                <a:latin typeface="Myriad Pro" panose="020B0503030403020204" pitchFamily="34" charset="0"/>
                <a:ea typeface="Myriad Pro" panose="020B0503030403020204" pitchFamily="34" charset="0"/>
                <a:cs typeface="Myriad Pro" panose="020B0503030403020204" pitchFamily="34" charset="0"/>
              </a:rPr>
              <a:t>2.2 Multiplication: equal groups</a:t>
            </a:r>
            <a:r>
              <a:rPr lang="en-US" altLang="en-US">
                <a:latin typeface="Myriad Pro" panose="020B0503030403020204" pitchFamily="34" charset="0"/>
                <a:ea typeface="Myriad Pro" panose="020B0503030403020204" pitchFamily="34" charset="0"/>
                <a:cs typeface="Myriad Pro" panose="020B0503030403020204" pitchFamily="34" charset="0"/>
              </a:rPr>
              <a:t>   </a:t>
            </a:r>
            <a:r>
              <a:rPr lang="en-US" altLang="en-US">
                <a:solidFill>
                  <a:srgbClr val="00628C"/>
                </a:solidFill>
                <a:latin typeface="Myriad Pro" panose="020B0503030403020204" pitchFamily="34" charset="0"/>
                <a:ea typeface="Myriad Pro" panose="020B0503030403020204" pitchFamily="34" charset="0"/>
                <a:cs typeface="Myriad Pro" panose="020B0503030403020204" pitchFamily="34" charset="0"/>
              </a:rPr>
              <a:t>Step 5:3</a:t>
            </a:r>
          </a:p>
        </p:txBody>
      </p:sp>
      <p:pic>
        <p:nvPicPr>
          <p:cNvPr id="115715" name="Picture 3">
            <a:extLst>
              <a:ext uri="{FF2B5EF4-FFF2-40B4-BE49-F238E27FC236}">
                <a16:creationId xmlns:a16="http://schemas.microsoft.com/office/drawing/2014/main" id="{79AFF8EF-42FE-4C76-853F-0C2B2277C4F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59150" y="1060450"/>
            <a:ext cx="2243138" cy="935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5716" name="Picture 5">
            <a:extLst>
              <a:ext uri="{FF2B5EF4-FFF2-40B4-BE49-F238E27FC236}">
                <a16:creationId xmlns:a16="http://schemas.microsoft.com/office/drawing/2014/main" id="{C8F69737-3D9D-4C3A-81B4-8F2F4F1E286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52800" y="2533651"/>
            <a:ext cx="2241550"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5717" name="Picture 7">
            <a:extLst>
              <a:ext uri="{FF2B5EF4-FFF2-40B4-BE49-F238E27FC236}">
                <a16:creationId xmlns:a16="http://schemas.microsoft.com/office/drawing/2014/main" id="{C7D3FA49-6C0D-4651-8829-9D5C205B0C9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359150" y="3589339"/>
            <a:ext cx="2243138" cy="935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5718" name="Picture 9">
            <a:extLst>
              <a:ext uri="{FF2B5EF4-FFF2-40B4-BE49-F238E27FC236}">
                <a16:creationId xmlns:a16="http://schemas.microsoft.com/office/drawing/2014/main" id="{BFAB25CA-6AAC-4F50-A6E6-BB8BF82FC444}"/>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352800" y="5060950"/>
            <a:ext cx="2241550" cy="935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5719" name="TextBox 10">
            <a:extLst>
              <a:ext uri="{FF2B5EF4-FFF2-40B4-BE49-F238E27FC236}">
                <a16:creationId xmlns:a16="http://schemas.microsoft.com/office/drawing/2014/main" id="{D4DECD45-E4F4-4AF9-A0B6-4333593FB38A}"/>
              </a:ext>
            </a:extLst>
          </p:cNvPr>
          <p:cNvSpPr txBox="1">
            <a:spLocks noChangeArrowheads="1"/>
          </p:cNvSpPr>
          <p:nvPr/>
        </p:nvSpPr>
        <p:spPr bwMode="auto">
          <a:xfrm>
            <a:off x="7926389" y="1412876"/>
            <a:ext cx="1235075" cy="461963"/>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algn="ctr" fontAlgn="base">
              <a:spcAft>
                <a:spcPct val="0"/>
              </a:spcAft>
              <a:buClr>
                <a:srgbClr val="82CBDD"/>
              </a:buClr>
              <a:buNone/>
            </a:pPr>
            <a:r>
              <a:rPr lang="en-GB" altLang="en-US" sz="2400">
                <a:solidFill>
                  <a:srgbClr val="000000"/>
                </a:solidFill>
                <a:latin typeface="Myriad Pro" panose="020B0503030403020204" pitchFamily="34" charset="0"/>
              </a:rPr>
              <a:t>4 </a:t>
            </a:r>
            <a:r>
              <a:rPr lang="en-GB" altLang="en-US" sz="2400">
                <a:solidFill>
                  <a:srgbClr val="000000"/>
                </a:solidFill>
                <a:latin typeface="Myriad Pro" panose="020B0503030403020204" pitchFamily="34" charset="0"/>
                <a:ea typeface="Myriad Pro Semibold"/>
                <a:cs typeface="Myriad Pro Semibold"/>
              </a:rPr>
              <a:t>×</a:t>
            </a:r>
            <a:r>
              <a:rPr lang="en-GB" altLang="en-US" sz="2400">
                <a:solidFill>
                  <a:srgbClr val="000000"/>
                </a:solidFill>
                <a:latin typeface="Myriad Pro" panose="020B0503030403020204" pitchFamily="34" charset="0"/>
              </a:rPr>
              <a:t> 1</a:t>
            </a:r>
            <a:endParaRPr lang="en-GB" altLang="en-US" sz="2400">
              <a:solidFill>
                <a:srgbClr val="000000"/>
              </a:solidFill>
              <a:latin typeface="Myriad Pro" panose="020B0503030403020204" pitchFamily="34" charset="0"/>
              <a:ea typeface="Myriad Pro Semibold"/>
              <a:cs typeface="Myriad Pro Semibold"/>
            </a:endParaRPr>
          </a:p>
        </p:txBody>
      </p:sp>
      <p:sp>
        <p:nvSpPr>
          <p:cNvPr id="115720" name="TextBox 11">
            <a:extLst>
              <a:ext uri="{FF2B5EF4-FFF2-40B4-BE49-F238E27FC236}">
                <a16:creationId xmlns:a16="http://schemas.microsoft.com/office/drawing/2014/main" id="{FB533148-A4E4-4831-A91B-04F5E39B9FD0}"/>
              </a:ext>
            </a:extLst>
          </p:cNvPr>
          <p:cNvSpPr txBox="1">
            <a:spLocks noChangeArrowheads="1"/>
          </p:cNvSpPr>
          <p:nvPr/>
        </p:nvSpPr>
        <p:spPr bwMode="auto">
          <a:xfrm>
            <a:off x="7926389" y="2708276"/>
            <a:ext cx="1235075" cy="461963"/>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algn="ctr" fontAlgn="base">
              <a:spcAft>
                <a:spcPct val="0"/>
              </a:spcAft>
              <a:buClr>
                <a:srgbClr val="82CBDD"/>
              </a:buClr>
              <a:buNone/>
            </a:pPr>
            <a:r>
              <a:rPr lang="en-GB" altLang="en-US" sz="2400">
                <a:solidFill>
                  <a:srgbClr val="000000"/>
                </a:solidFill>
                <a:latin typeface="Myriad Pro" panose="020B0503030403020204" pitchFamily="34" charset="0"/>
              </a:rPr>
              <a:t>4 </a:t>
            </a:r>
            <a:r>
              <a:rPr lang="en-GB" altLang="en-US" sz="2400">
                <a:solidFill>
                  <a:srgbClr val="000000"/>
                </a:solidFill>
                <a:latin typeface="Myriad Pro" panose="020B0503030403020204" pitchFamily="34" charset="0"/>
                <a:ea typeface="Myriad Pro Semibold"/>
                <a:cs typeface="Myriad Pro Semibold"/>
              </a:rPr>
              <a:t>×</a:t>
            </a:r>
            <a:r>
              <a:rPr lang="en-GB" altLang="en-US" sz="2400">
                <a:solidFill>
                  <a:srgbClr val="000000"/>
                </a:solidFill>
                <a:latin typeface="Myriad Pro" panose="020B0503030403020204" pitchFamily="34" charset="0"/>
              </a:rPr>
              <a:t> 3</a:t>
            </a:r>
            <a:endParaRPr lang="en-GB" altLang="en-US" sz="2400">
              <a:solidFill>
                <a:srgbClr val="000000"/>
              </a:solidFill>
              <a:latin typeface="Myriad Pro" panose="020B0503030403020204" pitchFamily="34" charset="0"/>
              <a:ea typeface="Myriad Pro Semibold"/>
              <a:cs typeface="Myriad Pro Semibold"/>
            </a:endParaRPr>
          </a:p>
        </p:txBody>
      </p:sp>
      <p:sp>
        <p:nvSpPr>
          <p:cNvPr id="115721" name="TextBox 12">
            <a:extLst>
              <a:ext uri="{FF2B5EF4-FFF2-40B4-BE49-F238E27FC236}">
                <a16:creationId xmlns:a16="http://schemas.microsoft.com/office/drawing/2014/main" id="{4E52C2BF-7C70-4848-AF59-D6BC08E1AD88}"/>
              </a:ext>
            </a:extLst>
          </p:cNvPr>
          <p:cNvSpPr txBox="1">
            <a:spLocks noChangeArrowheads="1"/>
          </p:cNvSpPr>
          <p:nvPr/>
        </p:nvSpPr>
        <p:spPr bwMode="auto">
          <a:xfrm>
            <a:off x="7937500" y="4003676"/>
            <a:ext cx="1233488" cy="46037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algn="ctr" fontAlgn="base">
              <a:spcAft>
                <a:spcPct val="0"/>
              </a:spcAft>
              <a:buClr>
                <a:srgbClr val="82CBDD"/>
              </a:buClr>
              <a:buNone/>
            </a:pPr>
            <a:r>
              <a:rPr lang="en-GB" altLang="en-US" sz="2400">
                <a:solidFill>
                  <a:srgbClr val="000000"/>
                </a:solidFill>
                <a:latin typeface="Myriad Pro" panose="020B0503030403020204" pitchFamily="34" charset="0"/>
              </a:rPr>
              <a:t>4 </a:t>
            </a:r>
            <a:r>
              <a:rPr lang="en-GB" altLang="en-US" sz="2400">
                <a:solidFill>
                  <a:srgbClr val="000000"/>
                </a:solidFill>
                <a:latin typeface="Myriad Pro" panose="020B0503030403020204" pitchFamily="34" charset="0"/>
                <a:ea typeface="Myriad Pro Semibold"/>
                <a:cs typeface="Myriad Pro Semibold"/>
              </a:rPr>
              <a:t>×</a:t>
            </a:r>
            <a:r>
              <a:rPr lang="en-GB" altLang="en-US" sz="2400">
                <a:solidFill>
                  <a:srgbClr val="000000"/>
                </a:solidFill>
                <a:latin typeface="Myriad Pro" panose="020B0503030403020204" pitchFamily="34" charset="0"/>
              </a:rPr>
              <a:t> 0</a:t>
            </a:r>
            <a:endParaRPr lang="en-GB" altLang="en-US" sz="2400">
              <a:solidFill>
                <a:srgbClr val="000000"/>
              </a:solidFill>
              <a:latin typeface="Myriad Pro" panose="020B0503030403020204" pitchFamily="34" charset="0"/>
              <a:ea typeface="Myriad Pro Semibold"/>
              <a:cs typeface="Myriad Pro Semibold"/>
            </a:endParaRPr>
          </a:p>
        </p:txBody>
      </p:sp>
      <p:sp>
        <p:nvSpPr>
          <p:cNvPr id="115722" name="TextBox 13">
            <a:extLst>
              <a:ext uri="{FF2B5EF4-FFF2-40B4-BE49-F238E27FC236}">
                <a16:creationId xmlns:a16="http://schemas.microsoft.com/office/drawing/2014/main" id="{17D42C0C-35E8-4B2B-9226-66C3229A9EC9}"/>
              </a:ext>
            </a:extLst>
          </p:cNvPr>
          <p:cNvSpPr txBox="1">
            <a:spLocks noChangeArrowheads="1"/>
          </p:cNvSpPr>
          <p:nvPr/>
        </p:nvSpPr>
        <p:spPr bwMode="auto">
          <a:xfrm>
            <a:off x="7937500" y="5297488"/>
            <a:ext cx="1233488" cy="461962"/>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algn="ctr" fontAlgn="base">
              <a:spcAft>
                <a:spcPct val="0"/>
              </a:spcAft>
              <a:buClr>
                <a:srgbClr val="82CBDD"/>
              </a:buClr>
              <a:buNone/>
            </a:pPr>
            <a:r>
              <a:rPr lang="en-GB" altLang="en-US" sz="2400">
                <a:solidFill>
                  <a:srgbClr val="000000"/>
                </a:solidFill>
                <a:latin typeface="Myriad Pro" panose="020B0503030403020204" pitchFamily="34" charset="0"/>
              </a:rPr>
              <a:t>4 </a:t>
            </a:r>
            <a:r>
              <a:rPr lang="en-GB" altLang="en-US" sz="2400">
                <a:solidFill>
                  <a:srgbClr val="000000"/>
                </a:solidFill>
                <a:latin typeface="Myriad Pro" panose="020B0503030403020204" pitchFamily="34" charset="0"/>
                <a:ea typeface="Myriad Pro Semibold"/>
                <a:cs typeface="Myriad Pro Semibold"/>
              </a:rPr>
              <a:t>×</a:t>
            </a:r>
            <a:r>
              <a:rPr lang="en-GB" altLang="en-US" sz="2400">
                <a:solidFill>
                  <a:srgbClr val="000000"/>
                </a:solidFill>
                <a:latin typeface="Myriad Pro" panose="020B0503030403020204" pitchFamily="34" charset="0"/>
              </a:rPr>
              <a:t>2</a:t>
            </a:r>
            <a:endParaRPr lang="en-GB" altLang="en-US" sz="2400">
              <a:solidFill>
                <a:srgbClr val="000000"/>
              </a:solidFill>
              <a:latin typeface="Myriad Pro" panose="020B0503030403020204" pitchFamily="34" charset="0"/>
              <a:ea typeface="Myriad Pro Semibold"/>
              <a:cs typeface="Myriad Pro Semibold"/>
            </a:endParaRPr>
          </a:p>
        </p:txBody>
      </p:sp>
      <p:cxnSp>
        <p:nvCxnSpPr>
          <p:cNvPr id="15" name="Straight Connector 14">
            <a:extLst>
              <a:ext uri="{FF2B5EF4-FFF2-40B4-BE49-F238E27FC236}">
                <a16:creationId xmlns:a16="http://schemas.microsoft.com/office/drawing/2014/main" id="{B0B17189-3B5B-4795-8530-3917EB42ADD1}"/>
              </a:ext>
            </a:extLst>
          </p:cNvPr>
          <p:cNvCxnSpPr>
            <a:cxnSpLocks/>
            <a:stCxn id="115720" idx="1"/>
            <a:endCxn id="115715" idx="3"/>
          </p:cNvCxnSpPr>
          <p:nvPr/>
        </p:nvCxnSpPr>
        <p:spPr bwMode="auto">
          <a:xfrm flipH="1" flipV="1">
            <a:off x="5602288" y="1528763"/>
            <a:ext cx="2324100" cy="1409700"/>
          </a:xfrm>
          <a:prstGeom prst="line">
            <a:avLst/>
          </a:prstGeom>
          <a:ln w="12700" cap="flat" cmpd="sng" algn="ctr">
            <a:solidFill>
              <a:schemeClr val="tx1"/>
            </a:solidFill>
            <a:prstDash val="solid"/>
            <a:round/>
            <a:headEnd type="none" w="med" len="med"/>
            <a:tailEnd type="non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19" name="Straight Connector 18">
            <a:extLst>
              <a:ext uri="{FF2B5EF4-FFF2-40B4-BE49-F238E27FC236}">
                <a16:creationId xmlns:a16="http://schemas.microsoft.com/office/drawing/2014/main" id="{0C16A705-BCCD-4A68-8528-D2F6D8A27B06}"/>
              </a:ext>
            </a:extLst>
          </p:cNvPr>
          <p:cNvCxnSpPr>
            <a:cxnSpLocks/>
            <a:stCxn id="115721" idx="1"/>
            <a:endCxn id="115716" idx="3"/>
          </p:cNvCxnSpPr>
          <p:nvPr/>
        </p:nvCxnSpPr>
        <p:spPr bwMode="auto">
          <a:xfrm flipH="1" flipV="1">
            <a:off x="5594350" y="2792413"/>
            <a:ext cx="2343150" cy="1441450"/>
          </a:xfrm>
          <a:prstGeom prst="line">
            <a:avLst/>
          </a:prstGeom>
          <a:ln w="12700" cap="flat" cmpd="sng" algn="ctr">
            <a:solidFill>
              <a:schemeClr val="tx1"/>
            </a:solidFill>
            <a:prstDash val="solid"/>
            <a:round/>
            <a:headEnd type="none" w="med" len="med"/>
            <a:tailEnd type="non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22" name="Straight Connector 21">
            <a:extLst>
              <a:ext uri="{FF2B5EF4-FFF2-40B4-BE49-F238E27FC236}">
                <a16:creationId xmlns:a16="http://schemas.microsoft.com/office/drawing/2014/main" id="{5BD0DB04-627D-4B98-8F9F-5C5874E941B5}"/>
              </a:ext>
            </a:extLst>
          </p:cNvPr>
          <p:cNvCxnSpPr>
            <a:cxnSpLocks/>
            <a:stCxn id="115722" idx="1"/>
            <a:endCxn id="115717" idx="3"/>
          </p:cNvCxnSpPr>
          <p:nvPr/>
        </p:nvCxnSpPr>
        <p:spPr bwMode="auto">
          <a:xfrm flipH="1" flipV="1">
            <a:off x="5602288" y="4056063"/>
            <a:ext cx="2335212" cy="1473200"/>
          </a:xfrm>
          <a:prstGeom prst="line">
            <a:avLst/>
          </a:prstGeom>
          <a:ln w="12700" cap="flat" cmpd="sng" algn="ctr">
            <a:solidFill>
              <a:schemeClr val="tx1"/>
            </a:solidFill>
            <a:prstDash val="solid"/>
            <a:round/>
            <a:headEnd type="none" w="med" len="med"/>
            <a:tailEnd type="non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25" name="Straight Connector 24">
            <a:extLst>
              <a:ext uri="{FF2B5EF4-FFF2-40B4-BE49-F238E27FC236}">
                <a16:creationId xmlns:a16="http://schemas.microsoft.com/office/drawing/2014/main" id="{3B982F89-39E8-442F-8436-7E32D1C4EAA0}"/>
              </a:ext>
            </a:extLst>
          </p:cNvPr>
          <p:cNvCxnSpPr>
            <a:cxnSpLocks/>
            <a:stCxn id="115719" idx="1"/>
            <a:endCxn id="115718" idx="3"/>
          </p:cNvCxnSpPr>
          <p:nvPr/>
        </p:nvCxnSpPr>
        <p:spPr bwMode="auto">
          <a:xfrm flipH="1">
            <a:off x="5594350" y="1643063"/>
            <a:ext cx="2332038" cy="3886200"/>
          </a:xfrm>
          <a:prstGeom prst="line">
            <a:avLst/>
          </a:prstGeom>
          <a:ln w="12700" cap="flat" cmpd="sng" algn="ctr">
            <a:solidFill>
              <a:schemeClr val="tx1"/>
            </a:solidFill>
            <a:prstDash val="solid"/>
            <a:round/>
            <a:headEnd type="none" w="med" len="med"/>
            <a:tailEnd type="non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fade">
                                      <p:cBhvr>
                                        <p:cTn id="12" dur="500"/>
                                        <p:tgtEl>
                                          <p:spTgt spid="19"/>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nodeType="click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fade">
                                      <p:cBhvr>
                                        <p:cTn id="17" dur="500"/>
                                        <p:tgtEl>
                                          <p:spTgt spid="22"/>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0" presetClass="entr" presetSubtype="0" fill="hold" nodeType="clickEffect">
                                  <p:stCondLst>
                                    <p:cond delay="0"/>
                                  </p:stCondLst>
                                  <p:childTnLst>
                                    <p:set>
                                      <p:cBhvr>
                                        <p:cTn id="21" dur="1" fill="hold">
                                          <p:stCondLst>
                                            <p:cond delay="0"/>
                                          </p:stCondLst>
                                        </p:cTn>
                                        <p:tgtEl>
                                          <p:spTgt spid="25"/>
                                        </p:tgtEl>
                                        <p:attrNameLst>
                                          <p:attrName>style.visibility</p:attrName>
                                        </p:attrNameLst>
                                      </p:cBhvr>
                                      <p:to>
                                        <p:strVal val="visible"/>
                                      </p:to>
                                    </p:set>
                                    <p:animEffect transition="in" filter="fade">
                                      <p:cBhvr>
                                        <p:cTn id="22"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Text Placeholder 1">
            <a:extLst>
              <a:ext uri="{FF2B5EF4-FFF2-40B4-BE49-F238E27FC236}">
                <a16:creationId xmlns:a16="http://schemas.microsoft.com/office/drawing/2014/main" id="{563B628A-E684-41BC-A85F-D5EE4B6F1643}"/>
              </a:ext>
            </a:extLst>
          </p:cNvPr>
          <p:cNvSpPr>
            <a:spLocks noGrp="1" noChangeArrowheads="1"/>
          </p:cNvSpPr>
          <p:nvPr>
            <p:ph type="body" sz="quarter" idx="11"/>
          </p:nvPr>
        </p:nvSpPr>
        <p:spPr>
          <a:xfrm>
            <a:off x="0" y="0"/>
            <a:ext cx="12192000" cy="630238"/>
          </a:xfrm>
        </p:spPr>
        <p:txBody>
          <a:bodyPr/>
          <a:lstStyle/>
          <a:p>
            <a:pPr marL="0" indent="0">
              <a:tabLst>
                <a:tab pos="2243138" algn="l"/>
              </a:tabLst>
            </a:pPr>
            <a:r>
              <a:rPr lang="en-GB" altLang="en-US">
                <a:latin typeface="Myriad Pro" panose="020B0503030403020204" pitchFamily="34" charset="0"/>
                <a:ea typeface="Myriad Pro" panose="020B0503030403020204" pitchFamily="34" charset="0"/>
                <a:cs typeface="Myriad Pro" panose="020B0503030403020204" pitchFamily="34" charset="0"/>
              </a:rPr>
              <a:t>2.2 Multiplication: equal groups</a:t>
            </a:r>
            <a:r>
              <a:rPr lang="en-US" altLang="en-US">
                <a:latin typeface="Myriad Pro" panose="020B0503030403020204" pitchFamily="34" charset="0"/>
                <a:ea typeface="Myriad Pro" panose="020B0503030403020204" pitchFamily="34" charset="0"/>
                <a:cs typeface="Myriad Pro" panose="020B0503030403020204" pitchFamily="34" charset="0"/>
              </a:rPr>
              <a:t>   </a:t>
            </a:r>
            <a:r>
              <a:rPr lang="en-US" altLang="en-US">
                <a:solidFill>
                  <a:srgbClr val="00628C"/>
                </a:solidFill>
                <a:latin typeface="Myriad Pro" panose="020B0503030403020204" pitchFamily="34" charset="0"/>
                <a:ea typeface="Myriad Pro" panose="020B0503030403020204" pitchFamily="34" charset="0"/>
                <a:cs typeface="Myriad Pro" panose="020B0503030403020204" pitchFamily="34" charset="0"/>
              </a:rPr>
              <a:t>Step 5:3</a:t>
            </a:r>
          </a:p>
        </p:txBody>
      </p:sp>
      <p:sp>
        <p:nvSpPr>
          <p:cNvPr id="117763" name="TextBox 2">
            <a:extLst>
              <a:ext uri="{FF2B5EF4-FFF2-40B4-BE49-F238E27FC236}">
                <a16:creationId xmlns:a16="http://schemas.microsoft.com/office/drawing/2014/main" id="{3C626C8C-18F8-4893-AEB3-0788F746B84A}"/>
              </a:ext>
            </a:extLst>
          </p:cNvPr>
          <p:cNvSpPr txBox="1">
            <a:spLocks noChangeArrowheads="1"/>
          </p:cNvSpPr>
          <p:nvPr/>
        </p:nvSpPr>
        <p:spPr bwMode="auto">
          <a:xfrm>
            <a:off x="4403725" y="5342400"/>
            <a:ext cx="338455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algn="ctr" fontAlgn="base">
              <a:spcAft>
                <a:spcPct val="0"/>
              </a:spcAft>
              <a:buClr>
                <a:srgbClr val="82CBDD"/>
              </a:buClr>
              <a:buNone/>
            </a:pPr>
            <a:r>
              <a:rPr lang="en-GB" altLang="en-US" sz="2400" dirty="0">
                <a:solidFill>
                  <a:srgbClr val="959595"/>
                </a:solidFill>
                <a:latin typeface="Comic Sans MS" panose="030F0702030302020204" pitchFamily="66" charset="0"/>
                <a:ea typeface="Myriad Pro Semibold"/>
                <a:cs typeface="Myriad Pro Semibold"/>
              </a:rPr>
              <a:t>I have 6 × 1.</a:t>
            </a:r>
          </a:p>
        </p:txBody>
      </p:sp>
      <p:pic>
        <p:nvPicPr>
          <p:cNvPr id="117764" name="Picture 3">
            <a:extLst>
              <a:ext uri="{FF2B5EF4-FFF2-40B4-BE49-F238E27FC236}">
                <a16:creationId xmlns:a16="http://schemas.microsoft.com/office/drawing/2014/main" id="{43E5BFC2-EB5E-416E-941D-42A40DD6585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51089" y="2636912"/>
            <a:ext cx="7839075" cy="1566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a:extLst>
              <a:ext uri="{FF2B5EF4-FFF2-40B4-BE49-F238E27FC236}">
                <a16:creationId xmlns:a16="http://schemas.microsoft.com/office/drawing/2014/main" id="{35F720DF-789D-491A-A4C0-F840D3C3271E}"/>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620001" y="2636912"/>
            <a:ext cx="1274763" cy="156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5">
            <a:extLst>
              <a:ext uri="{FF2B5EF4-FFF2-40B4-BE49-F238E27FC236}">
                <a16:creationId xmlns:a16="http://schemas.microsoft.com/office/drawing/2014/main" id="{B4FEA242-076A-47E6-A2A4-B657430B3FF1}"/>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936038" y="2636912"/>
            <a:ext cx="1276350" cy="156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8">
            <a:extLst>
              <a:ext uri="{FF2B5EF4-FFF2-40B4-BE49-F238E27FC236}">
                <a16:creationId xmlns:a16="http://schemas.microsoft.com/office/drawing/2014/main" id="{84BA58B6-AADD-46D7-A7AF-3958DE593DA7}"/>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995863" y="2636912"/>
            <a:ext cx="1276350" cy="156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9">
            <a:extLst>
              <a:ext uri="{FF2B5EF4-FFF2-40B4-BE49-F238E27FC236}">
                <a16:creationId xmlns:a16="http://schemas.microsoft.com/office/drawing/2014/main" id="{474486C4-C7CF-4F82-85E1-814B1EBEFA61}"/>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313488" y="2636912"/>
            <a:ext cx="1274762" cy="156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1"/>
          <p:cNvSpPr/>
          <p:nvPr/>
        </p:nvSpPr>
        <p:spPr>
          <a:xfrm>
            <a:off x="4203496" y="961564"/>
            <a:ext cx="3785011" cy="523220"/>
          </a:xfrm>
          <a:prstGeom prst="rect">
            <a:avLst/>
          </a:prstGeom>
        </p:spPr>
        <p:txBody>
          <a:bodyPr wrap="none">
            <a:spAutoFit/>
          </a:bodyPr>
          <a:lstStyle/>
          <a:p>
            <a:pPr eaLnBrk="0" hangingPunct="0">
              <a:defRPr/>
            </a:pPr>
            <a:r>
              <a:rPr lang="en-GB" sz="2800" dirty="0">
                <a:solidFill>
                  <a:srgbClr val="000000"/>
                </a:solidFill>
                <a:latin typeface="Arial" panose="020B0604020202020204" pitchFamily="34" charset="0"/>
              </a:rPr>
              <a:t>Complete the drawing.</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0" presetClass="entr" presetSubtype="0" fill="hold"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a:t>
            </a:r>
            <a:r>
              <a:rPr lang="en-GB" sz="2400" b="1" dirty="0"/>
              <a:t>2</a:t>
            </a:r>
            <a:r>
              <a:rPr lang="en-GB" sz="2400" b="1" i="0" u="none" strike="noStrike" dirty="0">
                <a:effectLst/>
              </a:rPr>
              <a:t>, Unit </a:t>
            </a:r>
            <a:r>
              <a:rPr lang="en-GB" sz="2400" b="1" dirty="0"/>
              <a:t>5</a:t>
            </a:r>
            <a:r>
              <a:rPr lang="en-GB" sz="2400" b="1" i="0" u="none" strike="noStrike" dirty="0">
                <a:effectLst/>
              </a:rPr>
              <a:t>, Learning Outcome </a:t>
            </a:r>
            <a:r>
              <a:rPr lang="en-GB" sz="2400" b="1" dirty="0"/>
              <a:t>1</a:t>
            </a:r>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979277"/>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1</a:t>
                      </a:r>
                    </a:p>
                  </a:txBody>
                  <a:tcPr anchor="ctr">
                    <a:solidFill>
                      <a:srgbClr val="327473"/>
                    </a:solidFill>
                  </a:tcPr>
                </a:tc>
                <a:extLst>
                  <a:ext uri="{0D108BD9-81ED-4DB2-BD59-A6C34878D82A}">
                    <a16:rowId xmlns:a16="http://schemas.microsoft.com/office/drawing/2014/main" val="2928509842"/>
                  </a:ext>
                </a:extLst>
              </a:tr>
              <a:tr h="1607131">
                <a:tc>
                  <a:txBody>
                    <a:bodyPr/>
                    <a:lstStyle/>
                    <a:p>
                      <a:r>
                        <a:rPr lang="en-GB" sz="2400" b="1" dirty="0">
                          <a:solidFill>
                            <a:schemeClr val="tx1">
                              <a:lumMod val="65000"/>
                              <a:lumOff val="35000"/>
                            </a:schemeClr>
                          </a:solidFill>
                          <a:latin typeface="Arial" panose="020B0604020202020204" pitchFamily="34" charset="0"/>
                          <a:cs typeface="Arial" panose="020B0604020202020204" pitchFamily="34" charset="0"/>
                        </a:rPr>
                        <a:t>Pupils explain that objects can be grouped in different ways</a:t>
                      </a: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53432989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9810" name="Picture 5">
            <a:extLst>
              <a:ext uri="{FF2B5EF4-FFF2-40B4-BE49-F238E27FC236}">
                <a16:creationId xmlns:a16="http://schemas.microsoft.com/office/drawing/2014/main" id="{18DE3409-409B-43C6-A8C3-849FFA76B43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83718" y="2219325"/>
            <a:ext cx="3967440" cy="1912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9811" name="Text Placeholder 1">
            <a:extLst>
              <a:ext uri="{FF2B5EF4-FFF2-40B4-BE49-F238E27FC236}">
                <a16:creationId xmlns:a16="http://schemas.microsoft.com/office/drawing/2014/main" id="{DA7077C8-68BC-4ECB-AEAB-D3B5C0A8A00C}"/>
              </a:ext>
            </a:extLst>
          </p:cNvPr>
          <p:cNvSpPr>
            <a:spLocks noGrp="1" noChangeArrowheads="1"/>
          </p:cNvSpPr>
          <p:nvPr>
            <p:ph type="body" sz="quarter" idx="11"/>
          </p:nvPr>
        </p:nvSpPr>
        <p:spPr>
          <a:xfrm>
            <a:off x="0" y="0"/>
            <a:ext cx="12192000" cy="630238"/>
          </a:xfrm>
        </p:spPr>
        <p:txBody>
          <a:bodyPr/>
          <a:lstStyle/>
          <a:p>
            <a:pPr marL="0" indent="0">
              <a:tabLst>
                <a:tab pos="2243138" algn="l"/>
              </a:tabLst>
            </a:pPr>
            <a:r>
              <a:rPr lang="en-GB" altLang="en-US">
                <a:latin typeface="Myriad Pro" panose="020B0503030403020204" pitchFamily="34" charset="0"/>
                <a:ea typeface="Myriad Pro" panose="020B0503030403020204" pitchFamily="34" charset="0"/>
                <a:cs typeface="Myriad Pro" panose="020B0503030403020204" pitchFamily="34" charset="0"/>
              </a:rPr>
              <a:t>2.2 Multiplication: equal groups</a:t>
            </a:r>
            <a:r>
              <a:rPr lang="en-US" altLang="en-US">
                <a:latin typeface="Myriad Pro" panose="020B0503030403020204" pitchFamily="34" charset="0"/>
                <a:ea typeface="Myriad Pro" panose="020B0503030403020204" pitchFamily="34" charset="0"/>
                <a:cs typeface="Myriad Pro" panose="020B0503030403020204" pitchFamily="34" charset="0"/>
              </a:rPr>
              <a:t>   </a:t>
            </a:r>
            <a:r>
              <a:rPr lang="en-US" altLang="en-US">
                <a:solidFill>
                  <a:srgbClr val="00628C"/>
                </a:solidFill>
                <a:latin typeface="Myriad Pro" panose="020B0503030403020204" pitchFamily="34" charset="0"/>
                <a:ea typeface="Myriad Pro" panose="020B0503030403020204" pitchFamily="34" charset="0"/>
                <a:cs typeface="Myriad Pro" panose="020B0503030403020204" pitchFamily="34" charset="0"/>
              </a:rPr>
              <a:t>Step 5:3</a:t>
            </a:r>
          </a:p>
        </p:txBody>
      </p:sp>
      <p:pic>
        <p:nvPicPr>
          <p:cNvPr id="5" name="Picture 4">
            <a:extLst>
              <a:ext uri="{FF2B5EF4-FFF2-40B4-BE49-F238E27FC236}">
                <a16:creationId xmlns:a16="http://schemas.microsoft.com/office/drawing/2014/main" id="{6265C623-2900-4716-8EB7-A643702FA90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185262" y="2227216"/>
            <a:ext cx="3967440" cy="20267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7">
            <a:extLst>
              <a:ext uri="{FF2B5EF4-FFF2-40B4-BE49-F238E27FC236}">
                <a16:creationId xmlns:a16="http://schemas.microsoft.com/office/drawing/2014/main" id="{0EF45163-4C53-4B7D-A586-6621BAE82EDB}"/>
              </a:ext>
            </a:extLst>
          </p:cNvPr>
          <p:cNvSpPr txBox="1">
            <a:spLocks noChangeArrowheads="1"/>
          </p:cNvSpPr>
          <p:nvPr/>
        </p:nvSpPr>
        <p:spPr bwMode="auto">
          <a:xfrm>
            <a:off x="5735961" y="1232333"/>
            <a:ext cx="96404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algn="ctr" fontAlgn="base">
              <a:spcAft>
                <a:spcPct val="0"/>
              </a:spcAft>
              <a:buClr>
                <a:srgbClr val="82CBDD"/>
              </a:buClr>
              <a:buNone/>
            </a:pPr>
            <a:r>
              <a:rPr lang="en-GB" altLang="en-US" sz="2400" dirty="0">
                <a:solidFill>
                  <a:srgbClr val="000000"/>
                </a:solidFill>
                <a:latin typeface="Myriad Pro" panose="020B0503030403020204" pitchFamily="34" charset="0"/>
                <a:ea typeface="Myriad Pro Semibold"/>
                <a:cs typeface="Myriad Pro Semibold"/>
              </a:rPr>
              <a:t>× 3</a:t>
            </a:r>
          </a:p>
        </p:txBody>
      </p:sp>
      <p:sp>
        <p:nvSpPr>
          <p:cNvPr id="16" name="TextBox 15">
            <a:extLst>
              <a:ext uri="{FF2B5EF4-FFF2-40B4-BE49-F238E27FC236}">
                <a16:creationId xmlns:a16="http://schemas.microsoft.com/office/drawing/2014/main" id="{2425F846-1992-408E-8910-6C20C9A65891}"/>
              </a:ext>
            </a:extLst>
          </p:cNvPr>
          <p:cNvSpPr txBox="1">
            <a:spLocks noChangeArrowheads="1"/>
          </p:cNvSpPr>
          <p:nvPr/>
        </p:nvSpPr>
        <p:spPr bwMode="auto">
          <a:xfrm>
            <a:off x="5549429" y="1243581"/>
            <a:ext cx="37306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fontAlgn="base">
              <a:spcAft>
                <a:spcPct val="0"/>
              </a:spcAft>
              <a:buClr>
                <a:srgbClr val="82CBDD"/>
              </a:buClr>
              <a:buNone/>
            </a:pPr>
            <a:r>
              <a:rPr lang="en-GB" altLang="en-US" sz="2400" dirty="0">
                <a:solidFill>
                  <a:srgbClr val="959595"/>
                </a:solidFill>
                <a:latin typeface="Comic Sans MS" panose="030F0702030302020204" pitchFamily="66" charset="0"/>
                <a:ea typeface="Myriad Pro Semibold"/>
                <a:cs typeface="Myriad Pro Semibold"/>
              </a:rPr>
              <a:t>2</a:t>
            </a:r>
          </a:p>
        </p:txBody>
      </p:sp>
      <p:sp>
        <p:nvSpPr>
          <p:cNvPr id="17" name="Rectangle 8">
            <a:extLst>
              <a:ext uri="{FF2B5EF4-FFF2-40B4-BE49-F238E27FC236}">
                <a16:creationId xmlns:a16="http://schemas.microsoft.com/office/drawing/2014/main" id="{3C3413C0-A4CC-486B-9A1D-51B4CA89E84E}"/>
              </a:ext>
            </a:extLst>
          </p:cNvPr>
          <p:cNvSpPr>
            <a:spLocks noChangeArrowheads="1"/>
          </p:cNvSpPr>
          <p:nvPr/>
        </p:nvSpPr>
        <p:spPr bwMode="auto">
          <a:xfrm>
            <a:off x="5481167" y="1200718"/>
            <a:ext cx="479425" cy="527050"/>
          </a:xfrm>
          <a:prstGeom prst="rect">
            <a:avLst/>
          </a:prstGeom>
          <a:noFill/>
          <a:ln w="12700" algn="ctr">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fontAlgn="base">
              <a:spcAft>
                <a:spcPct val="0"/>
              </a:spcAft>
            </a:pPr>
            <a:endParaRPr lang="en-US" altLang="en-US">
              <a:solidFill>
                <a:srgbClr val="000000"/>
              </a:solidFill>
            </a:endParaRPr>
          </a:p>
        </p:txBody>
      </p:sp>
      <p:sp>
        <p:nvSpPr>
          <p:cNvPr id="18" name="TextBox 17">
            <a:extLst>
              <a:ext uri="{FF2B5EF4-FFF2-40B4-BE49-F238E27FC236}">
                <a16:creationId xmlns:a16="http://schemas.microsoft.com/office/drawing/2014/main" id="{4EC4D4BF-1EEC-4ECD-B6E5-131C6BA236EE}"/>
              </a:ext>
            </a:extLst>
          </p:cNvPr>
          <p:cNvSpPr txBox="1">
            <a:spLocks noChangeArrowheads="1"/>
          </p:cNvSpPr>
          <p:nvPr/>
        </p:nvSpPr>
        <p:spPr bwMode="auto">
          <a:xfrm>
            <a:off x="5479459" y="1232727"/>
            <a:ext cx="96404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algn="ctr" fontAlgn="base">
              <a:spcAft>
                <a:spcPct val="0"/>
              </a:spcAft>
              <a:buClr>
                <a:srgbClr val="82CBDD"/>
              </a:buClr>
              <a:buNone/>
            </a:pPr>
            <a:r>
              <a:rPr lang="en-GB" altLang="en-US" sz="2400" dirty="0">
                <a:solidFill>
                  <a:srgbClr val="000000"/>
                </a:solidFill>
                <a:latin typeface="Myriad Pro" panose="020B0503030403020204" pitchFamily="34" charset="0"/>
                <a:ea typeface="Myriad Pro Semibold"/>
                <a:cs typeface="Myriad Pro Semibold"/>
              </a:rPr>
              <a:t> 2 ×</a:t>
            </a:r>
          </a:p>
        </p:txBody>
      </p:sp>
      <p:sp>
        <p:nvSpPr>
          <p:cNvPr id="21" name="TextBox 20">
            <a:extLst>
              <a:ext uri="{FF2B5EF4-FFF2-40B4-BE49-F238E27FC236}">
                <a16:creationId xmlns:a16="http://schemas.microsoft.com/office/drawing/2014/main" id="{2A14E29F-51B3-4C38-9FDA-4591E790CB4F}"/>
              </a:ext>
            </a:extLst>
          </p:cNvPr>
          <p:cNvSpPr txBox="1">
            <a:spLocks noChangeArrowheads="1"/>
          </p:cNvSpPr>
          <p:nvPr/>
        </p:nvSpPr>
        <p:spPr bwMode="auto">
          <a:xfrm>
            <a:off x="6332910" y="1240962"/>
            <a:ext cx="37306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fontAlgn="base">
              <a:spcAft>
                <a:spcPct val="0"/>
              </a:spcAft>
              <a:buClr>
                <a:srgbClr val="82CBDD"/>
              </a:buClr>
              <a:buNone/>
            </a:pPr>
            <a:r>
              <a:rPr lang="en-GB" altLang="en-US" sz="2400" dirty="0">
                <a:solidFill>
                  <a:srgbClr val="959595"/>
                </a:solidFill>
                <a:latin typeface="Comic Sans MS" panose="030F0702030302020204" pitchFamily="66" charset="0"/>
                <a:ea typeface="Myriad Pro Semibold"/>
                <a:cs typeface="Myriad Pro Semibold"/>
              </a:rPr>
              <a:t>0</a:t>
            </a:r>
          </a:p>
        </p:txBody>
      </p:sp>
      <p:sp>
        <p:nvSpPr>
          <p:cNvPr id="22" name="Rectangle 8">
            <a:extLst>
              <a:ext uri="{FF2B5EF4-FFF2-40B4-BE49-F238E27FC236}">
                <a16:creationId xmlns:a16="http://schemas.microsoft.com/office/drawing/2014/main" id="{36F3F68D-220C-4558-99EF-6F0430E56649}"/>
              </a:ext>
            </a:extLst>
          </p:cNvPr>
          <p:cNvSpPr>
            <a:spLocks noChangeArrowheads="1"/>
          </p:cNvSpPr>
          <p:nvPr/>
        </p:nvSpPr>
        <p:spPr bwMode="auto">
          <a:xfrm>
            <a:off x="6275158" y="1198099"/>
            <a:ext cx="479425" cy="527050"/>
          </a:xfrm>
          <a:prstGeom prst="rect">
            <a:avLst/>
          </a:prstGeom>
          <a:noFill/>
          <a:ln w="12700" algn="ctr">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fontAlgn="base">
              <a:spcAft>
                <a:spcPct val="0"/>
              </a:spcAft>
            </a:pPr>
            <a:endParaRPr lang="en-US" altLang="en-US">
              <a:solidFill>
                <a:srgbClr val="0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par>
                                <p:cTn id="13" presetID="10" presetClass="exit" presetSubtype="0" fill="hold" grpId="1" nodeType="withEffect">
                                  <p:stCondLst>
                                    <p:cond delay="0"/>
                                  </p:stCondLst>
                                  <p:childTnLst>
                                    <p:animEffect transition="out" filter="fade">
                                      <p:cBhvr>
                                        <p:cTn id="14" dur="500"/>
                                        <p:tgtEl>
                                          <p:spTgt spid="16"/>
                                        </p:tgtEl>
                                      </p:cBhvr>
                                    </p:animEffect>
                                    <p:set>
                                      <p:cBhvr>
                                        <p:cTn id="15" dur="1" fill="hold">
                                          <p:stCondLst>
                                            <p:cond delay="499"/>
                                          </p:stCondLst>
                                        </p:cTn>
                                        <p:tgtEl>
                                          <p:spTgt spid="16"/>
                                        </p:tgtEl>
                                        <p:attrNameLst>
                                          <p:attrName>style.visibility</p:attrName>
                                        </p:attrNameLst>
                                      </p:cBhvr>
                                      <p:to>
                                        <p:strVal val="hidden"/>
                                      </p:to>
                                    </p:set>
                                  </p:childTnLst>
                                </p:cTn>
                              </p:par>
                              <p:par>
                                <p:cTn id="16" presetID="10" presetClass="exit" presetSubtype="0" fill="hold" grpId="0" nodeType="withEffect">
                                  <p:stCondLst>
                                    <p:cond delay="0"/>
                                  </p:stCondLst>
                                  <p:childTnLst>
                                    <p:animEffect transition="out" filter="fade">
                                      <p:cBhvr>
                                        <p:cTn id="17" dur="500"/>
                                        <p:tgtEl>
                                          <p:spTgt spid="17"/>
                                        </p:tgtEl>
                                      </p:cBhvr>
                                    </p:animEffect>
                                    <p:set>
                                      <p:cBhvr>
                                        <p:cTn id="18" dur="1" fill="hold">
                                          <p:stCondLst>
                                            <p:cond delay="499"/>
                                          </p:stCondLst>
                                        </p:cTn>
                                        <p:tgtEl>
                                          <p:spTgt spid="17"/>
                                        </p:tgtEl>
                                        <p:attrNameLst>
                                          <p:attrName>style.visibility</p:attrName>
                                        </p:attrNameLst>
                                      </p:cBhvr>
                                      <p:to>
                                        <p:strVal val="hidden"/>
                                      </p:to>
                                    </p:set>
                                  </p:childTnLst>
                                </p:cTn>
                              </p:par>
                              <p:par>
                                <p:cTn id="19" presetID="10" presetClass="exit" presetSubtype="0" fill="hold" grpId="0" nodeType="withEffect">
                                  <p:stCondLst>
                                    <p:cond delay="0"/>
                                  </p:stCondLst>
                                  <p:childTnLst>
                                    <p:animEffect transition="out" filter="fade">
                                      <p:cBhvr>
                                        <p:cTn id="20" dur="500"/>
                                        <p:tgtEl>
                                          <p:spTgt spid="8"/>
                                        </p:tgtEl>
                                      </p:cBhvr>
                                    </p:animEffect>
                                    <p:set>
                                      <p:cBhvr>
                                        <p:cTn id="21" dur="1" fill="hold">
                                          <p:stCondLst>
                                            <p:cond delay="499"/>
                                          </p:stCondLst>
                                        </p:cTn>
                                        <p:tgtEl>
                                          <p:spTgt spid="8"/>
                                        </p:tgtEl>
                                        <p:attrNameLst>
                                          <p:attrName>style.visibility</p:attrName>
                                        </p:attrNameLst>
                                      </p:cBhvr>
                                      <p:to>
                                        <p:strVal val="hidden"/>
                                      </p:to>
                                    </p:set>
                                  </p:childTnLst>
                                </p:cTn>
                              </p:par>
                            </p:childTnLst>
                          </p:cTn>
                        </p:par>
                        <p:par>
                          <p:cTn id="22" fill="hold">
                            <p:stCondLst>
                              <p:cond delay="500"/>
                            </p:stCondLst>
                            <p:childTnLst>
                              <p:par>
                                <p:cTn id="23" presetID="10" presetClass="entr" presetSubtype="0" fill="hold" grpId="0" nodeType="after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fade">
                                      <p:cBhvr>
                                        <p:cTn id="25" dur="500"/>
                                        <p:tgtEl>
                                          <p:spTgt spid="18"/>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2"/>
                                        </p:tgtEl>
                                        <p:attrNameLst>
                                          <p:attrName>style.visibility</p:attrName>
                                        </p:attrNameLst>
                                      </p:cBhvr>
                                      <p:to>
                                        <p:strVal val="visible"/>
                                      </p:to>
                                    </p:set>
                                    <p:animEffect transition="in" filter="fade">
                                      <p:cBhvr>
                                        <p:cTn id="28" dur="500"/>
                                        <p:tgtEl>
                                          <p:spTgt spid="22"/>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21"/>
                                        </p:tgtEl>
                                        <p:attrNameLst>
                                          <p:attrName>style.visibility</p:attrName>
                                        </p:attrNameLst>
                                      </p:cBhvr>
                                      <p:to>
                                        <p:strVal val="visible"/>
                                      </p:to>
                                    </p:set>
                                    <p:animEffect transition="in" filter="fade">
                                      <p:cBhvr>
                                        <p:cTn id="33"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6" grpId="0"/>
      <p:bldP spid="16" grpId="1"/>
      <p:bldP spid="17" grpId="0" animBg="1"/>
      <p:bldP spid="18" grpId="0"/>
      <p:bldP spid="21" grpId="0"/>
      <p:bldP spid="22" grpId="0" animBg="1"/>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Text Placeholder 1">
            <a:extLst>
              <a:ext uri="{FF2B5EF4-FFF2-40B4-BE49-F238E27FC236}">
                <a16:creationId xmlns:a16="http://schemas.microsoft.com/office/drawing/2014/main" id="{62FFBA50-33A6-4763-9D14-19ED2A9AE05C}"/>
              </a:ext>
            </a:extLst>
          </p:cNvPr>
          <p:cNvSpPr>
            <a:spLocks noGrp="1" noChangeArrowheads="1"/>
          </p:cNvSpPr>
          <p:nvPr>
            <p:ph type="body" sz="quarter" idx="11"/>
          </p:nvPr>
        </p:nvSpPr>
        <p:spPr>
          <a:xfrm>
            <a:off x="0" y="0"/>
            <a:ext cx="12192000" cy="630238"/>
          </a:xfrm>
        </p:spPr>
        <p:txBody>
          <a:bodyPr/>
          <a:lstStyle/>
          <a:p>
            <a:pPr marL="0" indent="0">
              <a:tabLst>
                <a:tab pos="2243138" algn="l"/>
              </a:tabLst>
            </a:pPr>
            <a:r>
              <a:rPr lang="en-GB" altLang="en-US">
                <a:latin typeface="Myriad Pro" panose="020B0503030403020204" pitchFamily="34" charset="0"/>
                <a:ea typeface="Myriad Pro" panose="020B0503030403020204" pitchFamily="34" charset="0"/>
                <a:cs typeface="Myriad Pro" panose="020B0503030403020204" pitchFamily="34" charset="0"/>
              </a:rPr>
              <a:t>2.2 Multiplication: equal groups</a:t>
            </a:r>
            <a:r>
              <a:rPr lang="en-US" altLang="en-US">
                <a:latin typeface="Myriad Pro" panose="020B0503030403020204" pitchFamily="34" charset="0"/>
                <a:ea typeface="Myriad Pro" panose="020B0503030403020204" pitchFamily="34" charset="0"/>
                <a:cs typeface="Myriad Pro" panose="020B0503030403020204" pitchFamily="34" charset="0"/>
              </a:rPr>
              <a:t>   </a:t>
            </a:r>
            <a:r>
              <a:rPr lang="en-US" altLang="en-US">
                <a:solidFill>
                  <a:srgbClr val="00628C"/>
                </a:solidFill>
                <a:latin typeface="Myriad Pro" panose="020B0503030403020204" pitchFamily="34" charset="0"/>
                <a:ea typeface="Myriad Pro" panose="020B0503030403020204" pitchFamily="34" charset="0"/>
                <a:cs typeface="Myriad Pro" panose="020B0503030403020204" pitchFamily="34" charset="0"/>
              </a:rPr>
              <a:t>Step 5:3</a:t>
            </a:r>
          </a:p>
        </p:txBody>
      </p:sp>
      <p:pic>
        <p:nvPicPr>
          <p:cNvPr id="121859" name="Picture 3">
            <a:extLst>
              <a:ext uri="{FF2B5EF4-FFF2-40B4-BE49-F238E27FC236}">
                <a16:creationId xmlns:a16="http://schemas.microsoft.com/office/drawing/2014/main" id="{50C99AC3-889A-4B0F-9022-64B275D0A38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87639" y="2492375"/>
            <a:ext cx="6816725" cy="749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a:extLst>
              <a:ext uri="{FF2B5EF4-FFF2-40B4-BE49-F238E27FC236}">
                <a16:creationId xmlns:a16="http://schemas.microsoft.com/office/drawing/2014/main" id="{3D7A7C6D-2801-45E3-AB3C-1F5CB40F4170}"/>
              </a:ext>
            </a:extLst>
          </p:cNvPr>
          <p:cNvSpPr txBox="1">
            <a:spLocks noChangeArrowheads="1"/>
          </p:cNvSpPr>
          <p:nvPr/>
        </p:nvSpPr>
        <p:spPr bwMode="auto">
          <a:xfrm>
            <a:off x="4403725" y="4221163"/>
            <a:ext cx="338455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algn="ctr" fontAlgn="base">
              <a:spcAft>
                <a:spcPct val="0"/>
              </a:spcAft>
              <a:buClr>
                <a:srgbClr val="82CBDD"/>
              </a:buClr>
              <a:buNone/>
            </a:pPr>
            <a:r>
              <a:rPr lang="en-GB" altLang="en-US" sz="2400" dirty="0">
                <a:solidFill>
                  <a:srgbClr val="000000"/>
                </a:solidFill>
                <a:latin typeface="Myriad Pro" panose="020B0503030403020204" pitchFamily="34" charset="0"/>
                <a:ea typeface="Myriad Pro Semibold"/>
                <a:cs typeface="Myriad Pro Semibold"/>
              </a:rPr>
              <a:t>3 × 1</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Text Placeholder 1">
            <a:extLst>
              <a:ext uri="{FF2B5EF4-FFF2-40B4-BE49-F238E27FC236}">
                <a16:creationId xmlns:a16="http://schemas.microsoft.com/office/drawing/2014/main" id="{2C09F2E9-C9FD-4436-BA55-364155857E2A}"/>
              </a:ext>
            </a:extLst>
          </p:cNvPr>
          <p:cNvSpPr>
            <a:spLocks noGrp="1" noChangeArrowheads="1"/>
          </p:cNvSpPr>
          <p:nvPr>
            <p:ph type="body" sz="quarter" idx="11"/>
          </p:nvPr>
        </p:nvSpPr>
        <p:spPr>
          <a:xfrm>
            <a:off x="0" y="0"/>
            <a:ext cx="12192000" cy="630238"/>
          </a:xfrm>
        </p:spPr>
        <p:txBody>
          <a:bodyPr/>
          <a:lstStyle/>
          <a:p>
            <a:pPr marL="0" indent="0">
              <a:tabLst>
                <a:tab pos="2243138" algn="l"/>
              </a:tabLst>
            </a:pPr>
            <a:r>
              <a:rPr lang="en-GB" altLang="en-US">
                <a:latin typeface="Myriad Pro" panose="020B0503030403020204" pitchFamily="34" charset="0"/>
                <a:ea typeface="Myriad Pro" panose="020B0503030403020204" pitchFamily="34" charset="0"/>
                <a:cs typeface="Myriad Pro" panose="020B0503030403020204" pitchFamily="34" charset="0"/>
              </a:rPr>
              <a:t>2.2 Multiplication: equal groups</a:t>
            </a:r>
            <a:r>
              <a:rPr lang="en-US" altLang="en-US">
                <a:latin typeface="Myriad Pro" panose="020B0503030403020204" pitchFamily="34" charset="0"/>
                <a:ea typeface="Myriad Pro" panose="020B0503030403020204" pitchFamily="34" charset="0"/>
                <a:cs typeface="Myriad Pro" panose="020B0503030403020204" pitchFamily="34" charset="0"/>
              </a:rPr>
              <a:t>   </a:t>
            </a:r>
            <a:r>
              <a:rPr lang="en-US" altLang="en-US">
                <a:solidFill>
                  <a:srgbClr val="00628C"/>
                </a:solidFill>
                <a:latin typeface="Myriad Pro" panose="020B0503030403020204" pitchFamily="34" charset="0"/>
                <a:ea typeface="Myriad Pro" panose="020B0503030403020204" pitchFamily="34" charset="0"/>
                <a:cs typeface="Myriad Pro" panose="020B0503030403020204" pitchFamily="34" charset="0"/>
              </a:rPr>
              <a:t>Step 5:3</a:t>
            </a:r>
          </a:p>
        </p:txBody>
      </p:sp>
      <p:sp>
        <p:nvSpPr>
          <p:cNvPr id="123907" name="TextBox 2">
            <a:extLst>
              <a:ext uri="{FF2B5EF4-FFF2-40B4-BE49-F238E27FC236}">
                <a16:creationId xmlns:a16="http://schemas.microsoft.com/office/drawing/2014/main" id="{ADBB490E-E3A0-46D0-849B-5AA24244EF84}"/>
              </a:ext>
            </a:extLst>
          </p:cNvPr>
          <p:cNvSpPr txBox="1">
            <a:spLocks noChangeArrowheads="1"/>
          </p:cNvSpPr>
          <p:nvPr/>
        </p:nvSpPr>
        <p:spPr bwMode="auto">
          <a:xfrm>
            <a:off x="4388673" y="1454401"/>
            <a:ext cx="341465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algn="ctr" fontAlgn="base">
              <a:spcAft>
                <a:spcPct val="0"/>
              </a:spcAft>
              <a:buClr>
                <a:srgbClr val="82CBDD"/>
              </a:buClr>
              <a:buNone/>
            </a:pPr>
            <a:r>
              <a:rPr lang="en-GB" altLang="en-US" sz="2400" dirty="0">
                <a:solidFill>
                  <a:srgbClr val="000000"/>
                </a:solidFill>
                <a:latin typeface="Myriad Pro" panose="020B0503030403020204" pitchFamily="34" charset="0"/>
              </a:rPr>
              <a:t>There are 7 groups of 0.</a:t>
            </a:r>
            <a:endParaRPr lang="en-GB" altLang="en-US" sz="2400" dirty="0">
              <a:solidFill>
                <a:srgbClr val="000000"/>
              </a:solidFill>
              <a:latin typeface="Myriad Pro" panose="020B0503030403020204" pitchFamily="34" charset="0"/>
              <a:ea typeface="Myriad Pro Semibold"/>
              <a:cs typeface="Myriad Pro Semibold"/>
            </a:endParaRPr>
          </a:p>
        </p:txBody>
      </p:sp>
      <p:sp>
        <p:nvSpPr>
          <p:cNvPr id="123908" name="TextBox 3">
            <a:extLst>
              <a:ext uri="{FF2B5EF4-FFF2-40B4-BE49-F238E27FC236}">
                <a16:creationId xmlns:a16="http://schemas.microsoft.com/office/drawing/2014/main" id="{A5D40E9C-A59B-41FF-A44F-1EBBAD03D90E}"/>
              </a:ext>
            </a:extLst>
          </p:cNvPr>
          <p:cNvSpPr txBox="1">
            <a:spLocks noChangeArrowheads="1"/>
          </p:cNvSpPr>
          <p:nvPr/>
        </p:nvSpPr>
        <p:spPr bwMode="auto">
          <a:xfrm>
            <a:off x="4403725" y="2683744"/>
            <a:ext cx="338455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algn="ctr" fontAlgn="base">
              <a:spcAft>
                <a:spcPct val="0"/>
              </a:spcAft>
              <a:buClr>
                <a:srgbClr val="82CBDD"/>
              </a:buClr>
              <a:buNone/>
            </a:pPr>
            <a:r>
              <a:rPr lang="en-GB" altLang="en-US" sz="2400">
                <a:solidFill>
                  <a:srgbClr val="000000"/>
                </a:solidFill>
                <a:latin typeface="Myriad Pro" panose="020B0503030403020204" pitchFamily="34" charset="0"/>
              </a:rPr>
              <a:t>0 + 7</a:t>
            </a:r>
            <a:endParaRPr lang="en-GB" altLang="en-US" sz="2400">
              <a:solidFill>
                <a:srgbClr val="000000"/>
              </a:solidFill>
              <a:latin typeface="Myriad Pro" panose="020B0503030403020204" pitchFamily="34" charset="0"/>
              <a:ea typeface="Myriad Pro Semibold"/>
              <a:cs typeface="Myriad Pro Semibold"/>
            </a:endParaRPr>
          </a:p>
        </p:txBody>
      </p:sp>
      <p:sp>
        <p:nvSpPr>
          <p:cNvPr id="123909" name="TextBox 4">
            <a:extLst>
              <a:ext uri="{FF2B5EF4-FFF2-40B4-BE49-F238E27FC236}">
                <a16:creationId xmlns:a16="http://schemas.microsoft.com/office/drawing/2014/main" id="{E8DD1BD0-37D4-44AA-8543-3928D11A754F}"/>
              </a:ext>
            </a:extLst>
          </p:cNvPr>
          <p:cNvSpPr txBox="1">
            <a:spLocks noChangeArrowheads="1"/>
          </p:cNvSpPr>
          <p:nvPr/>
        </p:nvSpPr>
        <p:spPr bwMode="auto">
          <a:xfrm>
            <a:off x="4403725" y="3523531"/>
            <a:ext cx="338455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algn="ctr" fontAlgn="base">
              <a:spcAft>
                <a:spcPct val="0"/>
              </a:spcAft>
              <a:buClr>
                <a:srgbClr val="82CBDD"/>
              </a:buClr>
              <a:buNone/>
            </a:pPr>
            <a:r>
              <a:rPr lang="en-GB" altLang="en-US" sz="2400">
                <a:solidFill>
                  <a:srgbClr val="000000"/>
                </a:solidFill>
                <a:latin typeface="Myriad Pro" panose="020B0503030403020204" pitchFamily="34" charset="0"/>
              </a:rPr>
              <a:t>7 + 0</a:t>
            </a:r>
            <a:endParaRPr lang="en-GB" altLang="en-US" sz="2400">
              <a:solidFill>
                <a:srgbClr val="000000"/>
              </a:solidFill>
              <a:latin typeface="Myriad Pro" panose="020B0503030403020204" pitchFamily="34" charset="0"/>
              <a:ea typeface="Myriad Pro Semibold"/>
              <a:cs typeface="Myriad Pro Semibold"/>
            </a:endParaRPr>
          </a:p>
        </p:txBody>
      </p:sp>
      <p:sp>
        <p:nvSpPr>
          <p:cNvPr id="123910" name="TextBox 5">
            <a:extLst>
              <a:ext uri="{FF2B5EF4-FFF2-40B4-BE49-F238E27FC236}">
                <a16:creationId xmlns:a16="http://schemas.microsoft.com/office/drawing/2014/main" id="{26DD833B-EB41-4D02-A850-BA90AC552597}"/>
              </a:ext>
            </a:extLst>
          </p:cNvPr>
          <p:cNvSpPr txBox="1">
            <a:spLocks noChangeArrowheads="1"/>
          </p:cNvSpPr>
          <p:nvPr/>
        </p:nvSpPr>
        <p:spPr bwMode="auto">
          <a:xfrm>
            <a:off x="4403725" y="4363319"/>
            <a:ext cx="33845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algn="ctr" fontAlgn="base">
              <a:spcAft>
                <a:spcPct val="0"/>
              </a:spcAft>
              <a:buClr>
                <a:srgbClr val="82CBDD"/>
              </a:buClr>
              <a:buNone/>
            </a:pPr>
            <a:r>
              <a:rPr lang="en-GB" altLang="en-US" sz="2400">
                <a:solidFill>
                  <a:srgbClr val="000000"/>
                </a:solidFill>
                <a:latin typeface="Myriad Pro" panose="020B0503030403020204" pitchFamily="34" charset="0"/>
              </a:rPr>
              <a:t>7 </a:t>
            </a:r>
            <a:r>
              <a:rPr lang="en-GB" altLang="en-US" sz="2400">
                <a:solidFill>
                  <a:srgbClr val="000000"/>
                </a:solidFill>
                <a:latin typeface="Myriad Pro" panose="020B0503030403020204" pitchFamily="34" charset="0"/>
                <a:ea typeface="Myriad Pro Semibold"/>
                <a:cs typeface="Myriad Pro Semibold"/>
              </a:rPr>
              <a:t>×</a:t>
            </a:r>
            <a:r>
              <a:rPr lang="en-GB" altLang="en-US" sz="2400">
                <a:solidFill>
                  <a:srgbClr val="000000"/>
                </a:solidFill>
                <a:latin typeface="Myriad Pro" panose="020B0503030403020204" pitchFamily="34" charset="0"/>
              </a:rPr>
              <a:t> 0</a:t>
            </a:r>
            <a:endParaRPr lang="en-GB" altLang="en-US" sz="2400">
              <a:solidFill>
                <a:srgbClr val="000000"/>
              </a:solidFill>
              <a:latin typeface="Myriad Pro" panose="020B0503030403020204" pitchFamily="34" charset="0"/>
              <a:ea typeface="Myriad Pro Semibold"/>
              <a:cs typeface="Myriad Pro Semibold"/>
            </a:endParaRPr>
          </a:p>
        </p:txBody>
      </p:sp>
      <p:sp>
        <p:nvSpPr>
          <p:cNvPr id="7" name="Oval 6">
            <a:extLst>
              <a:ext uri="{FF2B5EF4-FFF2-40B4-BE49-F238E27FC236}">
                <a16:creationId xmlns:a16="http://schemas.microsoft.com/office/drawing/2014/main" id="{945FC33F-054C-4F53-AEEA-8AC934912110}"/>
              </a:ext>
            </a:extLst>
          </p:cNvPr>
          <p:cNvSpPr>
            <a:spLocks noChangeArrowheads="1"/>
          </p:cNvSpPr>
          <p:nvPr/>
        </p:nvSpPr>
        <p:spPr bwMode="auto">
          <a:xfrm>
            <a:off x="5646739" y="4258544"/>
            <a:ext cx="898525" cy="682625"/>
          </a:xfrm>
          <a:prstGeom prst="ellipse">
            <a:avLst/>
          </a:prstGeom>
          <a:noFill/>
          <a:ln w="28575" algn="ctr">
            <a:solidFill>
              <a:srgbClr val="00628C"/>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fontAlgn="base">
              <a:spcAft>
                <a:spcPct val="0"/>
              </a:spcAft>
            </a:pPr>
            <a:endParaRPr lang="en-US" altLang="en-US">
              <a:solidFill>
                <a:srgbClr val="000000"/>
              </a:solidFill>
            </a:endParaRPr>
          </a:p>
        </p:txBody>
      </p:sp>
      <p:sp>
        <p:nvSpPr>
          <p:cNvPr id="2" name="Rectangle 1"/>
          <p:cNvSpPr/>
          <p:nvPr/>
        </p:nvSpPr>
        <p:spPr>
          <a:xfrm>
            <a:off x="2027548" y="648001"/>
            <a:ext cx="8136904" cy="461665"/>
          </a:xfrm>
          <a:prstGeom prst="rect">
            <a:avLst/>
          </a:prstGeom>
        </p:spPr>
        <p:txBody>
          <a:bodyPr wrap="square">
            <a:spAutoFit/>
          </a:bodyPr>
          <a:lstStyle/>
          <a:p>
            <a:pPr algn="ctr" eaLnBrk="0" hangingPunct="0">
              <a:defRPr/>
            </a:pPr>
            <a:r>
              <a:rPr lang="en-GB" sz="2400" dirty="0">
                <a:solidFill>
                  <a:srgbClr val="000000"/>
                </a:solidFill>
                <a:latin typeface="Myriad Pro" panose="020B0503030403020204" pitchFamily="34" charset="0"/>
              </a:rPr>
              <a:t>Circle the expression that matches the sentence.</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Text Placeholder 1">
            <a:extLst>
              <a:ext uri="{FF2B5EF4-FFF2-40B4-BE49-F238E27FC236}">
                <a16:creationId xmlns:a16="http://schemas.microsoft.com/office/drawing/2014/main" id="{D15444D2-FC7A-4E0D-940D-338EF3EE0A1F}"/>
              </a:ext>
            </a:extLst>
          </p:cNvPr>
          <p:cNvSpPr>
            <a:spLocks noGrp="1" noChangeArrowheads="1"/>
          </p:cNvSpPr>
          <p:nvPr>
            <p:ph type="body" sz="quarter" idx="11"/>
          </p:nvPr>
        </p:nvSpPr>
        <p:spPr>
          <a:xfrm>
            <a:off x="0" y="0"/>
            <a:ext cx="12192000" cy="630238"/>
          </a:xfrm>
        </p:spPr>
        <p:txBody>
          <a:bodyPr/>
          <a:lstStyle/>
          <a:p>
            <a:pPr marL="0" indent="0">
              <a:tabLst>
                <a:tab pos="2243138" algn="l"/>
              </a:tabLst>
            </a:pPr>
            <a:r>
              <a:rPr lang="en-GB" altLang="en-US">
                <a:latin typeface="Myriad Pro" panose="020B0503030403020204" pitchFamily="34" charset="0"/>
                <a:ea typeface="Myriad Pro" panose="020B0503030403020204" pitchFamily="34" charset="0"/>
                <a:cs typeface="Myriad Pro" panose="020B0503030403020204" pitchFamily="34" charset="0"/>
              </a:rPr>
              <a:t>2.2 Multiplication: equal groups</a:t>
            </a:r>
            <a:r>
              <a:rPr lang="en-US" altLang="en-US">
                <a:latin typeface="Myriad Pro" panose="020B0503030403020204" pitchFamily="34" charset="0"/>
                <a:ea typeface="Myriad Pro" panose="020B0503030403020204" pitchFamily="34" charset="0"/>
                <a:cs typeface="Myriad Pro" panose="020B0503030403020204" pitchFamily="34" charset="0"/>
              </a:rPr>
              <a:t>   </a:t>
            </a:r>
            <a:r>
              <a:rPr lang="en-US" altLang="en-US">
                <a:solidFill>
                  <a:srgbClr val="00628C"/>
                </a:solidFill>
                <a:latin typeface="Myriad Pro" panose="020B0503030403020204" pitchFamily="34" charset="0"/>
                <a:ea typeface="Myriad Pro" panose="020B0503030403020204" pitchFamily="34" charset="0"/>
                <a:cs typeface="Myriad Pro" panose="020B0503030403020204" pitchFamily="34" charset="0"/>
              </a:rPr>
              <a:t>Step 5:4</a:t>
            </a:r>
          </a:p>
        </p:txBody>
      </p:sp>
      <p:pic>
        <p:nvPicPr>
          <p:cNvPr id="125955" name="Picture 2">
            <a:extLst>
              <a:ext uri="{FF2B5EF4-FFF2-40B4-BE49-F238E27FC236}">
                <a16:creationId xmlns:a16="http://schemas.microsoft.com/office/drawing/2014/main" id="{5E6F8CA0-2DA6-47A8-91D7-05892454B89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43425" y="1700214"/>
            <a:ext cx="3105150" cy="2103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a:extLst>
              <a:ext uri="{FF2B5EF4-FFF2-40B4-BE49-F238E27FC236}">
                <a16:creationId xmlns:a16="http://schemas.microsoft.com/office/drawing/2014/main" id="{0F951469-4843-4C90-B13B-705C33734C7B}"/>
              </a:ext>
            </a:extLst>
          </p:cNvPr>
          <p:cNvSpPr txBox="1">
            <a:spLocks noChangeArrowheads="1"/>
          </p:cNvSpPr>
          <p:nvPr/>
        </p:nvSpPr>
        <p:spPr bwMode="auto">
          <a:xfrm>
            <a:off x="4403725" y="4293096"/>
            <a:ext cx="338455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algn="ctr" fontAlgn="base">
              <a:spcAft>
                <a:spcPct val="0"/>
              </a:spcAft>
              <a:buClr>
                <a:srgbClr val="82CBDD"/>
              </a:buClr>
              <a:buNone/>
            </a:pPr>
            <a:r>
              <a:rPr lang="en-GB" altLang="en-US" sz="2400">
                <a:solidFill>
                  <a:srgbClr val="000000"/>
                </a:solidFill>
                <a:latin typeface="Myriad Pro" panose="020B0503030403020204" pitchFamily="34" charset="0"/>
              </a:rPr>
              <a:t>2 </a:t>
            </a:r>
            <a:r>
              <a:rPr lang="en-GB" altLang="en-US" sz="2400">
                <a:solidFill>
                  <a:srgbClr val="000000"/>
                </a:solidFill>
                <a:latin typeface="Myriad Pro" panose="020B0503030403020204" pitchFamily="34" charset="0"/>
                <a:ea typeface="Myriad Pro Semibold"/>
                <a:cs typeface="Myriad Pro Semibold"/>
              </a:rPr>
              <a:t>×</a:t>
            </a:r>
            <a:r>
              <a:rPr lang="en-GB" altLang="en-US" sz="2400">
                <a:solidFill>
                  <a:srgbClr val="000000"/>
                </a:solidFill>
                <a:latin typeface="Myriad Pro" panose="020B0503030403020204" pitchFamily="34" charset="0"/>
              </a:rPr>
              <a:t> 3</a:t>
            </a:r>
            <a:endParaRPr lang="en-GB" altLang="en-US" sz="2400">
              <a:solidFill>
                <a:srgbClr val="000000"/>
              </a:solidFill>
              <a:latin typeface="Myriad Pro" panose="020B0503030403020204" pitchFamily="34" charset="0"/>
              <a:ea typeface="Myriad Pro Semibold"/>
              <a:cs typeface="Myriad Pro Semibold"/>
            </a:endParaRPr>
          </a:p>
        </p:txBody>
      </p:sp>
      <p:sp>
        <p:nvSpPr>
          <p:cNvPr id="2" name="Rectangle 1">
            <a:extLst>
              <a:ext uri="{FF2B5EF4-FFF2-40B4-BE49-F238E27FC236}">
                <a16:creationId xmlns:a16="http://schemas.microsoft.com/office/drawing/2014/main" id="{9BB1DA67-928A-43E5-A09A-D375CC32CF8F}"/>
              </a:ext>
            </a:extLst>
          </p:cNvPr>
          <p:cNvSpPr/>
          <p:nvPr/>
        </p:nvSpPr>
        <p:spPr>
          <a:xfrm>
            <a:off x="4463181" y="5110634"/>
            <a:ext cx="3342582" cy="461665"/>
          </a:xfrm>
          <a:prstGeom prst="rect">
            <a:avLst/>
          </a:prstGeom>
        </p:spPr>
        <p:txBody>
          <a:bodyPr wrap="none">
            <a:spAutoFit/>
          </a:bodyPr>
          <a:lstStyle/>
          <a:p>
            <a:pPr eaLnBrk="0" fontAlgn="base" hangingPunct="0">
              <a:spcBef>
                <a:spcPct val="0"/>
              </a:spcBef>
              <a:spcAft>
                <a:spcPct val="0"/>
              </a:spcAft>
            </a:pPr>
            <a:r>
              <a:rPr lang="en-GB" sz="2400" dirty="0">
                <a:solidFill>
                  <a:srgbClr val="959595"/>
                </a:solidFill>
                <a:latin typeface="Comic Sans MS" panose="030F0702030302020204" pitchFamily="66" charset="0"/>
              </a:rPr>
              <a:t>This represents 3 + 3.</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 grpId="0"/>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8002" name="Picture 9">
            <a:extLst>
              <a:ext uri="{FF2B5EF4-FFF2-40B4-BE49-F238E27FC236}">
                <a16:creationId xmlns:a16="http://schemas.microsoft.com/office/drawing/2014/main" id="{E8336339-0296-46CB-843D-F6634450477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27363" y="1773238"/>
            <a:ext cx="1517650" cy="1511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8003" name="Text Placeholder 1">
            <a:extLst>
              <a:ext uri="{FF2B5EF4-FFF2-40B4-BE49-F238E27FC236}">
                <a16:creationId xmlns:a16="http://schemas.microsoft.com/office/drawing/2014/main" id="{BB5EF737-C8C8-4156-B895-EFC7CEB1D3EC}"/>
              </a:ext>
            </a:extLst>
          </p:cNvPr>
          <p:cNvSpPr>
            <a:spLocks noGrp="1" noChangeArrowheads="1"/>
          </p:cNvSpPr>
          <p:nvPr>
            <p:ph type="body" sz="quarter" idx="11"/>
          </p:nvPr>
        </p:nvSpPr>
        <p:spPr>
          <a:xfrm>
            <a:off x="0" y="0"/>
            <a:ext cx="12192000" cy="630238"/>
          </a:xfrm>
        </p:spPr>
        <p:txBody>
          <a:bodyPr/>
          <a:lstStyle/>
          <a:p>
            <a:pPr marL="0" indent="0">
              <a:tabLst>
                <a:tab pos="2243138" algn="l"/>
              </a:tabLst>
            </a:pPr>
            <a:r>
              <a:rPr lang="en-GB" altLang="en-US">
                <a:latin typeface="Myriad Pro" panose="020B0503030403020204" pitchFamily="34" charset="0"/>
                <a:ea typeface="Myriad Pro" panose="020B0503030403020204" pitchFamily="34" charset="0"/>
                <a:cs typeface="Myriad Pro" panose="020B0503030403020204" pitchFamily="34" charset="0"/>
              </a:rPr>
              <a:t>2.2 Multiplication: equal groups</a:t>
            </a:r>
            <a:r>
              <a:rPr lang="en-US" altLang="en-US">
                <a:latin typeface="Myriad Pro" panose="020B0503030403020204" pitchFamily="34" charset="0"/>
                <a:ea typeface="Myriad Pro" panose="020B0503030403020204" pitchFamily="34" charset="0"/>
                <a:cs typeface="Myriad Pro" panose="020B0503030403020204" pitchFamily="34" charset="0"/>
              </a:rPr>
              <a:t>   </a:t>
            </a:r>
            <a:r>
              <a:rPr lang="en-US" altLang="en-US">
                <a:solidFill>
                  <a:srgbClr val="00628C"/>
                </a:solidFill>
                <a:latin typeface="Myriad Pro" panose="020B0503030403020204" pitchFamily="34" charset="0"/>
                <a:ea typeface="Myriad Pro" panose="020B0503030403020204" pitchFamily="34" charset="0"/>
                <a:cs typeface="Myriad Pro" panose="020B0503030403020204" pitchFamily="34" charset="0"/>
              </a:rPr>
              <a:t>Step 5:4</a:t>
            </a:r>
          </a:p>
        </p:txBody>
      </p:sp>
      <p:pic>
        <p:nvPicPr>
          <p:cNvPr id="128004" name="Picture 3">
            <a:extLst>
              <a:ext uri="{FF2B5EF4-FFF2-40B4-BE49-F238E27FC236}">
                <a16:creationId xmlns:a16="http://schemas.microsoft.com/office/drawing/2014/main" id="{2B3A9CE4-DE0A-40D9-A68E-EEBBE09A74D5}"/>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545014" y="1773238"/>
            <a:ext cx="4618037" cy="1511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5">
            <a:extLst>
              <a:ext uri="{FF2B5EF4-FFF2-40B4-BE49-F238E27FC236}">
                <a16:creationId xmlns:a16="http://schemas.microsoft.com/office/drawing/2014/main" id="{023705F9-CE8A-4CA0-AD7F-32528632C60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546476" y="1838325"/>
            <a:ext cx="479425"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10">
            <a:extLst>
              <a:ext uri="{FF2B5EF4-FFF2-40B4-BE49-F238E27FC236}">
                <a16:creationId xmlns:a16="http://schemas.microsoft.com/office/drawing/2014/main" id="{5B8B1140-B01F-4792-8B38-01CF5F061F30}"/>
              </a:ext>
            </a:extLst>
          </p:cNvPr>
          <p:cNvSpPr txBox="1">
            <a:spLocks noChangeArrowheads="1"/>
          </p:cNvSpPr>
          <p:nvPr/>
        </p:nvSpPr>
        <p:spPr bwMode="auto">
          <a:xfrm>
            <a:off x="4403725" y="4411663"/>
            <a:ext cx="338455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3pPr>
            <a:lvl4pPr marL="16002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4pPr>
            <a:lvl5pPr marL="2057400" indent="-22860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Arial" panose="020B0604020202020204" pitchFamily="34" charset="0"/>
              </a:defRPr>
            </a:lvl9pPr>
          </a:lstStyle>
          <a:p>
            <a:pPr algn="ctr" fontAlgn="base">
              <a:spcAft>
                <a:spcPct val="0"/>
              </a:spcAft>
              <a:buClr>
                <a:srgbClr val="82CBDD"/>
              </a:buClr>
              <a:buNone/>
            </a:pPr>
            <a:r>
              <a:rPr lang="en-GB" altLang="en-US" sz="2400">
                <a:solidFill>
                  <a:srgbClr val="000000"/>
                </a:solidFill>
                <a:latin typeface="Myriad Pro" panose="020B0503030403020204" pitchFamily="34" charset="0"/>
              </a:rPr>
              <a:t>4 </a:t>
            </a:r>
            <a:r>
              <a:rPr lang="en-GB" altLang="en-US" sz="2400">
                <a:solidFill>
                  <a:srgbClr val="000000"/>
                </a:solidFill>
                <a:latin typeface="Myriad Pro" panose="020B0503030403020204" pitchFamily="34" charset="0"/>
                <a:ea typeface="Myriad Pro Semibold"/>
                <a:cs typeface="Myriad Pro Semibold"/>
              </a:rPr>
              <a:t>×</a:t>
            </a:r>
            <a:r>
              <a:rPr lang="en-GB" altLang="en-US" sz="2400">
                <a:solidFill>
                  <a:srgbClr val="000000"/>
                </a:solidFill>
                <a:latin typeface="Myriad Pro" panose="020B0503030403020204" pitchFamily="34" charset="0"/>
              </a:rPr>
              <a:t> 2</a:t>
            </a:r>
            <a:endParaRPr lang="en-GB" altLang="en-US" sz="2400">
              <a:solidFill>
                <a:srgbClr val="000000"/>
              </a:solidFill>
              <a:latin typeface="Myriad Pro" panose="020B0503030403020204" pitchFamily="34" charset="0"/>
              <a:ea typeface="Myriad Pro Semibold"/>
              <a:cs typeface="Myriad Pro Semibold"/>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0" presetClass="path" presetSubtype="0" accel="50000" decel="50000" fill="hold" nodeType="clickEffect">
                                  <p:stCondLst>
                                    <p:cond delay="0"/>
                                  </p:stCondLst>
                                  <p:childTnLst>
                                    <p:animMotion origin="layout" path="M 3.125E-6 -4.81481E-6 L 0.12617 -4.81481E-6 C 0.18281 -4.81481E-6 0.24909 0.00672 0.24909 0.01968 C 0.24909 0.02963 0.25078 0.05556 0.25078 0.06737 " pathEditMode="relative" rAng="0" ptsTypes="AAAA">
                                      <p:cBhvr>
                                        <p:cTn id="6" dur="2000" fill="hold"/>
                                        <p:tgtEl>
                                          <p:spTgt spid="6"/>
                                        </p:tgtEl>
                                        <p:attrNameLst>
                                          <p:attrName>ppt_x</p:attrName>
                                          <p:attrName>ppt_y</p:attrName>
                                        </p:attrNameLst>
                                      </p:cBhvr>
                                      <p:rCtr x="12539" y="3356"/>
                                    </p:animMotion>
                                  </p:childTnLst>
                                </p:cTn>
                              </p:par>
                            </p:childTnLst>
                          </p:cTn>
                        </p:par>
                      </p:childTnLst>
                    </p:cTn>
                  </p:par>
                  <p:par>
                    <p:cTn id="7" fill="hold" nodeType="clickPar">
                      <p:stCondLst>
                        <p:cond delay="indefinite"/>
                      </p:stCondLst>
                      <p:childTnLst>
                        <p:par>
                          <p:cTn id="8" fill="hold" nodeType="withGroup">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a:t>
            </a:r>
            <a:r>
              <a:rPr lang="en-GB" sz="2400" b="1" dirty="0"/>
              <a:t>2</a:t>
            </a:r>
            <a:r>
              <a:rPr lang="en-GB" sz="2400" b="1" i="0" u="none" strike="noStrike" dirty="0">
                <a:effectLst/>
              </a:rPr>
              <a:t>, Unit </a:t>
            </a:r>
            <a:r>
              <a:rPr lang="en-GB" sz="2400" b="1" dirty="0"/>
              <a:t>5</a:t>
            </a:r>
            <a:r>
              <a:rPr lang="en-GB" sz="2400" b="1" i="0" u="none" strike="noStrike" dirty="0">
                <a:effectLst/>
              </a:rPr>
              <a:t>, Learning Outcome 7</a:t>
            </a:r>
            <a:endParaRPr lang="en-GB" sz="2400" b="1" dirty="0"/>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3052442145"/>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7</a:t>
                      </a:r>
                    </a:p>
                  </a:txBody>
                  <a:tcPr anchor="ctr">
                    <a:solidFill>
                      <a:srgbClr val="327473"/>
                    </a:solidFill>
                  </a:tcPr>
                </a:tc>
                <a:extLst>
                  <a:ext uri="{0D108BD9-81ED-4DB2-BD59-A6C34878D82A}">
                    <a16:rowId xmlns:a16="http://schemas.microsoft.com/office/drawing/2014/main" val="2928509842"/>
                  </a:ext>
                </a:extLst>
              </a:tr>
              <a:tr h="1607131">
                <a:tc>
                  <a:txBody>
                    <a:bodyPr/>
                    <a:lstStyle/>
                    <a:p>
                      <a:r>
                        <a:rPr lang="en-GB" sz="2400" b="1" dirty="0">
                          <a:solidFill>
                            <a:schemeClr val="tx1">
                              <a:lumMod val="65000"/>
                              <a:lumOff val="35000"/>
                            </a:schemeClr>
                          </a:solidFill>
                          <a:latin typeface="Arial" panose="020B0604020202020204" pitchFamily="34" charset="0"/>
                          <a:cs typeface="Arial" panose="020B0604020202020204" pitchFamily="34" charset="0"/>
                        </a:rPr>
                        <a:t>Pupils identify and explain each part of a multiplication equation</a:t>
                      </a: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05686767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2, Unit 5, Learning Outcome 7</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a:lnSpc>
                <a:spcPct val="120000"/>
              </a:lnSpc>
              <a:buClr>
                <a:srgbClr val="585858"/>
              </a:buClr>
            </a:pPr>
            <a:r>
              <a:rPr lang="en-GB" sz="2000" dirty="0"/>
              <a:t>Additional teacher guidance for this outcome should be read first and can be found in this segment of the NCETM Primary Mastery Professional Development Materials:</a:t>
            </a:r>
          </a:p>
          <a:p>
            <a:pPr>
              <a:lnSpc>
                <a:spcPct val="120000"/>
              </a:lnSpc>
              <a:buClr>
                <a:srgbClr val="585858"/>
              </a:buClr>
            </a:pPr>
            <a:r>
              <a:rPr lang="en-GB" sz="2000" dirty="0">
                <a:hlinkClick r:id="rId3"/>
              </a:rPr>
              <a:t>2.3 Times tables: groups of 2 and commutativity (part 1)</a:t>
            </a:r>
            <a:endParaRPr lang="en-GB" sz="2000" dirty="0"/>
          </a:p>
          <a:p>
            <a:pPr>
              <a:lnSpc>
                <a:spcPct val="120000"/>
              </a:lnSpc>
              <a:buClr>
                <a:srgbClr val="585858"/>
              </a:buClr>
            </a:pPr>
            <a:r>
              <a:rPr lang="en-GB" sz="2000" dirty="0"/>
              <a:t>The spine materials are divided into ‘teaching points’ and ‘steps in learning’.</a:t>
            </a:r>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3535763547"/>
              </p:ext>
            </p:extLst>
          </p:nvPr>
        </p:nvGraphicFramePr>
        <p:xfrm>
          <a:off x="4514850" y="4258491"/>
          <a:ext cx="6886575" cy="79248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319314">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319314">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1</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1:1 - 1:3</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3-6</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4"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pic>
        <p:nvPicPr>
          <p:cNvPr id="10" name="Picture Placeholder 9">
            <a:extLst>
              <a:ext uri="{FF2B5EF4-FFF2-40B4-BE49-F238E27FC236}">
                <a16:creationId xmlns:a16="http://schemas.microsoft.com/office/drawing/2014/main" id="{464A666E-3542-4E6B-ADE8-B0137F73190E}"/>
              </a:ext>
            </a:extLst>
          </p:cNvPr>
          <p:cNvPicPr>
            <a:picLocks noGrp="1" noChangeAspect="1"/>
          </p:cNvPicPr>
          <p:nvPr>
            <p:ph type="pic" sz="quarter" idx="12"/>
          </p:nvPr>
        </p:nvPicPr>
        <p:blipFill>
          <a:blip r:embed="rId5">
            <a:extLst>
              <a:ext uri="{28A0092B-C50C-407E-A947-70E740481C1C}">
                <a14:useLocalDpi xmlns:a14="http://schemas.microsoft.com/office/drawing/2010/main" val="0"/>
              </a:ext>
            </a:extLst>
          </a:blip>
          <a:srcRect t="222" b="222"/>
          <a:stretch>
            <a:fillRect/>
          </a:stretch>
        </p:blipFill>
        <p:spPr/>
      </p:pic>
    </p:spTree>
    <p:extLst>
      <p:ext uri="{BB962C8B-B14F-4D97-AF65-F5344CB8AC3E}">
        <p14:creationId xmlns:p14="http://schemas.microsoft.com/office/powerpoint/2010/main" val="151259157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2.3 </a:t>
            </a:r>
            <a:r>
              <a:rPr lang="en-GB" dirty="0"/>
              <a:t>The 2 times table and commutativity	</a:t>
            </a:r>
            <a:r>
              <a:rPr lang="en-US" dirty="0">
                <a:solidFill>
                  <a:srgbClr val="00628C"/>
                </a:solidFill>
              </a:rPr>
              <a:t>Step 1:1</a:t>
            </a:r>
          </a:p>
        </p:txBody>
      </p:sp>
      <p:sp>
        <p:nvSpPr>
          <p:cNvPr id="5" name="TextBox 4">
            <a:extLst>
              <a:ext uri="{FF2B5EF4-FFF2-40B4-BE49-F238E27FC236}">
                <a16:creationId xmlns:a16="http://schemas.microsoft.com/office/drawing/2014/main" id="{8FD821A9-139E-4210-838F-A7B29107FC8C}"/>
              </a:ext>
            </a:extLst>
          </p:cNvPr>
          <p:cNvSpPr txBox="1"/>
          <p:nvPr/>
        </p:nvSpPr>
        <p:spPr bwMode="auto">
          <a:xfrm>
            <a:off x="1998079" y="3348028"/>
            <a:ext cx="3513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0</a:t>
            </a:r>
          </a:p>
        </p:txBody>
      </p:sp>
      <p:sp>
        <p:nvSpPr>
          <p:cNvPr id="6" name="TextBox 5">
            <a:extLst>
              <a:ext uri="{FF2B5EF4-FFF2-40B4-BE49-F238E27FC236}">
                <a16:creationId xmlns:a16="http://schemas.microsoft.com/office/drawing/2014/main" id="{6318586A-DCF1-4E14-8A65-29187A39CEBA}"/>
              </a:ext>
            </a:extLst>
          </p:cNvPr>
          <p:cNvSpPr txBox="1"/>
          <p:nvPr/>
        </p:nvSpPr>
        <p:spPr bwMode="auto">
          <a:xfrm>
            <a:off x="3269076" y="3348028"/>
            <a:ext cx="3513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4</a:t>
            </a:r>
          </a:p>
        </p:txBody>
      </p:sp>
      <p:sp>
        <p:nvSpPr>
          <p:cNvPr id="7" name="TextBox 6">
            <a:extLst>
              <a:ext uri="{FF2B5EF4-FFF2-40B4-BE49-F238E27FC236}">
                <a16:creationId xmlns:a16="http://schemas.microsoft.com/office/drawing/2014/main" id="{2B54CBE9-8100-4004-8DAA-0E2876B454B1}"/>
              </a:ext>
            </a:extLst>
          </p:cNvPr>
          <p:cNvSpPr txBox="1"/>
          <p:nvPr/>
        </p:nvSpPr>
        <p:spPr bwMode="auto">
          <a:xfrm>
            <a:off x="3924654" y="3348028"/>
            <a:ext cx="3513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6</a:t>
            </a:r>
          </a:p>
        </p:txBody>
      </p:sp>
      <p:sp>
        <p:nvSpPr>
          <p:cNvPr id="8" name="TextBox 7">
            <a:extLst>
              <a:ext uri="{FF2B5EF4-FFF2-40B4-BE49-F238E27FC236}">
                <a16:creationId xmlns:a16="http://schemas.microsoft.com/office/drawing/2014/main" id="{9052275B-79C1-4DEB-A834-AC1716D8A864}"/>
              </a:ext>
            </a:extLst>
          </p:cNvPr>
          <p:cNvSpPr txBox="1"/>
          <p:nvPr/>
        </p:nvSpPr>
        <p:spPr bwMode="auto">
          <a:xfrm>
            <a:off x="4572762" y="3348028"/>
            <a:ext cx="3513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8</a:t>
            </a:r>
          </a:p>
        </p:txBody>
      </p:sp>
      <p:sp>
        <p:nvSpPr>
          <p:cNvPr id="9" name="TextBox 8">
            <a:extLst>
              <a:ext uri="{FF2B5EF4-FFF2-40B4-BE49-F238E27FC236}">
                <a16:creationId xmlns:a16="http://schemas.microsoft.com/office/drawing/2014/main" id="{60FDE016-98A2-4988-8F13-B3935D4E9977}"/>
              </a:ext>
            </a:extLst>
          </p:cNvPr>
          <p:cNvSpPr txBox="1"/>
          <p:nvPr/>
        </p:nvSpPr>
        <p:spPr bwMode="auto">
          <a:xfrm>
            <a:off x="5142657" y="3348028"/>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10</a:t>
            </a:r>
          </a:p>
        </p:txBody>
      </p:sp>
      <p:sp>
        <p:nvSpPr>
          <p:cNvPr id="10" name="TextBox 9">
            <a:extLst>
              <a:ext uri="{FF2B5EF4-FFF2-40B4-BE49-F238E27FC236}">
                <a16:creationId xmlns:a16="http://schemas.microsoft.com/office/drawing/2014/main" id="{0FE80077-BD58-4B5F-BDA7-B2DCBA136E7B}"/>
              </a:ext>
            </a:extLst>
          </p:cNvPr>
          <p:cNvSpPr txBox="1"/>
          <p:nvPr/>
        </p:nvSpPr>
        <p:spPr bwMode="auto">
          <a:xfrm>
            <a:off x="5796028" y="3348028"/>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12</a:t>
            </a:r>
          </a:p>
        </p:txBody>
      </p:sp>
      <p:sp>
        <p:nvSpPr>
          <p:cNvPr id="11" name="TextBox 10">
            <a:extLst>
              <a:ext uri="{FF2B5EF4-FFF2-40B4-BE49-F238E27FC236}">
                <a16:creationId xmlns:a16="http://schemas.microsoft.com/office/drawing/2014/main" id="{0D7F87F1-B430-4D85-A2BC-2B371E9232E2}"/>
              </a:ext>
            </a:extLst>
          </p:cNvPr>
          <p:cNvSpPr txBox="1"/>
          <p:nvPr/>
        </p:nvSpPr>
        <p:spPr bwMode="auto">
          <a:xfrm>
            <a:off x="6448897" y="3348028"/>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14</a:t>
            </a:r>
          </a:p>
        </p:txBody>
      </p:sp>
      <p:sp>
        <p:nvSpPr>
          <p:cNvPr id="12" name="TextBox 11">
            <a:extLst>
              <a:ext uri="{FF2B5EF4-FFF2-40B4-BE49-F238E27FC236}">
                <a16:creationId xmlns:a16="http://schemas.microsoft.com/office/drawing/2014/main" id="{6B824A13-04D3-4BB3-AB88-320386602AD6}"/>
              </a:ext>
            </a:extLst>
          </p:cNvPr>
          <p:cNvSpPr txBox="1"/>
          <p:nvPr/>
        </p:nvSpPr>
        <p:spPr bwMode="auto">
          <a:xfrm>
            <a:off x="7101150" y="3348028"/>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16</a:t>
            </a:r>
          </a:p>
        </p:txBody>
      </p:sp>
      <p:sp>
        <p:nvSpPr>
          <p:cNvPr id="13" name="TextBox 12">
            <a:extLst>
              <a:ext uri="{FF2B5EF4-FFF2-40B4-BE49-F238E27FC236}">
                <a16:creationId xmlns:a16="http://schemas.microsoft.com/office/drawing/2014/main" id="{6061AC7B-751E-4B6E-AC4E-6EB1E62CAE02}"/>
              </a:ext>
            </a:extLst>
          </p:cNvPr>
          <p:cNvSpPr txBox="1"/>
          <p:nvPr/>
        </p:nvSpPr>
        <p:spPr bwMode="auto">
          <a:xfrm>
            <a:off x="7748727" y="3348028"/>
            <a:ext cx="52771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18</a:t>
            </a:r>
          </a:p>
        </p:txBody>
      </p:sp>
      <p:sp>
        <p:nvSpPr>
          <p:cNvPr id="14" name="TextBox 13">
            <a:extLst>
              <a:ext uri="{FF2B5EF4-FFF2-40B4-BE49-F238E27FC236}">
                <a16:creationId xmlns:a16="http://schemas.microsoft.com/office/drawing/2014/main" id="{AAA3941D-A9B4-40BC-90F5-F2ACF6C746AB}"/>
              </a:ext>
            </a:extLst>
          </p:cNvPr>
          <p:cNvSpPr txBox="1"/>
          <p:nvPr/>
        </p:nvSpPr>
        <p:spPr bwMode="auto">
          <a:xfrm>
            <a:off x="8399416" y="3348028"/>
            <a:ext cx="52771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20</a:t>
            </a:r>
          </a:p>
        </p:txBody>
      </p:sp>
      <p:sp>
        <p:nvSpPr>
          <p:cNvPr id="15" name="TextBox 14">
            <a:extLst>
              <a:ext uri="{FF2B5EF4-FFF2-40B4-BE49-F238E27FC236}">
                <a16:creationId xmlns:a16="http://schemas.microsoft.com/office/drawing/2014/main" id="{D13D4564-5B8C-447F-8425-88B91C96712A}"/>
              </a:ext>
            </a:extLst>
          </p:cNvPr>
          <p:cNvSpPr txBox="1"/>
          <p:nvPr/>
        </p:nvSpPr>
        <p:spPr bwMode="auto">
          <a:xfrm>
            <a:off x="9038535" y="3348028"/>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22</a:t>
            </a:r>
          </a:p>
        </p:txBody>
      </p:sp>
      <p:sp>
        <p:nvSpPr>
          <p:cNvPr id="16" name="TextBox 15">
            <a:extLst>
              <a:ext uri="{FF2B5EF4-FFF2-40B4-BE49-F238E27FC236}">
                <a16:creationId xmlns:a16="http://schemas.microsoft.com/office/drawing/2014/main" id="{803B4DC1-C583-4538-9BCB-DB13CBA53209}"/>
              </a:ext>
            </a:extLst>
          </p:cNvPr>
          <p:cNvSpPr txBox="1"/>
          <p:nvPr/>
        </p:nvSpPr>
        <p:spPr bwMode="auto">
          <a:xfrm>
            <a:off x="9691865" y="3348028"/>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24</a:t>
            </a:r>
          </a:p>
        </p:txBody>
      </p:sp>
      <p:sp>
        <p:nvSpPr>
          <p:cNvPr id="17" name="TextBox 16">
            <a:extLst>
              <a:ext uri="{FF2B5EF4-FFF2-40B4-BE49-F238E27FC236}">
                <a16:creationId xmlns:a16="http://schemas.microsoft.com/office/drawing/2014/main" id="{B2C0F8F2-5658-4CD6-9726-0C2DE1A5AA74}"/>
              </a:ext>
            </a:extLst>
          </p:cNvPr>
          <p:cNvSpPr txBox="1"/>
          <p:nvPr/>
        </p:nvSpPr>
        <p:spPr bwMode="auto">
          <a:xfrm>
            <a:off x="2621762" y="3348028"/>
            <a:ext cx="3513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2</a:t>
            </a:r>
          </a:p>
        </p:txBody>
      </p:sp>
      <p:pic>
        <p:nvPicPr>
          <p:cNvPr id="19" name="Picture 18">
            <a:extLst>
              <a:ext uri="{FF2B5EF4-FFF2-40B4-BE49-F238E27FC236}">
                <a16:creationId xmlns:a16="http://schemas.microsoft.com/office/drawing/2014/main" id="{B81E4600-F3B5-464B-8B40-B4A5FFBC129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57633" y="3112793"/>
            <a:ext cx="7800540" cy="233434"/>
          </a:xfrm>
          <a:prstGeom prst="rect">
            <a:avLst/>
          </a:prstGeom>
        </p:spPr>
      </p:pic>
    </p:spTree>
    <p:extLst>
      <p:ext uri="{BB962C8B-B14F-4D97-AF65-F5344CB8AC3E}">
        <p14:creationId xmlns:p14="http://schemas.microsoft.com/office/powerpoint/2010/main" val="2414701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500"/>
                                        <p:tgtEl>
                                          <p:spTgt spid="1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5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fade">
                                      <p:cBhvr>
                                        <p:cTn id="32" dur="500"/>
                                        <p:tgtEl>
                                          <p:spTgt spid="9"/>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fade">
                                      <p:cBhvr>
                                        <p:cTn id="37" dur="500"/>
                                        <p:tgtEl>
                                          <p:spTgt spid="10"/>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fade">
                                      <p:cBhvr>
                                        <p:cTn id="42" dur="500"/>
                                        <p:tgtEl>
                                          <p:spTgt spid="11"/>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fade">
                                      <p:cBhvr>
                                        <p:cTn id="47" dur="500"/>
                                        <p:tgtEl>
                                          <p:spTgt spid="12"/>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13"/>
                                        </p:tgtEl>
                                        <p:attrNameLst>
                                          <p:attrName>style.visibility</p:attrName>
                                        </p:attrNameLst>
                                      </p:cBhvr>
                                      <p:to>
                                        <p:strVal val="visible"/>
                                      </p:to>
                                    </p:set>
                                    <p:animEffect transition="in" filter="fade">
                                      <p:cBhvr>
                                        <p:cTn id="52" dur="500"/>
                                        <p:tgtEl>
                                          <p:spTgt spid="13"/>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14"/>
                                        </p:tgtEl>
                                        <p:attrNameLst>
                                          <p:attrName>style.visibility</p:attrName>
                                        </p:attrNameLst>
                                      </p:cBhvr>
                                      <p:to>
                                        <p:strVal val="visible"/>
                                      </p:to>
                                    </p:set>
                                    <p:animEffect transition="in" filter="fade">
                                      <p:cBhvr>
                                        <p:cTn id="57" dur="500"/>
                                        <p:tgtEl>
                                          <p:spTgt spid="14"/>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grpId="0" nodeType="clickEffect">
                                  <p:stCondLst>
                                    <p:cond delay="0"/>
                                  </p:stCondLst>
                                  <p:childTnLst>
                                    <p:set>
                                      <p:cBhvr>
                                        <p:cTn id="61" dur="1" fill="hold">
                                          <p:stCondLst>
                                            <p:cond delay="0"/>
                                          </p:stCondLst>
                                        </p:cTn>
                                        <p:tgtEl>
                                          <p:spTgt spid="15"/>
                                        </p:tgtEl>
                                        <p:attrNameLst>
                                          <p:attrName>style.visibility</p:attrName>
                                        </p:attrNameLst>
                                      </p:cBhvr>
                                      <p:to>
                                        <p:strVal val="visible"/>
                                      </p:to>
                                    </p:set>
                                    <p:animEffect transition="in" filter="fade">
                                      <p:cBhvr>
                                        <p:cTn id="62" dur="500"/>
                                        <p:tgtEl>
                                          <p:spTgt spid="15"/>
                                        </p:tgtEl>
                                      </p:cBhvr>
                                    </p:animEffect>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grpId="0" nodeType="clickEffect">
                                  <p:stCondLst>
                                    <p:cond delay="0"/>
                                  </p:stCondLst>
                                  <p:childTnLst>
                                    <p:set>
                                      <p:cBhvr>
                                        <p:cTn id="66" dur="1" fill="hold">
                                          <p:stCondLst>
                                            <p:cond delay="0"/>
                                          </p:stCondLst>
                                        </p:cTn>
                                        <p:tgtEl>
                                          <p:spTgt spid="16"/>
                                        </p:tgtEl>
                                        <p:attrNameLst>
                                          <p:attrName>style.visibility</p:attrName>
                                        </p:attrNameLst>
                                      </p:cBhvr>
                                      <p:to>
                                        <p:strVal val="visible"/>
                                      </p:to>
                                    </p:set>
                                    <p:animEffect transition="in" filter="fade">
                                      <p:cBhvr>
                                        <p:cTn id="6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P spid="10" grpId="0"/>
      <p:bldP spid="11" grpId="0"/>
      <p:bldP spid="12" grpId="0"/>
      <p:bldP spid="13" grpId="0"/>
      <p:bldP spid="14" grpId="0"/>
      <p:bldP spid="15" grpId="0"/>
      <p:bldP spid="16" grpId="0"/>
      <p:bldP spid="17" grpId="0"/>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2.3 </a:t>
            </a:r>
            <a:r>
              <a:rPr lang="en-GB" dirty="0"/>
              <a:t>The 2 times table and commutativity	</a:t>
            </a:r>
            <a:r>
              <a:rPr lang="en-US" dirty="0">
                <a:solidFill>
                  <a:srgbClr val="00628C"/>
                </a:solidFill>
              </a:rPr>
              <a:t>Step 1:1</a:t>
            </a:r>
          </a:p>
        </p:txBody>
      </p:sp>
      <p:pic>
        <p:nvPicPr>
          <p:cNvPr id="14" name="Picture 13" descr="A close up of a logo&#10;&#10;Description automatically generated">
            <a:extLst>
              <a:ext uri="{FF2B5EF4-FFF2-40B4-BE49-F238E27FC236}">
                <a16:creationId xmlns:a16="http://schemas.microsoft.com/office/drawing/2014/main" id="{DDF4F224-C769-4E74-A70B-4BC4628E9B1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27753" y="2221885"/>
            <a:ext cx="7736495" cy="2475191"/>
          </a:xfrm>
          <a:prstGeom prst="rect">
            <a:avLst/>
          </a:prstGeom>
        </p:spPr>
      </p:pic>
      <p:sp>
        <p:nvSpPr>
          <p:cNvPr id="15" name="Star: 12 Points 14">
            <a:extLst>
              <a:ext uri="{FF2B5EF4-FFF2-40B4-BE49-F238E27FC236}">
                <a16:creationId xmlns:a16="http://schemas.microsoft.com/office/drawing/2014/main" id="{F5E34EF5-7372-4EBC-969E-B10AA8079EE6}"/>
              </a:ext>
            </a:extLst>
          </p:cNvPr>
          <p:cNvSpPr>
            <a:spLocks noChangeAspect="1"/>
          </p:cNvSpPr>
          <p:nvPr/>
        </p:nvSpPr>
        <p:spPr bwMode="auto">
          <a:xfrm>
            <a:off x="2584990" y="3422239"/>
            <a:ext cx="616743" cy="616743"/>
          </a:xfrm>
          <a:prstGeom prst="star12">
            <a:avLst/>
          </a:prstGeom>
          <a:noFill/>
          <a:ln w="25400" cap="flat" cmpd="sng" algn="ctr">
            <a:solidFill>
              <a:srgbClr val="E8242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16" name="Star: 12 Points 15">
            <a:extLst>
              <a:ext uri="{FF2B5EF4-FFF2-40B4-BE49-F238E27FC236}">
                <a16:creationId xmlns:a16="http://schemas.microsoft.com/office/drawing/2014/main" id="{E722E861-6681-4B6C-90E0-400735643AD0}"/>
              </a:ext>
            </a:extLst>
          </p:cNvPr>
          <p:cNvSpPr>
            <a:spLocks noChangeAspect="1"/>
          </p:cNvSpPr>
          <p:nvPr/>
        </p:nvSpPr>
        <p:spPr bwMode="auto">
          <a:xfrm>
            <a:off x="3429953" y="3422239"/>
            <a:ext cx="616743" cy="616743"/>
          </a:xfrm>
          <a:prstGeom prst="star12">
            <a:avLst/>
          </a:prstGeom>
          <a:noFill/>
          <a:ln w="25400" cap="flat" cmpd="sng" algn="ctr">
            <a:solidFill>
              <a:srgbClr val="E8242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17" name="Star: 12 Points 16">
            <a:extLst>
              <a:ext uri="{FF2B5EF4-FFF2-40B4-BE49-F238E27FC236}">
                <a16:creationId xmlns:a16="http://schemas.microsoft.com/office/drawing/2014/main" id="{829A31DE-1C6C-4CE8-AD2D-D840C556A8BC}"/>
              </a:ext>
            </a:extLst>
          </p:cNvPr>
          <p:cNvSpPr>
            <a:spLocks noChangeAspect="1"/>
          </p:cNvSpPr>
          <p:nvPr/>
        </p:nvSpPr>
        <p:spPr bwMode="auto">
          <a:xfrm>
            <a:off x="8706134" y="4084549"/>
            <a:ext cx="493394" cy="493394"/>
          </a:xfrm>
          <a:prstGeom prst="star12">
            <a:avLst/>
          </a:prstGeom>
          <a:noFill/>
          <a:ln w="25400" cap="flat" cmpd="sng" algn="ctr">
            <a:solidFill>
              <a:srgbClr val="E8242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18" name="Star: 12 Points 17">
            <a:extLst>
              <a:ext uri="{FF2B5EF4-FFF2-40B4-BE49-F238E27FC236}">
                <a16:creationId xmlns:a16="http://schemas.microsoft.com/office/drawing/2014/main" id="{EAE30EEE-2565-4AA1-9177-84BA382C3B79}"/>
              </a:ext>
            </a:extLst>
          </p:cNvPr>
          <p:cNvSpPr>
            <a:spLocks noChangeAspect="1"/>
          </p:cNvSpPr>
          <p:nvPr/>
        </p:nvSpPr>
        <p:spPr bwMode="auto">
          <a:xfrm>
            <a:off x="6999921" y="4084549"/>
            <a:ext cx="493394" cy="493394"/>
          </a:xfrm>
          <a:prstGeom prst="star12">
            <a:avLst/>
          </a:prstGeom>
          <a:noFill/>
          <a:ln w="25400" cap="flat" cmpd="sng" algn="ctr">
            <a:solidFill>
              <a:srgbClr val="E8242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19" name="Star: 12 Points 18">
            <a:extLst>
              <a:ext uri="{FF2B5EF4-FFF2-40B4-BE49-F238E27FC236}">
                <a16:creationId xmlns:a16="http://schemas.microsoft.com/office/drawing/2014/main" id="{F145725D-4562-424B-AFAF-B2CC9FC3F612}"/>
              </a:ext>
            </a:extLst>
          </p:cNvPr>
          <p:cNvSpPr>
            <a:spLocks noChangeAspect="1"/>
          </p:cNvSpPr>
          <p:nvPr/>
        </p:nvSpPr>
        <p:spPr bwMode="auto">
          <a:xfrm>
            <a:off x="5292852" y="4084549"/>
            <a:ext cx="493394" cy="493394"/>
          </a:xfrm>
          <a:prstGeom prst="star12">
            <a:avLst/>
          </a:prstGeom>
          <a:noFill/>
          <a:ln w="25400" cap="flat" cmpd="sng" algn="ctr">
            <a:solidFill>
              <a:srgbClr val="E8242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20" name="Star: 12 Points 19">
            <a:extLst>
              <a:ext uri="{FF2B5EF4-FFF2-40B4-BE49-F238E27FC236}">
                <a16:creationId xmlns:a16="http://schemas.microsoft.com/office/drawing/2014/main" id="{0BB9B74B-F223-4233-B42F-1E83859BB3D3}"/>
              </a:ext>
            </a:extLst>
          </p:cNvPr>
          <p:cNvSpPr>
            <a:spLocks noChangeAspect="1"/>
          </p:cNvSpPr>
          <p:nvPr/>
        </p:nvSpPr>
        <p:spPr bwMode="auto">
          <a:xfrm>
            <a:off x="3570736" y="4084549"/>
            <a:ext cx="493394" cy="493394"/>
          </a:xfrm>
          <a:prstGeom prst="star12">
            <a:avLst/>
          </a:prstGeom>
          <a:noFill/>
          <a:ln w="25400" cap="flat" cmpd="sng" algn="ctr">
            <a:solidFill>
              <a:srgbClr val="E8242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Tree>
    <p:extLst>
      <p:ext uri="{BB962C8B-B14F-4D97-AF65-F5344CB8AC3E}">
        <p14:creationId xmlns:p14="http://schemas.microsoft.com/office/powerpoint/2010/main" val="30417073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20"/>
                                        </p:tgtEl>
                                      </p:cBhvr>
                                    </p:animEffect>
                                    <p:set>
                                      <p:cBhvr>
                                        <p:cTn id="12" dur="1" fill="hold">
                                          <p:stCondLst>
                                            <p:cond delay="499"/>
                                          </p:stCondLst>
                                        </p:cTn>
                                        <p:tgtEl>
                                          <p:spTgt spid="20"/>
                                        </p:tgtEl>
                                        <p:attrNameLst>
                                          <p:attrName>style.visibility</p:attrName>
                                        </p:attrNameLst>
                                      </p:cBhvr>
                                      <p:to>
                                        <p:strVal val="hidden"/>
                                      </p:to>
                                    </p:set>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fade">
                                      <p:cBhvr>
                                        <p:cTn id="16" dur="500"/>
                                        <p:tgtEl>
                                          <p:spTgt spid="19"/>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xit" presetSubtype="0" fill="hold" grpId="1" nodeType="clickEffect">
                                  <p:stCondLst>
                                    <p:cond delay="0"/>
                                  </p:stCondLst>
                                  <p:childTnLst>
                                    <p:animEffect transition="out" filter="fade">
                                      <p:cBhvr>
                                        <p:cTn id="20" dur="500"/>
                                        <p:tgtEl>
                                          <p:spTgt spid="19"/>
                                        </p:tgtEl>
                                      </p:cBhvr>
                                    </p:animEffect>
                                    <p:set>
                                      <p:cBhvr>
                                        <p:cTn id="21" dur="1" fill="hold">
                                          <p:stCondLst>
                                            <p:cond delay="499"/>
                                          </p:stCondLst>
                                        </p:cTn>
                                        <p:tgtEl>
                                          <p:spTgt spid="19"/>
                                        </p:tgtEl>
                                        <p:attrNameLst>
                                          <p:attrName>style.visibility</p:attrName>
                                        </p:attrNameLst>
                                      </p:cBhvr>
                                      <p:to>
                                        <p:strVal val="hidden"/>
                                      </p:to>
                                    </p:set>
                                  </p:childTnLst>
                                </p:cTn>
                              </p:par>
                            </p:childTnLst>
                          </p:cTn>
                        </p:par>
                        <p:par>
                          <p:cTn id="22" fill="hold">
                            <p:stCondLst>
                              <p:cond delay="500"/>
                            </p:stCondLst>
                            <p:childTnLst>
                              <p:par>
                                <p:cTn id="23" presetID="10" presetClass="entr" presetSubtype="0" fill="hold" grpId="0" nodeType="after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fade">
                                      <p:cBhvr>
                                        <p:cTn id="25" dur="500"/>
                                        <p:tgtEl>
                                          <p:spTgt spid="18"/>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xit" presetSubtype="0" fill="hold" grpId="1" nodeType="clickEffect">
                                  <p:stCondLst>
                                    <p:cond delay="0"/>
                                  </p:stCondLst>
                                  <p:childTnLst>
                                    <p:animEffect transition="out" filter="fade">
                                      <p:cBhvr>
                                        <p:cTn id="29" dur="500"/>
                                        <p:tgtEl>
                                          <p:spTgt spid="18"/>
                                        </p:tgtEl>
                                      </p:cBhvr>
                                    </p:animEffect>
                                    <p:set>
                                      <p:cBhvr>
                                        <p:cTn id="30" dur="1" fill="hold">
                                          <p:stCondLst>
                                            <p:cond delay="499"/>
                                          </p:stCondLst>
                                        </p:cTn>
                                        <p:tgtEl>
                                          <p:spTgt spid="18"/>
                                        </p:tgtEl>
                                        <p:attrNameLst>
                                          <p:attrName>style.visibility</p:attrName>
                                        </p:attrNameLst>
                                      </p:cBhvr>
                                      <p:to>
                                        <p:strVal val="hidden"/>
                                      </p:to>
                                    </p:set>
                                  </p:childTnLst>
                                </p:cTn>
                              </p:par>
                            </p:childTnLst>
                          </p:cTn>
                        </p:par>
                        <p:par>
                          <p:cTn id="31" fill="hold">
                            <p:stCondLst>
                              <p:cond delay="500"/>
                            </p:stCondLst>
                            <p:childTnLst>
                              <p:par>
                                <p:cTn id="32" presetID="10" presetClass="entr" presetSubtype="0" fill="hold" grpId="0" nodeType="afterEffect">
                                  <p:stCondLst>
                                    <p:cond delay="0"/>
                                  </p:stCondLst>
                                  <p:childTnLst>
                                    <p:set>
                                      <p:cBhvr>
                                        <p:cTn id="33" dur="1" fill="hold">
                                          <p:stCondLst>
                                            <p:cond delay="0"/>
                                          </p:stCondLst>
                                        </p:cTn>
                                        <p:tgtEl>
                                          <p:spTgt spid="17"/>
                                        </p:tgtEl>
                                        <p:attrNameLst>
                                          <p:attrName>style.visibility</p:attrName>
                                        </p:attrNameLst>
                                      </p:cBhvr>
                                      <p:to>
                                        <p:strVal val="visible"/>
                                      </p:to>
                                    </p:set>
                                    <p:animEffect transition="in" filter="fade">
                                      <p:cBhvr>
                                        <p:cTn id="34" dur="500"/>
                                        <p:tgtEl>
                                          <p:spTgt spid="17"/>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xit" presetSubtype="0" fill="hold" grpId="1" nodeType="clickEffect">
                                  <p:stCondLst>
                                    <p:cond delay="0"/>
                                  </p:stCondLst>
                                  <p:childTnLst>
                                    <p:animEffect transition="out" filter="fade">
                                      <p:cBhvr>
                                        <p:cTn id="38" dur="500"/>
                                        <p:tgtEl>
                                          <p:spTgt spid="17"/>
                                        </p:tgtEl>
                                      </p:cBhvr>
                                    </p:animEffect>
                                    <p:set>
                                      <p:cBhvr>
                                        <p:cTn id="39" dur="1" fill="hold">
                                          <p:stCondLst>
                                            <p:cond delay="499"/>
                                          </p:stCondLst>
                                        </p:cTn>
                                        <p:tgtEl>
                                          <p:spTgt spid="17"/>
                                        </p:tgtEl>
                                        <p:attrNameLst>
                                          <p:attrName>style.visibility</p:attrName>
                                        </p:attrNameLst>
                                      </p:cBhvr>
                                      <p:to>
                                        <p:strVal val="hidden"/>
                                      </p:to>
                                    </p:set>
                                  </p:childTnLst>
                                </p:cTn>
                              </p:par>
                            </p:childTnLst>
                          </p:cTn>
                        </p:par>
                        <p:par>
                          <p:cTn id="40" fill="hold">
                            <p:stCondLst>
                              <p:cond delay="500"/>
                            </p:stCondLst>
                            <p:childTnLst>
                              <p:par>
                                <p:cTn id="41" presetID="10" presetClass="entr" presetSubtype="0" fill="hold" grpId="0" nodeType="afterEffect">
                                  <p:stCondLst>
                                    <p:cond delay="0"/>
                                  </p:stCondLst>
                                  <p:childTnLst>
                                    <p:set>
                                      <p:cBhvr>
                                        <p:cTn id="42" dur="1" fill="hold">
                                          <p:stCondLst>
                                            <p:cond delay="0"/>
                                          </p:stCondLst>
                                        </p:cTn>
                                        <p:tgtEl>
                                          <p:spTgt spid="15"/>
                                        </p:tgtEl>
                                        <p:attrNameLst>
                                          <p:attrName>style.visibility</p:attrName>
                                        </p:attrNameLst>
                                      </p:cBhvr>
                                      <p:to>
                                        <p:strVal val="visible"/>
                                      </p:to>
                                    </p:set>
                                    <p:animEffect transition="in" filter="fade">
                                      <p:cBhvr>
                                        <p:cTn id="43" dur="500"/>
                                        <p:tgtEl>
                                          <p:spTgt spid="15"/>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xit" presetSubtype="0" fill="hold" grpId="1" nodeType="clickEffect">
                                  <p:stCondLst>
                                    <p:cond delay="0"/>
                                  </p:stCondLst>
                                  <p:childTnLst>
                                    <p:animEffect transition="out" filter="fade">
                                      <p:cBhvr>
                                        <p:cTn id="47" dur="500"/>
                                        <p:tgtEl>
                                          <p:spTgt spid="15"/>
                                        </p:tgtEl>
                                      </p:cBhvr>
                                    </p:animEffect>
                                    <p:set>
                                      <p:cBhvr>
                                        <p:cTn id="48" dur="1" fill="hold">
                                          <p:stCondLst>
                                            <p:cond delay="499"/>
                                          </p:stCondLst>
                                        </p:cTn>
                                        <p:tgtEl>
                                          <p:spTgt spid="15"/>
                                        </p:tgtEl>
                                        <p:attrNameLst>
                                          <p:attrName>style.visibility</p:attrName>
                                        </p:attrNameLst>
                                      </p:cBhvr>
                                      <p:to>
                                        <p:strVal val="hidden"/>
                                      </p:to>
                                    </p:set>
                                  </p:childTnLst>
                                </p:cTn>
                              </p:par>
                            </p:childTnLst>
                          </p:cTn>
                        </p:par>
                        <p:par>
                          <p:cTn id="49" fill="hold">
                            <p:stCondLst>
                              <p:cond delay="500"/>
                            </p:stCondLst>
                            <p:childTnLst>
                              <p:par>
                                <p:cTn id="50" presetID="10" presetClass="entr" presetSubtype="0" fill="hold" grpId="2" nodeType="afterEffect">
                                  <p:stCondLst>
                                    <p:cond delay="0"/>
                                  </p:stCondLst>
                                  <p:childTnLst>
                                    <p:set>
                                      <p:cBhvr>
                                        <p:cTn id="51" dur="1" fill="hold">
                                          <p:stCondLst>
                                            <p:cond delay="0"/>
                                          </p:stCondLst>
                                        </p:cTn>
                                        <p:tgtEl>
                                          <p:spTgt spid="15"/>
                                        </p:tgtEl>
                                        <p:attrNameLst>
                                          <p:attrName>style.visibility</p:attrName>
                                        </p:attrNameLst>
                                      </p:cBhvr>
                                      <p:to>
                                        <p:strVal val="visible"/>
                                      </p:to>
                                    </p:set>
                                    <p:animEffect transition="in" filter="fade">
                                      <p:cBhvr>
                                        <p:cTn id="52" dur="500"/>
                                        <p:tgtEl>
                                          <p:spTgt spid="15"/>
                                        </p:tgtEl>
                                      </p:cBhvr>
                                    </p:animEffect>
                                  </p:childTnLst>
                                </p:cTn>
                              </p:par>
                            </p:childTnLst>
                          </p:cTn>
                        </p:par>
                        <p:par>
                          <p:cTn id="53" fill="hold">
                            <p:stCondLst>
                              <p:cond delay="1000"/>
                            </p:stCondLst>
                            <p:childTnLst>
                              <p:par>
                                <p:cTn id="54" presetID="10" presetClass="entr" presetSubtype="0" fill="hold" grpId="2" nodeType="afterEffect">
                                  <p:stCondLst>
                                    <p:cond delay="0"/>
                                  </p:stCondLst>
                                  <p:childTnLst>
                                    <p:set>
                                      <p:cBhvr>
                                        <p:cTn id="55" dur="1" fill="hold">
                                          <p:stCondLst>
                                            <p:cond delay="0"/>
                                          </p:stCondLst>
                                        </p:cTn>
                                        <p:tgtEl>
                                          <p:spTgt spid="20"/>
                                        </p:tgtEl>
                                        <p:attrNameLst>
                                          <p:attrName>style.visibility</p:attrName>
                                        </p:attrNameLst>
                                      </p:cBhvr>
                                      <p:to>
                                        <p:strVal val="visible"/>
                                      </p:to>
                                    </p:set>
                                    <p:animEffect transition="in" filter="fade">
                                      <p:cBhvr>
                                        <p:cTn id="56" dur="500"/>
                                        <p:tgtEl>
                                          <p:spTgt spid="20"/>
                                        </p:tgtEl>
                                      </p:cBhvr>
                                    </p:animEffect>
                                  </p:childTnLst>
                                </p:cTn>
                              </p:par>
                            </p:childTnLst>
                          </p:cTn>
                        </p:par>
                      </p:childTnLst>
                    </p:cTn>
                  </p:par>
                  <p:par>
                    <p:cTn id="57" fill="hold">
                      <p:stCondLst>
                        <p:cond delay="indefinite"/>
                      </p:stCondLst>
                      <p:childTnLst>
                        <p:par>
                          <p:cTn id="58" fill="hold">
                            <p:stCondLst>
                              <p:cond delay="0"/>
                            </p:stCondLst>
                            <p:childTnLst>
                              <p:par>
                                <p:cTn id="59" presetID="10" presetClass="exit" presetSubtype="0" fill="hold" grpId="3" nodeType="clickEffect">
                                  <p:stCondLst>
                                    <p:cond delay="0"/>
                                  </p:stCondLst>
                                  <p:childTnLst>
                                    <p:animEffect transition="out" filter="fade">
                                      <p:cBhvr>
                                        <p:cTn id="60" dur="500"/>
                                        <p:tgtEl>
                                          <p:spTgt spid="15"/>
                                        </p:tgtEl>
                                      </p:cBhvr>
                                    </p:animEffect>
                                    <p:set>
                                      <p:cBhvr>
                                        <p:cTn id="61" dur="1" fill="hold">
                                          <p:stCondLst>
                                            <p:cond delay="499"/>
                                          </p:stCondLst>
                                        </p:cTn>
                                        <p:tgtEl>
                                          <p:spTgt spid="15"/>
                                        </p:tgtEl>
                                        <p:attrNameLst>
                                          <p:attrName>style.visibility</p:attrName>
                                        </p:attrNameLst>
                                      </p:cBhvr>
                                      <p:to>
                                        <p:strVal val="hidden"/>
                                      </p:to>
                                    </p:set>
                                  </p:childTnLst>
                                </p:cTn>
                              </p:par>
                              <p:par>
                                <p:cTn id="62" presetID="10" presetClass="exit" presetSubtype="0" fill="hold" grpId="3" nodeType="withEffect">
                                  <p:stCondLst>
                                    <p:cond delay="0"/>
                                  </p:stCondLst>
                                  <p:childTnLst>
                                    <p:animEffect transition="out" filter="fade">
                                      <p:cBhvr>
                                        <p:cTn id="63" dur="500"/>
                                        <p:tgtEl>
                                          <p:spTgt spid="20"/>
                                        </p:tgtEl>
                                      </p:cBhvr>
                                    </p:animEffect>
                                    <p:set>
                                      <p:cBhvr>
                                        <p:cTn id="64" dur="1" fill="hold">
                                          <p:stCondLst>
                                            <p:cond delay="499"/>
                                          </p:stCondLst>
                                        </p:cTn>
                                        <p:tgtEl>
                                          <p:spTgt spid="20"/>
                                        </p:tgtEl>
                                        <p:attrNameLst>
                                          <p:attrName>style.visibility</p:attrName>
                                        </p:attrNameLst>
                                      </p:cBhvr>
                                      <p:to>
                                        <p:strVal val="hidden"/>
                                      </p:to>
                                    </p:set>
                                  </p:childTnLst>
                                </p:cTn>
                              </p:par>
                            </p:childTnLst>
                          </p:cTn>
                        </p:par>
                        <p:par>
                          <p:cTn id="65" fill="hold">
                            <p:stCondLst>
                              <p:cond delay="500"/>
                            </p:stCondLst>
                            <p:childTnLst>
                              <p:par>
                                <p:cTn id="66" presetID="10" presetClass="entr" presetSubtype="0" fill="hold" grpId="4" nodeType="afterEffect">
                                  <p:stCondLst>
                                    <p:cond delay="0"/>
                                  </p:stCondLst>
                                  <p:childTnLst>
                                    <p:set>
                                      <p:cBhvr>
                                        <p:cTn id="67" dur="1" fill="hold">
                                          <p:stCondLst>
                                            <p:cond delay="0"/>
                                          </p:stCondLst>
                                        </p:cTn>
                                        <p:tgtEl>
                                          <p:spTgt spid="15"/>
                                        </p:tgtEl>
                                        <p:attrNameLst>
                                          <p:attrName>style.visibility</p:attrName>
                                        </p:attrNameLst>
                                      </p:cBhvr>
                                      <p:to>
                                        <p:strVal val="visible"/>
                                      </p:to>
                                    </p:set>
                                    <p:animEffect transition="in" filter="fade">
                                      <p:cBhvr>
                                        <p:cTn id="68" dur="500"/>
                                        <p:tgtEl>
                                          <p:spTgt spid="15"/>
                                        </p:tgtEl>
                                      </p:cBhvr>
                                    </p:animEffect>
                                  </p:childTnLst>
                                </p:cTn>
                              </p:par>
                            </p:childTnLst>
                          </p:cTn>
                        </p:par>
                        <p:par>
                          <p:cTn id="69" fill="hold">
                            <p:stCondLst>
                              <p:cond delay="1000"/>
                            </p:stCondLst>
                            <p:childTnLst>
                              <p:par>
                                <p:cTn id="70" presetID="10" presetClass="entr" presetSubtype="0" fill="hold" grpId="2" nodeType="afterEffect">
                                  <p:stCondLst>
                                    <p:cond delay="0"/>
                                  </p:stCondLst>
                                  <p:childTnLst>
                                    <p:set>
                                      <p:cBhvr>
                                        <p:cTn id="71" dur="1" fill="hold">
                                          <p:stCondLst>
                                            <p:cond delay="0"/>
                                          </p:stCondLst>
                                        </p:cTn>
                                        <p:tgtEl>
                                          <p:spTgt spid="19"/>
                                        </p:tgtEl>
                                        <p:attrNameLst>
                                          <p:attrName>style.visibility</p:attrName>
                                        </p:attrNameLst>
                                      </p:cBhvr>
                                      <p:to>
                                        <p:strVal val="visible"/>
                                      </p:to>
                                    </p:set>
                                    <p:animEffect transition="in" filter="fade">
                                      <p:cBhvr>
                                        <p:cTn id="72" dur="500"/>
                                        <p:tgtEl>
                                          <p:spTgt spid="19"/>
                                        </p:tgtEl>
                                      </p:cBhvr>
                                    </p:animEffect>
                                  </p:childTnLst>
                                </p:cTn>
                              </p:par>
                            </p:childTnLst>
                          </p:cTn>
                        </p:par>
                      </p:childTnLst>
                    </p:cTn>
                  </p:par>
                  <p:par>
                    <p:cTn id="73" fill="hold">
                      <p:stCondLst>
                        <p:cond delay="indefinite"/>
                      </p:stCondLst>
                      <p:childTnLst>
                        <p:par>
                          <p:cTn id="74" fill="hold">
                            <p:stCondLst>
                              <p:cond delay="0"/>
                            </p:stCondLst>
                            <p:childTnLst>
                              <p:par>
                                <p:cTn id="75" presetID="10" presetClass="exit" presetSubtype="0" fill="hold" grpId="5" nodeType="clickEffect">
                                  <p:stCondLst>
                                    <p:cond delay="0"/>
                                  </p:stCondLst>
                                  <p:childTnLst>
                                    <p:animEffect transition="out" filter="fade">
                                      <p:cBhvr>
                                        <p:cTn id="76" dur="500"/>
                                        <p:tgtEl>
                                          <p:spTgt spid="15"/>
                                        </p:tgtEl>
                                      </p:cBhvr>
                                    </p:animEffect>
                                    <p:set>
                                      <p:cBhvr>
                                        <p:cTn id="77" dur="1" fill="hold">
                                          <p:stCondLst>
                                            <p:cond delay="499"/>
                                          </p:stCondLst>
                                        </p:cTn>
                                        <p:tgtEl>
                                          <p:spTgt spid="15"/>
                                        </p:tgtEl>
                                        <p:attrNameLst>
                                          <p:attrName>style.visibility</p:attrName>
                                        </p:attrNameLst>
                                      </p:cBhvr>
                                      <p:to>
                                        <p:strVal val="hidden"/>
                                      </p:to>
                                    </p:set>
                                  </p:childTnLst>
                                </p:cTn>
                              </p:par>
                              <p:par>
                                <p:cTn id="78" presetID="10" presetClass="exit" presetSubtype="0" fill="hold" grpId="3" nodeType="withEffect">
                                  <p:stCondLst>
                                    <p:cond delay="0"/>
                                  </p:stCondLst>
                                  <p:childTnLst>
                                    <p:animEffect transition="out" filter="fade">
                                      <p:cBhvr>
                                        <p:cTn id="79" dur="500"/>
                                        <p:tgtEl>
                                          <p:spTgt spid="19"/>
                                        </p:tgtEl>
                                      </p:cBhvr>
                                    </p:animEffect>
                                    <p:set>
                                      <p:cBhvr>
                                        <p:cTn id="80" dur="1" fill="hold">
                                          <p:stCondLst>
                                            <p:cond delay="499"/>
                                          </p:stCondLst>
                                        </p:cTn>
                                        <p:tgtEl>
                                          <p:spTgt spid="19"/>
                                        </p:tgtEl>
                                        <p:attrNameLst>
                                          <p:attrName>style.visibility</p:attrName>
                                        </p:attrNameLst>
                                      </p:cBhvr>
                                      <p:to>
                                        <p:strVal val="hidden"/>
                                      </p:to>
                                    </p:set>
                                  </p:childTnLst>
                                </p:cTn>
                              </p:par>
                            </p:childTnLst>
                          </p:cTn>
                        </p:par>
                        <p:par>
                          <p:cTn id="81" fill="hold">
                            <p:stCondLst>
                              <p:cond delay="500"/>
                            </p:stCondLst>
                            <p:childTnLst>
                              <p:par>
                                <p:cTn id="82" presetID="10" presetClass="entr" presetSubtype="0" fill="hold" grpId="6" nodeType="afterEffect">
                                  <p:stCondLst>
                                    <p:cond delay="0"/>
                                  </p:stCondLst>
                                  <p:childTnLst>
                                    <p:set>
                                      <p:cBhvr>
                                        <p:cTn id="83" dur="1" fill="hold">
                                          <p:stCondLst>
                                            <p:cond delay="0"/>
                                          </p:stCondLst>
                                        </p:cTn>
                                        <p:tgtEl>
                                          <p:spTgt spid="15"/>
                                        </p:tgtEl>
                                        <p:attrNameLst>
                                          <p:attrName>style.visibility</p:attrName>
                                        </p:attrNameLst>
                                      </p:cBhvr>
                                      <p:to>
                                        <p:strVal val="visible"/>
                                      </p:to>
                                    </p:set>
                                    <p:animEffect transition="in" filter="fade">
                                      <p:cBhvr>
                                        <p:cTn id="84" dur="500"/>
                                        <p:tgtEl>
                                          <p:spTgt spid="15"/>
                                        </p:tgtEl>
                                      </p:cBhvr>
                                    </p:animEffect>
                                  </p:childTnLst>
                                </p:cTn>
                              </p:par>
                            </p:childTnLst>
                          </p:cTn>
                        </p:par>
                        <p:par>
                          <p:cTn id="85" fill="hold">
                            <p:stCondLst>
                              <p:cond delay="1000"/>
                            </p:stCondLst>
                            <p:childTnLst>
                              <p:par>
                                <p:cTn id="86" presetID="10" presetClass="entr" presetSubtype="0" fill="hold" grpId="2" nodeType="afterEffect">
                                  <p:stCondLst>
                                    <p:cond delay="0"/>
                                  </p:stCondLst>
                                  <p:childTnLst>
                                    <p:set>
                                      <p:cBhvr>
                                        <p:cTn id="87" dur="1" fill="hold">
                                          <p:stCondLst>
                                            <p:cond delay="0"/>
                                          </p:stCondLst>
                                        </p:cTn>
                                        <p:tgtEl>
                                          <p:spTgt spid="18"/>
                                        </p:tgtEl>
                                        <p:attrNameLst>
                                          <p:attrName>style.visibility</p:attrName>
                                        </p:attrNameLst>
                                      </p:cBhvr>
                                      <p:to>
                                        <p:strVal val="visible"/>
                                      </p:to>
                                    </p:set>
                                    <p:animEffect transition="in" filter="fade">
                                      <p:cBhvr>
                                        <p:cTn id="88" dur="500"/>
                                        <p:tgtEl>
                                          <p:spTgt spid="18"/>
                                        </p:tgtEl>
                                      </p:cBhvr>
                                    </p:animEffect>
                                  </p:childTnLst>
                                </p:cTn>
                              </p:par>
                            </p:childTnLst>
                          </p:cTn>
                        </p:par>
                      </p:childTnLst>
                    </p:cTn>
                  </p:par>
                  <p:par>
                    <p:cTn id="89" fill="hold">
                      <p:stCondLst>
                        <p:cond delay="indefinite"/>
                      </p:stCondLst>
                      <p:childTnLst>
                        <p:par>
                          <p:cTn id="90" fill="hold">
                            <p:stCondLst>
                              <p:cond delay="0"/>
                            </p:stCondLst>
                            <p:childTnLst>
                              <p:par>
                                <p:cTn id="91" presetID="10" presetClass="exit" presetSubtype="0" fill="hold" grpId="3" nodeType="clickEffect">
                                  <p:stCondLst>
                                    <p:cond delay="0"/>
                                  </p:stCondLst>
                                  <p:childTnLst>
                                    <p:animEffect transition="out" filter="fade">
                                      <p:cBhvr>
                                        <p:cTn id="92" dur="500"/>
                                        <p:tgtEl>
                                          <p:spTgt spid="18"/>
                                        </p:tgtEl>
                                      </p:cBhvr>
                                    </p:animEffect>
                                    <p:set>
                                      <p:cBhvr>
                                        <p:cTn id="93" dur="1" fill="hold">
                                          <p:stCondLst>
                                            <p:cond delay="499"/>
                                          </p:stCondLst>
                                        </p:cTn>
                                        <p:tgtEl>
                                          <p:spTgt spid="18"/>
                                        </p:tgtEl>
                                        <p:attrNameLst>
                                          <p:attrName>style.visibility</p:attrName>
                                        </p:attrNameLst>
                                      </p:cBhvr>
                                      <p:to>
                                        <p:strVal val="hidden"/>
                                      </p:to>
                                    </p:set>
                                  </p:childTnLst>
                                </p:cTn>
                              </p:par>
                              <p:par>
                                <p:cTn id="94" presetID="10" presetClass="exit" presetSubtype="0" fill="hold" grpId="7" nodeType="withEffect">
                                  <p:stCondLst>
                                    <p:cond delay="0"/>
                                  </p:stCondLst>
                                  <p:childTnLst>
                                    <p:animEffect transition="out" filter="fade">
                                      <p:cBhvr>
                                        <p:cTn id="95" dur="500"/>
                                        <p:tgtEl>
                                          <p:spTgt spid="15"/>
                                        </p:tgtEl>
                                      </p:cBhvr>
                                    </p:animEffect>
                                    <p:set>
                                      <p:cBhvr>
                                        <p:cTn id="96" dur="1" fill="hold">
                                          <p:stCondLst>
                                            <p:cond delay="499"/>
                                          </p:stCondLst>
                                        </p:cTn>
                                        <p:tgtEl>
                                          <p:spTgt spid="15"/>
                                        </p:tgtEl>
                                        <p:attrNameLst>
                                          <p:attrName>style.visibility</p:attrName>
                                        </p:attrNameLst>
                                      </p:cBhvr>
                                      <p:to>
                                        <p:strVal val="hidden"/>
                                      </p:to>
                                    </p:set>
                                  </p:childTnLst>
                                </p:cTn>
                              </p:par>
                            </p:childTnLst>
                          </p:cTn>
                        </p:par>
                        <p:par>
                          <p:cTn id="97" fill="hold">
                            <p:stCondLst>
                              <p:cond delay="500"/>
                            </p:stCondLst>
                            <p:childTnLst>
                              <p:par>
                                <p:cTn id="98" presetID="10" presetClass="entr" presetSubtype="0" fill="hold" grpId="8" nodeType="afterEffect">
                                  <p:stCondLst>
                                    <p:cond delay="0"/>
                                  </p:stCondLst>
                                  <p:childTnLst>
                                    <p:set>
                                      <p:cBhvr>
                                        <p:cTn id="99" dur="1" fill="hold">
                                          <p:stCondLst>
                                            <p:cond delay="0"/>
                                          </p:stCondLst>
                                        </p:cTn>
                                        <p:tgtEl>
                                          <p:spTgt spid="15"/>
                                        </p:tgtEl>
                                        <p:attrNameLst>
                                          <p:attrName>style.visibility</p:attrName>
                                        </p:attrNameLst>
                                      </p:cBhvr>
                                      <p:to>
                                        <p:strVal val="visible"/>
                                      </p:to>
                                    </p:set>
                                    <p:animEffect transition="in" filter="fade">
                                      <p:cBhvr>
                                        <p:cTn id="100" dur="500"/>
                                        <p:tgtEl>
                                          <p:spTgt spid="15"/>
                                        </p:tgtEl>
                                      </p:cBhvr>
                                    </p:animEffect>
                                  </p:childTnLst>
                                </p:cTn>
                              </p:par>
                            </p:childTnLst>
                          </p:cTn>
                        </p:par>
                        <p:par>
                          <p:cTn id="101" fill="hold">
                            <p:stCondLst>
                              <p:cond delay="1000"/>
                            </p:stCondLst>
                            <p:childTnLst>
                              <p:par>
                                <p:cTn id="102" presetID="10" presetClass="entr" presetSubtype="0" fill="hold" grpId="2" nodeType="afterEffect">
                                  <p:stCondLst>
                                    <p:cond delay="0"/>
                                  </p:stCondLst>
                                  <p:childTnLst>
                                    <p:set>
                                      <p:cBhvr>
                                        <p:cTn id="103" dur="1" fill="hold">
                                          <p:stCondLst>
                                            <p:cond delay="0"/>
                                          </p:stCondLst>
                                        </p:cTn>
                                        <p:tgtEl>
                                          <p:spTgt spid="17"/>
                                        </p:tgtEl>
                                        <p:attrNameLst>
                                          <p:attrName>style.visibility</p:attrName>
                                        </p:attrNameLst>
                                      </p:cBhvr>
                                      <p:to>
                                        <p:strVal val="visible"/>
                                      </p:to>
                                    </p:set>
                                    <p:animEffect transition="in" filter="fade">
                                      <p:cBhvr>
                                        <p:cTn id="104" dur="500"/>
                                        <p:tgtEl>
                                          <p:spTgt spid="17"/>
                                        </p:tgtEl>
                                      </p:cBhvr>
                                    </p:animEffect>
                                  </p:childTnLst>
                                </p:cTn>
                              </p:par>
                            </p:childTnLst>
                          </p:cTn>
                        </p:par>
                      </p:childTnLst>
                    </p:cTn>
                  </p:par>
                  <p:par>
                    <p:cTn id="105" fill="hold">
                      <p:stCondLst>
                        <p:cond delay="indefinite"/>
                      </p:stCondLst>
                      <p:childTnLst>
                        <p:par>
                          <p:cTn id="106" fill="hold">
                            <p:stCondLst>
                              <p:cond delay="0"/>
                            </p:stCondLst>
                            <p:childTnLst>
                              <p:par>
                                <p:cTn id="107" presetID="10" presetClass="exit" presetSubtype="0" fill="hold" grpId="3" nodeType="clickEffect">
                                  <p:stCondLst>
                                    <p:cond delay="0"/>
                                  </p:stCondLst>
                                  <p:childTnLst>
                                    <p:animEffect transition="out" filter="fade">
                                      <p:cBhvr>
                                        <p:cTn id="108" dur="500"/>
                                        <p:tgtEl>
                                          <p:spTgt spid="17"/>
                                        </p:tgtEl>
                                      </p:cBhvr>
                                    </p:animEffect>
                                    <p:set>
                                      <p:cBhvr>
                                        <p:cTn id="109" dur="1" fill="hold">
                                          <p:stCondLst>
                                            <p:cond delay="499"/>
                                          </p:stCondLst>
                                        </p:cTn>
                                        <p:tgtEl>
                                          <p:spTgt spid="17"/>
                                        </p:tgtEl>
                                        <p:attrNameLst>
                                          <p:attrName>style.visibility</p:attrName>
                                        </p:attrNameLst>
                                      </p:cBhvr>
                                      <p:to>
                                        <p:strVal val="hidden"/>
                                      </p:to>
                                    </p:set>
                                  </p:childTnLst>
                                </p:cTn>
                              </p:par>
                              <p:par>
                                <p:cTn id="110" presetID="10" presetClass="exit" presetSubtype="0" fill="hold" grpId="9" nodeType="withEffect">
                                  <p:stCondLst>
                                    <p:cond delay="0"/>
                                  </p:stCondLst>
                                  <p:childTnLst>
                                    <p:animEffect transition="out" filter="fade">
                                      <p:cBhvr>
                                        <p:cTn id="111" dur="500"/>
                                        <p:tgtEl>
                                          <p:spTgt spid="15"/>
                                        </p:tgtEl>
                                      </p:cBhvr>
                                    </p:animEffect>
                                    <p:set>
                                      <p:cBhvr>
                                        <p:cTn id="112" dur="1" fill="hold">
                                          <p:stCondLst>
                                            <p:cond delay="499"/>
                                          </p:stCondLst>
                                        </p:cTn>
                                        <p:tgtEl>
                                          <p:spTgt spid="15"/>
                                        </p:tgtEl>
                                        <p:attrNameLst>
                                          <p:attrName>style.visibility</p:attrName>
                                        </p:attrNameLst>
                                      </p:cBhvr>
                                      <p:to>
                                        <p:strVal val="hidden"/>
                                      </p:to>
                                    </p:set>
                                  </p:childTnLst>
                                </p:cTn>
                              </p:par>
                            </p:childTnLst>
                          </p:cTn>
                        </p:par>
                        <p:par>
                          <p:cTn id="113" fill="hold">
                            <p:stCondLst>
                              <p:cond delay="500"/>
                            </p:stCondLst>
                            <p:childTnLst>
                              <p:par>
                                <p:cTn id="114" presetID="10" presetClass="entr" presetSubtype="0" fill="hold" grpId="0" nodeType="afterEffect">
                                  <p:stCondLst>
                                    <p:cond delay="0"/>
                                  </p:stCondLst>
                                  <p:childTnLst>
                                    <p:set>
                                      <p:cBhvr>
                                        <p:cTn id="115" dur="1" fill="hold">
                                          <p:stCondLst>
                                            <p:cond delay="0"/>
                                          </p:stCondLst>
                                        </p:cTn>
                                        <p:tgtEl>
                                          <p:spTgt spid="16"/>
                                        </p:tgtEl>
                                        <p:attrNameLst>
                                          <p:attrName>style.visibility</p:attrName>
                                        </p:attrNameLst>
                                      </p:cBhvr>
                                      <p:to>
                                        <p:strVal val="visible"/>
                                      </p:to>
                                    </p:set>
                                    <p:animEffect transition="in" filter="fade">
                                      <p:cBhvr>
                                        <p:cTn id="116" dur="500"/>
                                        <p:tgtEl>
                                          <p:spTgt spid="16"/>
                                        </p:tgtEl>
                                      </p:cBhvr>
                                    </p:animEffect>
                                  </p:childTnLst>
                                </p:cTn>
                              </p:par>
                            </p:childTnLst>
                          </p:cTn>
                        </p:par>
                      </p:childTnLst>
                    </p:cTn>
                  </p:par>
                  <p:par>
                    <p:cTn id="117" fill="hold">
                      <p:stCondLst>
                        <p:cond delay="indefinite"/>
                      </p:stCondLst>
                      <p:childTnLst>
                        <p:par>
                          <p:cTn id="118" fill="hold">
                            <p:stCondLst>
                              <p:cond delay="0"/>
                            </p:stCondLst>
                            <p:childTnLst>
                              <p:par>
                                <p:cTn id="119" presetID="10" presetClass="exit" presetSubtype="0" fill="hold" grpId="1" nodeType="clickEffect">
                                  <p:stCondLst>
                                    <p:cond delay="0"/>
                                  </p:stCondLst>
                                  <p:childTnLst>
                                    <p:animEffect transition="out" filter="fade">
                                      <p:cBhvr>
                                        <p:cTn id="120" dur="500"/>
                                        <p:tgtEl>
                                          <p:spTgt spid="16"/>
                                        </p:tgtEl>
                                      </p:cBhvr>
                                    </p:animEffect>
                                    <p:set>
                                      <p:cBhvr>
                                        <p:cTn id="121" dur="1" fill="hold">
                                          <p:stCondLst>
                                            <p:cond delay="499"/>
                                          </p:stCondLst>
                                        </p:cTn>
                                        <p:tgtEl>
                                          <p:spTgt spid="16"/>
                                        </p:tgtEl>
                                        <p:attrNameLst>
                                          <p:attrName>style.visibility</p:attrName>
                                        </p:attrNameLst>
                                      </p:cBhvr>
                                      <p:to>
                                        <p:strVal val="hidden"/>
                                      </p:to>
                                    </p:set>
                                  </p:childTnLst>
                                </p:cTn>
                              </p:par>
                            </p:childTnLst>
                          </p:cTn>
                        </p:par>
                        <p:par>
                          <p:cTn id="122" fill="hold">
                            <p:stCondLst>
                              <p:cond delay="500"/>
                            </p:stCondLst>
                            <p:childTnLst>
                              <p:par>
                                <p:cTn id="123" presetID="10" presetClass="entr" presetSubtype="0" fill="hold" grpId="2" nodeType="afterEffect">
                                  <p:stCondLst>
                                    <p:cond delay="0"/>
                                  </p:stCondLst>
                                  <p:childTnLst>
                                    <p:set>
                                      <p:cBhvr>
                                        <p:cTn id="124" dur="1" fill="hold">
                                          <p:stCondLst>
                                            <p:cond delay="0"/>
                                          </p:stCondLst>
                                        </p:cTn>
                                        <p:tgtEl>
                                          <p:spTgt spid="16"/>
                                        </p:tgtEl>
                                        <p:attrNameLst>
                                          <p:attrName>style.visibility</p:attrName>
                                        </p:attrNameLst>
                                      </p:cBhvr>
                                      <p:to>
                                        <p:strVal val="visible"/>
                                      </p:to>
                                    </p:set>
                                    <p:animEffect transition="in" filter="fade">
                                      <p:cBhvr>
                                        <p:cTn id="125" dur="500"/>
                                        <p:tgtEl>
                                          <p:spTgt spid="16"/>
                                        </p:tgtEl>
                                      </p:cBhvr>
                                    </p:animEffect>
                                  </p:childTnLst>
                                </p:cTn>
                              </p:par>
                            </p:childTnLst>
                          </p:cTn>
                        </p:par>
                        <p:par>
                          <p:cTn id="126" fill="hold">
                            <p:stCondLst>
                              <p:cond delay="1000"/>
                            </p:stCondLst>
                            <p:childTnLst>
                              <p:par>
                                <p:cTn id="127" presetID="10" presetClass="entr" presetSubtype="0" fill="hold" grpId="4" nodeType="afterEffect">
                                  <p:stCondLst>
                                    <p:cond delay="0"/>
                                  </p:stCondLst>
                                  <p:childTnLst>
                                    <p:set>
                                      <p:cBhvr>
                                        <p:cTn id="128" dur="1" fill="hold">
                                          <p:stCondLst>
                                            <p:cond delay="0"/>
                                          </p:stCondLst>
                                        </p:cTn>
                                        <p:tgtEl>
                                          <p:spTgt spid="20"/>
                                        </p:tgtEl>
                                        <p:attrNameLst>
                                          <p:attrName>style.visibility</p:attrName>
                                        </p:attrNameLst>
                                      </p:cBhvr>
                                      <p:to>
                                        <p:strVal val="visible"/>
                                      </p:to>
                                    </p:set>
                                    <p:animEffect transition="in" filter="fade">
                                      <p:cBhvr>
                                        <p:cTn id="129" dur="500"/>
                                        <p:tgtEl>
                                          <p:spTgt spid="20"/>
                                        </p:tgtEl>
                                      </p:cBhvr>
                                    </p:animEffect>
                                  </p:childTnLst>
                                </p:cTn>
                              </p:par>
                            </p:childTnLst>
                          </p:cTn>
                        </p:par>
                      </p:childTnLst>
                    </p:cTn>
                  </p:par>
                  <p:par>
                    <p:cTn id="130" fill="hold">
                      <p:stCondLst>
                        <p:cond delay="indefinite"/>
                      </p:stCondLst>
                      <p:childTnLst>
                        <p:par>
                          <p:cTn id="131" fill="hold">
                            <p:stCondLst>
                              <p:cond delay="0"/>
                            </p:stCondLst>
                            <p:childTnLst>
                              <p:par>
                                <p:cTn id="132" presetID="10" presetClass="exit" presetSubtype="0" fill="hold" grpId="5" nodeType="clickEffect">
                                  <p:stCondLst>
                                    <p:cond delay="0"/>
                                  </p:stCondLst>
                                  <p:childTnLst>
                                    <p:animEffect transition="out" filter="fade">
                                      <p:cBhvr>
                                        <p:cTn id="133" dur="500"/>
                                        <p:tgtEl>
                                          <p:spTgt spid="20"/>
                                        </p:tgtEl>
                                      </p:cBhvr>
                                    </p:animEffect>
                                    <p:set>
                                      <p:cBhvr>
                                        <p:cTn id="134" dur="1" fill="hold">
                                          <p:stCondLst>
                                            <p:cond delay="499"/>
                                          </p:stCondLst>
                                        </p:cTn>
                                        <p:tgtEl>
                                          <p:spTgt spid="20"/>
                                        </p:tgtEl>
                                        <p:attrNameLst>
                                          <p:attrName>style.visibility</p:attrName>
                                        </p:attrNameLst>
                                      </p:cBhvr>
                                      <p:to>
                                        <p:strVal val="hidden"/>
                                      </p:to>
                                    </p:set>
                                  </p:childTnLst>
                                </p:cTn>
                              </p:par>
                              <p:par>
                                <p:cTn id="135" presetID="10" presetClass="exit" presetSubtype="0" fill="hold" grpId="3" nodeType="withEffect">
                                  <p:stCondLst>
                                    <p:cond delay="0"/>
                                  </p:stCondLst>
                                  <p:childTnLst>
                                    <p:animEffect transition="out" filter="fade">
                                      <p:cBhvr>
                                        <p:cTn id="136" dur="500"/>
                                        <p:tgtEl>
                                          <p:spTgt spid="16"/>
                                        </p:tgtEl>
                                      </p:cBhvr>
                                    </p:animEffect>
                                    <p:set>
                                      <p:cBhvr>
                                        <p:cTn id="137" dur="1" fill="hold">
                                          <p:stCondLst>
                                            <p:cond delay="499"/>
                                          </p:stCondLst>
                                        </p:cTn>
                                        <p:tgtEl>
                                          <p:spTgt spid="16"/>
                                        </p:tgtEl>
                                        <p:attrNameLst>
                                          <p:attrName>style.visibility</p:attrName>
                                        </p:attrNameLst>
                                      </p:cBhvr>
                                      <p:to>
                                        <p:strVal val="hidden"/>
                                      </p:to>
                                    </p:set>
                                  </p:childTnLst>
                                </p:cTn>
                              </p:par>
                            </p:childTnLst>
                          </p:cTn>
                        </p:par>
                        <p:par>
                          <p:cTn id="138" fill="hold">
                            <p:stCondLst>
                              <p:cond delay="500"/>
                            </p:stCondLst>
                            <p:childTnLst>
                              <p:par>
                                <p:cTn id="139" presetID="10" presetClass="entr" presetSubtype="0" fill="hold" grpId="4" nodeType="afterEffect">
                                  <p:stCondLst>
                                    <p:cond delay="0"/>
                                  </p:stCondLst>
                                  <p:childTnLst>
                                    <p:set>
                                      <p:cBhvr>
                                        <p:cTn id="140" dur="1" fill="hold">
                                          <p:stCondLst>
                                            <p:cond delay="0"/>
                                          </p:stCondLst>
                                        </p:cTn>
                                        <p:tgtEl>
                                          <p:spTgt spid="16"/>
                                        </p:tgtEl>
                                        <p:attrNameLst>
                                          <p:attrName>style.visibility</p:attrName>
                                        </p:attrNameLst>
                                      </p:cBhvr>
                                      <p:to>
                                        <p:strVal val="visible"/>
                                      </p:to>
                                    </p:set>
                                    <p:animEffect transition="in" filter="fade">
                                      <p:cBhvr>
                                        <p:cTn id="141" dur="500"/>
                                        <p:tgtEl>
                                          <p:spTgt spid="16"/>
                                        </p:tgtEl>
                                      </p:cBhvr>
                                    </p:animEffect>
                                  </p:childTnLst>
                                </p:cTn>
                              </p:par>
                            </p:childTnLst>
                          </p:cTn>
                        </p:par>
                        <p:par>
                          <p:cTn id="142" fill="hold">
                            <p:stCondLst>
                              <p:cond delay="1000"/>
                            </p:stCondLst>
                            <p:childTnLst>
                              <p:par>
                                <p:cTn id="143" presetID="10" presetClass="entr" presetSubtype="0" fill="hold" grpId="4" nodeType="afterEffect">
                                  <p:stCondLst>
                                    <p:cond delay="0"/>
                                  </p:stCondLst>
                                  <p:childTnLst>
                                    <p:set>
                                      <p:cBhvr>
                                        <p:cTn id="144" dur="1" fill="hold">
                                          <p:stCondLst>
                                            <p:cond delay="0"/>
                                          </p:stCondLst>
                                        </p:cTn>
                                        <p:tgtEl>
                                          <p:spTgt spid="19"/>
                                        </p:tgtEl>
                                        <p:attrNameLst>
                                          <p:attrName>style.visibility</p:attrName>
                                        </p:attrNameLst>
                                      </p:cBhvr>
                                      <p:to>
                                        <p:strVal val="visible"/>
                                      </p:to>
                                    </p:set>
                                    <p:animEffect transition="in" filter="fade">
                                      <p:cBhvr>
                                        <p:cTn id="145"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5" grpId="1" animBg="1"/>
      <p:bldP spid="15" grpId="2" animBg="1"/>
      <p:bldP spid="15" grpId="3" animBg="1"/>
      <p:bldP spid="15" grpId="4" animBg="1"/>
      <p:bldP spid="15" grpId="5" animBg="1"/>
      <p:bldP spid="15" grpId="6" animBg="1"/>
      <p:bldP spid="15" grpId="7" animBg="1"/>
      <p:bldP spid="15" grpId="8" animBg="1"/>
      <p:bldP spid="15" grpId="9" animBg="1"/>
      <p:bldP spid="16" grpId="0" animBg="1"/>
      <p:bldP spid="16" grpId="1" animBg="1"/>
      <p:bldP spid="16" grpId="2" animBg="1"/>
      <p:bldP spid="16" grpId="3" animBg="1"/>
      <p:bldP spid="16" grpId="4" animBg="1"/>
      <p:bldP spid="17" grpId="0" animBg="1"/>
      <p:bldP spid="17" grpId="1" animBg="1"/>
      <p:bldP spid="17" grpId="2" animBg="1"/>
      <p:bldP spid="17" grpId="3" animBg="1"/>
      <p:bldP spid="18" grpId="0" animBg="1"/>
      <p:bldP spid="18" grpId="1" animBg="1"/>
      <p:bldP spid="18" grpId="2" animBg="1"/>
      <p:bldP spid="18" grpId="3" animBg="1"/>
      <p:bldP spid="19" grpId="0" animBg="1"/>
      <p:bldP spid="19" grpId="1" animBg="1"/>
      <p:bldP spid="19" grpId="2" animBg="1"/>
      <p:bldP spid="19" grpId="3" animBg="1"/>
      <p:bldP spid="19" grpId="4" animBg="1"/>
      <p:bldP spid="20" grpId="0" animBg="1"/>
      <p:bldP spid="20" grpId="1" animBg="1"/>
      <p:bldP spid="20" grpId="2" animBg="1"/>
      <p:bldP spid="20" grpId="3" animBg="1"/>
      <p:bldP spid="20" grpId="4" animBg="1"/>
      <p:bldP spid="20" grpId="5" animBg="1"/>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2.3 </a:t>
            </a:r>
            <a:r>
              <a:rPr lang="en-GB" dirty="0"/>
              <a:t>The 2 times table and commutativity	</a:t>
            </a:r>
            <a:r>
              <a:rPr lang="en-US" dirty="0">
                <a:solidFill>
                  <a:srgbClr val="00628C"/>
                </a:solidFill>
              </a:rPr>
              <a:t>Step 1:1</a:t>
            </a:r>
          </a:p>
        </p:txBody>
      </p:sp>
      <p:pic>
        <p:nvPicPr>
          <p:cNvPr id="6" name="Picture 5">
            <a:extLst>
              <a:ext uri="{FF2B5EF4-FFF2-40B4-BE49-F238E27FC236}">
                <a16:creationId xmlns:a16="http://schemas.microsoft.com/office/drawing/2014/main" id="{113D867D-01E4-4C1D-9F9F-8EA750C5A48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39713" y="1179326"/>
            <a:ext cx="841704" cy="829235"/>
          </a:xfrm>
          <a:prstGeom prst="rect">
            <a:avLst/>
          </a:prstGeom>
        </p:spPr>
      </p:pic>
      <p:pic>
        <p:nvPicPr>
          <p:cNvPr id="8" name="Picture 7" descr="A picture containing scissors, window&#10;&#10;Description automatically generated">
            <a:extLst>
              <a:ext uri="{FF2B5EF4-FFF2-40B4-BE49-F238E27FC236}">
                <a16:creationId xmlns:a16="http://schemas.microsoft.com/office/drawing/2014/main" id="{3559EA81-EBCE-4903-96B1-17F7E213D22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07430" y="1179326"/>
            <a:ext cx="841704" cy="829235"/>
          </a:xfrm>
          <a:prstGeom prst="rect">
            <a:avLst/>
          </a:prstGeom>
        </p:spPr>
      </p:pic>
      <p:pic>
        <p:nvPicPr>
          <p:cNvPr id="10" name="Picture 9">
            <a:extLst>
              <a:ext uri="{FF2B5EF4-FFF2-40B4-BE49-F238E27FC236}">
                <a16:creationId xmlns:a16="http://schemas.microsoft.com/office/drawing/2014/main" id="{39A37067-551C-43D8-9F8B-6116A33B18D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675147" y="1179326"/>
            <a:ext cx="841704" cy="829235"/>
          </a:xfrm>
          <a:prstGeom prst="rect">
            <a:avLst/>
          </a:prstGeom>
        </p:spPr>
      </p:pic>
      <p:pic>
        <p:nvPicPr>
          <p:cNvPr id="12" name="Picture 11" descr="A drawing of a cartoon character&#10;&#10;Description automatically generated">
            <a:extLst>
              <a:ext uri="{FF2B5EF4-FFF2-40B4-BE49-F238E27FC236}">
                <a16:creationId xmlns:a16="http://schemas.microsoft.com/office/drawing/2014/main" id="{0F79DADE-EF5A-4511-8BCA-723B3943A5B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742864" y="1179326"/>
            <a:ext cx="841704" cy="829235"/>
          </a:xfrm>
          <a:prstGeom prst="rect">
            <a:avLst/>
          </a:prstGeom>
        </p:spPr>
      </p:pic>
      <p:pic>
        <p:nvPicPr>
          <p:cNvPr id="14" name="Picture 13" descr="A drawing of a cartoon character&#10;&#10;Description automatically generated">
            <a:extLst>
              <a:ext uri="{FF2B5EF4-FFF2-40B4-BE49-F238E27FC236}">
                <a16:creationId xmlns:a16="http://schemas.microsoft.com/office/drawing/2014/main" id="{F0BC55FF-A7B5-4BAC-8223-0A42FA2751BF}"/>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810582" y="1179326"/>
            <a:ext cx="841704" cy="829235"/>
          </a:xfrm>
          <a:prstGeom prst="rect">
            <a:avLst/>
          </a:prstGeom>
        </p:spPr>
      </p:pic>
      <p:pic>
        <p:nvPicPr>
          <p:cNvPr id="17" name="Picture 16" descr="A picture containing scissors, window&#10;&#10;Description automatically generated">
            <a:extLst>
              <a:ext uri="{FF2B5EF4-FFF2-40B4-BE49-F238E27FC236}">
                <a16:creationId xmlns:a16="http://schemas.microsoft.com/office/drawing/2014/main" id="{EFDC3298-7A03-4435-B9C8-3F4475804F8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10582" y="2534653"/>
            <a:ext cx="841704" cy="829235"/>
          </a:xfrm>
          <a:prstGeom prst="rect">
            <a:avLst/>
          </a:prstGeom>
        </p:spPr>
      </p:pic>
      <p:pic>
        <p:nvPicPr>
          <p:cNvPr id="18" name="Picture 17" descr="A drawing of a cartoon character&#10;&#10;Description automatically generated">
            <a:extLst>
              <a:ext uri="{FF2B5EF4-FFF2-40B4-BE49-F238E27FC236}">
                <a16:creationId xmlns:a16="http://schemas.microsoft.com/office/drawing/2014/main" id="{EC2822F8-5AF7-4A29-BFBE-4B3A6F40F4E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607430" y="2534653"/>
            <a:ext cx="841704" cy="829235"/>
          </a:xfrm>
          <a:prstGeom prst="rect">
            <a:avLst/>
          </a:prstGeom>
        </p:spPr>
      </p:pic>
      <p:pic>
        <p:nvPicPr>
          <p:cNvPr id="19" name="Picture 18" descr="A drawing of a cartoon character&#10;&#10;Description automatically generated">
            <a:extLst>
              <a:ext uri="{FF2B5EF4-FFF2-40B4-BE49-F238E27FC236}">
                <a16:creationId xmlns:a16="http://schemas.microsoft.com/office/drawing/2014/main" id="{BBCB977F-B6AD-4C33-BC89-47B4F40BE3C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742864" y="2534653"/>
            <a:ext cx="841704" cy="829235"/>
          </a:xfrm>
          <a:prstGeom prst="rect">
            <a:avLst/>
          </a:prstGeom>
        </p:spPr>
      </p:pic>
      <p:pic>
        <p:nvPicPr>
          <p:cNvPr id="20" name="Picture 19" descr="A drawing of a cartoon character&#10;&#10;Description automatically generated">
            <a:extLst>
              <a:ext uri="{FF2B5EF4-FFF2-40B4-BE49-F238E27FC236}">
                <a16:creationId xmlns:a16="http://schemas.microsoft.com/office/drawing/2014/main" id="{B358317A-4272-43AF-A777-7BBA5E73EAC7}"/>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539713" y="3889981"/>
            <a:ext cx="841704" cy="829235"/>
          </a:xfrm>
          <a:prstGeom prst="rect">
            <a:avLst/>
          </a:prstGeom>
        </p:spPr>
      </p:pic>
      <p:pic>
        <p:nvPicPr>
          <p:cNvPr id="22" name="Picture 21">
            <a:extLst>
              <a:ext uri="{FF2B5EF4-FFF2-40B4-BE49-F238E27FC236}">
                <a16:creationId xmlns:a16="http://schemas.microsoft.com/office/drawing/2014/main" id="{CFCE1CC8-179A-4CF8-A5A0-004608262115}"/>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539713" y="2534653"/>
            <a:ext cx="841704" cy="829235"/>
          </a:xfrm>
          <a:prstGeom prst="rect">
            <a:avLst/>
          </a:prstGeom>
        </p:spPr>
      </p:pic>
      <p:pic>
        <p:nvPicPr>
          <p:cNvPr id="23" name="Picture 22">
            <a:extLst>
              <a:ext uri="{FF2B5EF4-FFF2-40B4-BE49-F238E27FC236}">
                <a16:creationId xmlns:a16="http://schemas.microsoft.com/office/drawing/2014/main" id="{B2BEEAA5-B294-452F-90C9-576A22D8A1B3}"/>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675147" y="2534653"/>
            <a:ext cx="841704" cy="829235"/>
          </a:xfrm>
          <a:prstGeom prst="rect">
            <a:avLst/>
          </a:prstGeom>
        </p:spPr>
      </p:pic>
      <p:pic>
        <p:nvPicPr>
          <p:cNvPr id="24" name="Picture 23">
            <a:extLst>
              <a:ext uri="{FF2B5EF4-FFF2-40B4-BE49-F238E27FC236}">
                <a16:creationId xmlns:a16="http://schemas.microsoft.com/office/drawing/2014/main" id="{AEB86C46-F3B2-42CF-9B9A-F0A2D0DB0F62}"/>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607430" y="3889981"/>
            <a:ext cx="841704" cy="829235"/>
          </a:xfrm>
          <a:prstGeom prst="rect">
            <a:avLst/>
          </a:prstGeom>
        </p:spPr>
      </p:pic>
      <p:sp>
        <p:nvSpPr>
          <p:cNvPr id="25" name="TextBox 24">
            <a:extLst>
              <a:ext uri="{FF2B5EF4-FFF2-40B4-BE49-F238E27FC236}">
                <a16:creationId xmlns:a16="http://schemas.microsoft.com/office/drawing/2014/main" id="{96B63816-80DF-42C3-BC6A-F16BF2AA752D}"/>
              </a:ext>
            </a:extLst>
          </p:cNvPr>
          <p:cNvSpPr txBox="1"/>
          <p:nvPr/>
        </p:nvSpPr>
        <p:spPr bwMode="auto">
          <a:xfrm>
            <a:off x="5920311" y="5018913"/>
            <a:ext cx="3513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0</a:t>
            </a:r>
          </a:p>
        </p:txBody>
      </p:sp>
      <p:sp>
        <p:nvSpPr>
          <p:cNvPr id="26" name="TextBox 25">
            <a:extLst>
              <a:ext uri="{FF2B5EF4-FFF2-40B4-BE49-F238E27FC236}">
                <a16:creationId xmlns:a16="http://schemas.microsoft.com/office/drawing/2014/main" id="{A585D249-50BE-418C-AD75-03C5491F69CE}"/>
              </a:ext>
            </a:extLst>
          </p:cNvPr>
          <p:cNvSpPr txBox="1"/>
          <p:nvPr/>
        </p:nvSpPr>
        <p:spPr bwMode="auto">
          <a:xfrm>
            <a:off x="5711537" y="5447843"/>
            <a:ext cx="76892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zero</a:t>
            </a:r>
          </a:p>
        </p:txBody>
      </p:sp>
      <p:sp>
        <p:nvSpPr>
          <p:cNvPr id="29" name="TextBox 28">
            <a:extLst>
              <a:ext uri="{FF2B5EF4-FFF2-40B4-BE49-F238E27FC236}">
                <a16:creationId xmlns:a16="http://schemas.microsoft.com/office/drawing/2014/main" id="{C70EE72A-2960-4778-ACB2-8F4BAA74DF5A}"/>
              </a:ext>
            </a:extLst>
          </p:cNvPr>
          <p:cNvSpPr txBox="1"/>
          <p:nvPr/>
        </p:nvSpPr>
        <p:spPr bwMode="auto">
          <a:xfrm>
            <a:off x="5920312" y="5018913"/>
            <a:ext cx="3513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2</a:t>
            </a:r>
          </a:p>
        </p:txBody>
      </p:sp>
      <p:sp>
        <p:nvSpPr>
          <p:cNvPr id="30" name="TextBox 29">
            <a:extLst>
              <a:ext uri="{FF2B5EF4-FFF2-40B4-BE49-F238E27FC236}">
                <a16:creationId xmlns:a16="http://schemas.microsoft.com/office/drawing/2014/main" id="{420943D7-B8A7-43E1-A1C1-1AEE953214FD}"/>
              </a:ext>
            </a:extLst>
          </p:cNvPr>
          <p:cNvSpPr txBox="1"/>
          <p:nvPr/>
        </p:nvSpPr>
        <p:spPr bwMode="auto">
          <a:xfrm>
            <a:off x="5750041" y="5447843"/>
            <a:ext cx="69192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two</a:t>
            </a:r>
          </a:p>
        </p:txBody>
      </p:sp>
      <p:sp>
        <p:nvSpPr>
          <p:cNvPr id="31" name="TextBox 30">
            <a:extLst>
              <a:ext uri="{FF2B5EF4-FFF2-40B4-BE49-F238E27FC236}">
                <a16:creationId xmlns:a16="http://schemas.microsoft.com/office/drawing/2014/main" id="{E751CCF9-B9BB-46F2-981F-CEBDC4ABF15E}"/>
              </a:ext>
            </a:extLst>
          </p:cNvPr>
          <p:cNvSpPr txBox="1"/>
          <p:nvPr/>
        </p:nvSpPr>
        <p:spPr bwMode="auto">
          <a:xfrm>
            <a:off x="5920311" y="5018913"/>
            <a:ext cx="3513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4</a:t>
            </a:r>
          </a:p>
        </p:txBody>
      </p:sp>
      <p:sp>
        <p:nvSpPr>
          <p:cNvPr id="32" name="TextBox 31">
            <a:extLst>
              <a:ext uri="{FF2B5EF4-FFF2-40B4-BE49-F238E27FC236}">
                <a16:creationId xmlns:a16="http://schemas.microsoft.com/office/drawing/2014/main" id="{48263C6E-87D7-45FD-AA2E-7992FD9D5C47}"/>
              </a:ext>
            </a:extLst>
          </p:cNvPr>
          <p:cNvSpPr txBox="1"/>
          <p:nvPr/>
        </p:nvSpPr>
        <p:spPr bwMode="auto">
          <a:xfrm>
            <a:off x="5723943" y="5447843"/>
            <a:ext cx="74411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four</a:t>
            </a:r>
          </a:p>
        </p:txBody>
      </p:sp>
      <p:sp>
        <p:nvSpPr>
          <p:cNvPr id="33" name="TextBox 32">
            <a:extLst>
              <a:ext uri="{FF2B5EF4-FFF2-40B4-BE49-F238E27FC236}">
                <a16:creationId xmlns:a16="http://schemas.microsoft.com/office/drawing/2014/main" id="{F175E539-84EC-4485-A650-7CEB02E43E2C}"/>
              </a:ext>
            </a:extLst>
          </p:cNvPr>
          <p:cNvSpPr txBox="1"/>
          <p:nvPr/>
        </p:nvSpPr>
        <p:spPr bwMode="auto">
          <a:xfrm>
            <a:off x="5920312" y="5018913"/>
            <a:ext cx="3513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6</a:t>
            </a:r>
          </a:p>
        </p:txBody>
      </p:sp>
      <p:sp>
        <p:nvSpPr>
          <p:cNvPr id="34" name="TextBox 33">
            <a:extLst>
              <a:ext uri="{FF2B5EF4-FFF2-40B4-BE49-F238E27FC236}">
                <a16:creationId xmlns:a16="http://schemas.microsoft.com/office/drawing/2014/main" id="{331DF49A-4E37-4E97-A5D1-7CFCD01FEC80}"/>
              </a:ext>
            </a:extLst>
          </p:cNvPr>
          <p:cNvSpPr txBox="1"/>
          <p:nvPr/>
        </p:nvSpPr>
        <p:spPr bwMode="auto">
          <a:xfrm>
            <a:off x="5830542" y="5447843"/>
            <a:ext cx="53091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six</a:t>
            </a:r>
          </a:p>
        </p:txBody>
      </p:sp>
      <p:sp>
        <p:nvSpPr>
          <p:cNvPr id="35" name="TextBox 34">
            <a:extLst>
              <a:ext uri="{FF2B5EF4-FFF2-40B4-BE49-F238E27FC236}">
                <a16:creationId xmlns:a16="http://schemas.microsoft.com/office/drawing/2014/main" id="{7FD360E8-285C-40EF-BDD9-08CFEC4D4F0F}"/>
              </a:ext>
            </a:extLst>
          </p:cNvPr>
          <p:cNvSpPr txBox="1"/>
          <p:nvPr/>
        </p:nvSpPr>
        <p:spPr bwMode="auto">
          <a:xfrm>
            <a:off x="5920312" y="5018913"/>
            <a:ext cx="3513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8</a:t>
            </a:r>
          </a:p>
        </p:txBody>
      </p:sp>
      <p:sp>
        <p:nvSpPr>
          <p:cNvPr id="36" name="TextBox 35">
            <a:extLst>
              <a:ext uri="{FF2B5EF4-FFF2-40B4-BE49-F238E27FC236}">
                <a16:creationId xmlns:a16="http://schemas.microsoft.com/office/drawing/2014/main" id="{0ADEEBE5-A76D-4EE6-A2B6-78A2C71651B0}"/>
              </a:ext>
            </a:extLst>
          </p:cNvPr>
          <p:cNvSpPr txBox="1"/>
          <p:nvPr/>
        </p:nvSpPr>
        <p:spPr bwMode="auto">
          <a:xfrm>
            <a:off x="5655817" y="5447843"/>
            <a:ext cx="88036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eight</a:t>
            </a:r>
          </a:p>
        </p:txBody>
      </p:sp>
      <p:sp>
        <p:nvSpPr>
          <p:cNvPr id="37" name="TextBox 36">
            <a:extLst>
              <a:ext uri="{FF2B5EF4-FFF2-40B4-BE49-F238E27FC236}">
                <a16:creationId xmlns:a16="http://schemas.microsoft.com/office/drawing/2014/main" id="{162ADC5A-1095-4228-9F0E-B84BBC27D989}"/>
              </a:ext>
            </a:extLst>
          </p:cNvPr>
          <p:cNvSpPr txBox="1"/>
          <p:nvPr/>
        </p:nvSpPr>
        <p:spPr bwMode="auto">
          <a:xfrm>
            <a:off x="5836954" y="5018913"/>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10</a:t>
            </a:r>
          </a:p>
        </p:txBody>
      </p:sp>
      <p:sp>
        <p:nvSpPr>
          <p:cNvPr id="38" name="TextBox 37">
            <a:extLst>
              <a:ext uri="{FF2B5EF4-FFF2-40B4-BE49-F238E27FC236}">
                <a16:creationId xmlns:a16="http://schemas.microsoft.com/office/drawing/2014/main" id="{4DD07855-A6CB-42EA-82DC-B142985D3F95}"/>
              </a:ext>
            </a:extLst>
          </p:cNvPr>
          <p:cNvSpPr txBox="1"/>
          <p:nvPr/>
        </p:nvSpPr>
        <p:spPr bwMode="auto">
          <a:xfrm>
            <a:off x="5785274" y="5447843"/>
            <a:ext cx="62145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ten</a:t>
            </a:r>
          </a:p>
        </p:txBody>
      </p:sp>
      <p:sp>
        <p:nvSpPr>
          <p:cNvPr id="39" name="TextBox 38">
            <a:extLst>
              <a:ext uri="{FF2B5EF4-FFF2-40B4-BE49-F238E27FC236}">
                <a16:creationId xmlns:a16="http://schemas.microsoft.com/office/drawing/2014/main" id="{3113695B-9E7D-431B-9753-9B2C21A6C8BA}"/>
              </a:ext>
            </a:extLst>
          </p:cNvPr>
          <p:cNvSpPr txBox="1"/>
          <p:nvPr/>
        </p:nvSpPr>
        <p:spPr bwMode="auto">
          <a:xfrm>
            <a:off x="5836954" y="5018913"/>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12</a:t>
            </a:r>
          </a:p>
        </p:txBody>
      </p:sp>
      <p:sp>
        <p:nvSpPr>
          <p:cNvPr id="40" name="TextBox 39">
            <a:extLst>
              <a:ext uri="{FF2B5EF4-FFF2-40B4-BE49-F238E27FC236}">
                <a16:creationId xmlns:a16="http://schemas.microsoft.com/office/drawing/2014/main" id="{C074FCA8-CDED-4B7E-9E48-A108E406E346}"/>
              </a:ext>
            </a:extLst>
          </p:cNvPr>
          <p:cNvSpPr txBox="1"/>
          <p:nvPr/>
        </p:nvSpPr>
        <p:spPr bwMode="auto">
          <a:xfrm>
            <a:off x="5570087" y="5447843"/>
            <a:ext cx="105182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twelve</a:t>
            </a:r>
          </a:p>
        </p:txBody>
      </p:sp>
      <p:sp>
        <p:nvSpPr>
          <p:cNvPr id="41" name="TextBox 40">
            <a:extLst>
              <a:ext uri="{FF2B5EF4-FFF2-40B4-BE49-F238E27FC236}">
                <a16:creationId xmlns:a16="http://schemas.microsoft.com/office/drawing/2014/main" id="{596A95E8-0009-4998-BCBC-1B5FB195AB59}"/>
              </a:ext>
            </a:extLst>
          </p:cNvPr>
          <p:cNvSpPr txBox="1"/>
          <p:nvPr/>
        </p:nvSpPr>
        <p:spPr bwMode="auto">
          <a:xfrm>
            <a:off x="5836954" y="5018913"/>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14</a:t>
            </a:r>
          </a:p>
        </p:txBody>
      </p:sp>
      <p:sp>
        <p:nvSpPr>
          <p:cNvPr id="42" name="TextBox 41">
            <a:extLst>
              <a:ext uri="{FF2B5EF4-FFF2-40B4-BE49-F238E27FC236}">
                <a16:creationId xmlns:a16="http://schemas.microsoft.com/office/drawing/2014/main" id="{6D793227-0814-4F46-BEFA-E69FD873EDC4}"/>
              </a:ext>
            </a:extLst>
          </p:cNvPr>
          <p:cNvSpPr txBox="1"/>
          <p:nvPr/>
        </p:nvSpPr>
        <p:spPr bwMode="auto">
          <a:xfrm>
            <a:off x="5420975" y="5447843"/>
            <a:ext cx="13500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fourteen</a:t>
            </a:r>
          </a:p>
        </p:txBody>
      </p:sp>
      <p:sp>
        <p:nvSpPr>
          <p:cNvPr id="43" name="TextBox 42">
            <a:extLst>
              <a:ext uri="{FF2B5EF4-FFF2-40B4-BE49-F238E27FC236}">
                <a16:creationId xmlns:a16="http://schemas.microsoft.com/office/drawing/2014/main" id="{72DD2DD4-722B-4025-B1EA-1D68EB6A40BC}"/>
              </a:ext>
            </a:extLst>
          </p:cNvPr>
          <p:cNvSpPr txBox="1"/>
          <p:nvPr/>
        </p:nvSpPr>
        <p:spPr bwMode="auto">
          <a:xfrm>
            <a:off x="5836954" y="5018913"/>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16</a:t>
            </a:r>
          </a:p>
        </p:txBody>
      </p:sp>
      <p:sp>
        <p:nvSpPr>
          <p:cNvPr id="44" name="TextBox 43">
            <a:extLst>
              <a:ext uri="{FF2B5EF4-FFF2-40B4-BE49-F238E27FC236}">
                <a16:creationId xmlns:a16="http://schemas.microsoft.com/office/drawing/2014/main" id="{D17720B0-A21E-449A-93E1-1BEE9073E628}"/>
              </a:ext>
            </a:extLst>
          </p:cNvPr>
          <p:cNvSpPr txBox="1"/>
          <p:nvPr/>
        </p:nvSpPr>
        <p:spPr bwMode="auto">
          <a:xfrm>
            <a:off x="5531999" y="5447843"/>
            <a:ext cx="112800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sixteen</a:t>
            </a:r>
          </a:p>
        </p:txBody>
      </p:sp>
      <p:sp>
        <p:nvSpPr>
          <p:cNvPr id="45" name="TextBox 44">
            <a:extLst>
              <a:ext uri="{FF2B5EF4-FFF2-40B4-BE49-F238E27FC236}">
                <a16:creationId xmlns:a16="http://schemas.microsoft.com/office/drawing/2014/main" id="{B9EDAB8C-FC9F-409B-BF8F-BF3AEA58C0C3}"/>
              </a:ext>
            </a:extLst>
          </p:cNvPr>
          <p:cNvSpPr txBox="1"/>
          <p:nvPr/>
        </p:nvSpPr>
        <p:spPr bwMode="auto">
          <a:xfrm>
            <a:off x="5836954" y="5018913"/>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18</a:t>
            </a:r>
          </a:p>
        </p:txBody>
      </p:sp>
      <p:sp>
        <p:nvSpPr>
          <p:cNvPr id="46" name="TextBox 45">
            <a:extLst>
              <a:ext uri="{FF2B5EF4-FFF2-40B4-BE49-F238E27FC236}">
                <a16:creationId xmlns:a16="http://schemas.microsoft.com/office/drawing/2014/main" id="{1A2A547E-5BD4-4E15-BE74-6C99B709902A}"/>
              </a:ext>
            </a:extLst>
          </p:cNvPr>
          <p:cNvSpPr txBox="1"/>
          <p:nvPr/>
        </p:nvSpPr>
        <p:spPr bwMode="auto">
          <a:xfrm>
            <a:off x="5409371" y="5447843"/>
            <a:ext cx="137326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eighteen</a:t>
            </a:r>
          </a:p>
        </p:txBody>
      </p:sp>
      <p:sp>
        <p:nvSpPr>
          <p:cNvPr id="47" name="TextBox 46">
            <a:extLst>
              <a:ext uri="{FF2B5EF4-FFF2-40B4-BE49-F238E27FC236}">
                <a16:creationId xmlns:a16="http://schemas.microsoft.com/office/drawing/2014/main" id="{13CAD061-2360-4D05-9731-181E2FE7BAFC}"/>
              </a:ext>
            </a:extLst>
          </p:cNvPr>
          <p:cNvSpPr txBox="1"/>
          <p:nvPr/>
        </p:nvSpPr>
        <p:spPr bwMode="auto">
          <a:xfrm>
            <a:off x="5836954" y="5018913"/>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20</a:t>
            </a:r>
          </a:p>
        </p:txBody>
      </p:sp>
      <p:sp>
        <p:nvSpPr>
          <p:cNvPr id="48" name="TextBox 47">
            <a:extLst>
              <a:ext uri="{FF2B5EF4-FFF2-40B4-BE49-F238E27FC236}">
                <a16:creationId xmlns:a16="http://schemas.microsoft.com/office/drawing/2014/main" id="{15E49B99-4C4D-4987-93B5-4BA1329DBF9E}"/>
              </a:ext>
            </a:extLst>
          </p:cNvPr>
          <p:cNvSpPr txBox="1"/>
          <p:nvPr/>
        </p:nvSpPr>
        <p:spPr bwMode="auto">
          <a:xfrm>
            <a:off x="5546747" y="5447843"/>
            <a:ext cx="109850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twenty</a:t>
            </a:r>
          </a:p>
        </p:txBody>
      </p:sp>
      <p:sp>
        <p:nvSpPr>
          <p:cNvPr id="49" name="TextBox 48">
            <a:extLst>
              <a:ext uri="{FF2B5EF4-FFF2-40B4-BE49-F238E27FC236}">
                <a16:creationId xmlns:a16="http://schemas.microsoft.com/office/drawing/2014/main" id="{D324B9BD-BF52-40EC-975C-E978E27D8205}"/>
              </a:ext>
            </a:extLst>
          </p:cNvPr>
          <p:cNvSpPr txBox="1"/>
          <p:nvPr/>
        </p:nvSpPr>
        <p:spPr bwMode="auto">
          <a:xfrm>
            <a:off x="5836954" y="5018913"/>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22</a:t>
            </a:r>
          </a:p>
        </p:txBody>
      </p:sp>
      <p:sp>
        <p:nvSpPr>
          <p:cNvPr id="50" name="TextBox 49">
            <a:extLst>
              <a:ext uri="{FF2B5EF4-FFF2-40B4-BE49-F238E27FC236}">
                <a16:creationId xmlns:a16="http://schemas.microsoft.com/office/drawing/2014/main" id="{D165EF98-7054-4A21-9515-A9DF298BA02E}"/>
              </a:ext>
            </a:extLst>
          </p:cNvPr>
          <p:cNvSpPr txBox="1"/>
          <p:nvPr/>
        </p:nvSpPr>
        <p:spPr bwMode="auto">
          <a:xfrm>
            <a:off x="5231406" y="5447843"/>
            <a:ext cx="172919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twenty-two</a:t>
            </a:r>
          </a:p>
        </p:txBody>
      </p:sp>
      <p:sp>
        <p:nvSpPr>
          <p:cNvPr id="51" name="TextBox 50">
            <a:extLst>
              <a:ext uri="{FF2B5EF4-FFF2-40B4-BE49-F238E27FC236}">
                <a16:creationId xmlns:a16="http://schemas.microsoft.com/office/drawing/2014/main" id="{E9C50A15-1199-4A7F-8107-F2159E6B813E}"/>
              </a:ext>
            </a:extLst>
          </p:cNvPr>
          <p:cNvSpPr txBox="1"/>
          <p:nvPr/>
        </p:nvSpPr>
        <p:spPr bwMode="auto">
          <a:xfrm>
            <a:off x="5836954" y="5018913"/>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24</a:t>
            </a:r>
          </a:p>
        </p:txBody>
      </p:sp>
      <p:sp>
        <p:nvSpPr>
          <p:cNvPr id="52" name="TextBox 51">
            <a:extLst>
              <a:ext uri="{FF2B5EF4-FFF2-40B4-BE49-F238E27FC236}">
                <a16:creationId xmlns:a16="http://schemas.microsoft.com/office/drawing/2014/main" id="{E7B3EDC3-312F-4723-9855-916AB9596065}"/>
              </a:ext>
            </a:extLst>
          </p:cNvPr>
          <p:cNvSpPr txBox="1"/>
          <p:nvPr/>
        </p:nvSpPr>
        <p:spPr bwMode="auto">
          <a:xfrm>
            <a:off x="5205309" y="5447843"/>
            <a:ext cx="178138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twenty-four</a:t>
            </a:r>
          </a:p>
        </p:txBody>
      </p:sp>
    </p:spTree>
    <p:extLst>
      <p:ext uri="{BB962C8B-B14F-4D97-AF65-F5344CB8AC3E}">
        <p14:creationId xmlns:p14="http://schemas.microsoft.com/office/powerpoint/2010/main" val="9382164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25"/>
                                        </p:tgtEl>
                                      </p:cBhvr>
                                    </p:animEffect>
                                    <p:set>
                                      <p:cBhvr>
                                        <p:cTn id="7" dur="1" fill="hold">
                                          <p:stCondLst>
                                            <p:cond delay="499"/>
                                          </p:stCondLst>
                                        </p:cTn>
                                        <p:tgtEl>
                                          <p:spTgt spid="25"/>
                                        </p:tgtEl>
                                        <p:attrNameLst>
                                          <p:attrName>style.visibility</p:attrName>
                                        </p:attrNameLst>
                                      </p:cBhvr>
                                      <p:to>
                                        <p:strVal val="hidden"/>
                                      </p:to>
                                    </p:set>
                                  </p:childTnLst>
                                </p:cTn>
                              </p:par>
                              <p:par>
                                <p:cTn id="8" presetID="10" presetClass="exit" presetSubtype="0" fill="hold" grpId="0" nodeType="withEffect">
                                  <p:stCondLst>
                                    <p:cond delay="0"/>
                                  </p:stCondLst>
                                  <p:childTnLst>
                                    <p:animEffect transition="out" filter="fade">
                                      <p:cBhvr>
                                        <p:cTn id="9" dur="500"/>
                                        <p:tgtEl>
                                          <p:spTgt spid="26"/>
                                        </p:tgtEl>
                                      </p:cBhvr>
                                    </p:animEffect>
                                    <p:set>
                                      <p:cBhvr>
                                        <p:cTn id="10" dur="1" fill="hold">
                                          <p:stCondLst>
                                            <p:cond delay="499"/>
                                          </p:stCondLst>
                                        </p:cTn>
                                        <p:tgtEl>
                                          <p:spTgt spid="26"/>
                                        </p:tgtEl>
                                        <p:attrNameLst>
                                          <p:attrName>style.visibility</p:attrName>
                                        </p:attrNameLst>
                                      </p:cBhvr>
                                      <p:to>
                                        <p:strVal val="hidden"/>
                                      </p:to>
                                    </p:set>
                                  </p:childTnLst>
                                </p:cTn>
                              </p:par>
                            </p:childTnLst>
                          </p:cTn>
                        </p:par>
                        <p:par>
                          <p:cTn id="11" fill="hold">
                            <p:stCondLst>
                              <p:cond delay="500"/>
                            </p:stCondLst>
                            <p:childTnLst>
                              <p:par>
                                <p:cTn id="12" presetID="10" presetClass="entr" presetSubtype="0" fill="hold"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500"/>
                                        <p:tgtEl>
                                          <p:spTgt spid="6"/>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29"/>
                                        </p:tgtEl>
                                        <p:attrNameLst>
                                          <p:attrName>style.visibility</p:attrName>
                                        </p:attrNameLst>
                                      </p:cBhvr>
                                      <p:to>
                                        <p:strVal val="visible"/>
                                      </p:to>
                                    </p:set>
                                    <p:animEffect transition="in" filter="fade">
                                      <p:cBhvr>
                                        <p:cTn id="17" dur="500"/>
                                        <p:tgtEl>
                                          <p:spTgt spid="29"/>
                                        </p:tgtEl>
                                      </p:cBhvr>
                                    </p:animEffect>
                                  </p:childTnLst>
                                </p:cTn>
                              </p:par>
                            </p:childTnLst>
                          </p:cTn>
                        </p:par>
                        <p:par>
                          <p:cTn id="18" fill="hold">
                            <p:stCondLst>
                              <p:cond delay="1000"/>
                            </p:stCondLst>
                            <p:childTnLst>
                              <p:par>
                                <p:cTn id="19" presetID="10" presetClass="entr" presetSubtype="0" fill="hold" grpId="0" nodeType="afterEffect">
                                  <p:stCondLst>
                                    <p:cond delay="0"/>
                                  </p:stCondLst>
                                  <p:childTnLst>
                                    <p:set>
                                      <p:cBhvr>
                                        <p:cTn id="20" dur="1" fill="hold">
                                          <p:stCondLst>
                                            <p:cond delay="0"/>
                                          </p:stCondLst>
                                        </p:cTn>
                                        <p:tgtEl>
                                          <p:spTgt spid="30"/>
                                        </p:tgtEl>
                                        <p:attrNameLst>
                                          <p:attrName>style.visibility</p:attrName>
                                        </p:attrNameLst>
                                      </p:cBhvr>
                                      <p:to>
                                        <p:strVal val="visible"/>
                                      </p:to>
                                    </p:set>
                                    <p:animEffect transition="in" filter="fade">
                                      <p:cBhvr>
                                        <p:cTn id="21" dur="500"/>
                                        <p:tgtEl>
                                          <p:spTgt spid="30"/>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xit" presetSubtype="0" fill="hold" grpId="1" nodeType="clickEffect">
                                  <p:stCondLst>
                                    <p:cond delay="0"/>
                                  </p:stCondLst>
                                  <p:childTnLst>
                                    <p:animEffect transition="out" filter="fade">
                                      <p:cBhvr>
                                        <p:cTn id="25" dur="500"/>
                                        <p:tgtEl>
                                          <p:spTgt spid="29"/>
                                        </p:tgtEl>
                                      </p:cBhvr>
                                    </p:animEffect>
                                    <p:set>
                                      <p:cBhvr>
                                        <p:cTn id="26" dur="1" fill="hold">
                                          <p:stCondLst>
                                            <p:cond delay="499"/>
                                          </p:stCondLst>
                                        </p:cTn>
                                        <p:tgtEl>
                                          <p:spTgt spid="29"/>
                                        </p:tgtEl>
                                        <p:attrNameLst>
                                          <p:attrName>style.visibility</p:attrName>
                                        </p:attrNameLst>
                                      </p:cBhvr>
                                      <p:to>
                                        <p:strVal val="hidden"/>
                                      </p:to>
                                    </p:set>
                                  </p:childTnLst>
                                </p:cTn>
                              </p:par>
                              <p:par>
                                <p:cTn id="27" presetID="10" presetClass="exit" presetSubtype="0" fill="hold" grpId="1" nodeType="withEffect">
                                  <p:stCondLst>
                                    <p:cond delay="0"/>
                                  </p:stCondLst>
                                  <p:childTnLst>
                                    <p:animEffect transition="out" filter="fade">
                                      <p:cBhvr>
                                        <p:cTn id="28" dur="500"/>
                                        <p:tgtEl>
                                          <p:spTgt spid="30"/>
                                        </p:tgtEl>
                                      </p:cBhvr>
                                    </p:animEffect>
                                    <p:set>
                                      <p:cBhvr>
                                        <p:cTn id="29" dur="1" fill="hold">
                                          <p:stCondLst>
                                            <p:cond delay="499"/>
                                          </p:stCondLst>
                                        </p:cTn>
                                        <p:tgtEl>
                                          <p:spTgt spid="30"/>
                                        </p:tgtEl>
                                        <p:attrNameLst>
                                          <p:attrName>style.visibility</p:attrName>
                                        </p:attrNameLst>
                                      </p:cBhvr>
                                      <p:to>
                                        <p:strVal val="hidden"/>
                                      </p:to>
                                    </p:set>
                                  </p:childTnLst>
                                </p:cTn>
                              </p:par>
                            </p:childTnLst>
                          </p:cTn>
                        </p:par>
                        <p:par>
                          <p:cTn id="30" fill="hold">
                            <p:stCondLst>
                              <p:cond delay="500"/>
                            </p:stCondLst>
                            <p:childTnLst>
                              <p:par>
                                <p:cTn id="31" presetID="10" presetClass="entr" presetSubtype="0" fill="hold" grpId="0" nodeType="afterEffect">
                                  <p:stCondLst>
                                    <p:cond delay="0"/>
                                  </p:stCondLst>
                                  <p:childTnLst>
                                    <p:set>
                                      <p:cBhvr>
                                        <p:cTn id="32" dur="1" fill="hold">
                                          <p:stCondLst>
                                            <p:cond delay="0"/>
                                          </p:stCondLst>
                                        </p:cTn>
                                        <p:tgtEl>
                                          <p:spTgt spid="31"/>
                                        </p:tgtEl>
                                        <p:attrNameLst>
                                          <p:attrName>style.visibility</p:attrName>
                                        </p:attrNameLst>
                                      </p:cBhvr>
                                      <p:to>
                                        <p:strVal val="visible"/>
                                      </p:to>
                                    </p:set>
                                    <p:animEffect transition="in" filter="fade">
                                      <p:cBhvr>
                                        <p:cTn id="33" dur="500"/>
                                        <p:tgtEl>
                                          <p:spTgt spid="31"/>
                                        </p:tgtEl>
                                      </p:cBhvr>
                                    </p:animEffect>
                                  </p:childTnLst>
                                </p:cTn>
                              </p:par>
                              <p:par>
                                <p:cTn id="34" presetID="10" presetClass="entr" presetSubtype="0" fill="hold" nodeType="with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fade">
                                      <p:cBhvr>
                                        <p:cTn id="36" dur="500"/>
                                        <p:tgtEl>
                                          <p:spTgt spid="8"/>
                                        </p:tgtEl>
                                      </p:cBhvr>
                                    </p:animEffect>
                                  </p:childTnLst>
                                </p:cTn>
                              </p:par>
                            </p:childTnLst>
                          </p:cTn>
                        </p:par>
                        <p:par>
                          <p:cTn id="37" fill="hold">
                            <p:stCondLst>
                              <p:cond delay="1000"/>
                            </p:stCondLst>
                            <p:childTnLst>
                              <p:par>
                                <p:cTn id="38" presetID="10" presetClass="entr" presetSubtype="0" fill="hold" grpId="0" nodeType="afterEffect">
                                  <p:stCondLst>
                                    <p:cond delay="0"/>
                                  </p:stCondLst>
                                  <p:childTnLst>
                                    <p:set>
                                      <p:cBhvr>
                                        <p:cTn id="39" dur="1" fill="hold">
                                          <p:stCondLst>
                                            <p:cond delay="0"/>
                                          </p:stCondLst>
                                        </p:cTn>
                                        <p:tgtEl>
                                          <p:spTgt spid="32"/>
                                        </p:tgtEl>
                                        <p:attrNameLst>
                                          <p:attrName>style.visibility</p:attrName>
                                        </p:attrNameLst>
                                      </p:cBhvr>
                                      <p:to>
                                        <p:strVal val="visible"/>
                                      </p:to>
                                    </p:set>
                                    <p:animEffect transition="in" filter="fade">
                                      <p:cBhvr>
                                        <p:cTn id="40" dur="500"/>
                                        <p:tgtEl>
                                          <p:spTgt spid="32"/>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xit" presetSubtype="0" fill="hold" grpId="1" nodeType="clickEffect">
                                  <p:stCondLst>
                                    <p:cond delay="0"/>
                                  </p:stCondLst>
                                  <p:childTnLst>
                                    <p:animEffect transition="out" filter="fade">
                                      <p:cBhvr>
                                        <p:cTn id="44" dur="500"/>
                                        <p:tgtEl>
                                          <p:spTgt spid="31"/>
                                        </p:tgtEl>
                                      </p:cBhvr>
                                    </p:animEffect>
                                    <p:set>
                                      <p:cBhvr>
                                        <p:cTn id="45" dur="1" fill="hold">
                                          <p:stCondLst>
                                            <p:cond delay="499"/>
                                          </p:stCondLst>
                                        </p:cTn>
                                        <p:tgtEl>
                                          <p:spTgt spid="31"/>
                                        </p:tgtEl>
                                        <p:attrNameLst>
                                          <p:attrName>style.visibility</p:attrName>
                                        </p:attrNameLst>
                                      </p:cBhvr>
                                      <p:to>
                                        <p:strVal val="hidden"/>
                                      </p:to>
                                    </p:set>
                                  </p:childTnLst>
                                </p:cTn>
                              </p:par>
                              <p:par>
                                <p:cTn id="46" presetID="10" presetClass="exit" presetSubtype="0" fill="hold" grpId="1" nodeType="withEffect">
                                  <p:stCondLst>
                                    <p:cond delay="0"/>
                                  </p:stCondLst>
                                  <p:childTnLst>
                                    <p:animEffect transition="out" filter="fade">
                                      <p:cBhvr>
                                        <p:cTn id="47" dur="500"/>
                                        <p:tgtEl>
                                          <p:spTgt spid="32"/>
                                        </p:tgtEl>
                                      </p:cBhvr>
                                    </p:animEffect>
                                    <p:set>
                                      <p:cBhvr>
                                        <p:cTn id="48" dur="1" fill="hold">
                                          <p:stCondLst>
                                            <p:cond delay="499"/>
                                          </p:stCondLst>
                                        </p:cTn>
                                        <p:tgtEl>
                                          <p:spTgt spid="32"/>
                                        </p:tgtEl>
                                        <p:attrNameLst>
                                          <p:attrName>style.visibility</p:attrName>
                                        </p:attrNameLst>
                                      </p:cBhvr>
                                      <p:to>
                                        <p:strVal val="hidden"/>
                                      </p:to>
                                    </p:set>
                                  </p:childTnLst>
                                </p:cTn>
                              </p:par>
                            </p:childTnLst>
                          </p:cTn>
                        </p:par>
                        <p:par>
                          <p:cTn id="49" fill="hold">
                            <p:stCondLst>
                              <p:cond delay="500"/>
                            </p:stCondLst>
                            <p:childTnLst>
                              <p:par>
                                <p:cTn id="50" presetID="10" presetClass="entr" presetSubtype="0" fill="hold" grpId="0" nodeType="afterEffect">
                                  <p:stCondLst>
                                    <p:cond delay="0"/>
                                  </p:stCondLst>
                                  <p:childTnLst>
                                    <p:set>
                                      <p:cBhvr>
                                        <p:cTn id="51" dur="1" fill="hold">
                                          <p:stCondLst>
                                            <p:cond delay="0"/>
                                          </p:stCondLst>
                                        </p:cTn>
                                        <p:tgtEl>
                                          <p:spTgt spid="33"/>
                                        </p:tgtEl>
                                        <p:attrNameLst>
                                          <p:attrName>style.visibility</p:attrName>
                                        </p:attrNameLst>
                                      </p:cBhvr>
                                      <p:to>
                                        <p:strVal val="visible"/>
                                      </p:to>
                                    </p:set>
                                    <p:animEffect transition="in" filter="fade">
                                      <p:cBhvr>
                                        <p:cTn id="52" dur="500"/>
                                        <p:tgtEl>
                                          <p:spTgt spid="33"/>
                                        </p:tgtEl>
                                      </p:cBhvr>
                                    </p:animEffect>
                                  </p:childTnLst>
                                </p:cTn>
                              </p:par>
                              <p:par>
                                <p:cTn id="53" presetID="10" presetClass="entr" presetSubtype="0" fill="hold" nodeType="withEffect">
                                  <p:stCondLst>
                                    <p:cond delay="0"/>
                                  </p:stCondLst>
                                  <p:childTnLst>
                                    <p:set>
                                      <p:cBhvr>
                                        <p:cTn id="54" dur="1" fill="hold">
                                          <p:stCondLst>
                                            <p:cond delay="0"/>
                                          </p:stCondLst>
                                        </p:cTn>
                                        <p:tgtEl>
                                          <p:spTgt spid="10"/>
                                        </p:tgtEl>
                                        <p:attrNameLst>
                                          <p:attrName>style.visibility</p:attrName>
                                        </p:attrNameLst>
                                      </p:cBhvr>
                                      <p:to>
                                        <p:strVal val="visible"/>
                                      </p:to>
                                    </p:set>
                                    <p:animEffect transition="in" filter="fade">
                                      <p:cBhvr>
                                        <p:cTn id="55" dur="500"/>
                                        <p:tgtEl>
                                          <p:spTgt spid="10"/>
                                        </p:tgtEl>
                                      </p:cBhvr>
                                    </p:animEffect>
                                  </p:childTnLst>
                                </p:cTn>
                              </p:par>
                            </p:childTnLst>
                          </p:cTn>
                        </p:par>
                        <p:par>
                          <p:cTn id="56" fill="hold">
                            <p:stCondLst>
                              <p:cond delay="1000"/>
                            </p:stCondLst>
                            <p:childTnLst>
                              <p:par>
                                <p:cTn id="57" presetID="10" presetClass="entr" presetSubtype="0" fill="hold" grpId="0" nodeType="afterEffect">
                                  <p:stCondLst>
                                    <p:cond delay="0"/>
                                  </p:stCondLst>
                                  <p:childTnLst>
                                    <p:set>
                                      <p:cBhvr>
                                        <p:cTn id="58" dur="1" fill="hold">
                                          <p:stCondLst>
                                            <p:cond delay="0"/>
                                          </p:stCondLst>
                                        </p:cTn>
                                        <p:tgtEl>
                                          <p:spTgt spid="34"/>
                                        </p:tgtEl>
                                        <p:attrNameLst>
                                          <p:attrName>style.visibility</p:attrName>
                                        </p:attrNameLst>
                                      </p:cBhvr>
                                      <p:to>
                                        <p:strVal val="visible"/>
                                      </p:to>
                                    </p:set>
                                    <p:animEffect transition="in" filter="fade">
                                      <p:cBhvr>
                                        <p:cTn id="59" dur="500"/>
                                        <p:tgtEl>
                                          <p:spTgt spid="34"/>
                                        </p:tgtEl>
                                      </p:cBhvr>
                                    </p:animEffect>
                                  </p:childTnLst>
                                </p:cTn>
                              </p:par>
                            </p:childTnLst>
                          </p:cTn>
                        </p:par>
                      </p:childTnLst>
                    </p:cTn>
                  </p:par>
                  <p:par>
                    <p:cTn id="60" fill="hold">
                      <p:stCondLst>
                        <p:cond delay="indefinite"/>
                      </p:stCondLst>
                      <p:childTnLst>
                        <p:par>
                          <p:cTn id="61" fill="hold">
                            <p:stCondLst>
                              <p:cond delay="0"/>
                            </p:stCondLst>
                            <p:childTnLst>
                              <p:par>
                                <p:cTn id="62" presetID="10" presetClass="exit" presetSubtype="0" fill="hold" grpId="1" nodeType="clickEffect">
                                  <p:stCondLst>
                                    <p:cond delay="0"/>
                                  </p:stCondLst>
                                  <p:childTnLst>
                                    <p:animEffect transition="out" filter="fade">
                                      <p:cBhvr>
                                        <p:cTn id="63" dur="500"/>
                                        <p:tgtEl>
                                          <p:spTgt spid="33"/>
                                        </p:tgtEl>
                                      </p:cBhvr>
                                    </p:animEffect>
                                    <p:set>
                                      <p:cBhvr>
                                        <p:cTn id="64" dur="1" fill="hold">
                                          <p:stCondLst>
                                            <p:cond delay="499"/>
                                          </p:stCondLst>
                                        </p:cTn>
                                        <p:tgtEl>
                                          <p:spTgt spid="33"/>
                                        </p:tgtEl>
                                        <p:attrNameLst>
                                          <p:attrName>style.visibility</p:attrName>
                                        </p:attrNameLst>
                                      </p:cBhvr>
                                      <p:to>
                                        <p:strVal val="hidden"/>
                                      </p:to>
                                    </p:set>
                                  </p:childTnLst>
                                </p:cTn>
                              </p:par>
                              <p:par>
                                <p:cTn id="65" presetID="10" presetClass="exit" presetSubtype="0" fill="hold" grpId="1" nodeType="withEffect">
                                  <p:stCondLst>
                                    <p:cond delay="0"/>
                                  </p:stCondLst>
                                  <p:childTnLst>
                                    <p:animEffect transition="out" filter="fade">
                                      <p:cBhvr>
                                        <p:cTn id="66" dur="500"/>
                                        <p:tgtEl>
                                          <p:spTgt spid="34"/>
                                        </p:tgtEl>
                                      </p:cBhvr>
                                    </p:animEffect>
                                    <p:set>
                                      <p:cBhvr>
                                        <p:cTn id="67" dur="1" fill="hold">
                                          <p:stCondLst>
                                            <p:cond delay="499"/>
                                          </p:stCondLst>
                                        </p:cTn>
                                        <p:tgtEl>
                                          <p:spTgt spid="34"/>
                                        </p:tgtEl>
                                        <p:attrNameLst>
                                          <p:attrName>style.visibility</p:attrName>
                                        </p:attrNameLst>
                                      </p:cBhvr>
                                      <p:to>
                                        <p:strVal val="hidden"/>
                                      </p:to>
                                    </p:set>
                                  </p:childTnLst>
                                </p:cTn>
                              </p:par>
                            </p:childTnLst>
                          </p:cTn>
                        </p:par>
                        <p:par>
                          <p:cTn id="68" fill="hold">
                            <p:stCondLst>
                              <p:cond delay="500"/>
                            </p:stCondLst>
                            <p:childTnLst>
                              <p:par>
                                <p:cTn id="69" presetID="10" presetClass="entr" presetSubtype="0" fill="hold" grpId="0" nodeType="afterEffect">
                                  <p:stCondLst>
                                    <p:cond delay="0"/>
                                  </p:stCondLst>
                                  <p:childTnLst>
                                    <p:set>
                                      <p:cBhvr>
                                        <p:cTn id="70" dur="1" fill="hold">
                                          <p:stCondLst>
                                            <p:cond delay="0"/>
                                          </p:stCondLst>
                                        </p:cTn>
                                        <p:tgtEl>
                                          <p:spTgt spid="35"/>
                                        </p:tgtEl>
                                        <p:attrNameLst>
                                          <p:attrName>style.visibility</p:attrName>
                                        </p:attrNameLst>
                                      </p:cBhvr>
                                      <p:to>
                                        <p:strVal val="visible"/>
                                      </p:to>
                                    </p:set>
                                    <p:animEffect transition="in" filter="fade">
                                      <p:cBhvr>
                                        <p:cTn id="71" dur="500"/>
                                        <p:tgtEl>
                                          <p:spTgt spid="35"/>
                                        </p:tgtEl>
                                      </p:cBhvr>
                                    </p:animEffect>
                                  </p:childTnLst>
                                </p:cTn>
                              </p:par>
                              <p:par>
                                <p:cTn id="72" presetID="10" presetClass="entr" presetSubtype="0" fill="hold" nodeType="withEffect">
                                  <p:stCondLst>
                                    <p:cond delay="0"/>
                                  </p:stCondLst>
                                  <p:childTnLst>
                                    <p:set>
                                      <p:cBhvr>
                                        <p:cTn id="73" dur="1" fill="hold">
                                          <p:stCondLst>
                                            <p:cond delay="0"/>
                                          </p:stCondLst>
                                        </p:cTn>
                                        <p:tgtEl>
                                          <p:spTgt spid="12"/>
                                        </p:tgtEl>
                                        <p:attrNameLst>
                                          <p:attrName>style.visibility</p:attrName>
                                        </p:attrNameLst>
                                      </p:cBhvr>
                                      <p:to>
                                        <p:strVal val="visible"/>
                                      </p:to>
                                    </p:set>
                                    <p:animEffect transition="in" filter="fade">
                                      <p:cBhvr>
                                        <p:cTn id="74" dur="500"/>
                                        <p:tgtEl>
                                          <p:spTgt spid="12"/>
                                        </p:tgtEl>
                                      </p:cBhvr>
                                    </p:animEffect>
                                  </p:childTnLst>
                                </p:cTn>
                              </p:par>
                            </p:childTnLst>
                          </p:cTn>
                        </p:par>
                        <p:par>
                          <p:cTn id="75" fill="hold">
                            <p:stCondLst>
                              <p:cond delay="1000"/>
                            </p:stCondLst>
                            <p:childTnLst>
                              <p:par>
                                <p:cTn id="76" presetID="10" presetClass="entr" presetSubtype="0" fill="hold" grpId="0" nodeType="afterEffect">
                                  <p:stCondLst>
                                    <p:cond delay="0"/>
                                  </p:stCondLst>
                                  <p:childTnLst>
                                    <p:set>
                                      <p:cBhvr>
                                        <p:cTn id="77" dur="1" fill="hold">
                                          <p:stCondLst>
                                            <p:cond delay="0"/>
                                          </p:stCondLst>
                                        </p:cTn>
                                        <p:tgtEl>
                                          <p:spTgt spid="36"/>
                                        </p:tgtEl>
                                        <p:attrNameLst>
                                          <p:attrName>style.visibility</p:attrName>
                                        </p:attrNameLst>
                                      </p:cBhvr>
                                      <p:to>
                                        <p:strVal val="visible"/>
                                      </p:to>
                                    </p:set>
                                    <p:animEffect transition="in" filter="fade">
                                      <p:cBhvr>
                                        <p:cTn id="78" dur="500"/>
                                        <p:tgtEl>
                                          <p:spTgt spid="36"/>
                                        </p:tgtEl>
                                      </p:cBhvr>
                                    </p:animEffect>
                                  </p:childTnLst>
                                </p:cTn>
                              </p:par>
                            </p:childTnLst>
                          </p:cTn>
                        </p:par>
                      </p:childTnLst>
                    </p:cTn>
                  </p:par>
                  <p:par>
                    <p:cTn id="79" fill="hold">
                      <p:stCondLst>
                        <p:cond delay="indefinite"/>
                      </p:stCondLst>
                      <p:childTnLst>
                        <p:par>
                          <p:cTn id="80" fill="hold">
                            <p:stCondLst>
                              <p:cond delay="0"/>
                            </p:stCondLst>
                            <p:childTnLst>
                              <p:par>
                                <p:cTn id="81" presetID="10" presetClass="exit" presetSubtype="0" fill="hold" grpId="1" nodeType="clickEffect">
                                  <p:stCondLst>
                                    <p:cond delay="0"/>
                                  </p:stCondLst>
                                  <p:childTnLst>
                                    <p:animEffect transition="out" filter="fade">
                                      <p:cBhvr>
                                        <p:cTn id="82" dur="500"/>
                                        <p:tgtEl>
                                          <p:spTgt spid="35"/>
                                        </p:tgtEl>
                                      </p:cBhvr>
                                    </p:animEffect>
                                    <p:set>
                                      <p:cBhvr>
                                        <p:cTn id="83" dur="1" fill="hold">
                                          <p:stCondLst>
                                            <p:cond delay="499"/>
                                          </p:stCondLst>
                                        </p:cTn>
                                        <p:tgtEl>
                                          <p:spTgt spid="35"/>
                                        </p:tgtEl>
                                        <p:attrNameLst>
                                          <p:attrName>style.visibility</p:attrName>
                                        </p:attrNameLst>
                                      </p:cBhvr>
                                      <p:to>
                                        <p:strVal val="hidden"/>
                                      </p:to>
                                    </p:set>
                                  </p:childTnLst>
                                </p:cTn>
                              </p:par>
                              <p:par>
                                <p:cTn id="84" presetID="10" presetClass="exit" presetSubtype="0" fill="hold" grpId="1" nodeType="withEffect">
                                  <p:stCondLst>
                                    <p:cond delay="0"/>
                                  </p:stCondLst>
                                  <p:childTnLst>
                                    <p:animEffect transition="out" filter="fade">
                                      <p:cBhvr>
                                        <p:cTn id="85" dur="500"/>
                                        <p:tgtEl>
                                          <p:spTgt spid="36"/>
                                        </p:tgtEl>
                                      </p:cBhvr>
                                    </p:animEffect>
                                    <p:set>
                                      <p:cBhvr>
                                        <p:cTn id="86" dur="1" fill="hold">
                                          <p:stCondLst>
                                            <p:cond delay="499"/>
                                          </p:stCondLst>
                                        </p:cTn>
                                        <p:tgtEl>
                                          <p:spTgt spid="36"/>
                                        </p:tgtEl>
                                        <p:attrNameLst>
                                          <p:attrName>style.visibility</p:attrName>
                                        </p:attrNameLst>
                                      </p:cBhvr>
                                      <p:to>
                                        <p:strVal val="hidden"/>
                                      </p:to>
                                    </p:set>
                                  </p:childTnLst>
                                </p:cTn>
                              </p:par>
                            </p:childTnLst>
                          </p:cTn>
                        </p:par>
                        <p:par>
                          <p:cTn id="87" fill="hold">
                            <p:stCondLst>
                              <p:cond delay="500"/>
                            </p:stCondLst>
                            <p:childTnLst>
                              <p:par>
                                <p:cTn id="88" presetID="10" presetClass="entr" presetSubtype="0" fill="hold" grpId="0" nodeType="afterEffect">
                                  <p:stCondLst>
                                    <p:cond delay="0"/>
                                  </p:stCondLst>
                                  <p:childTnLst>
                                    <p:set>
                                      <p:cBhvr>
                                        <p:cTn id="89" dur="1" fill="hold">
                                          <p:stCondLst>
                                            <p:cond delay="0"/>
                                          </p:stCondLst>
                                        </p:cTn>
                                        <p:tgtEl>
                                          <p:spTgt spid="37"/>
                                        </p:tgtEl>
                                        <p:attrNameLst>
                                          <p:attrName>style.visibility</p:attrName>
                                        </p:attrNameLst>
                                      </p:cBhvr>
                                      <p:to>
                                        <p:strVal val="visible"/>
                                      </p:to>
                                    </p:set>
                                    <p:animEffect transition="in" filter="fade">
                                      <p:cBhvr>
                                        <p:cTn id="90" dur="500"/>
                                        <p:tgtEl>
                                          <p:spTgt spid="37"/>
                                        </p:tgtEl>
                                      </p:cBhvr>
                                    </p:animEffect>
                                  </p:childTnLst>
                                </p:cTn>
                              </p:par>
                              <p:par>
                                <p:cTn id="91" presetID="10" presetClass="entr" presetSubtype="0" fill="hold" nodeType="withEffect">
                                  <p:stCondLst>
                                    <p:cond delay="0"/>
                                  </p:stCondLst>
                                  <p:childTnLst>
                                    <p:set>
                                      <p:cBhvr>
                                        <p:cTn id="92" dur="1" fill="hold">
                                          <p:stCondLst>
                                            <p:cond delay="0"/>
                                          </p:stCondLst>
                                        </p:cTn>
                                        <p:tgtEl>
                                          <p:spTgt spid="14"/>
                                        </p:tgtEl>
                                        <p:attrNameLst>
                                          <p:attrName>style.visibility</p:attrName>
                                        </p:attrNameLst>
                                      </p:cBhvr>
                                      <p:to>
                                        <p:strVal val="visible"/>
                                      </p:to>
                                    </p:set>
                                    <p:animEffect transition="in" filter="fade">
                                      <p:cBhvr>
                                        <p:cTn id="93" dur="500"/>
                                        <p:tgtEl>
                                          <p:spTgt spid="14"/>
                                        </p:tgtEl>
                                      </p:cBhvr>
                                    </p:animEffect>
                                  </p:childTnLst>
                                </p:cTn>
                              </p:par>
                            </p:childTnLst>
                          </p:cTn>
                        </p:par>
                        <p:par>
                          <p:cTn id="94" fill="hold">
                            <p:stCondLst>
                              <p:cond delay="1000"/>
                            </p:stCondLst>
                            <p:childTnLst>
                              <p:par>
                                <p:cTn id="95" presetID="10" presetClass="entr" presetSubtype="0" fill="hold" grpId="0" nodeType="afterEffect">
                                  <p:stCondLst>
                                    <p:cond delay="0"/>
                                  </p:stCondLst>
                                  <p:childTnLst>
                                    <p:set>
                                      <p:cBhvr>
                                        <p:cTn id="96" dur="1" fill="hold">
                                          <p:stCondLst>
                                            <p:cond delay="0"/>
                                          </p:stCondLst>
                                        </p:cTn>
                                        <p:tgtEl>
                                          <p:spTgt spid="38"/>
                                        </p:tgtEl>
                                        <p:attrNameLst>
                                          <p:attrName>style.visibility</p:attrName>
                                        </p:attrNameLst>
                                      </p:cBhvr>
                                      <p:to>
                                        <p:strVal val="visible"/>
                                      </p:to>
                                    </p:set>
                                    <p:animEffect transition="in" filter="fade">
                                      <p:cBhvr>
                                        <p:cTn id="97" dur="500"/>
                                        <p:tgtEl>
                                          <p:spTgt spid="38"/>
                                        </p:tgtEl>
                                      </p:cBhvr>
                                    </p:animEffect>
                                  </p:childTnLst>
                                </p:cTn>
                              </p:par>
                            </p:childTnLst>
                          </p:cTn>
                        </p:par>
                      </p:childTnLst>
                    </p:cTn>
                  </p:par>
                  <p:par>
                    <p:cTn id="98" fill="hold">
                      <p:stCondLst>
                        <p:cond delay="indefinite"/>
                      </p:stCondLst>
                      <p:childTnLst>
                        <p:par>
                          <p:cTn id="99" fill="hold">
                            <p:stCondLst>
                              <p:cond delay="0"/>
                            </p:stCondLst>
                            <p:childTnLst>
                              <p:par>
                                <p:cTn id="100" presetID="10" presetClass="exit" presetSubtype="0" fill="hold" grpId="1" nodeType="clickEffect">
                                  <p:stCondLst>
                                    <p:cond delay="0"/>
                                  </p:stCondLst>
                                  <p:childTnLst>
                                    <p:animEffect transition="out" filter="fade">
                                      <p:cBhvr>
                                        <p:cTn id="101" dur="500"/>
                                        <p:tgtEl>
                                          <p:spTgt spid="37"/>
                                        </p:tgtEl>
                                      </p:cBhvr>
                                    </p:animEffect>
                                    <p:set>
                                      <p:cBhvr>
                                        <p:cTn id="102" dur="1" fill="hold">
                                          <p:stCondLst>
                                            <p:cond delay="499"/>
                                          </p:stCondLst>
                                        </p:cTn>
                                        <p:tgtEl>
                                          <p:spTgt spid="37"/>
                                        </p:tgtEl>
                                        <p:attrNameLst>
                                          <p:attrName>style.visibility</p:attrName>
                                        </p:attrNameLst>
                                      </p:cBhvr>
                                      <p:to>
                                        <p:strVal val="hidden"/>
                                      </p:to>
                                    </p:set>
                                  </p:childTnLst>
                                </p:cTn>
                              </p:par>
                              <p:par>
                                <p:cTn id="103" presetID="10" presetClass="exit" presetSubtype="0" fill="hold" grpId="1" nodeType="withEffect">
                                  <p:stCondLst>
                                    <p:cond delay="0"/>
                                  </p:stCondLst>
                                  <p:childTnLst>
                                    <p:animEffect transition="out" filter="fade">
                                      <p:cBhvr>
                                        <p:cTn id="104" dur="500"/>
                                        <p:tgtEl>
                                          <p:spTgt spid="38"/>
                                        </p:tgtEl>
                                      </p:cBhvr>
                                    </p:animEffect>
                                    <p:set>
                                      <p:cBhvr>
                                        <p:cTn id="105" dur="1" fill="hold">
                                          <p:stCondLst>
                                            <p:cond delay="499"/>
                                          </p:stCondLst>
                                        </p:cTn>
                                        <p:tgtEl>
                                          <p:spTgt spid="38"/>
                                        </p:tgtEl>
                                        <p:attrNameLst>
                                          <p:attrName>style.visibility</p:attrName>
                                        </p:attrNameLst>
                                      </p:cBhvr>
                                      <p:to>
                                        <p:strVal val="hidden"/>
                                      </p:to>
                                    </p:set>
                                  </p:childTnLst>
                                </p:cTn>
                              </p:par>
                            </p:childTnLst>
                          </p:cTn>
                        </p:par>
                        <p:par>
                          <p:cTn id="106" fill="hold">
                            <p:stCondLst>
                              <p:cond delay="500"/>
                            </p:stCondLst>
                            <p:childTnLst>
                              <p:par>
                                <p:cTn id="107" presetID="10" presetClass="entr" presetSubtype="0" fill="hold" grpId="0" nodeType="afterEffect">
                                  <p:stCondLst>
                                    <p:cond delay="0"/>
                                  </p:stCondLst>
                                  <p:childTnLst>
                                    <p:set>
                                      <p:cBhvr>
                                        <p:cTn id="108" dur="1" fill="hold">
                                          <p:stCondLst>
                                            <p:cond delay="0"/>
                                          </p:stCondLst>
                                        </p:cTn>
                                        <p:tgtEl>
                                          <p:spTgt spid="39"/>
                                        </p:tgtEl>
                                        <p:attrNameLst>
                                          <p:attrName>style.visibility</p:attrName>
                                        </p:attrNameLst>
                                      </p:cBhvr>
                                      <p:to>
                                        <p:strVal val="visible"/>
                                      </p:to>
                                    </p:set>
                                    <p:animEffect transition="in" filter="fade">
                                      <p:cBhvr>
                                        <p:cTn id="109" dur="500"/>
                                        <p:tgtEl>
                                          <p:spTgt spid="39"/>
                                        </p:tgtEl>
                                      </p:cBhvr>
                                    </p:animEffect>
                                  </p:childTnLst>
                                </p:cTn>
                              </p:par>
                              <p:par>
                                <p:cTn id="110" presetID="10" presetClass="entr" presetSubtype="0" fill="hold" nodeType="withEffect">
                                  <p:stCondLst>
                                    <p:cond delay="0"/>
                                  </p:stCondLst>
                                  <p:childTnLst>
                                    <p:set>
                                      <p:cBhvr>
                                        <p:cTn id="111" dur="1" fill="hold">
                                          <p:stCondLst>
                                            <p:cond delay="0"/>
                                          </p:stCondLst>
                                        </p:cTn>
                                        <p:tgtEl>
                                          <p:spTgt spid="22"/>
                                        </p:tgtEl>
                                        <p:attrNameLst>
                                          <p:attrName>style.visibility</p:attrName>
                                        </p:attrNameLst>
                                      </p:cBhvr>
                                      <p:to>
                                        <p:strVal val="visible"/>
                                      </p:to>
                                    </p:set>
                                    <p:animEffect transition="in" filter="fade">
                                      <p:cBhvr>
                                        <p:cTn id="112" dur="500"/>
                                        <p:tgtEl>
                                          <p:spTgt spid="22"/>
                                        </p:tgtEl>
                                      </p:cBhvr>
                                    </p:animEffect>
                                  </p:childTnLst>
                                </p:cTn>
                              </p:par>
                            </p:childTnLst>
                          </p:cTn>
                        </p:par>
                        <p:par>
                          <p:cTn id="113" fill="hold">
                            <p:stCondLst>
                              <p:cond delay="1000"/>
                            </p:stCondLst>
                            <p:childTnLst>
                              <p:par>
                                <p:cTn id="114" presetID="10" presetClass="entr" presetSubtype="0" fill="hold" grpId="0" nodeType="afterEffect">
                                  <p:stCondLst>
                                    <p:cond delay="0"/>
                                  </p:stCondLst>
                                  <p:childTnLst>
                                    <p:set>
                                      <p:cBhvr>
                                        <p:cTn id="115" dur="1" fill="hold">
                                          <p:stCondLst>
                                            <p:cond delay="0"/>
                                          </p:stCondLst>
                                        </p:cTn>
                                        <p:tgtEl>
                                          <p:spTgt spid="40"/>
                                        </p:tgtEl>
                                        <p:attrNameLst>
                                          <p:attrName>style.visibility</p:attrName>
                                        </p:attrNameLst>
                                      </p:cBhvr>
                                      <p:to>
                                        <p:strVal val="visible"/>
                                      </p:to>
                                    </p:set>
                                    <p:animEffect transition="in" filter="fade">
                                      <p:cBhvr>
                                        <p:cTn id="116" dur="500"/>
                                        <p:tgtEl>
                                          <p:spTgt spid="40"/>
                                        </p:tgtEl>
                                      </p:cBhvr>
                                    </p:animEffect>
                                  </p:childTnLst>
                                </p:cTn>
                              </p:par>
                            </p:childTnLst>
                          </p:cTn>
                        </p:par>
                      </p:childTnLst>
                    </p:cTn>
                  </p:par>
                  <p:par>
                    <p:cTn id="117" fill="hold">
                      <p:stCondLst>
                        <p:cond delay="indefinite"/>
                      </p:stCondLst>
                      <p:childTnLst>
                        <p:par>
                          <p:cTn id="118" fill="hold">
                            <p:stCondLst>
                              <p:cond delay="0"/>
                            </p:stCondLst>
                            <p:childTnLst>
                              <p:par>
                                <p:cTn id="119" presetID="10" presetClass="exit" presetSubtype="0" fill="hold" grpId="1" nodeType="clickEffect">
                                  <p:stCondLst>
                                    <p:cond delay="0"/>
                                  </p:stCondLst>
                                  <p:childTnLst>
                                    <p:animEffect transition="out" filter="fade">
                                      <p:cBhvr>
                                        <p:cTn id="120" dur="500"/>
                                        <p:tgtEl>
                                          <p:spTgt spid="39"/>
                                        </p:tgtEl>
                                      </p:cBhvr>
                                    </p:animEffect>
                                    <p:set>
                                      <p:cBhvr>
                                        <p:cTn id="121" dur="1" fill="hold">
                                          <p:stCondLst>
                                            <p:cond delay="499"/>
                                          </p:stCondLst>
                                        </p:cTn>
                                        <p:tgtEl>
                                          <p:spTgt spid="39"/>
                                        </p:tgtEl>
                                        <p:attrNameLst>
                                          <p:attrName>style.visibility</p:attrName>
                                        </p:attrNameLst>
                                      </p:cBhvr>
                                      <p:to>
                                        <p:strVal val="hidden"/>
                                      </p:to>
                                    </p:set>
                                  </p:childTnLst>
                                </p:cTn>
                              </p:par>
                              <p:par>
                                <p:cTn id="122" presetID="10" presetClass="exit" presetSubtype="0" fill="hold" grpId="1" nodeType="withEffect">
                                  <p:stCondLst>
                                    <p:cond delay="0"/>
                                  </p:stCondLst>
                                  <p:childTnLst>
                                    <p:animEffect transition="out" filter="fade">
                                      <p:cBhvr>
                                        <p:cTn id="123" dur="500"/>
                                        <p:tgtEl>
                                          <p:spTgt spid="40"/>
                                        </p:tgtEl>
                                      </p:cBhvr>
                                    </p:animEffect>
                                    <p:set>
                                      <p:cBhvr>
                                        <p:cTn id="124" dur="1" fill="hold">
                                          <p:stCondLst>
                                            <p:cond delay="499"/>
                                          </p:stCondLst>
                                        </p:cTn>
                                        <p:tgtEl>
                                          <p:spTgt spid="40"/>
                                        </p:tgtEl>
                                        <p:attrNameLst>
                                          <p:attrName>style.visibility</p:attrName>
                                        </p:attrNameLst>
                                      </p:cBhvr>
                                      <p:to>
                                        <p:strVal val="hidden"/>
                                      </p:to>
                                    </p:set>
                                  </p:childTnLst>
                                </p:cTn>
                              </p:par>
                            </p:childTnLst>
                          </p:cTn>
                        </p:par>
                        <p:par>
                          <p:cTn id="125" fill="hold">
                            <p:stCondLst>
                              <p:cond delay="500"/>
                            </p:stCondLst>
                            <p:childTnLst>
                              <p:par>
                                <p:cTn id="126" presetID="10" presetClass="entr" presetSubtype="0" fill="hold" grpId="0" nodeType="afterEffect">
                                  <p:stCondLst>
                                    <p:cond delay="0"/>
                                  </p:stCondLst>
                                  <p:childTnLst>
                                    <p:set>
                                      <p:cBhvr>
                                        <p:cTn id="127" dur="1" fill="hold">
                                          <p:stCondLst>
                                            <p:cond delay="0"/>
                                          </p:stCondLst>
                                        </p:cTn>
                                        <p:tgtEl>
                                          <p:spTgt spid="41"/>
                                        </p:tgtEl>
                                        <p:attrNameLst>
                                          <p:attrName>style.visibility</p:attrName>
                                        </p:attrNameLst>
                                      </p:cBhvr>
                                      <p:to>
                                        <p:strVal val="visible"/>
                                      </p:to>
                                    </p:set>
                                    <p:animEffect transition="in" filter="fade">
                                      <p:cBhvr>
                                        <p:cTn id="128" dur="500"/>
                                        <p:tgtEl>
                                          <p:spTgt spid="41"/>
                                        </p:tgtEl>
                                      </p:cBhvr>
                                    </p:animEffect>
                                  </p:childTnLst>
                                </p:cTn>
                              </p:par>
                              <p:par>
                                <p:cTn id="129" presetID="10" presetClass="entr" presetSubtype="0" fill="hold" nodeType="withEffect">
                                  <p:stCondLst>
                                    <p:cond delay="0"/>
                                  </p:stCondLst>
                                  <p:childTnLst>
                                    <p:set>
                                      <p:cBhvr>
                                        <p:cTn id="130" dur="1" fill="hold">
                                          <p:stCondLst>
                                            <p:cond delay="0"/>
                                          </p:stCondLst>
                                        </p:cTn>
                                        <p:tgtEl>
                                          <p:spTgt spid="18"/>
                                        </p:tgtEl>
                                        <p:attrNameLst>
                                          <p:attrName>style.visibility</p:attrName>
                                        </p:attrNameLst>
                                      </p:cBhvr>
                                      <p:to>
                                        <p:strVal val="visible"/>
                                      </p:to>
                                    </p:set>
                                    <p:animEffect transition="in" filter="fade">
                                      <p:cBhvr>
                                        <p:cTn id="131" dur="500"/>
                                        <p:tgtEl>
                                          <p:spTgt spid="18"/>
                                        </p:tgtEl>
                                      </p:cBhvr>
                                    </p:animEffect>
                                  </p:childTnLst>
                                </p:cTn>
                              </p:par>
                            </p:childTnLst>
                          </p:cTn>
                        </p:par>
                        <p:par>
                          <p:cTn id="132" fill="hold">
                            <p:stCondLst>
                              <p:cond delay="1000"/>
                            </p:stCondLst>
                            <p:childTnLst>
                              <p:par>
                                <p:cTn id="133" presetID="10" presetClass="entr" presetSubtype="0" fill="hold" grpId="0" nodeType="afterEffect">
                                  <p:stCondLst>
                                    <p:cond delay="0"/>
                                  </p:stCondLst>
                                  <p:childTnLst>
                                    <p:set>
                                      <p:cBhvr>
                                        <p:cTn id="134" dur="1" fill="hold">
                                          <p:stCondLst>
                                            <p:cond delay="0"/>
                                          </p:stCondLst>
                                        </p:cTn>
                                        <p:tgtEl>
                                          <p:spTgt spid="42"/>
                                        </p:tgtEl>
                                        <p:attrNameLst>
                                          <p:attrName>style.visibility</p:attrName>
                                        </p:attrNameLst>
                                      </p:cBhvr>
                                      <p:to>
                                        <p:strVal val="visible"/>
                                      </p:to>
                                    </p:set>
                                    <p:animEffect transition="in" filter="fade">
                                      <p:cBhvr>
                                        <p:cTn id="135" dur="500"/>
                                        <p:tgtEl>
                                          <p:spTgt spid="42"/>
                                        </p:tgtEl>
                                      </p:cBhvr>
                                    </p:animEffect>
                                  </p:childTnLst>
                                </p:cTn>
                              </p:par>
                            </p:childTnLst>
                          </p:cTn>
                        </p:par>
                      </p:childTnLst>
                    </p:cTn>
                  </p:par>
                  <p:par>
                    <p:cTn id="136" fill="hold">
                      <p:stCondLst>
                        <p:cond delay="indefinite"/>
                      </p:stCondLst>
                      <p:childTnLst>
                        <p:par>
                          <p:cTn id="137" fill="hold">
                            <p:stCondLst>
                              <p:cond delay="0"/>
                            </p:stCondLst>
                            <p:childTnLst>
                              <p:par>
                                <p:cTn id="138" presetID="10" presetClass="exit" presetSubtype="0" fill="hold" grpId="1" nodeType="clickEffect">
                                  <p:stCondLst>
                                    <p:cond delay="0"/>
                                  </p:stCondLst>
                                  <p:childTnLst>
                                    <p:animEffect transition="out" filter="fade">
                                      <p:cBhvr>
                                        <p:cTn id="139" dur="500"/>
                                        <p:tgtEl>
                                          <p:spTgt spid="41"/>
                                        </p:tgtEl>
                                      </p:cBhvr>
                                    </p:animEffect>
                                    <p:set>
                                      <p:cBhvr>
                                        <p:cTn id="140" dur="1" fill="hold">
                                          <p:stCondLst>
                                            <p:cond delay="499"/>
                                          </p:stCondLst>
                                        </p:cTn>
                                        <p:tgtEl>
                                          <p:spTgt spid="41"/>
                                        </p:tgtEl>
                                        <p:attrNameLst>
                                          <p:attrName>style.visibility</p:attrName>
                                        </p:attrNameLst>
                                      </p:cBhvr>
                                      <p:to>
                                        <p:strVal val="hidden"/>
                                      </p:to>
                                    </p:set>
                                  </p:childTnLst>
                                </p:cTn>
                              </p:par>
                              <p:par>
                                <p:cTn id="141" presetID="10" presetClass="exit" presetSubtype="0" fill="hold" grpId="1" nodeType="withEffect">
                                  <p:stCondLst>
                                    <p:cond delay="0"/>
                                  </p:stCondLst>
                                  <p:childTnLst>
                                    <p:animEffect transition="out" filter="fade">
                                      <p:cBhvr>
                                        <p:cTn id="142" dur="500"/>
                                        <p:tgtEl>
                                          <p:spTgt spid="42"/>
                                        </p:tgtEl>
                                      </p:cBhvr>
                                    </p:animEffect>
                                    <p:set>
                                      <p:cBhvr>
                                        <p:cTn id="143" dur="1" fill="hold">
                                          <p:stCondLst>
                                            <p:cond delay="499"/>
                                          </p:stCondLst>
                                        </p:cTn>
                                        <p:tgtEl>
                                          <p:spTgt spid="42"/>
                                        </p:tgtEl>
                                        <p:attrNameLst>
                                          <p:attrName>style.visibility</p:attrName>
                                        </p:attrNameLst>
                                      </p:cBhvr>
                                      <p:to>
                                        <p:strVal val="hidden"/>
                                      </p:to>
                                    </p:set>
                                  </p:childTnLst>
                                </p:cTn>
                              </p:par>
                            </p:childTnLst>
                          </p:cTn>
                        </p:par>
                        <p:par>
                          <p:cTn id="144" fill="hold">
                            <p:stCondLst>
                              <p:cond delay="500"/>
                            </p:stCondLst>
                            <p:childTnLst>
                              <p:par>
                                <p:cTn id="145" presetID="10" presetClass="entr" presetSubtype="0" fill="hold" grpId="0" nodeType="afterEffect">
                                  <p:stCondLst>
                                    <p:cond delay="0"/>
                                  </p:stCondLst>
                                  <p:childTnLst>
                                    <p:set>
                                      <p:cBhvr>
                                        <p:cTn id="146" dur="1" fill="hold">
                                          <p:stCondLst>
                                            <p:cond delay="0"/>
                                          </p:stCondLst>
                                        </p:cTn>
                                        <p:tgtEl>
                                          <p:spTgt spid="43"/>
                                        </p:tgtEl>
                                        <p:attrNameLst>
                                          <p:attrName>style.visibility</p:attrName>
                                        </p:attrNameLst>
                                      </p:cBhvr>
                                      <p:to>
                                        <p:strVal val="visible"/>
                                      </p:to>
                                    </p:set>
                                    <p:animEffect transition="in" filter="fade">
                                      <p:cBhvr>
                                        <p:cTn id="147" dur="500"/>
                                        <p:tgtEl>
                                          <p:spTgt spid="43"/>
                                        </p:tgtEl>
                                      </p:cBhvr>
                                    </p:animEffect>
                                  </p:childTnLst>
                                </p:cTn>
                              </p:par>
                              <p:par>
                                <p:cTn id="148" presetID="10" presetClass="entr" presetSubtype="0" fill="hold" nodeType="withEffect">
                                  <p:stCondLst>
                                    <p:cond delay="0"/>
                                  </p:stCondLst>
                                  <p:childTnLst>
                                    <p:set>
                                      <p:cBhvr>
                                        <p:cTn id="149" dur="1" fill="hold">
                                          <p:stCondLst>
                                            <p:cond delay="0"/>
                                          </p:stCondLst>
                                        </p:cTn>
                                        <p:tgtEl>
                                          <p:spTgt spid="23"/>
                                        </p:tgtEl>
                                        <p:attrNameLst>
                                          <p:attrName>style.visibility</p:attrName>
                                        </p:attrNameLst>
                                      </p:cBhvr>
                                      <p:to>
                                        <p:strVal val="visible"/>
                                      </p:to>
                                    </p:set>
                                    <p:animEffect transition="in" filter="fade">
                                      <p:cBhvr>
                                        <p:cTn id="150" dur="500"/>
                                        <p:tgtEl>
                                          <p:spTgt spid="23"/>
                                        </p:tgtEl>
                                      </p:cBhvr>
                                    </p:animEffect>
                                  </p:childTnLst>
                                </p:cTn>
                              </p:par>
                            </p:childTnLst>
                          </p:cTn>
                        </p:par>
                        <p:par>
                          <p:cTn id="151" fill="hold">
                            <p:stCondLst>
                              <p:cond delay="1000"/>
                            </p:stCondLst>
                            <p:childTnLst>
                              <p:par>
                                <p:cTn id="152" presetID="10" presetClass="entr" presetSubtype="0" fill="hold" grpId="0" nodeType="afterEffect">
                                  <p:stCondLst>
                                    <p:cond delay="0"/>
                                  </p:stCondLst>
                                  <p:childTnLst>
                                    <p:set>
                                      <p:cBhvr>
                                        <p:cTn id="153" dur="1" fill="hold">
                                          <p:stCondLst>
                                            <p:cond delay="0"/>
                                          </p:stCondLst>
                                        </p:cTn>
                                        <p:tgtEl>
                                          <p:spTgt spid="44"/>
                                        </p:tgtEl>
                                        <p:attrNameLst>
                                          <p:attrName>style.visibility</p:attrName>
                                        </p:attrNameLst>
                                      </p:cBhvr>
                                      <p:to>
                                        <p:strVal val="visible"/>
                                      </p:to>
                                    </p:set>
                                    <p:animEffect transition="in" filter="fade">
                                      <p:cBhvr>
                                        <p:cTn id="154" dur="500"/>
                                        <p:tgtEl>
                                          <p:spTgt spid="44"/>
                                        </p:tgtEl>
                                      </p:cBhvr>
                                    </p:animEffect>
                                  </p:childTnLst>
                                </p:cTn>
                              </p:par>
                            </p:childTnLst>
                          </p:cTn>
                        </p:par>
                      </p:childTnLst>
                    </p:cTn>
                  </p:par>
                  <p:par>
                    <p:cTn id="155" fill="hold">
                      <p:stCondLst>
                        <p:cond delay="indefinite"/>
                      </p:stCondLst>
                      <p:childTnLst>
                        <p:par>
                          <p:cTn id="156" fill="hold">
                            <p:stCondLst>
                              <p:cond delay="0"/>
                            </p:stCondLst>
                            <p:childTnLst>
                              <p:par>
                                <p:cTn id="157" presetID="10" presetClass="exit" presetSubtype="0" fill="hold" grpId="1" nodeType="clickEffect">
                                  <p:stCondLst>
                                    <p:cond delay="0"/>
                                  </p:stCondLst>
                                  <p:childTnLst>
                                    <p:animEffect transition="out" filter="fade">
                                      <p:cBhvr>
                                        <p:cTn id="158" dur="500"/>
                                        <p:tgtEl>
                                          <p:spTgt spid="43"/>
                                        </p:tgtEl>
                                      </p:cBhvr>
                                    </p:animEffect>
                                    <p:set>
                                      <p:cBhvr>
                                        <p:cTn id="159" dur="1" fill="hold">
                                          <p:stCondLst>
                                            <p:cond delay="499"/>
                                          </p:stCondLst>
                                        </p:cTn>
                                        <p:tgtEl>
                                          <p:spTgt spid="43"/>
                                        </p:tgtEl>
                                        <p:attrNameLst>
                                          <p:attrName>style.visibility</p:attrName>
                                        </p:attrNameLst>
                                      </p:cBhvr>
                                      <p:to>
                                        <p:strVal val="hidden"/>
                                      </p:to>
                                    </p:set>
                                  </p:childTnLst>
                                </p:cTn>
                              </p:par>
                              <p:par>
                                <p:cTn id="160" presetID="10" presetClass="exit" presetSubtype="0" fill="hold" grpId="1" nodeType="withEffect">
                                  <p:stCondLst>
                                    <p:cond delay="0"/>
                                  </p:stCondLst>
                                  <p:childTnLst>
                                    <p:animEffect transition="out" filter="fade">
                                      <p:cBhvr>
                                        <p:cTn id="161" dur="500"/>
                                        <p:tgtEl>
                                          <p:spTgt spid="44"/>
                                        </p:tgtEl>
                                      </p:cBhvr>
                                    </p:animEffect>
                                    <p:set>
                                      <p:cBhvr>
                                        <p:cTn id="162" dur="1" fill="hold">
                                          <p:stCondLst>
                                            <p:cond delay="499"/>
                                          </p:stCondLst>
                                        </p:cTn>
                                        <p:tgtEl>
                                          <p:spTgt spid="44"/>
                                        </p:tgtEl>
                                        <p:attrNameLst>
                                          <p:attrName>style.visibility</p:attrName>
                                        </p:attrNameLst>
                                      </p:cBhvr>
                                      <p:to>
                                        <p:strVal val="hidden"/>
                                      </p:to>
                                    </p:set>
                                  </p:childTnLst>
                                </p:cTn>
                              </p:par>
                            </p:childTnLst>
                          </p:cTn>
                        </p:par>
                        <p:par>
                          <p:cTn id="163" fill="hold">
                            <p:stCondLst>
                              <p:cond delay="500"/>
                            </p:stCondLst>
                            <p:childTnLst>
                              <p:par>
                                <p:cTn id="164" presetID="10" presetClass="entr" presetSubtype="0" fill="hold" grpId="0" nodeType="afterEffect">
                                  <p:stCondLst>
                                    <p:cond delay="0"/>
                                  </p:stCondLst>
                                  <p:childTnLst>
                                    <p:set>
                                      <p:cBhvr>
                                        <p:cTn id="165" dur="1" fill="hold">
                                          <p:stCondLst>
                                            <p:cond delay="0"/>
                                          </p:stCondLst>
                                        </p:cTn>
                                        <p:tgtEl>
                                          <p:spTgt spid="45"/>
                                        </p:tgtEl>
                                        <p:attrNameLst>
                                          <p:attrName>style.visibility</p:attrName>
                                        </p:attrNameLst>
                                      </p:cBhvr>
                                      <p:to>
                                        <p:strVal val="visible"/>
                                      </p:to>
                                    </p:set>
                                    <p:animEffect transition="in" filter="fade">
                                      <p:cBhvr>
                                        <p:cTn id="166" dur="500"/>
                                        <p:tgtEl>
                                          <p:spTgt spid="45"/>
                                        </p:tgtEl>
                                      </p:cBhvr>
                                    </p:animEffect>
                                  </p:childTnLst>
                                </p:cTn>
                              </p:par>
                              <p:par>
                                <p:cTn id="167" presetID="10" presetClass="entr" presetSubtype="0" fill="hold" nodeType="withEffect">
                                  <p:stCondLst>
                                    <p:cond delay="0"/>
                                  </p:stCondLst>
                                  <p:childTnLst>
                                    <p:set>
                                      <p:cBhvr>
                                        <p:cTn id="168" dur="1" fill="hold">
                                          <p:stCondLst>
                                            <p:cond delay="0"/>
                                          </p:stCondLst>
                                        </p:cTn>
                                        <p:tgtEl>
                                          <p:spTgt spid="19"/>
                                        </p:tgtEl>
                                        <p:attrNameLst>
                                          <p:attrName>style.visibility</p:attrName>
                                        </p:attrNameLst>
                                      </p:cBhvr>
                                      <p:to>
                                        <p:strVal val="visible"/>
                                      </p:to>
                                    </p:set>
                                    <p:animEffect transition="in" filter="fade">
                                      <p:cBhvr>
                                        <p:cTn id="169" dur="500"/>
                                        <p:tgtEl>
                                          <p:spTgt spid="19"/>
                                        </p:tgtEl>
                                      </p:cBhvr>
                                    </p:animEffect>
                                  </p:childTnLst>
                                </p:cTn>
                              </p:par>
                            </p:childTnLst>
                          </p:cTn>
                        </p:par>
                        <p:par>
                          <p:cTn id="170" fill="hold">
                            <p:stCondLst>
                              <p:cond delay="1000"/>
                            </p:stCondLst>
                            <p:childTnLst>
                              <p:par>
                                <p:cTn id="171" presetID="10" presetClass="entr" presetSubtype="0" fill="hold" grpId="0" nodeType="afterEffect">
                                  <p:stCondLst>
                                    <p:cond delay="0"/>
                                  </p:stCondLst>
                                  <p:childTnLst>
                                    <p:set>
                                      <p:cBhvr>
                                        <p:cTn id="172" dur="1" fill="hold">
                                          <p:stCondLst>
                                            <p:cond delay="0"/>
                                          </p:stCondLst>
                                        </p:cTn>
                                        <p:tgtEl>
                                          <p:spTgt spid="46"/>
                                        </p:tgtEl>
                                        <p:attrNameLst>
                                          <p:attrName>style.visibility</p:attrName>
                                        </p:attrNameLst>
                                      </p:cBhvr>
                                      <p:to>
                                        <p:strVal val="visible"/>
                                      </p:to>
                                    </p:set>
                                    <p:animEffect transition="in" filter="fade">
                                      <p:cBhvr>
                                        <p:cTn id="173" dur="500"/>
                                        <p:tgtEl>
                                          <p:spTgt spid="46"/>
                                        </p:tgtEl>
                                      </p:cBhvr>
                                    </p:animEffect>
                                  </p:childTnLst>
                                </p:cTn>
                              </p:par>
                            </p:childTnLst>
                          </p:cTn>
                        </p:par>
                      </p:childTnLst>
                    </p:cTn>
                  </p:par>
                  <p:par>
                    <p:cTn id="174" fill="hold">
                      <p:stCondLst>
                        <p:cond delay="indefinite"/>
                      </p:stCondLst>
                      <p:childTnLst>
                        <p:par>
                          <p:cTn id="175" fill="hold">
                            <p:stCondLst>
                              <p:cond delay="0"/>
                            </p:stCondLst>
                            <p:childTnLst>
                              <p:par>
                                <p:cTn id="176" presetID="10" presetClass="exit" presetSubtype="0" fill="hold" grpId="1" nodeType="clickEffect">
                                  <p:stCondLst>
                                    <p:cond delay="0"/>
                                  </p:stCondLst>
                                  <p:childTnLst>
                                    <p:animEffect transition="out" filter="fade">
                                      <p:cBhvr>
                                        <p:cTn id="177" dur="500"/>
                                        <p:tgtEl>
                                          <p:spTgt spid="45"/>
                                        </p:tgtEl>
                                      </p:cBhvr>
                                    </p:animEffect>
                                    <p:set>
                                      <p:cBhvr>
                                        <p:cTn id="178" dur="1" fill="hold">
                                          <p:stCondLst>
                                            <p:cond delay="499"/>
                                          </p:stCondLst>
                                        </p:cTn>
                                        <p:tgtEl>
                                          <p:spTgt spid="45"/>
                                        </p:tgtEl>
                                        <p:attrNameLst>
                                          <p:attrName>style.visibility</p:attrName>
                                        </p:attrNameLst>
                                      </p:cBhvr>
                                      <p:to>
                                        <p:strVal val="hidden"/>
                                      </p:to>
                                    </p:set>
                                  </p:childTnLst>
                                </p:cTn>
                              </p:par>
                              <p:par>
                                <p:cTn id="179" presetID="10" presetClass="exit" presetSubtype="0" fill="hold" grpId="1" nodeType="withEffect">
                                  <p:stCondLst>
                                    <p:cond delay="0"/>
                                  </p:stCondLst>
                                  <p:childTnLst>
                                    <p:animEffect transition="out" filter="fade">
                                      <p:cBhvr>
                                        <p:cTn id="180" dur="500"/>
                                        <p:tgtEl>
                                          <p:spTgt spid="46"/>
                                        </p:tgtEl>
                                      </p:cBhvr>
                                    </p:animEffect>
                                    <p:set>
                                      <p:cBhvr>
                                        <p:cTn id="181" dur="1" fill="hold">
                                          <p:stCondLst>
                                            <p:cond delay="499"/>
                                          </p:stCondLst>
                                        </p:cTn>
                                        <p:tgtEl>
                                          <p:spTgt spid="46"/>
                                        </p:tgtEl>
                                        <p:attrNameLst>
                                          <p:attrName>style.visibility</p:attrName>
                                        </p:attrNameLst>
                                      </p:cBhvr>
                                      <p:to>
                                        <p:strVal val="hidden"/>
                                      </p:to>
                                    </p:set>
                                  </p:childTnLst>
                                </p:cTn>
                              </p:par>
                            </p:childTnLst>
                          </p:cTn>
                        </p:par>
                        <p:par>
                          <p:cTn id="182" fill="hold">
                            <p:stCondLst>
                              <p:cond delay="500"/>
                            </p:stCondLst>
                            <p:childTnLst>
                              <p:par>
                                <p:cTn id="183" presetID="10" presetClass="entr" presetSubtype="0" fill="hold" grpId="0" nodeType="afterEffect">
                                  <p:stCondLst>
                                    <p:cond delay="0"/>
                                  </p:stCondLst>
                                  <p:childTnLst>
                                    <p:set>
                                      <p:cBhvr>
                                        <p:cTn id="184" dur="1" fill="hold">
                                          <p:stCondLst>
                                            <p:cond delay="0"/>
                                          </p:stCondLst>
                                        </p:cTn>
                                        <p:tgtEl>
                                          <p:spTgt spid="47"/>
                                        </p:tgtEl>
                                        <p:attrNameLst>
                                          <p:attrName>style.visibility</p:attrName>
                                        </p:attrNameLst>
                                      </p:cBhvr>
                                      <p:to>
                                        <p:strVal val="visible"/>
                                      </p:to>
                                    </p:set>
                                    <p:animEffect transition="in" filter="fade">
                                      <p:cBhvr>
                                        <p:cTn id="185" dur="500"/>
                                        <p:tgtEl>
                                          <p:spTgt spid="47"/>
                                        </p:tgtEl>
                                      </p:cBhvr>
                                    </p:animEffect>
                                  </p:childTnLst>
                                </p:cTn>
                              </p:par>
                              <p:par>
                                <p:cTn id="186" presetID="10" presetClass="entr" presetSubtype="0" fill="hold" nodeType="withEffect">
                                  <p:stCondLst>
                                    <p:cond delay="0"/>
                                  </p:stCondLst>
                                  <p:childTnLst>
                                    <p:set>
                                      <p:cBhvr>
                                        <p:cTn id="187" dur="1" fill="hold">
                                          <p:stCondLst>
                                            <p:cond delay="0"/>
                                          </p:stCondLst>
                                        </p:cTn>
                                        <p:tgtEl>
                                          <p:spTgt spid="17"/>
                                        </p:tgtEl>
                                        <p:attrNameLst>
                                          <p:attrName>style.visibility</p:attrName>
                                        </p:attrNameLst>
                                      </p:cBhvr>
                                      <p:to>
                                        <p:strVal val="visible"/>
                                      </p:to>
                                    </p:set>
                                    <p:animEffect transition="in" filter="fade">
                                      <p:cBhvr>
                                        <p:cTn id="188" dur="500"/>
                                        <p:tgtEl>
                                          <p:spTgt spid="17"/>
                                        </p:tgtEl>
                                      </p:cBhvr>
                                    </p:animEffect>
                                  </p:childTnLst>
                                </p:cTn>
                              </p:par>
                            </p:childTnLst>
                          </p:cTn>
                        </p:par>
                        <p:par>
                          <p:cTn id="189" fill="hold">
                            <p:stCondLst>
                              <p:cond delay="1000"/>
                            </p:stCondLst>
                            <p:childTnLst>
                              <p:par>
                                <p:cTn id="190" presetID="10" presetClass="entr" presetSubtype="0" fill="hold" grpId="0" nodeType="afterEffect">
                                  <p:stCondLst>
                                    <p:cond delay="0"/>
                                  </p:stCondLst>
                                  <p:childTnLst>
                                    <p:set>
                                      <p:cBhvr>
                                        <p:cTn id="191" dur="1" fill="hold">
                                          <p:stCondLst>
                                            <p:cond delay="0"/>
                                          </p:stCondLst>
                                        </p:cTn>
                                        <p:tgtEl>
                                          <p:spTgt spid="48"/>
                                        </p:tgtEl>
                                        <p:attrNameLst>
                                          <p:attrName>style.visibility</p:attrName>
                                        </p:attrNameLst>
                                      </p:cBhvr>
                                      <p:to>
                                        <p:strVal val="visible"/>
                                      </p:to>
                                    </p:set>
                                    <p:animEffect transition="in" filter="fade">
                                      <p:cBhvr>
                                        <p:cTn id="192" dur="500"/>
                                        <p:tgtEl>
                                          <p:spTgt spid="48"/>
                                        </p:tgtEl>
                                      </p:cBhvr>
                                    </p:animEffect>
                                  </p:childTnLst>
                                </p:cTn>
                              </p:par>
                            </p:childTnLst>
                          </p:cTn>
                        </p:par>
                      </p:childTnLst>
                    </p:cTn>
                  </p:par>
                  <p:par>
                    <p:cTn id="193" fill="hold">
                      <p:stCondLst>
                        <p:cond delay="indefinite"/>
                      </p:stCondLst>
                      <p:childTnLst>
                        <p:par>
                          <p:cTn id="194" fill="hold">
                            <p:stCondLst>
                              <p:cond delay="0"/>
                            </p:stCondLst>
                            <p:childTnLst>
                              <p:par>
                                <p:cTn id="195" presetID="10" presetClass="exit" presetSubtype="0" fill="hold" grpId="1" nodeType="clickEffect">
                                  <p:stCondLst>
                                    <p:cond delay="0"/>
                                  </p:stCondLst>
                                  <p:childTnLst>
                                    <p:animEffect transition="out" filter="fade">
                                      <p:cBhvr>
                                        <p:cTn id="196" dur="500"/>
                                        <p:tgtEl>
                                          <p:spTgt spid="47"/>
                                        </p:tgtEl>
                                      </p:cBhvr>
                                    </p:animEffect>
                                    <p:set>
                                      <p:cBhvr>
                                        <p:cTn id="197" dur="1" fill="hold">
                                          <p:stCondLst>
                                            <p:cond delay="499"/>
                                          </p:stCondLst>
                                        </p:cTn>
                                        <p:tgtEl>
                                          <p:spTgt spid="47"/>
                                        </p:tgtEl>
                                        <p:attrNameLst>
                                          <p:attrName>style.visibility</p:attrName>
                                        </p:attrNameLst>
                                      </p:cBhvr>
                                      <p:to>
                                        <p:strVal val="hidden"/>
                                      </p:to>
                                    </p:set>
                                  </p:childTnLst>
                                </p:cTn>
                              </p:par>
                              <p:par>
                                <p:cTn id="198" presetID="10" presetClass="exit" presetSubtype="0" fill="hold" grpId="1" nodeType="withEffect">
                                  <p:stCondLst>
                                    <p:cond delay="0"/>
                                  </p:stCondLst>
                                  <p:childTnLst>
                                    <p:animEffect transition="out" filter="fade">
                                      <p:cBhvr>
                                        <p:cTn id="199" dur="500"/>
                                        <p:tgtEl>
                                          <p:spTgt spid="48"/>
                                        </p:tgtEl>
                                      </p:cBhvr>
                                    </p:animEffect>
                                    <p:set>
                                      <p:cBhvr>
                                        <p:cTn id="200" dur="1" fill="hold">
                                          <p:stCondLst>
                                            <p:cond delay="499"/>
                                          </p:stCondLst>
                                        </p:cTn>
                                        <p:tgtEl>
                                          <p:spTgt spid="48"/>
                                        </p:tgtEl>
                                        <p:attrNameLst>
                                          <p:attrName>style.visibility</p:attrName>
                                        </p:attrNameLst>
                                      </p:cBhvr>
                                      <p:to>
                                        <p:strVal val="hidden"/>
                                      </p:to>
                                    </p:set>
                                  </p:childTnLst>
                                </p:cTn>
                              </p:par>
                            </p:childTnLst>
                          </p:cTn>
                        </p:par>
                        <p:par>
                          <p:cTn id="201" fill="hold">
                            <p:stCondLst>
                              <p:cond delay="500"/>
                            </p:stCondLst>
                            <p:childTnLst>
                              <p:par>
                                <p:cTn id="202" presetID="10" presetClass="entr" presetSubtype="0" fill="hold" grpId="0" nodeType="afterEffect">
                                  <p:stCondLst>
                                    <p:cond delay="0"/>
                                  </p:stCondLst>
                                  <p:childTnLst>
                                    <p:set>
                                      <p:cBhvr>
                                        <p:cTn id="203" dur="1" fill="hold">
                                          <p:stCondLst>
                                            <p:cond delay="0"/>
                                          </p:stCondLst>
                                        </p:cTn>
                                        <p:tgtEl>
                                          <p:spTgt spid="49"/>
                                        </p:tgtEl>
                                        <p:attrNameLst>
                                          <p:attrName>style.visibility</p:attrName>
                                        </p:attrNameLst>
                                      </p:cBhvr>
                                      <p:to>
                                        <p:strVal val="visible"/>
                                      </p:to>
                                    </p:set>
                                    <p:animEffect transition="in" filter="fade">
                                      <p:cBhvr>
                                        <p:cTn id="204" dur="500"/>
                                        <p:tgtEl>
                                          <p:spTgt spid="49"/>
                                        </p:tgtEl>
                                      </p:cBhvr>
                                    </p:animEffect>
                                  </p:childTnLst>
                                </p:cTn>
                              </p:par>
                              <p:par>
                                <p:cTn id="205" presetID="10" presetClass="entr" presetSubtype="0" fill="hold" nodeType="withEffect">
                                  <p:stCondLst>
                                    <p:cond delay="0"/>
                                  </p:stCondLst>
                                  <p:childTnLst>
                                    <p:set>
                                      <p:cBhvr>
                                        <p:cTn id="206" dur="1" fill="hold">
                                          <p:stCondLst>
                                            <p:cond delay="0"/>
                                          </p:stCondLst>
                                        </p:cTn>
                                        <p:tgtEl>
                                          <p:spTgt spid="20"/>
                                        </p:tgtEl>
                                        <p:attrNameLst>
                                          <p:attrName>style.visibility</p:attrName>
                                        </p:attrNameLst>
                                      </p:cBhvr>
                                      <p:to>
                                        <p:strVal val="visible"/>
                                      </p:to>
                                    </p:set>
                                    <p:animEffect transition="in" filter="fade">
                                      <p:cBhvr>
                                        <p:cTn id="207" dur="500"/>
                                        <p:tgtEl>
                                          <p:spTgt spid="20"/>
                                        </p:tgtEl>
                                      </p:cBhvr>
                                    </p:animEffect>
                                  </p:childTnLst>
                                </p:cTn>
                              </p:par>
                            </p:childTnLst>
                          </p:cTn>
                        </p:par>
                        <p:par>
                          <p:cTn id="208" fill="hold">
                            <p:stCondLst>
                              <p:cond delay="1000"/>
                            </p:stCondLst>
                            <p:childTnLst>
                              <p:par>
                                <p:cTn id="209" presetID="10" presetClass="entr" presetSubtype="0" fill="hold" grpId="0" nodeType="afterEffect">
                                  <p:stCondLst>
                                    <p:cond delay="0"/>
                                  </p:stCondLst>
                                  <p:childTnLst>
                                    <p:set>
                                      <p:cBhvr>
                                        <p:cTn id="210" dur="1" fill="hold">
                                          <p:stCondLst>
                                            <p:cond delay="0"/>
                                          </p:stCondLst>
                                        </p:cTn>
                                        <p:tgtEl>
                                          <p:spTgt spid="50"/>
                                        </p:tgtEl>
                                        <p:attrNameLst>
                                          <p:attrName>style.visibility</p:attrName>
                                        </p:attrNameLst>
                                      </p:cBhvr>
                                      <p:to>
                                        <p:strVal val="visible"/>
                                      </p:to>
                                    </p:set>
                                    <p:animEffect transition="in" filter="fade">
                                      <p:cBhvr>
                                        <p:cTn id="211" dur="500"/>
                                        <p:tgtEl>
                                          <p:spTgt spid="50"/>
                                        </p:tgtEl>
                                      </p:cBhvr>
                                    </p:animEffect>
                                  </p:childTnLst>
                                </p:cTn>
                              </p:par>
                            </p:childTnLst>
                          </p:cTn>
                        </p:par>
                      </p:childTnLst>
                    </p:cTn>
                  </p:par>
                  <p:par>
                    <p:cTn id="212" fill="hold">
                      <p:stCondLst>
                        <p:cond delay="indefinite"/>
                      </p:stCondLst>
                      <p:childTnLst>
                        <p:par>
                          <p:cTn id="213" fill="hold">
                            <p:stCondLst>
                              <p:cond delay="0"/>
                            </p:stCondLst>
                            <p:childTnLst>
                              <p:par>
                                <p:cTn id="214" presetID="10" presetClass="exit" presetSubtype="0" fill="hold" grpId="1" nodeType="clickEffect">
                                  <p:stCondLst>
                                    <p:cond delay="0"/>
                                  </p:stCondLst>
                                  <p:childTnLst>
                                    <p:animEffect transition="out" filter="fade">
                                      <p:cBhvr>
                                        <p:cTn id="215" dur="500"/>
                                        <p:tgtEl>
                                          <p:spTgt spid="49"/>
                                        </p:tgtEl>
                                      </p:cBhvr>
                                    </p:animEffect>
                                    <p:set>
                                      <p:cBhvr>
                                        <p:cTn id="216" dur="1" fill="hold">
                                          <p:stCondLst>
                                            <p:cond delay="499"/>
                                          </p:stCondLst>
                                        </p:cTn>
                                        <p:tgtEl>
                                          <p:spTgt spid="49"/>
                                        </p:tgtEl>
                                        <p:attrNameLst>
                                          <p:attrName>style.visibility</p:attrName>
                                        </p:attrNameLst>
                                      </p:cBhvr>
                                      <p:to>
                                        <p:strVal val="hidden"/>
                                      </p:to>
                                    </p:set>
                                  </p:childTnLst>
                                </p:cTn>
                              </p:par>
                              <p:par>
                                <p:cTn id="217" presetID="10" presetClass="exit" presetSubtype="0" fill="hold" grpId="1" nodeType="withEffect">
                                  <p:stCondLst>
                                    <p:cond delay="0"/>
                                  </p:stCondLst>
                                  <p:childTnLst>
                                    <p:animEffect transition="out" filter="fade">
                                      <p:cBhvr>
                                        <p:cTn id="218" dur="500"/>
                                        <p:tgtEl>
                                          <p:spTgt spid="50"/>
                                        </p:tgtEl>
                                      </p:cBhvr>
                                    </p:animEffect>
                                    <p:set>
                                      <p:cBhvr>
                                        <p:cTn id="219" dur="1" fill="hold">
                                          <p:stCondLst>
                                            <p:cond delay="499"/>
                                          </p:stCondLst>
                                        </p:cTn>
                                        <p:tgtEl>
                                          <p:spTgt spid="50"/>
                                        </p:tgtEl>
                                        <p:attrNameLst>
                                          <p:attrName>style.visibility</p:attrName>
                                        </p:attrNameLst>
                                      </p:cBhvr>
                                      <p:to>
                                        <p:strVal val="hidden"/>
                                      </p:to>
                                    </p:set>
                                  </p:childTnLst>
                                </p:cTn>
                              </p:par>
                            </p:childTnLst>
                          </p:cTn>
                        </p:par>
                        <p:par>
                          <p:cTn id="220" fill="hold">
                            <p:stCondLst>
                              <p:cond delay="500"/>
                            </p:stCondLst>
                            <p:childTnLst>
                              <p:par>
                                <p:cTn id="221" presetID="10" presetClass="entr" presetSubtype="0" fill="hold" grpId="0" nodeType="afterEffect">
                                  <p:stCondLst>
                                    <p:cond delay="0"/>
                                  </p:stCondLst>
                                  <p:childTnLst>
                                    <p:set>
                                      <p:cBhvr>
                                        <p:cTn id="222" dur="1" fill="hold">
                                          <p:stCondLst>
                                            <p:cond delay="0"/>
                                          </p:stCondLst>
                                        </p:cTn>
                                        <p:tgtEl>
                                          <p:spTgt spid="51"/>
                                        </p:tgtEl>
                                        <p:attrNameLst>
                                          <p:attrName>style.visibility</p:attrName>
                                        </p:attrNameLst>
                                      </p:cBhvr>
                                      <p:to>
                                        <p:strVal val="visible"/>
                                      </p:to>
                                    </p:set>
                                    <p:animEffect transition="in" filter="fade">
                                      <p:cBhvr>
                                        <p:cTn id="223" dur="500"/>
                                        <p:tgtEl>
                                          <p:spTgt spid="51"/>
                                        </p:tgtEl>
                                      </p:cBhvr>
                                    </p:animEffect>
                                  </p:childTnLst>
                                </p:cTn>
                              </p:par>
                              <p:par>
                                <p:cTn id="224" presetID="10" presetClass="entr" presetSubtype="0" fill="hold" nodeType="withEffect">
                                  <p:stCondLst>
                                    <p:cond delay="0"/>
                                  </p:stCondLst>
                                  <p:childTnLst>
                                    <p:set>
                                      <p:cBhvr>
                                        <p:cTn id="225" dur="1" fill="hold">
                                          <p:stCondLst>
                                            <p:cond delay="0"/>
                                          </p:stCondLst>
                                        </p:cTn>
                                        <p:tgtEl>
                                          <p:spTgt spid="24"/>
                                        </p:tgtEl>
                                        <p:attrNameLst>
                                          <p:attrName>style.visibility</p:attrName>
                                        </p:attrNameLst>
                                      </p:cBhvr>
                                      <p:to>
                                        <p:strVal val="visible"/>
                                      </p:to>
                                    </p:set>
                                    <p:animEffect transition="in" filter="fade">
                                      <p:cBhvr>
                                        <p:cTn id="226" dur="500"/>
                                        <p:tgtEl>
                                          <p:spTgt spid="24"/>
                                        </p:tgtEl>
                                      </p:cBhvr>
                                    </p:animEffect>
                                  </p:childTnLst>
                                </p:cTn>
                              </p:par>
                            </p:childTnLst>
                          </p:cTn>
                        </p:par>
                        <p:par>
                          <p:cTn id="227" fill="hold">
                            <p:stCondLst>
                              <p:cond delay="1000"/>
                            </p:stCondLst>
                            <p:childTnLst>
                              <p:par>
                                <p:cTn id="228" presetID="10" presetClass="entr" presetSubtype="0" fill="hold" grpId="0" nodeType="afterEffect">
                                  <p:stCondLst>
                                    <p:cond delay="0"/>
                                  </p:stCondLst>
                                  <p:childTnLst>
                                    <p:set>
                                      <p:cBhvr>
                                        <p:cTn id="229" dur="1" fill="hold">
                                          <p:stCondLst>
                                            <p:cond delay="0"/>
                                          </p:stCondLst>
                                        </p:cTn>
                                        <p:tgtEl>
                                          <p:spTgt spid="52"/>
                                        </p:tgtEl>
                                        <p:attrNameLst>
                                          <p:attrName>style.visibility</p:attrName>
                                        </p:attrNameLst>
                                      </p:cBhvr>
                                      <p:to>
                                        <p:strVal val="visible"/>
                                      </p:to>
                                    </p:set>
                                    <p:animEffect transition="in" filter="fade">
                                      <p:cBhvr>
                                        <p:cTn id="230"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P spid="29" grpId="0"/>
      <p:bldP spid="29" grpId="1"/>
      <p:bldP spid="30" grpId="0"/>
      <p:bldP spid="30" grpId="1"/>
      <p:bldP spid="31" grpId="0"/>
      <p:bldP spid="31" grpId="1"/>
      <p:bldP spid="32" grpId="0"/>
      <p:bldP spid="32" grpId="1"/>
      <p:bldP spid="33" grpId="0"/>
      <p:bldP spid="33" grpId="1"/>
      <p:bldP spid="34" grpId="0"/>
      <p:bldP spid="34" grpId="1"/>
      <p:bldP spid="35" grpId="0"/>
      <p:bldP spid="35" grpId="1"/>
      <p:bldP spid="36" grpId="0"/>
      <p:bldP spid="36" grpId="1"/>
      <p:bldP spid="37" grpId="0"/>
      <p:bldP spid="37" grpId="1"/>
      <p:bldP spid="38" grpId="0"/>
      <p:bldP spid="38" grpId="1"/>
      <p:bldP spid="39" grpId="0"/>
      <p:bldP spid="39" grpId="1"/>
      <p:bldP spid="40" grpId="0"/>
      <p:bldP spid="40" grpId="1"/>
      <p:bldP spid="41" grpId="0"/>
      <p:bldP spid="41" grpId="1"/>
      <p:bldP spid="42" grpId="0"/>
      <p:bldP spid="42" grpId="1"/>
      <p:bldP spid="43" grpId="0"/>
      <p:bldP spid="43" grpId="1"/>
      <p:bldP spid="44" grpId="0"/>
      <p:bldP spid="44" grpId="1"/>
      <p:bldP spid="45" grpId="0"/>
      <p:bldP spid="45" grpId="1"/>
      <p:bldP spid="46" grpId="0"/>
      <p:bldP spid="46" grpId="1"/>
      <p:bldP spid="47" grpId="0"/>
      <p:bldP spid="47" grpId="1"/>
      <p:bldP spid="48" grpId="0"/>
      <p:bldP spid="48" grpId="1"/>
      <p:bldP spid="49" grpId="0"/>
      <p:bldP spid="49" grpId="1"/>
      <p:bldP spid="50" grpId="0"/>
      <p:bldP spid="50" grpId="1"/>
      <p:bldP spid="51" grpId="0"/>
      <p:bldP spid="5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2, Unit 5, Learning Outcome 1</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pic>
        <p:nvPicPr>
          <p:cNvPr id="7" name="Picture Placeholder 6">
            <a:extLst>
              <a:ext uri="{FF2B5EF4-FFF2-40B4-BE49-F238E27FC236}">
                <a16:creationId xmlns:a16="http://schemas.microsoft.com/office/drawing/2014/main" id="{8C609EDE-63DA-45E5-89D0-212B34C609CE}"/>
              </a:ext>
            </a:extLst>
          </p:cNvPr>
          <p:cNvPicPr>
            <a:picLocks noGrp="1" noChangeAspect="1"/>
          </p:cNvPicPr>
          <p:nvPr>
            <p:ph type="pic" sz="quarter" idx="12"/>
          </p:nvPr>
        </p:nvPicPr>
        <p:blipFill>
          <a:blip r:embed="rId3">
            <a:extLst>
              <a:ext uri="{28A0092B-C50C-407E-A947-70E740481C1C}">
                <a14:useLocalDpi xmlns:a14="http://schemas.microsoft.com/office/drawing/2010/main" val="0"/>
              </a:ext>
            </a:extLst>
          </a:blip>
          <a:srcRect t="222" b="222"/>
          <a:stretch>
            <a:fillRect/>
          </a:stretch>
        </p:blipFill>
        <p:spPr/>
      </p:pic>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a:lnSpc>
                <a:spcPct val="120000"/>
              </a:lnSpc>
              <a:buClr>
                <a:srgbClr val="585858"/>
              </a:buClr>
            </a:pPr>
            <a:r>
              <a:rPr lang="en-GB" sz="2000" dirty="0"/>
              <a:t>Additional teacher guidance for this outcome should be read first and can be found in this segment of the NCETM Primary Mastery Professional Development Materials:</a:t>
            </a:r>
          </a:p>
          <a:p>
            <a:pPr>
              <a:lnSpc>
                <a:spcPct val="120000"/>
              </a:lnSpc>
              <a:buClr>
                <a:srgbClr val="585858"/>
              </a:buClr>
            </a:pPr>
            <a:r>
              <a:rPr lang="en-GB" sz="2000" dirty="0">
                <a:hlinkClick r:id="rId4"/>
              </a:rPr>
              <a:t>2.2 Structures: multiplication representing equal groups</a:t>
            </a:r>
            <a:endParaRPr lang="en-GB" sz="2000" dirty="0"/>
          </a:p>
          <a:p>
            <a:pPr>
              <a:lnSpc>
                <a:spcPct val="120000"/>
              </a:lnSpc>
              <a:buClr>
                <a:srgbClr val="585858"/>
              </a:buClr>
            </a:pPr>
            <a:r>
              <a:rPr lang="en-GB" sz="2000" dirty="0"/>
              <a:t>The spine materials are divided into ‘teaching points’ and ‘steps in learning’.</a:t>
            </a:r>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2195893724"/>
              </p:ext>
            </p:extLst>
          </p:nvPr>
        </p:nvGraphicFramePr>
        <p:xfrm>
          <a:off x="4514850" y="4258491"/>
          <a:ext cx="6886575" cy="79248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319314">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319314">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1</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1:1 - 1:4</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3-7</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5"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68095576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2.3 </a:t>
            </a:r>
            <a:r>
              <a:rPr lang="en-GB" dirty="0"/>
              <a:t>The 2 times table and commutativity	</a:t>
            </a:r>
            <a:r>
              <a:rPr lang="en-US" dirty="0">
                <a:solidFill>
                  <a:srgbClr val="00628C"/>
                </a:solidFill>
              </a:rPr>
              <a:t>Step 1:1</a:t>
            </a:r>
          </a:p>
        </p:txBody>
      </p:sp>
      <p:pic>
        <p:nvPicPr>
          <p:cNvPr id="3" name="Picture 2">
            <a:extLst>
              <a:ext uri="{FF2B5EF4-FFF2-40B4-BE49-F238E27FC236}">
                <a16:creationId xmlns:a16="http://schemas.microsoft.com/office/drawing/2014/main" id="{2CC5A4DD-DC9E-4DD0-BDF6-10DE319B664C}"/>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488795" y="1179324"/>
            <a:ext cx="936000" cy="936000"/>
          </a:xfrm>
          <a:prstGeom prst="rect">
            <a:avLst/>
          </a:prstGeom>
        </p:spPr>
      </p:pic>
      <p:pic>
        <p:nvPicPr>
          <p:cNvPr id="4" name="Picture 3">
            <a:extLst>
              <a:ext uri="{FF2B5EF4-FFF2-40B4-BE49-F238E27FC236}">
                <a16:creationId xmlns:a16="http://schemas.microsoft.com/office/drawing/2014/main" id="{F139142F-D670-40A7-85C1-1C2BE9449910}"/>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56512" y="1179324"/>
            <a:ext cx="936000" cy="936000"/>
          </a:xfrm>
          <a:prstGeom prst="rect">
            <a:avLst/>
          </a:prstGeom>
        </p:spPr>
      </p:pic>
      <p:pic>
        <p:nvPicPr>
          <p:cNvPr id="5" name="Picture 4">
            <a:extLst>
              <a:ext uri="{FF2B5EF4-FFF2-40B4-BE49-F238E27FC236}">
                <a16:creationId xmlns:a16="http://schemas.microsoft.com/office/drawing/2014/main" id="{200C22DF-6859-4CE5-BFE8-7DB9F2B0D308}"/>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624229" y="1179324"/>
            <a:ext cx="936000" cy="936000"/>
          </a:xfrm>
          <a:prstGeom prst="rect">
            <a:avLst/>
          </a:prstGeom>
        </p:spPr>
      </p:pic>
      <p:pic>
        <p:nvPicPr>
          <p:cNvPr id="6" name="Picture 5">
            <a:extLst>
              <a:ext uri="{FF2B5EF4-FFF2-40B4-BE49-F238E27FC236}">
                <a16:creationId xmlns:a16="http://schemas.microsoft.com/office/drawing/2014/main" id="{FC316A56-520E-4C9D-BFDA-09991956410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691946" y="1179324"/>
            <a:ext cx="936000" cy="936000"/>
          </a:xfrm>
          <a:prstGeom prst="rect">
            <a:avLst/>
          </a:prstGeom>
        </p:spPr>
      </p:pic>
      <p:pic>
        <p:nvPicPr>
          <p:cNvPr id="7" name="Picture 6">
            <a:extLst>
              <a:ext uri="{FF2B5EF4-FFF2-40B4-BE49-F238E27FC236}">
                <a16:creationId xmlns:a16="http://schemas.microsoft.com/office/drawing/2014/main" id="{EA35C93B-9BD8-429B-A793-66F9CEC8100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759664" y="1179324"/>
            <a:ext cx="936000" cy="936000"/>
          </a:xfrm>
          <a:prstGeom prst="rect">
            <a:avLst/>
          </a:prstGeom>
        </p:spPr>
      </p:pic>
      <p:pic>
        <p:nvPicPr>
          <p:cNvPr id="8" name="Picture 7">
            <a:extLst>
              <a:ext uri="{FF2B5EF4-FFF2-40B4-BE49-F238E27FC236}">
                <a16:creationId xmlns:a16="http://schemas.microsoft.com/office/drawing/2014/main" id="{C23ECFFC-A84F-4A54-8D31-E266F67C9F9E}"/>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759664" y="2534651"/>
            <a:ext cx="936000" cy="936000"/>
          </a:xfrm>
          <a:prstGeom prst="rect">
            <a:avLst/>
          </a:prstGeom>
        </p:spPr>
      </p:pic>
      <p:pic>
        <p:nvPicPr>
          <p:cNvPr id="9" name="Picture 8">
            <a:extLst>
              <a:ext uri="{FF2B5EF4-FFF2-40B4-BE49-F238E27FC236}">
                <a16:creationId xmlns:a16="http://schemas.microsoft.com/office/drawing/2014/main" id="{37404FB7-C9DC-4AFC-BC14-5E9766BE164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56512" y="2534651"/>
            <a:ext cx="936000" cy="936000"/>
          </a:xfrm>
          <a:prstGeom prst="rect">
            <a:avLst/>
          </a:prstGeom>
        </p:spPr>
      </p:pic>
      <p:pic>
        <p:nvPicPr>
          <p:cNvPr id="10" name="Picture 9">
            <a:extLst>
              <a:ext uri="{FF2B5EF4-FFF2-40B4-BE49-F238E27FC236}">
                <a16:creationId xmlns:a16="http://schemas.microsoft.com/office/drawing/2014/main" id="{44F475E0-C043-4B3B-B57C-68A9EBF86A6E}"/>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691946" y="2534651"/>
            <a:ext cx="936000" cy="936000"/>
          </a:xfrm>
          <a:prstGeom prst="rect">
            <a:avLst/>
          </a:prstGeom>
        </p:spPr>
      </p:pic>
      <p:pic>
        <p:nvPicPr>
          <p:cNvPr id="11" name="Picture 10">
            <a:extLst>
              <a:ext uri="{FF2B5EF4-FFF2-40B4-BE49-F238E27FC236}">
                <a16:creationId xmlns:a16="http://schemas.microsoft.com/office/drawing/2014/main" id="{E3A98E3B-8E37-4323-A9CC-A9EC333BB0A2}"/>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488795" y="3889979"/>
            <a:ext cx="936000" cy="936000"/>
          </a:xfrm>
          <a:prstGeom prst="rect">
            <a:avLst/>
          </a:prstGeom>
        </p:spPr>
      </p:pic>
      <p:pic>
        <p:nvPicPr>
          <p:cNvPr id="12" name="Picture 11">
            <a:extLst>
              <a:ext uri="{FF2B5EF4-FFF2-40B4-BE49-F238E27FC236}">
                <a16:creationId xmlns:a16="http://schemas.microsoft.com/office/drawing/2014/main" id="{899F4181-5247-486D-872D-75FB2052B40E}"/>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488795" y="2534651"/>
            <a:ext cx="936000" cy="936000"/>
          </a:xfrm>
          <a:prstGeom prst="rect">
            <a:avLst/>
          </a:prstGeom>
        </p:spPr>
      </p:pic>
      <p:pic>
        <p:nvPicPr>
          <p:cNvPr id="13" name="Picture 12">
            <a:extLst>
              <a:ext uri="{FF2B5EF4-FFF2-40B4-BE49-F238E27FC236}">
                <a16:creationId xmlns:a16="http://schemas.microsoft.com/office/drawing/2014/main" id="{C3864717-F2DA-47DE-A4CF-D7C6A119A6C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624229" y="2534651"/>
            <a:ext cx="936000" cy="936000"/>
          </a:xfrm>
          <a:prstGeom prst="rect">
            <a:avLst/>
          </a:prstGeom>
        </p:spPr>
      </p:pic>
      <p:pic>
        <p:nvPicPr>
          <p:cNvPr id="14" name="Picture 13">
            <a:extLst>
              <a:ext uri="{FF2B5EF4-FFF2-40B4-BE49-F238E27FC236}">
                <a16:creationId xmlns:a16="http://schemas.microsoft.com/office/drawing/2014/main" id="{CE439487-E566-4971-AE78-6AFB22513979}"/>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56512" y="3889979"/>
            <a:ext cx="936000" cy="936000"/>
          </a:xfrm>
          <a:prstGeom prst="rect">
            <a:avLst/>
          </a:prstGeom>
        </p:spPr>
      </p:pic>
      <p:sp>
        <p:nvSpPr>
          <p:cNvPr id="15" name="TextBox 14">
            <a:extLst>
              <a:ext uri="{FF2B5EF4-FFF2-40B4-BE49-F238E27FC236}">
                <a16:creationId xmlns:a16="http://schemas.microsoft.com/office/drawing/2014/main" id="{B0B2F001-5B72-45DE-BF65-B9D4371A11FF}"/>
              </a:ext>
            </a:extLst>
          </p:cNvPr>
          <p:cNvSpPr txBox="1"/>
          <p:nvPr/>
        </p:nvSpPr>
        <p:spPr bwMode="auto">
          <a:xfrm>
            <a:off x="5920311" y="5018913"/>
            <a:ext cx="3513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0</a:t>
            </a:r>
          </a:p>
        </p:txBody>
      </p:sp>
      <p:sp>
        <p:nvSpPr>
          <p:cNvPr id="16" name="TextBox 15">
            <a:extLst>
              <a:ext uri="{FF2B5EF4-FFF2-40B4-BE49-F238E27FC236}">
                <a16:creationId xmlns:a16="http://schemas.microsoft.com/office/drawing/2014/main" id="{51F0467D-B32C-4CF8-8617-C65CD4D428B9}"/>
              </a:ext>
            </a:extLst>
          </p:cNvPr>
          <p:cNvSpPr txBox="1"/>
          <p:nvPr/>
        </p:nvSpPr>
        <p:spPr bwMode="auto">
          <a:xfrm>
            <a:off x="5711537" y="5447843"/>
            <a:ext cx="76892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zero</a:t>
            </a:r>
          </a:p>
        </p:txBody>
      </p:sp>
      <p:sp>
        <p:nvSpPr>
          <p:cNvPr id="17" name="TextBox 16">
            <a:extLst>
              <a:ext uri="{FF2B5EF4-FFF2-40B4-BE49-F238E27FC236}">
                <a16:creationId xmlns:a16="http://schemas.microsoft.com/office/drawing/2014/main" id="{BFD2DD95-D73F-4613-A009-0E8488F2ABFB}"/>
              </a:ext>
            </a:extLst>
          </p:cNvPr>
          <p:cNvSpPr txBox="1"/>
          <p:nvPr/>
        </p:nvSpPr>
        <p:spPr bwMode="auto">
          <a:xfrm>
            <a:off x="5920312" y="5018913"/>
            <a:ext cx="3513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2</a:t>
            </a:r>
          </a:p>
        </p:txBody>
      </p:sp>
      <p:sp>
        <p:nvSpPr>
          <p:cNvPr id="18" name="TextBox 17">
            <a:extLst>
              <a:ext uri="{FF2B5EF4-FFF2-40B4-BE49-F238E27FC236}">
                <a16:creationId xmlns:a16="http://schemas.microsoft.com/office/drawing/2014/main" id="{22EC0E0C-1197-445E-AD06-B85DF4C65DBE}"/>
              </a:ext>
            </a:extLst>
          </p:cNvPr>
          <p:cNvSpPr txBox="1"/>
          <p:nvPr/>
        </p:nvSpPr>
        <p:spPr bwMode="auto">
          <a:xfrm>
            <a:off x="5750041" y="5447843"/>
            <a:ext cx="69192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two</a:t>
            </a:r>
          </a:p>
        </p:txBody>
      </p:sp>
      <p:sp>
        <p:nvSpPr>
          <p:cNvPr id="19" name="TextBox 18">
            <a:extLst>
              <a:ext uri="{FF2B5EF4-FFF2-40B4-BE49-F238E27FC236}">
                <a16:creationId xmlns:a16="http://schemas.microsoft.com/office/drawing/2014/main" id="{B5B16262-4096-49DF-8394-821527CFBFF6}"/>
              </a:ext>
            </a:extLst>
          </p:cNvPr>
          <p:cNvSpPr txBox="1"/>
          <p:nvPr/>
        </p:nvSpPr>
        <p:spPr bwMode="auto">
          <a:xfrm>
            <a:off x="5920311" y="5018913"/>
            <a:ext cx="3513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4</a:t>
            </a:r>
          </a:p>
        </p:txBody>
      </p:sp>
      <p:sp>
        <p:nvSpPr>
          <p:cNvPr id="20" name="TextBox 19">
            <a:extLst>
              <a:ext uri="{FF2B5EF4-FFF2-40B4-BE49-F238E27FC236}">
                <a16:creationId xmlns:a16="http://schemas.microsoft.com/office/drawing/2014/main" id="{63409CA4-A391-47C3-8116-66124B18B88C}"/>
              </a:ext>
            </a:extLst>
          </p:cNvPr>
          <p:cNvSpPr txBox="1"/>
          <p:nvPr/>
        </p:nvSpPr>
        <p:spPr bwMode="auto">
          <a:xfrm>
            <a:off x="5723943" y="5447843"/>
            <a:ext cx="74411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four</a:t>
            </a:r>
          </a:p>
        </p:txBody>
      </p:sp>
      <p:sp>
        <p:nvSpPr>
          <p:cNvPr id="21" name="TextBox 20">
            <a:extLst>
              <a:ext uri="{FF2B5EF4-FFF2-40B4-BE49-F238E27FC236}">
                <a16:creationId xmlns:a16="http://schemas.microsoft.com/office/drawing/2014/main" id="{5671F734-CF02-4318-A3A7-F45F9A60D1C5}"/>
              </a:ext>
            </a:extLst>
          </p:cNvPr>
          <p:cNvSpPr txBox="1"/>
          <p:nvPr/>
        </p:nvSpPr>
        <p:spPr bwMode="auto">
          <a:xfrm>
            <a:off x="5920312" y="5018913"/>
            <a:ext cx="3513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6</a:t>
            </a:r>
          </a:p>
        </p:txBody>
      </p:sp>
      <p:sp>
        <p:nvSpPr>
          <p:cNvPr id="22" name="TextBox 21">
            <a:extLst>
              <a:ext uri="{FF2B5EF4-FFF2-40B4-BE49-F238E27FC236}">
                <a16:creationId xmlns:a16="http://schemas.microsoft.com/office/drawing/2014/main" id="{1B8ED5E8-C854-4824-87FB-70E0C7A982C0}"/>
              </a:ext>
            </a:extLst>
          </p:cNvPr>
          <p:cNvSpPr txBox="1"/>
          <p:nvPr/>
        </p:nvSpPr>
        <p:spPr bwMode="auto">
          <a:xfrm>
            <a:off x="5830542" y="5447843"/>
            <a:ext cx="53091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six</a:t>
            </a:r>
          </a:p>
        </p:txBody>
      </p:sp>
      <p:sp>
        <p:nvSpPr>
          <p:cNvPr id="23" name="TextBox 22">
            <a:extLst>
              <a:ext uri="{FF2B5EF4-FFF2-40B4-BE49-F238E27FC236}">
                <a16:creationId xmlns:a16="http://schemas.microsoft.com/office/drawing/2014/main" id="{C5727648-7817-4F1A-BACF-2A3942CBEB53}"/>
              </a:ext>
            </a:extLst>
          </p:cNvPr>
          <p:cNvSpPr txBox="1"/>
          <p:nvPr/>
        </p:nvSpPr>
        <p:spPr bwMode="auto">
          <a:xfrm>
            <a:off x="5920312" y="5018913"/>
            <a:ext cx="3513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8</a:t>
            </a:r>
          </a:p>
        </p:txBody>
      </p:sp>
      <p:sp>
        <p:nvSpPr>
          <p:cNvPr id="24" name="TextBox 23">
            <a:extLst>
              <a:ext uri="{FF2B5EF4-FFF2-40B4-BE49-F238E27FC236}">
                <a16:creationId xmlns:a16="http://schemas.microsoft.com/office/drawing/2014/main" id="{67BF8F00-30FC-42EF-9539-0111E10A83AE}"/>
              </a:ext>
            </a:extLst>
          </p:cNvPr>
          <p:cNvSpPr txBox="1"/>
          <p:nvPr/>
        </p:nvSpPr>
        <p:spPr bwMode="auto">
          <a:xfrm>
            <a:off x="5655817" y="5447843"/>
            <a:ext cx="88036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eight</a:t>
            </a:r>
          </a:p>
        </p:txBody>
      </p:sp>
      <p:sp>
        <p:nvSpPr>
          <p:cNvPr id="25" name="TextBox 24">
            <a:extLst>
              <a:ext uri="{FF2B5EF4-FFF2-40B4-BE49-F238E27FC236}">
                <a16:creationId xmlns:a16="http://schemas.microsoft.com/office/drawing/2014/main" id="{1BF49367-E9DC-48FB-8E2B-57009A5C76EA}"/>
              </a:ext>
            </a:extLst>
          </p:cNvPr>
          <p:cNvSpPr txBox="1"/>
          <p:nvPr/>
        </p:nvSpPr>
        <p:spPr bwMode="auto">
          <a:xfrm>
            <a:off x="5836954" y="5018913"/>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10</a:t>
            </a:r>
          </a:p>
        </p:txBody>
      </p:sp>
      <p:sp>
        <p:nvSpPr>
          <p:cNvPr id="26" name="TextBox 25">
            <a:extLst>
              <a:ext uri="{FF2B5EF4-FFF2-40B4-BE49-F238E27FC236}">
                <a16:creationId xmlns:a16="http://schemas.microsoft.com/office/drawing/2014/main" id="{CA27537E-5B60-40E2-9F0D-11375AE44DE4}"/>
              </a:ext>
            </a:extLst>
          </p:cNvPr>
          <p:cNvSpPr txBox="1"/>
          <p:nvPr/>
        </p:nvSpPr>
        <p:spPr bwMode="auto">
          <a:xfrm>
            <a:off x="5785274" y="5447843"/>
            <a:ext cx="62145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ten</a:t>
            </a:r>
          </a:p>
        </p:txBody>
      </p:sp>
      <p:sp>
        <p:nvSpPr>
          <p:cNvPr id="27" name="TextBox 26">
            <a:extLst>
              <a:ext uri="{FF2B5EF4-FFF2-40B4-BE49-F238E27FC236}">
                <a16:creationId xmlns:a16="http://schemas.microsoft.com/office/drawing/2014/main" id="{AD222315-D5CF-4E45-BF6E-518D10DFDFB8}"/>
              </a:ext>
            </a:extLst>
          </p:cNvPr>
          <p:cNvSpPr txBox="1"/>
          <p:nvPr/>
        </p:nvSpPr>
        <p:spPr bwMode="auto">
          <a:xfrm>
            <a:off x="5836954" y="5018913"/>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12</a:t>
            </a:r>
          </a:p>
        </p:txBody>
      </p:sp>
      <p:sp>
        <p:nvSpPr>
          <p:cNvPr id="28" name="TextBox 27">
            <a:extLst>
              <a:ext uri="{FF2B5EF4-FFF2-40B4-BE49-F238E27FC236}">
                <a16:creationId xmlns:a16="http://schemas.microsoft.com/office/drawing/2014/main" id="{9ED97E1D-63B7-4CB4-A1CF-BB5A6489D71E}"/>
              </a:ext>
            </a:extLst>
          </p:cNvPr>
          <p:cNvSpPr txBox="1"/>
          <p:nvPr/>
        </p:nvSpPr>
        <p:spPr bwMode="auto">
          <a:xfrm>
            <a:off x="5570087" y="5447843"/>
            <a:ext cx="105182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twelve</a:t>
            </a:r>
          </a:p>
        </p:txBody>
      </p:sp>
      <p:sp>
        <p:nvSpPr>
          <p:cNvPr id="29" name="TextBox 28">
            <a:extLst>
              <a:ext uri="{FF2B5EF4-FFF2-40B4-BE49-F238E27FC236}">
                <a16:creationId xmlns:a16="http://schemas.microsoft.com/office/drawing/2014/main" id="{23120434-EDC7-4F65-BFA5-1E6B9C5F48D0}"/>
              </a:ext>
            </a:extLst>
          </p:cNvPr>
          <p:cNvSpPr txBox="1"/>
          <p:nvPr/>
        </p:nvSpPr>
        <p:spPr bwMode="auto">
          <a:xfrm>
            <a:off x="5836954" y="5018913"/>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14</a:t>
            </a:r>
          </a:p>
        </p:txBody>
      </p:sp>
      <p:sp>
        <p:nvSpPr>
          <p:cNvPr id="30" name="TextBox 29">
            <a:extLst>
              <a:ext uri="{FF2B5EF4-FFF2-40B4-BE49-F238E27FC236}">
                <a16:creationId xmlns:a16="http://schemas.microsoft.com/office/drawing/2014/main" id="{DCFD0BD3-7398-47EC-864C-22A5D96339CD}"/>
              </a:ext>
            </a:extLst>
          </p:cNvPr>
          <p:cNvSpPr txBox="1"/>
          <p:nvPr/>
        </p:nvSpPr>
        <p:spPr bwMode="auto">
          <a:xfrm>
            <a:off x="5420975" y="5447843"/>
            <a:ext cx="13500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fourteen</a:t>
            </a:r>
          </a:p>
        </p:txBody>
      </p:sp>
      <p:sp>
        <p:nvSpPr>
          <p:cNvPr id="31" name="TextBox 30">
            <a:extLst>
              <a:ext uri="{FF2B5EF4-FFF2-40B4-BE49-F238E27FC236}">
                <a16:creationId xmlns:a16="http://schemas.microsoft.com/office/drawing/2014/main" id="{57A41B53-062A-4ACE-9F32-76B3288ADCF8}"/>
              </a:ext>
            </a:extLst>
          </p:cNvPr>
          <p:cNvSpPr txBox="1"/>
          <p:nvPr/>
        </p:nvSpPr>
        <p:spPr bwMode="auto">
          <a:xfrm>
            <a:off x="5836954" y="5018913"/>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16</a:t>
            </a:r>
          </a:p>
        </p:txBody>
      </p:sp>
      <p:sp>
        <p:nvSpPr>
          <p:cNvPr id="32" name="TextBox 31">
            <a:extLst>
              <a:ext uri="{FF2B5EF4-FFF2-40B4-BE49-F238E27FC236}">
                <a16:creationId xmlns:a16="http://schemas.microsoft.com/office/drawing/2014/main" id="{B37A5381-802F-43B0-9182-4ADE1DCB792B}"/>
              </a:ext>
            </a:extLst>
          </p:cNvPr>
          <p:cNvSpPr txBox="1"/>
          <p:nvPr/>
        </p:nvSpPr>
        <p:spPr bwMode="auto">
          <a:xfrm>
            <a:off x="5531999" y="5447843"/>
            <a:ext cx="112800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sixteen</a:t>
            </a:r>
          </a:p>
        </p:txBody>
      </p:sp>
      <p:sp>
        <p:nvSpPr>
          <p:cNvPr id="33" name="TextBox 32">
            <a:extLst>
              <a:ext uri="{FF2B5EF4-FFF2-40B4-BE49-F238E27FC236}">
                <a16:creationId xmlns:a16="http://schemas.microsoft.com/office/drawing/2014/main" id="{9D3E94AE-2997-49ED-9E66-00B910D1DED9}"/>
              </a:ext>
            </a:extLst>
          </p:cNvPr>
          <p:cNvSpPr txBox="1"/>
          <p:nvPr/>
        </p:nvSpPr>
        <p:spPr bwMode="auto">
          <a:xfrm>
            <a:off x="5836954" y="5018913"/>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18</a:t>
            </a:r>
          </a:p>
        </p:txBody>
      </p:sp>
      <p:sp>
        <p:nvSpPr>
          <p:cNvPr id="34" name="TextBox 33">
            <a:extLst>
              <a:ext uri="{FF2B5EF4-FFF2-40B4-BE49-F238E27FC236}">
                <a16:creationId xmlns:a16="http://schemas.microsoft.com/office/drawing/2014/main" id="{72837133-3C3E-4B56-A2AE-96AD260D119E}"/>
              </a:ext>
            </a:extLst>
          </p:cNvPr>
          <p:cNvSpPr txBox="1"/>
          <p:nvPr/>
        </p:nvSpPr>
        <p:spPr bwMode="auto">
          <a:xfrm>
            <a:off x="5409371" y="5447843"/>
            <a:ext cx="137326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eighteen</a:t>
            </a:r>
          </a:p>
        </p:txBody>
      </p:sp>
      <p:sp>
        <p:nvSpPr>
          <p:cNvPr id="35" name="TextBox 34">
            <a:extLst>
              <a:ext uri="{FF2B5EF4-FFF2-40B4-BE49-F238E27FC236}">
                <a16:creationId xmlns:a16="http://schemas.microsoft.com/office/drawing/2014/main" id="{AB1F735C-1814-46A0-8D61-C7D59266131B}"/>
              </a:ext>
            </a:extLst>
          </p:cNvPr>
          <p:cNvSpPr txBox="1"/>
          <p:nvPr/>
        </p:nvSpPr>
        <p:spPr bwMode="auto">
          <a:xfrm>
            <a:off x="5836954" y="5018913"/>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20</a:t>
            </a:r>
          </a:p>
        </p:txBody>
      </p:sp>
      <p:sp>
        <p:nvSpPr>
          <p:cNvPr id="36" name="TextBox 35">
            <a:extLst>
              <a:ext uri="{FF2B5EF4-FFF2-40B4-BE49-F238E27FC236}">
                <a16:creationId xmlns:a16="http://schemas.microsoft.com/office/drawing/2014/main" id="{B7808D26-B757-453B-B892-FA2E7F5254D8}"/>
              </a:ext>
            </a:extLst>
          </p:cNvPr>
          <p:cNvSpPr txBox="1"/>
          <p:nvPr/>
        </p:nvSpPr>
        <p:spPr bwMode="auto">
          <a:xfrm>
            <a:off x="5546747" y="5447843"/>
            <a:ext cx="109850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twenty</a:t>
            </a:r>
          </a:p>
        </p:txBody>
      </p:sp>
      <p:sp>
        <p:nvSpPr>
          <p:cNvPr id="37" name="TextBox 36">
            <a:extLst>
              <a:ext uri="{FF2B5EF4-FFF2-40B4-BE49-F238E27FC236}">
                <a16:creationId xmlns:a16="http://schemas.microsoft.com/office/drawing/2014/main" id="{9942781B-1543-443C-BDD3-0F96C716B29E}"/>
              </a:ext>
            </a:extLst>
          </p:cNvPr>
          <p:cNvSpPr txBox="1"/>
          <p:nvPr/>
        </p:nvSpPr>
        <p:spPr bwMode="auto">
          <a:xfrm>
            <a:off x="5836954" y="5018913"/>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22</a:t>
            </a:r>
          </a:p>
        </p:txBody>
      </p:sp>
      <p:sp>
        <p:nvSpPr>
          <p:cNvPr id="38" name="TextBox 37">
            <a:extLst>
              <a:ext uri="{FF2B5EF4-FFF2-40B4-BE49-F238E27FC236}">
                <a16:creationId xmlns:a16="http://schemas.microsoft.com/office/drawing/2014/main" id="{69B1D094-F77C-45F6-908B-2AB1D74D6DA5}"/>
              </a:ext>
            </a:extLst>
          </p:cNvPr>
          <p:cNvSpPr txBox="1"/>
          <p:nvPr/>
        </p:nvSpPr>
        <p:spPr bwMode="auto">
          <a:xfrm>
            <a:off x="5231406" y="5447843"/>
            <a:ext cx="172919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twenty-two</a:t>
            </a:r>
          </a:p>
        </p:txBody>
      </p:sp>
      <p:sp>
        <p:nvSpPr>
          <p:cNvPr id="39" name="TextBox 38">
            <a:extLst>
              <a:ext uri="{FF2B5EF4-FFF2-40B4-BE49-F238E27FC236}">
                <a16:creationId xmlns:a16="http://schemas.microsoft.com/office/drawing/2014/main" id="{F39B240D-93C8-4151-8A17-400D35DC75AB}"/>
              </a:ext>
            </a:extLst>
          </p:cNvPr>
          <p:cNvSpPr txBox="1"/>
          <p:nvPr/>
        </p:nvSpPr>
        <p:spPr bwMode="auto">
          <a:xfrm>
            <a:off x="5836954" y="5018913"/>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24</a:t>
            </a:r>
          </a:p>
        </p:txBody>
      </p:sp>
      <p:sp>
        <p:nvSpPr>
          <p:cNvPr id="40" name="TextBox 39">
            <a:extLst>
              <a:ext uri="{FF2B5EF4-FFF2-40B4-BE49-F238E27FC236}">
                <a16:creationId xmlns:a16="http://schemas.microsoft.com/office/drawing/2014/main" id="{163BDD9D-5854-4E18-82A1-7416A1965BCC}"/>
              </a:ext>
            </a:extLst>
          </p:cNvPr>
          <p:cNvSpPr txBox="1"/>
          <p:nvPr/>
        </p:nvSpPr>
        <p:spPr bwMode="auto">
          <a:xfrm>
            <a:off x="5205309" y="5447843"/>
            <a:ext cx="178138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twenty-four</a:t>
            </a:r>
          </a:p>
        </p:txBody>
      </p:sp>
    </p:spTree>
    <p:extLst>
      <p:ext uri="{BB962C8B-B14F-4D97-AF65-F5344CB8AC3E}">
        <p14:creationId xmlns:p14="http://schemas.microsoft.com/office/powerpoint/2010/main" val="329135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15"/>
                                        </p:tgtEl>
                                      </p:cBhvr>
                                    </p:animEffect>
                                    <p:set>
                                      <p:cBhvr>
                                        <p:cTn id="7" dur="1" fill="hold">
                                          <p:stCondLst>
                                            <p:cond delay="499"/>
                                          </p:stCondLst>
                                        </p:cTn>
                                        <p:tgtEl>
                                          <p:spTgt spid="15"/>
                                        </p:tgtEl>
                                        <p:attrNameLst>
                                          <p:attrName>style.visibility</p:attrName>
                                        </p:attrNameLst>
                                      </p:cBhvr>
                                      <p:to>
                                        <p:strVal val="hidden"/>
                                      </p:to>
                                    </p:set>
                                  </p:childTnLst>
                                </p:cTn>
                              </p:par>
                              <p:par>
                                <p:cTn id="8" presetID="10" presetClass="exit" presetSubtype="0" fill="hold" grpId="0" nodeType="withEffect">
                                  <p:stCondLst>
                                    <p:cond delay="0"/>
                                  </p:stCondLst>
                                  <p:childTnLst>
                                    <p:animEffect transition="out" filter="fade">
                                      <p:cBhvr>
                                        <p:cTn id="9" dur="500"/>
                                        <p:tgtEl>
                                          <p:spTgt spid="16"/>
                                        </p:tgtEl>
                                      </p:cBhvr>
                                    </p:animEffect>
                                    <p:set>
                                      <p:cBhvr>
                                        <p:cTn id="10" dur="1" fill="hold">
                                          <p:stCondLst>
                                            <p:cond delay="499"/>
                                          </p:stCondLst>
                                        </p:cTn>
                                        <p:tgtEl>
                                          <p:spTgt spid="16"/>
                                        </p:tgtEl>
                                        <p:attrNameLst>
                                          <p:attrName>style.visibility</p:attrName>
                                        </p:attrNameLst>
                                      </p:cBhvr>
                                      <p:to>
                                        <p:strVal val="hidden"/>
                                      </p:to>
                                    </p:set>
                                  </p:childTnLst>
                                </p:cTn>
                              </p:par>
                            </p:childTnLst>
                          </p:cTn>
                        </p:par>
                        <p:par>
                          <p:cTn id="11" fill="hold">
                            <p:stCondLst>
                              <p:cond delay="500"/>
                            </p:stCondLst>
                            <p:childTnLst>
                              <p:par>
                                <p:cTn id="12" presetID="10" presetClass="entr" presetSubtype="0" fill="hold"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500"/>
                                        <p:tgtEl>
                                          <p:spTgt spid="3"/>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500"/>
                                        <p:tgtEl>
                                          <p:spTgt spid="17"/>
                                        </p:tgtEl>
                                      </p:cBhvr>
                                    </p:animEffect>
                                  </p:childTnLst>
                                </p:cTn>
                              </p:par>
                            </p:childTnLst>
                          </p:cTn>
                        </p:par>
                        <p:par>
                          <p:cTn id="18" fill="hold">
                            <p:stCondLst>
                              <p:cond delay="1000"/>
                            </p:stCondLst>
                            <p:childTnLst>
                              <p:par>
                                <p:cTn id="19" presetID="10" presetClass="entr" presetSubtype="0" fill="hold" grpId="0" nodeType="after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fade">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xit" presetSubtype="0" fill="hold" grpId="1" nodeType="clickEffect">
                                  <p:stCondLst>
                                    <p:cond delay="0"/>
                                  </p:stCondLst>
                                  <p:childTnLst>
                                    <p:animEffect transition="out" filter="fade">
                                      <p:cBhvr>
                                        <p:cTn id="25" dur="500"/>
                                        <p:tgtEl>
                                          <p:spTgt spid="17"/>
                                        </p:tgtEl>
                                      </p:cBhvr>
                                    </p:animEffect>
                                    <p:set>
                                      <p:cBhvr>
                                        <p:cTn id="26" dur="1" fill="hold">
                                          <p:stCondLst>
                                            <p:cond delay="499"/>
                                          </p:stCondLst>
                                        </p:cTn>
                                        <p:tgtEl>
                                          <p:spTgt spid="17"/>
                                        </p:tgtEl>
                                        <p:attrNameLst>
                                          <p:attrName>style.visibility</p:attrName>
                                        </p:attrNameLst>
                                      </p:cBhvr>
                                      <p:to>
                                        <p:strVal val="hidden"/>
                                      </p:to>
                                    </p:set>
                                  </p:childTnLst>
                                </p:cTn>
                              </p:par>
                              <p:par>
                                <p:cTn id="27" presetID="10" presetClass="exit" presetSubtype="0" fill="hold" grpId="1" nodeType="withEffect">
                                  <p:stCondLst>
                                    <p:cond delay="0"/>
                                  </p:stCondLst>
                                  <p:childTnLst>
                                    <p:animEffect transition="out" filter="fade">
                                      <p:cBhvr>
                                        <p:cTn id="28" dur="500"/>
                                        <p:tgtEl>
                                          <p:spTgt spid="18"/>
                                        </p:tgtEl>
                                      </p:cBhvr>
                                    </p:animEffect>
                                    <p:set>
                                      <p:cBhvr>
                                        <p:cTn id="29" dur="1" fill="hold">
                                          <p:stCondLst>
                                            <p:cond delay="499"/>
                                          </p:stCondLst>
                                        </p:cTn>
                                        <p:tgtEl>
                                          <p:spTgt spid="18"/>
                                        </p:tgtEl>
                                        <p:attrNameLst>
                                          <p:attrName>style.visibility</p:attrName>
                                        </p:attrNameLst>
                                      </p:cBhvr>
                                      <p:to>
                                        <p:strVal val="hidden"/>
                                      </p:to>
                                    </p:set>
                                  </p:childTnLst>
                                </p:cTn>
                              </p:par>
                            </p:childTnLst>
                          </p:cTn>
                        </p:par>
                        <p:par>
                          <p:cTn id="30" fill="hold">
                            <p:stCondLst>
                              <p:cond delay="500"/>
                            </p:stCondLst>
                            <p:childTnLst>
                              <p:par>
                                <p:cTn id="31" presetID="10" presetClass="entr" presetSubtype="0" fill="hold" grpId="0" nodeType="afterEffect">
                                  <p:stCondLst>
                                    <p:cond delay="0"/>
                                  </p:stCondLst>
                                  <p:childTnLst>
                                    <p:set>
                                      <p:cBhvr>
                                        <p:cTn id="32" dur="1" fill="hold">
                                          <p:stCondLst>
                                            <p:cond delay="0"/>
                                          </p:stCondLst>
                                        </p:cTn>
                                        <p:tgtEl>
                                          <p:spTgt spid="19"/>
                                        </p:tgtEl>
                                        <p:attrNameLst>
                                          <p:attrName>style.visibility</p:attrName>
                                        </p:attrNameLst>
                                      </p:cBhvr>
                                      <p:to>
                                        <p:strVal val="visible"/>
                                      </p:to>
                                    </p:set>
                                    <p:animEffect transition="in" filter="fade">
                                      <p:cBhvr>
                                        <p:cTn id="33" dur="500"/>
                                        <p:tgtEl>
                                          <p:spTgt spid="19"/>
                                        </p:tgtEl>
                                      </p:cBhvr>
                                    </p:animEffect>
                                  </p:childTnLst>
                                </p:cTn>
                              </p:par>
                              <p:par>
                                <p:cTn id="34" presetID="10" presetClass="entr" presetSubtype="0" fill="hold" nodeType="withEffect">
                                  <p:stCondLst>
                                    <p:cond delay="0"/>
                                  </p:stCondLst>
                                  <p:childTnLst>
                                    <p:set>
                                      <p:cBhvr>
                                        <p:cTn id="35" dur="1" fill="hold">
                                          <p:stCondLst>
                                            <p:cond delay="0"/>
                                          </p:stCondLst>
                                        </p:cTn>
                                        <p:tgtEl>
                                          <p:spTgt spid="4"/>
                                        </p:tgtEl>
                                        <p:attrNameLst>
                                          <p:attrName>style.visibility</p:attrName>
                                        </p:attrNameLst>
                                      </p:cBhvr>
                                      <p:to>
                                        <p:strVal val="visible"/>
                                      </p:to>
                                    </p:set>
                                    <p:animEffect transition="in" filter="fade">
                                      <p:cBhvr>
                                        <p:cTn id="36" dur="500"/>
                                        <p:tgtEl>
                                          <p:spTgt spid="4"/>
                                        </p:tgtEl>
                                      </p:cBhvr>
                                    </p:animEffect>
                                  </p:childTnLst>
                                </p:cTn>
                              </p:par>
                            </p:childTnLst>
                          </p:cTn>
                        </p:par>
                        <p:par>
                          <p:cTn id="37" fill="hold">
                            <p:stCondLst>
                              <p:cond delay="1000"/>
                            </p:stCondLst>
                            <p:childTnLst>
                              <p:par>
                                <p:cTn id="38" presetID="10" presetClass="entr" presetSubtype="0" fill="hold" grpId="0" nodeType="afterEffect">
                                  <p:stCondLst>
                                    <p:cond delay="0"/>
                                  </p:stCondLst>
                                  <p:childTnLst>
                                    <p:set>
                                      <p:cBhvr>
                                        <p:cTn id="39" dur="1" fill="hold">
                                          <p:stCondLst>
                                            <p:cond delay="0"/>
                                          </p:stCondLst>
                                        </p:cTn>
                                        <p:tgtEl>
                                          <p:spTgt spid="20"/>
                                        </p:tgtEl>
                                        <p:attrNameLst>
                                          <p:attrName>style.visibility</p:attrName>
                                        </p:attrNameLst>
                                      </p:cBhvr>
                                      <p:to>
                                        <p:strVal val="visible"/>
                                      </p:to>
                                    </p:set>
                                    <p:animEffect transition="in" filter="fade">
                                      <p:cBhvr>
                                        <p:cTn id="40" dur="500"/>
                                        <p:tgtEl>
                                          <p:spTgt spid="20"/>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xit" presetSubtype="0" fill="hold" grpId="1" nodeType="clickEffect">
                                  <p:stCondLst>
                                    <p:cond delay="0"/>
                                  </p:stCondLst>
                                  <p:childTnLst>
                                    <p:animEffect transition="out" filter="fade">
                                      <p:cBhvr>
                                        <p:cTn id="44" dur="500"/>
                                        <p:tgtEl>
                                          <p:spTgt spid="19"/>
                                        </p:tgtEl>
                                      </p:cBhvr>
                                    </p:animEffect>
                                    <p:set>
                                      <p:cBhvr>
                                        <p:cTn id="45" dur="1" fill="hold">
                                          <p:stCondLst>
                                            <p:cond delay="499"/>
                                          </p:stCondLst>
                                        </p:cTn>
                                        <p:tgtEl>
                                          <p:spTgt spid="19"/>
                                        </p:tgtEl>
                                        <p:attrNameLst>
                                          <p:attrName>style.visibility</p:attrName>
                                        </p:attrNameLst>
                                      </p:cBhvr>
                                      <p:to>
                                        <p:strVal val="hidden"/>
                                      </p:to>
                                    </p:set>
                                  </p:childTnLst>
                                </p:cTn>
                              </p:par>
                              <p:par>
                                <p:cTn id="46" presetID="10" presetClass="exit" presetSubtype="0" fill="hold" grpId="1" nodeType="withEffect">
                                  <p:stCondLst>
                                    <p:cond delay="0"/>
                                  </p:stCondLst>
                                  <p:childTnLst>
                                    <p:animEffect transition="out" filter="fade">
                                      <p:cBhvr>
                                        <p:cTn id="47" dur="500"/>
                                        <p:tgtEl>
                                          <p:spTgt spid="20"/>
                                        </p:tgtEl>
                                      </p:cBhvr>
                                    </p:animEffect>
                                    <p:set>
                                      <p:cBhvr>
                                        <p:cTn id="48" dur="1" fill="hold">
                                          <p:stCondLst>
                                            <p:cond delay="499"/>
                                          </p:stCondLst>
                                        </p:cTn>
                                        <p:tgtEl>
                                          <p:spTgt spid="20"/>
                                        </p:tgtEl>
                                        <p:attrNameLst>
                                          <p:attrName>style.visibility</p:attrName>
                                        </p:attrNameLst>
                                      </p:cBhvr>
                                      <p:to>
                                        <p:strVal val="hidden"/>
                                      </p:to>
                                    </p:set>
                                  </p:childTnLst>
                                </p:cTn>
                              </p:par>
                            </p:childTnLst>
                          </p:cTn>
                        </p:par>
                        <p:par>
                          <p:cTn id="49" fill="hold">
                            <p:stCondLst>
                              <p:cond delay="500"/>
                            </p:stCondLst>
                            <p:childTnLst>
                              <p:par>
                                <p:cTn id="50" presetID="10" presetClass="entr" presetSubtype="0" fill="hold" grpId="0" nodeType="afterEffect">
                                  <p:stCondLst>
                                    <p:cond delay="0"/>
                                  </p:stCondLst>
                                  <p:childTnLst>
                                    <p:set>
                                      <p:cBhvr>
                                        <p:cTn id="51" dur="1" fill="hold">
                                          <p:stCondLst>
                                            <p:cond delay="0"/>
                                          </p:stCondLst>
                                        </p:cTn>
                                        <p:tgtEl>
                                          <p:spTgt spid="21"/>
                                        </p:tgtEl>
                                        <p:attrNameLst>
                                          <p:attrName>style.visibility</p:attrName>
                                        </p:attrNameLst>
                                      </p:cBhvr>
                                      <p:to>
                                        <p:strVal val="visible"/>
                                      </p:to>
                                    </p:set>
                                    <p:animEffect transition="in" filter="fade">
                                      <p:cBhvr>
                                        <p:cTn id="52" dur="500"/>
                                        <p:tgtEl>
                                          <p:spTgt spid="21"/>
                                        </p:tgtEl>
                                      </p:cBhvr>
                                    </p:animEffect>
                                  </p:childTnLst>
                                </p:cTn>
                              </p:par>
                              <p:par>
                                <p:cTn id="53" presetID="10" presetClass="entr" presetSubtype="0" fill="hold" nodeType="withEffect">
                                  <p:stCondLst>
                                    <p:cond delay="0"/>
                                  </p:stCondLst>
                                  <p:childTnLst>
                                    <p:set>
                                      <p:cBhvr>
                                        <p:cTn id="54" dur="1" fill="hold">
                                          <p:stCondLst>
                                            <p:cond delay="0"/>
                                          </p:stCondLst>
                                        </p:cTn>
                                        <p:tgtEl>
                                          <p:spTgt spid="5"/>
                                        </p:tgtEl>
                                        <p:attrNameLst>
                                          <p:attrName>style.visibility</p:attrName>
                                        </p:attrNameLst>
                                      </p:cBhvr>
                                      <p:to>
                                        <p:strVal val="visible"/>
                                      </p:to>
                                    </p:set>
                                    <p:animEffect transition="in" filter="fade">
                                      <p:cBhvr>
                                        <p:cTn id="55" dur="500"/>
                                        <p:tgtEl>
                                          <p:spTgt spid="5"/>
                                        </p:tgtEl>
                                      </p:cBhvr>
                                    </p:animEffect>
                                  </p:childTnLst>
                                </p:cTn>
                              </p:par>
                            </p:childTnLst>
                          </p:cTn>
                        </p:par>
                        <p:par>
                          <p:cTn id="56" fill="hold">
                            <p:stCondLst>
                              <p:cond delay="1000"/>
                            </p:stCondLst>
                            <p:childTnLst>
                              <p:par>
                                <p:cTn id="57" presetID="10" presetClass="entr" presetSubtype="0" fill="hold" grpId="0" nodeType="afterEffect">
                                  <p:stCondLst>
                                    <p:cond delay="0"/>
                                  </p:stCondLst>
                                  <p:childTnLst>
                                    <p:set>
                                      <p:cBhvr>
                                        <p:cTn id="58" dur="1" fill="hold">
                                          <p:stCondLst>
                                            <p:cond delay="0"/>
                                          </p:stCondLst>
                                        </p:cTn>
                                        <p:tgtEl>
                                          <p:spTgt spid="22"/>
                                        </p:tgtEl>
                                        <p:attrNameLst>
                                          <p:attrName>style.visibility</p:attrName>
                                        </p:attrNameLst>
                                      </p:cBhvr>
                                      <p:to>
                                        <p:strVal val="visible"/>
                                      </p:to>
                                    </p:set>
                                    <p:animEffect transition="in" filter="fade">
                                      <p:cBhvr>
                                        <p:cTn id="59" dur="500"/>
                                        <p:tgtEl>
                                          <p:spTgt spid="22"/>
                                        </p:tgtEl>
                                      </p:cBhvr>
                                    </p:animEffect>
                                  </p:childTnLst>
                                </p:cTn>
                              </p:par>
                            </p:childTnLst>
                          </p:cTn>
                        </p:par>
                      </p:childTnLst>
                    </p:cTn>
                  </p:par>
                  <p:par>
                    <p:cTn id="60" fill="hold">
                      <p:stCondLst>
                        <p:cond delay="indefinite"/>
                      </p:stCondLst>
                      <p:childTnLst>
                        <p:par>
                          <p:cTn id="61" fill="hold">
                            <p:stCondLst>
                              <p:cond delay="0"/>
                            </p:stCondLst>
                            <p:childTnLst>
                              <p:par>
                                <p:cTn id="62" presetID="10" presetClass="exit" presetSubtype="0" fill="hold" grpId="1" nodeType="clickEffect">
                                  <p:stCondLst>
                                    <p:cond delay="0"/>
                                  </p:stCondLst>
                                  <p:childTnLst>
                                    <p:animEffect transition="out" filter="fade">
                                      <p:cBhvr>
                                        <p:cTn id="63" dur="500"/>
                                        <p:tgtEl>
                                          <p:spTgt spid="21"/>
                                        </p:tgtEl>
                                      </p:cBhvr>
                                    </p:animEffect>
                                    <p:set>
                                      <p:cBhvr>
                                        <p:cTn id="64" dur="1" fill="hold">
                                          <p:stCondLst>
                                            <p:cond delay="499"/>
                                          </p:stCondLst>
                                        </p:cTn>
                                        <p:tgtEl>
                                          <p:spTgt spid="21"/>
                                        </p:tgtEl>
                                        <p:attrNameLst>
                                          <p:attrName>style.visibility</p:attrName>
                                        </p:attrNameLst>
                                      </p:cBhvr>
                                      <p:to>
                                        <p:strVal val="hidden"/>
                                      </p:to>
                                    </p:set>
                                  </p:childTnLst>
                                </p:cTn>
                              </p:par>
                              <p:par>
                                <p:cTn id="65" presetID="10" presetClass="exit" presetSubtype="0" fill="hold" grpId="1" nodeType="withEffect">
                                  <p:stCondLst>
                                    <p:cond delay="0"/>
                                  </p:stCondLst>
                                  <p:childTnLst>
                                    <p:animEffect transition="out" filter="fade">
                                      <p:cBhvr>
                                        <p:cTn id="66" dur="500"/>
                                        <p:tgtEl>
                                          <p:spTgt spid="22"/>
                                        </p:tgtEl>
                                      </p:cBhvr>
                                    </p:animEffect>
                                    <p:set>
                                      <p:cBhvr>
                                        <p:cTn id="67" dur="1" fill="hold">
                                          <p:stCondLst>
                                            <p:cond delay="499"/>
                                          </p:stCondLst>
                                        </p:cTn>
                                        <p:tgtEl>
                                          <p:spTgt spid="22"/>
                                        </p:tgtEl>
                                        <p:attrNameLst>
                                          <p:attrName>style.visibility</p:attrName>
                                        </p:attrNameLst>
                                      </p:cBhvr>
                                      <p:to>
                                        <p:strVal val="hidden"/>
                                      </p:to>
                                    </p:set>
                                  </p:childTnLst>
                                </p:cTn>
                              </p:par>
                            </p:childTnLst>
                          </p:cTn>
                        </p:par>
                        <p:par>
                          <p:cTn id="68" fill="hold">
                            <p:stCondLst>
                              <p:cond delay="500"/>
                            </p:stCondLst>
                            <p:childTnLst>
                              <p:par>
                                <p:cTn id="69" presetID="10" presetClass="entr" presetSubtype="0" fill="hold" grpId="0" nodeType="afterEffect">
                                  <p:stCondLst>
                                    <p:cond delay="0"/>
                                  </p:stCondLst>
                                  <p:childTnLst>
                                    <p:set>
                                      <p:cBhvr>
                                        <p:cTn id="70" dur="1" fill="hold">
                                          <p:stCondLst>
                                            <p:cond delay="0"/>
                                          </p:stCondLst>
                                        </p:cTn>
                                        <p:tgtEl>
                                          <p:spTgt spid="23"/>
                                        </p:tgtEl>
                                        <p:attrNameLst>
                                          <p:attrName>style.visibility</p:attrName>
                                        </p:attrNameLst>
                                      </p:cBhvr>
                                      <p:to>
                                        <p:strVal val="visible"/>
                                      </p:to>
                                    </p:set>
                                    <p:animEffect transition="in" filter="fade">
                                      <p:cBhvr>
                                        <p:cTn id="71" dur="500"/>
                                        <p:tgtEl>
                                          <p:spTgt spid="23"/>
                                        </p:tgtEl>
                                      </p:cBhvr>
                                    </p:animEffect>
                                  </p:childTnLst>
                                </p:cTn>
                              </p:par>
                              <p:par>
                                <p:cTn id="72" presetID="10" presetClass="entr" presetSubtype="0" fill="hold" nodeType="withEffect">
                                  <p:stCondLst>
                                    <p:cond delay="0"/>
                                  </p:stCondLst>
                                  <p:childTnLst>
                                    <p:set>
                                      <p:cBhvr>
                                        <p:cTn id="73" dur="1" fill="hold">
                                          <p:stCondLst>
                                            <p:cond delay="0"/>
                                          </p:stCondLst>
                                        </p:cTn>
                                        <p:tgtEl>
                                          <p:spTgt spid="6"/>
                                        </p:tgtEl>
                                        <p:attrNameLst>
                                          <p:attrName>style.visibility</p:attrName>
                                        </p:attrNameLst>
                                      </p:cBhvr>
                                      <p:to>
                                        <p:strVal val="visible"/>
                                      </p:to>
                                    </p:set>
                                    <p:animEffect transition="in" filter="fade">
                                      <p:cBhvr>
                                        <p:cTn id="74" dur="500"/>
                                        <p:tgtEl>
                                          <p:spTgt spid="6"/>
                                        </p:tgtEl>
                                      </p:cBhvr>
                                    </p:animEffect>
                                  </p:childTnLst>
                                </p:cTn>
                              </p:par>
                            </p:childTnLst>
                          </p:cTn>
                        </p:par>
                        <p:par>
                          <p:cTn id="75" fill="hold">
                            <p:stCondLst>
                              <p:cond delay="1000"/>
                            </p:stCondLst>
                            <p:childTnLst>
                              <p:par>
                                <p:cTn id="76" presetID="10" presetClass="entr" presetSubtype="0" fill="hold" grpId="0" nodeType="afterEffect">
                                  <p:stCondLst>
                                    <p:cond delay="0"/>
                                  </p:stCondLst>
                                  <p:childTnLst>
                                    <p:set>
                                      <p:cBhvr>
                                        <p:cTn id="77" dur="1" fill="hold">
                                          <p:stCondLst>
                                            <p:cond delay="0"/>
                                          </p:stCondLst>
                                        </p:cTn>
                                        <p:tgtEl>
                                          <p:spTgt spid="24"/>
                                        </p:tgtEl>
                                        <p:attrNameLst>
                                          <p:attrName>style.visibility</p:attrName>
                                        </p:attrNameLst>
                                      </p:cBhvr>
                                      <p:to>
                                        <p:strVal val="visible"/>
                                      </p:to>
                                    </p:set>
                                    <p:animEffect transition="in" filter="fade">
                                      <p:cBhvr>
                                        <p:cTn id="78" dur="500"/>
                                        <p:tgtEl>
                                          <p:spTgt spid="24"/>
                                        </p:tgtEl>
                                      </p:cBhvr>
                                    </p:animEffect>
                                  </p:childTnLst>
                                </p:cTn>
                              </p:par>
                            </p:childTnLst>
                          </p:cTn>
                        </p:par>
                      </p:childTnLst>
                    </p:cTn>
                  </p:par>
                  <p:par>
                    <p:cTn id="79" fill="hold">
                      <p:stCondLst>
                        <p:cond delay="indefinite"/>
                      </p:stCondLst>
                      <p:childTnLst>
                        <p:par>
                          <p:cTn id="80" fill="hold">
                            <p:stCondLst>
                              <p:cond delay="0"/>
                            </p:stCondLst>
                            <p:childTnLst>
                              <p:par>
                                <p:cTn id="81" presetID="10" presetClass="exit" presetSubtype="0" fill="hold" grpId="1" nodeType="clickEffect">
                                  <p:stCondLst>
                                    <p:cond delay="0"/>
                                  </p:stCondLst>
                                  <p:childTnLst>
                                    <p:animEffect transition="out" filter="fade">
                                      <p:cBhvr>
                                        <p:cTn id="82" dur="500"/>
                                        <p:tgtEl>
                                          <p:spTgt spid="23"/>
                                        </p:tgtEl>
                                      </p:cBhvr>
                                    </p:animEffect>
                                    <p:set>
                                      <p:cBhvr>
                                        <p:cTn id="83" dur="1" fill="hold">
                                          <p:stCondLst>
                                            <p:cond delay="499"/>
                                          </p:stCondLst>
                                        </p:cTn>
                                        <p:tgtEl>
                                          <p:spTgt spid="23"/>
                                        </p:tgtEl>
                                        <p:attrNameLst>
                                          <p:attrName>style.visibility</p:attrName>
                                        </p:attrNameLst>
                                      </p:cBhvr>
                                      <p:to>
                                        <p:strVal val="hidden"/>
                                      </p:to>
                                    </p:set>
                                  </p:childTnLst>
                                </p:cTn>
                              </p:par>
                              <p:par>
                                <p:cTn id="84" presetID="10" presetClass="exit" presetSubtype="0" fill="hold" grpId="1" nodeType="withEffect">
                                  <p:stCondLst>
                                    <p:cond delay="0"/>
                                  </p:stCondLst>
                                  <p:childTnLst>
                                    <p:animEffect transition="out" filter="fade">
                                      <p:cBhvr>
                                        <p:cTn id="85" dur="500"/>
                                        <p:tgtEl>
                                          <p:spTgt spid="24"/>
                                        </p:tgtEl>
                                      </p:cBhvr>
                                    </p:animEffect>
                                    <p:set>
                                      <p:cBhvr>
                                        <p:cTn id="86" dur="1" fill="hold">
                                          <p:stCondLst>
                                            <p:cond delay="499"/>
                                          </p:stCondLst>
                                        </p:cTn>
                                        <p:tgtEl>
                                          <p:spTgt spid="24"/>
                                        </p:tgtEl>
                                        <p:attrNameLst>
                                          <p:attrName>style.visibility</p:attrName>
                                        </p:attrNameLst>
                                      </p:cBhvr>
                                      <p:to>
                                        <p:strVal val="hidden"/>
                                      </p:to>
                                    </p:set>
                                  </p:childTnLst>
                                </p:cTn>
                              </p:par>
                            </p:childTnLst>
                          </p:cTn>
                        </p:par>
                        <p:par>
                          <p:cTn id="87" fill="hold">
                            <p:stCondLst>
                              <p:cond delay="500"/>
                            </p:stCondLst>
                            <p:childTnLst>
                              <p:par>
                                <p:cTn id="88" presetID="10" presetClass="entr" presetSubtype="0" fill="hold" grpId="0" nodeType="afterEffect">
                                  <p:stCondLst>
                                    <p:cond delay="0"/>
                                  </p:stCondLst>
                                  <p:childTnLst>
                                    <p:set>
                                      <p:cBhvr>
                                        <p:cTn id="89" dur="1" fill="hold">
                                          <p:stCondLst>
                                            <p:cond delay="0"/>
                                          </p:stCondLst>
                                        </p:cTn>
                                        <p:tgtEl>
                                          <p:spTgt spid="25"/>
                                        </p:tgtEl>
                                        <p:attrNameLst>
                                          <p:attrName>style.visibility</p:attrName>
                                        </p:attrNameLst>
                                      </p:cBhvr>
                                      <p:to>
                                        <p:strVal val="visible"/>
                                      </p:to>
                                    </p:set>
                                    <p:animEffect transition="in" filter="fade">
                                      <p:cBhvr>
                                        <p:cTn id="90" dur="500"/>
                                        <p:tgtEl>
                                          <p:spTgt spid="25"/>
                                        </p:tgtEl>
                                      </p:cBhvr>
                                    </p:animEffect>
                                  </p:childTnLst>
                                </p:cTn>
                              </p:par>
                              <p:par>
                                <p:cTn id="91" presetID="10" presetClass="entr" presetSubtype="0" fill="hold" nodeType="withEffect">
                                  <p:stCondLst>
                                    <p:cond delay="0"/>
                                  </p:stCondLst>
                                  <p:childTnLst>
                                    <p:set>
                                      <p:cBhvr>
                                        <p:cTn id="92" dur="1" fill="hold">
                                          <p:stCondLst>
                                            <p:cond delay="0"/>
                                          </p:stCondLst>
                                        </p:cTn>
                                        <p:tgtEl>
                                          <p:spTgt spid="7"/>
                                        </p:tgtEl>
                                        <p:attrNameLst>
                                          <p:attrName>style.visibility</p:attrName>
                                        </p:attrNameLst>
                                      </p:cBhvr>
                                      <p:to>
                                        <p:strVal val="visible"/>
                                      </p:to>
                                    </p:set>
                                    <p:animEffect transition="in" filter="fade">
                                      <p:cBhvr>
                                        <p:cTn id="93" dur="500"/>
                                        <p:tgtEl>
                                          <p:spTgt spid="7"/>
                                        </p:tgtEl>
                                      </p:cBhvr>
                                    </p:animEffect>
                                  </p:childTnLst>
                                </p:cTn>
                              </p:par>
                            </p:childTnLst>
                          </p:cTn>
                        </p:par>
                        <p:par>
                          <p:cTn id="94" fill="hold">
                            <p:stCondLst>
                              <p:cond delay="1000"/>
                            </p:stCondLst>
                            <p:childTnLst>
                              <p:par>
                                <p:cTn id="95" presetID="10" presetClass="entr" presetSubtype="0" fill="hold" grpId="0" nodeType="afterEffect">
                                  <p:stCondLst>
                                    <p:cond delay="0"/>
                                  </p:stCondLst>
                                  <p:childTnLst>
                                    <p:set>
                                      <p:cBhvr>
                                        <p:cTn id="96" dur="1" fill="hold">
                                          <p:stCondLst>
                                            <p:cond delay="0"/>
                                          </p:stCondLst>
                                        </p:cTn>
                                        <p:tgtEl>
                                          <p:spTgt spid="26"/>
                                        </p:tgtEl>
                                        <p:attrNameLst>
                                          <p:attrName>style.visibility</p:attrName>
                                        </p:attrNameLst>
                                      </p:cBhvr>
                                      <p:to>
                                        <p:strVal val="visible"/>
                                      </p:to>
                                    </p:set>
                                    <p:animEffect transition="in" filter="fade">
                                      <p:cBhvr>
                                        <p:cTn id="97" dur="500"/>
                                        <p:tgtEl>
                                          <p:spTgt spid="26"/>
                                        </p:tgtEl>
                                      </p:cBhvr>
                                    </p:animEffect>
                                  </p:childTnLst>
                                </p:cTn>
                              </p:par>
                            </p:childTnLst>
                          </p:cTn>
                        </p:par>
                      </p:childTnLst>
                    </p:cTn>
                  </p:par>
                  <p:par>
                    <p:cTn id="98" fill="hold">
                      <p:stCondLst>
                        <p:cond delay="indefinite"/>
                      </p:stCondLst>
                      <p:childTnLst>
                        <p:par>
                          <p:cTn id="99" fill="hold">
                            <p:stCondLst>
                              <p:cond delay="0"/>
                            </p:stCondLst>
                            <p:childTnLst>
                              <p:par>
                                <p:cTn id="100" presetID="10" presetClass="exit" presetSubtype="0" fill="hold" grpId="1" nodeType="clickEffect">
                                  <p:stCondLst>
                                    <p:cond delay="0"/>
                                  </p:stCondLst>
                                  <p:childTnLst>
                                    <p:animEffect transition="out" filter="fade">
                                      <p:cBhvr>
                                        <p:cTn id="101" dur="500"/>
                                        <p:tgtEl>
                                          <p:spTgt spid="25"/>
                                        </p:tgtEl>
                                      </p:cBhvr>
                                    </p:animEffect>
                                    <p:set>
                                      <p:cBhvr>
                                        <p:cTn id="102" dur="1" fill="hold">
                                          <p:stCondLst>
                                            <p:cond delay="499"/>
                                          </p:stCondLst>
                                        </p:cTn>
                                        <p:tgtEl>
                                          <p:spTgt spid="25"/>
                                        </p:tgtEl>
                                        <p:attrNameLst>
                                          <p:attrName>style.visibility</p:attrName>
                                        </p:attrNameLst>
                                      </p:cBhvr>
                                      <p:to>
                                        <p:strVal val="hidden"/>
                                      </p:to>
                                    </p:set>
                                  </p:childTnLst>
                                </p:cTn>
                              </p:par>
                              <p:par>
                                <p:cTn id="103" presetID="10" presetClass="exit" presetSubtype="0" fill="hold" grpId="1" nodeType="withEffect">
                                  <p:stCondLst>
                                    <p:cond delay="0"/>
                                  </p:stCondLst>
                                  <p:childTnLst>
                                    <p:animEffect transition="out" filter="fade">
                                      <p:cBhvr>
                                        <p:cTn id="104" dur="500"/>
                                        <p:tgtEl>
                                          <p:spTgt spid="26"/>
                                        </p:tgtEl>
                                      </p:cBhvr>
                                    </p:animEffect>
                                    <p:set>
                                      <p:cBhvr>
                                        <p:cTn id="105" dur="1" fill="hold">
                                          <p:stCondLst>
                                            <p:cond delay="499"/>
                                          </p:stCondLst>
                                        </p:cTn>
                                        <p:tgtEl>
                                          <p:spTgt spid="26"/>
                                        </p:tgtEl>
                                        <p:attrNameLst>
                                          <p:attrName>style.visibility</p:attrName>
                                        </p:attrNameLst>
                                      </p:cBhvr>
                                      <p:to>
                                        <p:strVal val="hidden"/>
                                      </p:to>
                                    </p:set>
                                  </p:childTnLst>
                                </p:cTn>
                              </p:par>
                            </p:childTnLst>
                          </p:cTn>
                        </p:par>
                        <p:par>
                          <p:cTn id="106" fill="hold">
                            <p:stCondLst>
                              <p:cond delay="500"/>
                            </p:stCondLst>
                            <p:childTnLst>
                              <p:par>
                                <p:cTn id="107" presetID="10" presetClass="entr" presetSubtype="0" fill="hold" grpId="0" nodeType="afterEffect">
                                  <p:stCondLst>
                                    <p:cond delay="0"/>
                                  </p:stCondLst>
                                  <p:childTnLst>
                                    <p:set>
                                      <p:cBhvr>
                                        <p:cTn id="108" dur="1" fill="hold">
                                          <p:stCondLst>
                                            <p:cond delay="0"/>
                                          </p:stCondLst>
                                        </p:cTn>
                                        <p:tgtEl>
                                          <p:spTgt spid="27"/>
                                        </p:tgtEl>
                                        <p:attrNameLst>
                                          <p:attrName>style.visibility</p:attrName>
                                        </p:attrNameLst>
                                      </p:cBhvr>
                                      <p:to>
                                        <p:strVal val="visible"/>
                                      </p:to>
                                    </p:set>
                                    <p:animEffect transition="in" filter="fade">
                                      <p:cBhvr>
                                        <p:cTn id="109" dur="500"/>
                                        <p:tgtEl>
                                          <p:spTgt spid="27"/>
                                        </p:tgtEl>
                                      </p:cBhvr>
                                    </p:animEffect>
                                  </p:childTnLst>
                                </p:cTn>
                              </p:par>
                              <p:par>
                                <p:cTn id="110" presetID="10" presetClass="entr" presetSubtype="0" fill="hold" nodeType="withEffect">
                                  <p:stCondLst>
                                    <p:cond delay="0"/>
                                  </p:stCondLst>
                                  <p:childTnLst>
                                    <p:set>
                                      <p:cBhvr>
                                        <p:cTn id="111" dur="1" fill="hold">
                                          <p:stCondLst>
                                            <p:cond delay="0"/>
                                          </p:stCondLst>
                                        </p:cTn>
                                        <p:tgtEl>
                                          <p:spTgt spid="12"/>
                                        </p:tgtEl>
                                        <p:attrNameLst>
                                          <p:attrName>style.visibility</p:attrName>
                                        </p:attrNameLst>
                                      </p:cBhvr>
                                      <p:to>
                                        <p:strVal val="visible"/>
                                      </p:to>
                                    </p:set>
                                    <p:animEffect transition="in" filter="fade">
                                      <p:cBhvr>
                                        <p:cTn id="112" dur="500"/>
                                        <p:tgtEl>
                                          <p:spTgt spid="12"/>
                                        </p:tgtEl>
                                      </p:cBhvr>
                                    </p:animEffect>
                                  </p:childTnLst>
                                </p:cTn>
                              </p:par>
                            </p:childTnLst>
                          </p:cTn>
                        </p:par>
                        <p:par>
                          <p:cTn id="113" fill="hold">
                            <p:stCondLst>
                              <p:cond delay="1000"/>
                            </p:stCondLst>
                            <p:childTnLst>
                              <p:par>
                                <p:cTn id="114" presetID="10" presetClass="entr" presetSubtype="0" fill="hold" grpId="0" nodeType="afterEffect">
                                  <p:stCondLst>
                                    <p:cond delay="0"/>
                                  </p:stCondLst>
                                  <p:childTnLst>
                                    <p:set>
                                      <p:cBhvr>
                                        <p:cTn id="115" dur="1" fill="hold">
                                          <p:stCondLst>
                                            <p:cond delay="0"/>
                                          </p:stCondLst>
                                        </p:cTn>
                                        <p:tgtEl>
                                          <p:spTgt spid="28"/>
                                        </p:tgtEl>
                                        <p:attrNameLst>
                                          <p:attrName>style.visibility</p:attrName>
                                        </p:attrNameLst>
                                      </p:cBhvr>
                                      <p:to>
                                        <p:strVal val="visible"/>
                                      </p:to>
                                    </p:set>
                                    <p:animEffect transition="in" filter="fade">
                                      <p:cBhvr>
                                        <p:cTn id="116" dur="500"/>
                                        <p:tgtEl>
                                          <p:spTgt spid="28"/>
                                        </p:tgtEl>
                                      </p:cBhvr>
                                    </p:animEffect>
                                  </p:childTnLst>
                                </p:cTn>
                              </p:par>
                            </p:childTnLst>
                          </p:cTn>
                        </p:par>
                      </p:childTnLst>
                    </p:cTn>
                  </p:par>
                  <p:par>
                    <p:cTn id="117" fill="hold">
                      <p:stCondLst>
                        <p:cond delay="indefinite"/>
                      </p:stCondLst>
                      <p:childTnLst>
                        <p:par>
                          <p:cTn id="118" fill="hold">
                            <p:stCondLst>
                              <p:cond delay="0"/>
                            </p:stCondLst>
                            <p:childTnLst>
                              <p:par>
                                <p:cTn id="119" presetID="10" presetClass="exit" presetSubtype="0" fill="hold" grpId="1" nodeType="clickEffect">
                                  <p:stCondLst>
                                    <p:cond delay="0"/>
                                  </p:stCondLst>
                                  <p:childTnLst>
                                    <p:animEffect transition="out" filter="fade">
                                      <p:cBhvr>
                                        <p:cTn id="120" dur="500"/>
                                        <p:tgtEl>
                                          <p:spTgt spid="27"/>
                                        </p:tgtEl>
                                      </p:cBhvr>
                                    </p:animEffect>
                                    <p:set>
                                      <p:cBhvr>
                                        <p:cTn id="121" dur="1" fill="hold">
                                          <p:stCondLst>
                                            <p:cond delay="499"/>
                                          </p:stCondLst>
                                        </p:cTn>
                                        <p:tgtEl>
                                          <p:spTgt spid="27"/>
                                        </p:tgtEl>
                                        <p:attrNameLst>
                                          <p:attrName>style.visibility</p:attrName>
                                        </p:attrNameLst>
                                      </p:cBhvr>
                                      <p:to>
                                        <p:strVal val="hidden"/>
                                      </p:to>
                                    </p:set>
                                  </p:childTnLst>
                                </p:cTn>
                              </p:par>
                              <p:par>
                                <p:cTn id="122" presetID="10" presetClass="exit" presetSubtype="0" fill="hold" grpId="1" nodeType="withEffect">
                                  <p:stCondLst>
                                    <p:cond delay="0"/>
                                  </p:stCondLst>
                                  <p:childTnLst>
                                    <p:animEffect transition="out" filter="fade">
                                      <p:cBhvr>
                                        <p:cTn id="123" dur="500"/>
                                        <p:tgtEl>
                                          <p:spTgt spid="28"/>
                                        </p:tgtEl>
                                      </p:cBhvr>
                                    </p:animEffect>
                                    <p:set>
                                      <p:cBhvr>
                                        <p:cTn id="124" dur="1" fill="hold">
                                          <p:stCondLst>
                                            <p:cond delay="499"/>
                                          </p:stCondLst>
                                        </p:cTn>
                                        <p:tgtEl>
                                          <p:spTgt spid="28"/>
                                        </p:tgtEl>
                                        <p:attrNameLst>
                                          <p:attrName>style.visibility</p:attrName>
                                        </p:attrNameLst>
                                      </p:cBhvr>
                                      <p:to>
                                        <p:strVal val="hidden"/>
                                      </p:to>
                                    </p:set>
                                  </p:childTnLst>
                                </p:cTn>
                              </p:par>
                            </p:childTnLst>
                          </p:cTn>
                        </p:par>
                        <p:par>
                          <p:cTn id="125" fill="hold">
                            <p:stCondLst>
                              <p:cond delay="500"/>
                            </p:stCondLst>
                            <p:childTnLst>
                              <p:par>
                                <p:cTn id="126" presetID="10" presetClass="entr" presetSubtype="0" fill="hold" grpId="0" nodeType="afterEffect">
                                  <p:stCondLst>
                                    <p:cond delay="0"/>
                                  </p:stCondLst>
                                  <p:childTnLst>
                                    <p:set>
                                      <p:cBhvr>
                                        <p:cTn id="127" dur="1" fill="hold">
                                          <p:stCondLst>
                                            <p:cond delay="0"/>
                                          </p:stCondLst>
                                        </p:cTn>
                                        <p:tgtEl>
                                          <p:spTgt spid="29"/>
                                        </p:tgtEl>
                                        <p:attrNameLst>
                                          <p:attrName>style.visibility</p:attrName>
                                        </p:attrNameLst>
                                      </p:cBhvr>
                                      <p:to>
                                        <p:strVal val="visible"/>
                                      </p:to>
                                    </p:set>
                                    <p:animEffect transition="in" filter="fade">
                                      <p:cBhvr>
                                        <p:cTn id="128" dur="500"/>
                                        <p:tgtEl>
                                          <p:spTgt spid="29"/>
                                        </p:tgtEl>
                                      </p:cBhvr>
                                    </p:animEffect>
                                  </p:childTnLst>
                                </p:cTn>
                              </p:par>
                              <p:par>
                                <p:cTn id="129" presetID="10" presetClass="entr" presetSubtype="0" fill="hold" nodeType="withEffect">
                                  <p:stCondLst>
                                    <p:cond delay="0"/>
                                  </p:stCondLst>
                                  <p:childTnLst>
                                    <p:set>
                                      <p:cBhvr>
                                        <p:cTn id="130" dur="1" fill="hold">
                                          <p:stCondLst>
                                            <p:cond delay="0"/>
                                          </p:stCondLst>
                                        </p:cTn>
                                        <p:tgtEl>
                                          <p:spTgt spid="9"/>
                                        </p:tgtEl>
                                        <p:attrNameLst>
                                          <p:attrName>style.visibility</p:attrName>
                                        </p:attrNameLst>
                                      </p:cBhvr>
                                      <p:to>
                                        <p:strVal val="visible"/>
                                      </p:to>
                                    </p:set>
                                    <p:animEffect transition="in" filter="fade">
                                      <p:cBhvr>
                                        <p:cTn id="131" dur="500"/>
                                        <p:tgtEl>
                                          <p:spTgt spid="9"/>
                                        </p:tgtEl>
                                      </p:cBhvr>
                                    </p:animEffect>
                                  </p:childTnLst>
                                </p:cTn>
                              </p:par>
                            </p:childTnLst>
                          </p:cTn>
                        </p:par>
                        <p:par>
                          <p:cTn id="132" fill="hold">
                            <p:stCondLst>
                              <p:cond delay="1000"/>
                            </p:stCondLst>
                            <p:childTnLst>
                              <p:par>
                                <p:cTn id="133" presetID="10" presetClass="entr" presetSubtype="0" fill="hold" grpId="0" nodeType="afterEffect">
                                  <p:stCondLst>
                                    <p:cond delay="0"/>
                                  </p:stCondLst>
                                  <p:childTnLst>
                                    <p:set>
                                      <p:cBhvr>
                                        <p:cTn id="134" dur="1" fill="hold">
                                          <p:stCondLst>
                                            <p:cond delay="0"/>
                                          </p:stCondLst>
                                        </p:cTn>
                                        <p:tgtEl>
                                          <p:spTgt spid="30"/>
                                        </p:tgtEl>
                                        <p:attrNameLst>
                                          <p:attrName>style.visibility</p:attrName>
                                        </p:attrNameLst>
                                      </p:cBhvr>
                                      <p:to>
                                        <p:strVal val="visible"/>
                                      </p:to>
                                    </p:set>
                                    <p:animEffect transition="in" filter="fade">
                                      <p:cBhvr>
                                        <p:cTn id="135" dur="500"/>
                                        <p:tgtEl>
                                          <p:spTgt spid="30"/>
                                        </p:tgtEl>
                                      </p:cBhvr>
                                    </p:animEffect>
                                  </p:childTnLst>
                                </p:cTn>
                              </p:par>
                            </p:childTnLst>
                          </p:cTn>
                        </p:par>
                      </p:childTnLst>
                    </p:cTn>
                  </p:par>
                  <p:par>
                    <p:cTn id="136" fill="hold">
                      <p:stCondLst>
                        <p:cond delay="indefinite"/>
                      </p:stCondLst>
                      <p:childTnLst>
                        <p:par>
                          <p:cTn id="137" fill="hold">
                            <p:stCondLst>
                              <p:cond delay="0"/>
                            </p:stCondLst>
                            <p:childTnLst>
                              <p:par>
                                <p:cTn id="138" presetID="10" presetClass="exit" presetSubtype="0" fill="hold" grpId="1" nodeType="clickEffect">
                                  <p:stCondLst>
                                    <p:cond delay="0"/>
                                  </p:stCondLst>
                                  <p:childTnLst>
                                    <p:animEffect transition="out" filter="fade">
                                      <p:cBhvr>
                                        <p:cTn id="139" dur="500"/>
                                        <p:tgtEl>
                                          <p:spTgt spid="29"/>
                                        </p:tgtEl>
                                      </p:cBhvr>
                                    </p:animEffect>
                                    <p:set>
                                      <p:cBhvr>
                                        <p:cTn id="140" dur="1" fill="hold">
                                          <p:stCondLst>
                                            <p:cond delay="499"/>
                                          </p:stCondLst>
                                        </p:cTn>
                                        <p:tgtEl>
                                          <p:spTgt spid="29"/>
                                        </p:tgtEl>
                                        <p:attrNameLst>
                                          <p:attrName>style.visibility</p:attrName>
                                        </p:attrNameLst>
                                      </p:cBhvr>
                                      <p:to>
                                        <p:strVal val="hidden"/>
                                      </p:to>
                                    </p:set>
                                  </p:childTnLst>
                                </p:cTn>
                              </p:par>
                              <p:par>
                                <p:cTn id="141" presetID="10" presetClass="exit" presetSubtype="0" fill="hold" grpId="1" nodeType="withEffect">
                                  <p:stCondLst>
                                    <p:cond delay="0"/>
                                  </p:stCondLst>
                                  <p:childTnLst>
                                    <p:animEffect transition="out" filter="fade">
                                      <p:cBhvr>
                                        <p:cTn id="142" dur="500"/>
                                        <p:tgtEl>
                                          <p:spTgt spid="30"/>
                                        </p:tgtEl>
                                      </p:cBhvr>
                                    </p:animEffect>
                                    <p:set>
                                      <p:cBhvr>
                                        <p:cTn id="143" dur="1" fill="hold">
                                          <p:stCondLst>
                                            <p:cond delay="499"/>
                                          </p:stCondLst>
                                        </p:cTn>
                                        <p:tgtEl>
                                          <p:spTgt spid="30"/>
                                        </p:tgtEl>
                                        <p:attrNameLst>
                                          <p:attrName>style.visibility</p:attrName>
                                        </p:attrNameLst>
                                      </p:cBhvr>
                                      <p:to>
                                        <p:strVal val="hidden"/>
                                      </p:to>
                                    </p:set>
                                  </p:childTnLst>
                                </p:cTn>
                              </p:par>
                            </p:childTnLst>
                          </p:cTn>
                        </p:par>
                        <p:par>
                          <p:cTn id="144" fill="hold">
                            <p:stCondLst>
                              <p:cond delay="500"/>
                            </p:stCondLst>
                            <p:childTnLst>
                              <p:par>
                                <p:cTn id="145" presetID="10" presetClass="entr" presetSubtype="0" fill="hold" grpId="0" nodeType="afterEffect">
                                  <p:stCondLst>
                                    <p:cond delay="0"/>
                                  </p:stCondLst>
                                  <p:childTnLst>
                                    <p:set>
                                      <p:cBhvr>
                                        <p:cTn id="146" dur="1" fill="hold">
                                          <p:stCondLst>
                                            <p:cond delay="0"/>
                                          </p:stCondLst>
                                        </p:cTn>
                                        <p:tgtEl>
                                          <p:spTgt spid="31"/>
                                        </p:tgtEl>
                                        <p:attrNameLst>
                                          <p:attrName>style.visibility</p:attrName>
                                        </p:attrNameLst>
                                      </p:cBhvr>
                                      <p:to>
                                        <p:strVal val="visible"/>
                                      </p:to>
                                    </p:set>
                                    <p:animEffect transition="in" filter="fade">
                                      <p:cBhvr>
                                        <p:cTn id="147" dur="500"/>
                                        <p:tgtEl>
                                          <p:spTgt spid="31"/>
                                        </p:tgtEl>
                                      </p:cBhvr>
                                    </p:animEffect>
                                  </p:childTnLst>
                                </p:cTn>
                              </p:par>
                              <p:par>
                                <p:cTn id="148" presetID="10" presetClass="entr" presetSubtype="0" fill="hold" nodeType="withEffect">
                                  <p:stCondLst>
                                    <p:cond delay="0"/>
                                  </p:stCondLst>
                                  <p:childTnLst>
                                    <p:set>
                                      <p:cBhvr>
                                        <p:cTn id="149" dur="1" fill="hold">
                                          <p:stCondLst>
                                            <p:cond delay="0"/>
                                          </p:stCondLst>
                                        </p:cTn>
                                        <p:tgtEl>
                                          <p:spTgt spid="13"/>
                                        </p:tgtEl>
                                        <p:attrNameLst>
                                          <p:attrName>style.visibility</p:attrName>
                                        </p:attrNameLst>
                                      </p:cBhvr>
                                      <p:to>
                                        <p:strVal val="visible"/>
                                      </p:to>
                                    </p:set>
                                    <p:animEffect transition="in" filter="fade">
                                      <p:cBhvr>
                                        <p:cTn id="150" dur="500"/>
                                        <p:tgtEl>
                                          <p:spTgt spid="13"/>
                                        </p:tgtEl>
                                      </p:cBhvr>
                                    </p:animEffect>
                                  </p:childTnLst>
                                </p:cTn>
                              </p:par>
                            </p:childTnLst>
                          </p:cTn>
                        </p:par>
                        <p:par>
                          <p:cTn id="151" fill="hold">
                            <p:stCondLst>
                              <p:cond delay="1000"/>
                            </p:stCondLst>
                            <p:childTnLst>
                              <p:par>
                                <p:cTn id="152" presetID="10" presetClass="entr" presetSubtype="0" fill="hold" grpId="0" nodeType="afterEffect">
                                  <p:stCondLst>
                                    <p:cond delay="0"/>
                                  </p:stCondLst>
                                  <p:childTnLst>
                                    <p:set>
                                      <p:cBhvr>
                                        <p:cTn id="153" dur="1" fill="hold">
                                          <p:stCondLst>
                                            <p:cond delay="0"/>
                                          </p:stCondLst>
                                        </p:cTn>
                                        <p:tgtEl>
                                          <p:spTgt spid="32"/>
                                        </p:tgtEl>
                                        <p:attrNameLst>
                                          <p:attrName>style.visibility</p:attrName>
                                        </p:attrNameLst>
                                      </p:cBhvr>
                                      <p:to>
                                        <p:strVal val="visible"/>
                                      </p:to>
                                    </p:set>
                                    <p:animEffect transition="in" filter="fade">
                                      <p:cBhvr>
                                        <p:cTn id="154" dur="500"/>
                                        <p:tgtEl>
                                          <p:spTgt spid="32"/>
                                        </p:tgtEl>
                                      </p:cBhvr>
                                    </p:animEffect>
                                  </p:childTnLst>
                                </p:cTn>
                              </p:par>
                            </p:childTnLst>
                          </p:cTn>
                        </p:par>
                      </p:childTnLst>
                    </p:cTn>
                  </p:par>
                  <p:par>
                    <p:cTn id="155" fill="hold">
                      <p:stCondLst>
                        <p:cond delay="indefinite"/>
                      </p:stCondLst>
                      <p:childTnLst>
                        <p:par>
                          <p:cTn id="156" fill="hold">
                            <p:stCondLst>
                              <p:cond delay="0"/>
                            </p:stCondLst>
                            <p:childTnLst>
                              <p:par>
                                <p:cTn id="157" presetID="10" presetClass="exit" presetSubtype="0" fill="hold" grpId="1" nodeType="clickEffect">
                                  <p:stCondLst>
                                    <p:cond delay="0"/>
                                  </p:stCondLst>
                                  <p:childTnLst>
                                    <p:animEffect transition="out" filter="fade">
                                      <p:cBhvr>
                                        <p:cTn id="158" dur="500"/>
                                        <p:tgtEl>
                                          <p:spTgt spid="31"/>
                                        </p:tgtEl>
                                      </p:cBhvr>
                                    </p:animEffect>
                                    <p:set>
                                      <p:cBhvr>
                                        <p:cTn id="159" dur="1" fill="hold">
                                          <p:stCondLst>
                                            <p:cond delay="499"/>
                                          </p:stCondLst>
                                        </p:cTn>
                                        <p:tgtEl>
                                          <p:spTgt spid="31"/>
                                        </p:tgtEl>
                                        <p:attrNameLst>
                                          <p:attrName>style.visibility</p:attrName>
                                        </p:attrNameLst>
                                      </p:cBhvr>
                                      <p:to>
                                        <p:strVal val="hidden"/>
                                      </p:to>
                                    </p:set>
                                  </p:childTnLst>
                                </p:cTn>
                              </p:par>
                              <p:par>
                                <p:cTn id="160" presetID="10" presetClass="exit" presetSubtype="0" fill="hold" grpId="1" nodeType="withEffect">
                                  <p:stCondLst>
                                    <p:cond delay="0"/>
                                  </p:stCondLst>
                                  <p:childTnLst>
                                    <p:animEffect transition="out" filter="fade">
                                      <p:cBhvr>
                                        <p:cTn id="161" dur="500"/>
                                        <p:tgtEl>
                                          <p:spTgt spid="32"/>
                                        </p:tgtEl>
                                      </p:cBhvr>
                                    </p:animEffect>
                                    <p:set>
                                      <p:cBhvr>
                                        <p:cTn id="162" dur="1" fill="hold">
                                          <p:stCondLst>
                                            <p:cond delay="499"/>
                                          </p:stCondLst>
                                        </p:cTn>
                                        <p:tgtEl>
                                          <p:spTgt spid="32"/>
                                        </p:tgtEl>
                                        <p:attrNameLst>
                                          <p:attrName>style.visibility</p:attrName>
                                        </p:attrNameLst>
                                      </p:cBhvr>
                                      <p:to>
                                        <p:strVal val="hidden"/>
                                      </p:to>
                                    </p:set>
                                  </p:childTnLst>
                                </p:cTn>
                              </p:par>
                            </p:childTnLst>
                          </p:cTn>
                        </p:par>
                        <p:par>
                          <p:cTn id="163" fill="hold">
                            <p:stCondLst>
                              <p:cond delay="500"/>
                            </p:stCondLst>
                            <p:childTnLst>
                              <p:par>
                                <p:cTn id="164" presetID="10" presetClass="entr" presetSubtype="0" fill="hold" grpId="0" nodeType="afterEffect">
                                  <p:stCondLst>
                                    <p:cond delay="0"/>
                                  </p:stCondLst>
                                  <p:childTnLst>
                                    <p:set>
                                      <p:cBhvr>
                                        <p:cTn id="165" dur="1" fill="hold">
                                          <p:stCondLst>
                                            <p:cond delay="0"/>
                                          </p:stCondLst>
                                        </p:cTn>
                                        <p:tgtEl>
                                          <p:spTgt spid="33"/>
                                        </p:tgtEl>
                                        <p:attrNameLst>
                                          <p:attrName>style.visibility</p:attrName>
                                        </p:attrNameLst>
                                      </p:cBhvr>
                                      <p:to>
                                        <p:strVal val="visible"/>
                                      </p:to>
                                    </p:set>
                                    <p:animEffect transition="in" filter="fade">
                                      <p:cBhvr>
                                        <p:cTn id="166" dur="500"/>
                                        <p:tgtEl>
                                          <p:spTgt spid="33"/>
                                        </p:tgtEl>
                                      </p:cBhvr>
                                    </p:animEffect>
                                  </p:childTnLst>
                                </p:cTn>
                              </p:par>
                              <p:par>
                                <p:cTn id="167" presetID="10" presetClass="entr" presetSubtype="0" fill="hold" nodeType="withEffect">
                                  <p:stCondLst>
                                    <p:cond delay="0"/>
                                  </p:stCondLst>
                                  <p:childTnLst>
                                    <p:set>
                                      <p:cBhvr>
                                        <p:cTn id="168" dur="1" fill="hold">
                                          <p:stCondLst>
                                            <p:cond delay="0"/>
                                          </p:stCondLst>
                                        </p:cTn>
                                        <p:tgtEl>
                                          <p:spTgt spid="10"/>
                                        </p:tgtEl>
                                        <p:attrNameLst>
                                          <p:attrName>style.visibility</p:attrName>
                                        </p:attrNameLst>
                                      </p:cBhvr>
                                      <p:to>
                                        <p:strVal val="visible"/>
                                      </p:to>
                                    </p:set>
                                    <p:animEffect transition="in" filter="fade">
                                      <p:cBhvr>
                                        <p:cTn id="169" dur="500"/>
                                        <p:tgtEl>
                                          <p:spTgt spid="10"/>
                                        </p:tgtEl>
                                      </p:cBhvr>
                                    </p:animEffect>
                                  </p:childTnLst>
                                </p:cTn>
                              </p:par>
                            </p:childTnLst>
                          </p:cTn>
                        </p:par>
                        <p:par>
                          <p:cTn id="170" fill="hold">
                            <p:stCondLst>
                              <p:cond delay="1000"/>
                            </p:stCondLst>
                            <p:childTnLst>
                              <p:par>
                                <p:cTn id="171" presetID="10" presetClass="entr" presetSubtype="0" fill="hold" grpId="0" nodeType="afterEffect">
                                  <p:stCondLst>
                                    <p:cond delay="0"/>
                                  </p:stCondLst>
                                  <p:childTnLst>
                                    <p:set>
                                      <p:cBhvr>
                                        <p:cTn id="172" dur="1" fill="hold">
                                          <p:stCondLst>
                                            <p:cond delay="0"/>
                                          </p:stCondLst>
                                        </p:cTn>
                                        <p:tgtEl>
                                          <p:spTgt spid="34"/>
                                        </p:tgtEl>
                                        <p:attrNameLst>
                                          <p:attrName>style.visibility</p:attrName>
                                        </p:attrNameLst>
                                      </p:cBhvr>
                                      <p:to>
                                        <p:strVal val="visible"/>
                                      </p:to>
                                    </p:set>
                                    <p:animEffect transition="in" filter="fade">
                                      <p:cBhvr>
                                        <p:cTn id="173" dur="500"/>
                                        <p:tgtEl>
                                          <p:spTgt spid="34"/>
                                        </p:tgtEl>
                                      </p:cBhvr>
                                    </p:animEffect>
                                  </p:childTnLst>
                                </p:cTn>
                              </p:par>
                            </p:childTnLst>
                          </p:cTn>
                        </p:par>
                      </p:childTnLst>
                    </p:cTn>
                  </p:par>
                  <p:par>
                    <p:cTn id="174" fill="hold">
                      <p:stCondLst>
                        <p:cond delay="indefinite"/>
                      </p:stCondLst>
                      <p:childTnLst>
                        <p:par>
                          <p:cTn id="175" fill="hold">
                            <p:stCondLst>
                              <p:cond delay="0"/>
                            </p:stCondLst>
                            <p:childTnLst>
                              <p:par>
                                <p:cTn id="176" presetID="10" presetClass="exit" presetSubtype="0" fill="hold" grpId="1" nodeType="clickEffect">
                                  <p:stCondLst>
                                    <p:cond delay="0"/>
                                  </p:stCondLst>
                                  <p:childTnLst>
                                    <p:animEffect transition="out" filter="fade">
                                      <p:cBhvr>
                                        <p:cTn id="177" dur="500"/>
                                        <p:tgtEl>
                                          <p:spTgt spid="33"/>
                                        </p:tgtEl>
                                      </p:cBhvr>
                                    </p:animEffect>
                                    <p:set>
                                      <p:cBhvr>
                                        <p:cTn id="178" dur="1" fill="hold">
                                          <p:stCondLst>
                                            <p:cond delay="499"/>
                                          </p:stCondLst>
                                        </p:cTn>
                                        <p:tgtEl>
                                          <p:spTgt spid="33"/>
                                        </p:tgtEl>
                                        <p:attrNameLst>
                                          <p:attrName>style.visibility</p:attrName>
                                        </p:attrNameLst>
                                      </p:cBhvr>
                                      <p:to>
                                        <p:strVal val="hidden"/>
                                      </p:to>
                                    </p:set>
                                  </p:childTnLst>
                                </p:cTn>
                              </p:par>
                              <p:par>
                                <p:cTn id="179" presetID="10" presetClass="exit" presetSubtype="0" fill="hold" grpId="1" nodeType="withEffect">
                                  <p:stCondLst>
                                    <p:cond delay="0"/>
                                  </p:stCondLst>
                                  <p:childTnLst>
                                    <p:animEffect transition="out" filter="fade">
                                      <p:cBhvr>
                                        <p:cTn id="180" dur="500"/>
                                        <p:tgtEl>
                                          <p:spTgt spid="34"/>
                                        </p:tgtEl>
                                      </p:cBhvr>
                                    </p:animEffect>
                                    <p:set>
                                      <p:cBhvr>
                                        <p:cTn id="181" dur="1" fill="hold">
                                          <p:stCondLst>
                                            <p:cond delay="499"/>
                                          </p:stCondLst>
                                        </p:cTn>
                                        <p:tgtEl>
                                          <p:spTgt spid="34"/>
                                        </p:tgtEl>
                                        <p:attrNameLst>
                                          <p:attrName>style.visibility</p:attrName>
                                        </p:attrNameLst>
                                      </p:cBhvr>
                                      <p:to>
                                        <p:strVal val="hidden"/>
                                      </p:to>
                                    </p:set>
                                  </p:childTnLst>
                                </p:cTn>
                              </p:par>
                            </p:childTnLst>
                          </p:cTn>
                        </p:par>
                        <p:par>
                          <p:cTn id="182" fill="hold">
                            <p:stCondLst>
                              <p:cond delay="500"/>
                            </p:stCondLst>
                            <p:childTnLst>
                              <p:par>
                                <p:cTn id="183" presetID="10" presetClass="entr" presetSubtype="0" fill="hold" grpId="0" nodeType="afterEffect">
                                  <p:stCondLst>
                                    <p:cond delay="0"/>
                                  </p:stCondLst>
                                  <p:childTnLst>
                                    <p:set>
                                      <p:cBhvr>
                                        <p:cTn id="184" dur="1" fill="hold">
                                          <p:stCondLst>
                                            <p:cond delay="0"/>
                                          </p:stCondLst>
                                        </p:cTn>
                                        <p:tgtEl>
                                          <p:spTgt spid="35"/>
                                        </p:tgtEl>
                                        <p:attrNameLst>
                                          <p:attrName>style.visibility</p:attrName>
                                        </p:attrNameLst>
                                      </p:cBhvr>
                                      <p:to>
                                        <p:strVal val="visible"/>
                                      </p:to>
                                    </p:set>
                                    <p:animEffect transition="in" filter="fade">
                                      <p:cBhvr>
                                        <p:cTn id="185" dur="500"/>
                                        <p:tgtEl>
                                          <p:spTgt spid="35"/>
                                        </p:tgtEl>
                                      </p:cBhvr>
                                    </p:animEffect>
                                  </p:childTnLst>
                                </p:cTn>
                              </p:par>
                              <p:par>
                                <p:cTn id="186" presetID="10" presetClass="entr" presetSubtype="0" fill="hold" nodeType="withEffect">
                                  <p:stCondLst>
                                    <p:cond delay="0"/>
                                  </p:stCondLst>
                                  <p:childTnLst>
                                    <p:set>
                                      <p:cBhvr>
                                        <p:cTn id="187" dur="1" fill="hold">
                                          <p:stCondLst>
                                            <p:cond delay="0"/>
                                          </p:stCondLst>
                                        </p:cTn>
                                        <p:tgtEl>
                                          <p:spTgt spid="8"/>
                                        </p:tgtEl>
                                        <p:attrNameLst>
                                          <p:attrName>style.visibility</p:attrName>
                                        </p:attrNameLst>
                                      </p:cBhvr>
                                      <p:to>
                                        <p:strVal val="visible"/>
                                      </p:to>
                                    </p:set>
                                    <p:animEffect transition="in" filter="fade">
                                      <p:cBhvr>
                                        <p:cTn id="188" dur="500"/>
                                        <p:tgtEl>
                                          <p:spTgt spid="8"/>
                                        </p:tgtEl>
                                      </p:cBhvr>
                                    </p:animEffect>
                                  </p:childTnLst>
                                </p:cTn>
                              </p:par>
                            </p:childTnLst>
                          </p:cTn>
                        </p:par>
                        <p:par>
                          <p:cTn id="189" fill="hold">
                            <p:stCondLst>
                              <p:cond delay="1000"/>
                            </p:stCondLst>
                            <p:childTnLst>
                              <p:par>
                                <p:cTn id="190" presetID="10" presetClass="entr" presetSubtype="0" fill="hold" grpId="0" nodeType="afterEffect">
                                  <p:stCondLst>
                                    <p:cond delay="0"/>
                                  </p:stCondLst>
                                  <p:childTnLst>
                                    <p:set>
                                      <p:cBhvr>
                                        <p:cTn id="191" dur="1" fill="hold">
                                          <p:stCondLst>
                                            <p:cond delay="0"/>
                                          </p:stCondLst>
                                        </p:cTn>
                                        <p:tgtEl>
                                          <p:spTgt spid="36"/>
                                        </p:tgtEl>
                                        <p:attrNameLst>
                                          <p:attrName>style.visibility</p:attrName>
                                        </p:attrNameLst>
                                      </p:cBhvr>
                                      <p:to>
                                        <p:strVal val="visible"/>
                                      </p:to>
                                    </p:set>
                                    <p:animEffect transition="in" filter="fade">
                                      <p:cBhvr>
                                        <p:cTn id="192" dur="500"/>
                                        <p:tgtEl>
                                          <p:spTgt spid="36"/>
                                        </p:tgtEl>
                                      </p:cBhvr>
                                    </p:animEffect>
                                  </p:childTnLst>
                                </p:cTn>
                              </p:par>
                            </p:childTnLst>
                          </p:cTn>
                        </p:par>
                      </p:childTnLst>
                    </p:cTn>
                  </p:par>
                  <p:par>
                    <p:cTn id="193" fill="hold">
                      <p:stCondLst>
                        <p:cond delay="indefinite"/>
                      </p:stCondLst>
                      <p:childTnLst>
                        <p:par>
                          <p:cTn id="194" fill="hold">
                            <p:stCondLst>
                              <p:cond delay="0"/>
                            </p:stCondLst>
                            <p:childTnLst>
                              <p:par>
                                <p:cTn id="195" presetID="10" presetClass="exit" presetSubtype="0" fill="hold" grpId="1" nodeType="clickEffect">
                                  <p:stCondLst>
                                    <p:cond delay="0"/>
                                  </p:stCondLst>
                                  <p:childTnLst>
                                    <p:animEffect transition="out" filter="fade">
                                      <p:cBhvr>
                                        <p:cTn id="196" dur="500"/>
                                        <p:tgtEl>
                                          <p:spTgt spid="35"/>
                                        </p:tgtEl>
                                      </p:cBhvr>
                                    </p:animEffect>
                                    <p:set>
                                      <p:cBhvr>
                                        <p:cTn id="197" dur="1" fill="hold">
                                          <p:stCondLst>
                                            <p:cond delay="499"/>
                                          </p:stCondLst>
                                        </p:cTn>
                                        <p:tgtEl>
                                          <p:spTgt spid="35"/>
                                        </p:tgtEl>
                                        <p:attrNameLst>
                                          <p:attrName>style.visibility</p:attrName>
                                        </p:attrNameLst>
                                      </p:cBhvr>
                                      <p:to>
                                        <p:strVal val="hidden"/>
                                      </p:to>
                                    </p:set>
                                  </p:childTnLst>
                                </p:cTn>
                              </p:par>
                              <p:par>
                                <p:cTn id="198" presetID="10" presetClass="exit" presetSubtype="0" fill="hold" grpId="1" nodeType="withEffect">
                                  <p:stCondLst>
                                    <p:cond delay="0"/>
                                  </p:stCondLst>
                                  <p:childTnLst>
                                    <p:animEffect transition="out" filter="fade">
                                      <p:cBhvr>
                                        <p:cTn id="199" dur="500"/>
                                        <p:tgtEl>
                                          <p:spTgt spid="36"/>
                                        </p:tgtEl>
                                      </p:cBhvr>
                                    </p:animEffect>
                                    <p:set>
                                      <p:cBhvr>
                                        <p:cTn id="200" dur="1" fill="hold">
                                          <p:stCondLst>
                                            <p:cond delay="499"/>
                                          </p:stCondLst>
                                        </p:cTn>
                                        <p:tgtEl>
                                          <p:spTgt spid="36"/>
                                        </p:tgtEl>
                                        <p:attrNameLst>
                                          <p:attrName>style.visibility</p:attrName>
                                        </p:attrNameLst>
                                      </p:cBhvr>
                                      <p:to>
                                        <p:strVal val="hidden"/>
                                      </p:to>
                                    </p:set>
                                  </p:childTnLst>
                                </p:cTn>
                              </p:par>
                            </p:childTnLst>
                          </p:cTn>
                        </p:par>
                        <p:par>
                          <p:cTn id="201" fill="hold">
                            <p:stCondLst>
                              <p:cond delay="500"/>
                            </p:stCondLst>
                            <p:childTnLst>
                              <p:par>
                                <p:cTn id="202" presetID="10" presetClass="entr" presetSubtype="0" fill="hold" grpId="0" nodeType="afterEffect">
                                  <p:stCondLst>
                                    <p:cond delay="0"/>
                                  </p:stCondLst>
                                  <p:childTnLst>
                                    <p:set>
                                      <p:cBhvr>
                                        <p:cTn id="203" dur="1" fill="hold">
                                          <p:stCondLst>
                                            <p:cond delay="0"/>
                                          </p:stCondLst>
                                        </p:cTn>
                                        <p:tgtEl>
                                          <p:spTgt spid="37"/>
                                        </p:tgtEl>
                                        <p:attrNameLst>
                                          <p:attrName>style.visibility</p:attrName>
                                        </p:attrNameLst>
                                      </p:cBhvr>
                                      <p:to>
                                        <p:strVal val="visible"/>
                                      </p:to>
                                    </p:set>
                                    <p:animEffect transition="in" filter="fade">
                                      <p:cBhvr>
                                        <p:cTn id="204" dur="500"/>
                                        <p:tgtEl>
                                          <p:spTgt spid="37"/>
                                        </p:tgtEl>
                                      </p:cBhvr>
                                    </p:animEffect>
                                  </p:childTnLst>
                                </p:cTn>
                              </p:par>
                              <p:par>
                                <p:cTn id="205" presetID="10" presetClass="entr" presetSubtype="0" fill="hold" nodeType="withEffect">
                                  <p:stCondLst>
                                    <p:cond delay="0"/>
                                  </p:stCondLst>
                                  <p:childTnLst>
                                    <p:set>
                                      <p:cBhvr>
                                        <p:cTn id="206" dur="1" fill="hold">
                                          <p:stCondLst>
                                            <p:cond delay="0"/>
                                          </p:stCondLst>
                                        </p:cTn>
                                        <p:tgtEl>
                                          <p:spTgt spid="11"/>
                                        </p:tgtEl>
                                        <p:attrNameLst>
                                          <p:attrName>style.visibility</p:attrName>
                                        </p:attrNameLst>
                                      </p:cBhvr>
                                      <p:to>
                                        <p:strVal val="visible"/>
                                      </p:to>
                                    </p:set>
                                    <p:animEffect transition="in" filter="fade">
                                      <p:cBhvr>
                                        <p:cTn id="207" dur="500"/>
                                        <p:tgtEl>
                                          <p:spTgt spid="11"/>
                                        </p:tgtEl>
                                      </p:cBhvr>
                                    </p:animEffect>
                                  </p:childTnLst>
                                </p:cTn>
                              </p:par>
                            </p:childTnLst>
                          </p:cTn>
                        </p:par>
                        <p:par>
                          <p:cTn id="208" fill="hold">
                            <p:stCondLst>
                              <p:cond delay="1000"/>
                            </p:stCondLst>
                            <p:childTnLst>
                              <p:par>
                                <p:cTn id="209" presetID="10" presetClass="entr" presetSubtype="0" fill="hold" grpId="0" nodeType="afterEffect">
                                  <p:stCondLst>
                                    <p:cond delay="0"/>
                                  </p:stCondLst>
                                  <p:childTnLst>
                                    <p:set>
                                      <p:cBhvr>
                                        <p:cTn id="210" dur="1" fill="hold">
                                          <p:stCondLst>
                                            <p:cond delay="0"/>
                                          </p:stCondLst>
                                        </p:cTn>
                                        <p:tgtEl>
                                          <p:spTgt spid="38"/>
                                        </p:tgtEl>
                                        <p:attrNameLst>
                                          <p:attrName>style.visibility</p:attrName>
                                        </p:attrNameLst>
                                      </p:cBhvr>
                                      <p:to>
                                        <p:strVal val="visible"/>
                                      </p:to>
                                    </p:set>
                                    <p:animEffect transition="in" filter="fade">
                                      <p:cBhvr>
                                        <p:cTn id="211" dur="500"/>
                                        <p:tgtEl>
                                          <p:spTgt spid="38"/>
                                        </p:tgtEl>
                                      </p:cBhvr>
                                    </p:animEffect>
                                  </p:childTnLst>
                                </p:cTn>
                              </p:par>
                            </p:childTnLst>
                          </p:cTn>
                        </p:par>
                      </p:childTnLst>
                    </p:cTn>
                  </p:par>
                  <p:par>
                    <p:cTn id="212" fill="hold">
                      <p:stCondLst>
                        <p:cond delay="indefinite"/>
                      </p:stCondLst>
                      <p:childTnLst>
                        <p:par>
                          <p:cTn id="213" fill="hold">
                            <p:stCondLst>
                              <p:cond delay="0"/>
                            </p:stCondLst>
                            <p:childTnLst>
                              <p:par>
                                <p:cTn id="214" presetID="10" presetClass="exit" presetSubtype="0" fill="hold" grpId="1" nodeType="clickEffect">
                                  <p:stCondLst>
                                    <p:cond delay="0"/>
                                  </p:stCondLst>
                                  <p:childTnLst>
                                    <p:animEffect transition="out" filter="fade">
                                      <p:cBhvr>
                                        <p:cTn id="215" dur="500"/>
                                        <p:tgtEl>
                                          <p:spTgt spid="37"/>
                                        </p:tgtEl>
                                      </p:cBhvr>
                                    </p:animEffect>
                                    <p:set>
                                      <p:cBhvr>
                                        <p:cTn id="216" dur="1" fill="hold">
                                          <p:stCondLst>
                                            <p:cond delay="499"/>
                                          </p:stCondLst>
                                        </p:cTn>
                                        <p:tgtEl>
                                          <p:spTgt spid="37"/>
                                        </p:tgtEl>
                                        <p:attrNameLst>
                                          <p:attrName>style.visibility</p:attrName>
                                        </p:attrNameLst>
                                      </p:cBhvr>
                                      <p:to>
                                        <p:strVal val="hidden"/>
                                      </p:to>
                                    </p:set>
                                  </p:childTnLst>
                                </p:cTn>
                              </p:par>
                              <p:par>
                                <p:cTn id="217" presetID="10" presetClass="exit" presetSubtype="0" fill="hold" grpId="1" nodeType="withEffect">
                                  <p:stCondLst>
                                    <p:cond delay="0"/>
                                  </p:stCondLst>
                                  <p:childTnLst>
                                    <p:animEffect transition="out" filter="fade">
                                      <p:cBhvr>
                                        <p:cTn id="218" dur="500"/>
                                        <p:tgtEl>
                                          <p:spTgt spid="38"/>
                                        </p:tgtEl>
                                      </p:cBhvr>
                                    </p:animEffect>
                                    <p:set>
                                      <p:cBhvr>
                                        <p:cTn id="219" dur="1" fill="hold">
                                          <p:stCondLst>
                                            <p:cond delay="499"/>
                                          </p:stCondLst>
                                        </p:cTn>
                                        <p:tgtEl>
                                          <p:spTgt spid="38"/>
                                        </p:tgtEl>
                                        <p:attrNameLst>
                                          <p:attrName>style.visibility</p:attrName>
                                        </p:attrNameLst>
                                      </p:cBhvr>
                                      <p:to>
                                        <p:strVal val="hidden"/>
                                      </p:to>
                                    </p:set>
                                  </p:childTnLst>
                                </p:cTn>
                              </p:par>
                            </p:childTnLst>
                          </p:cTn>
                        </p:par>
                        <p:par>
                          <p:cTn id="220" fill="hold">
                            <p:stCondLst>
                              <p:cond delay="500"/>
                            </p:stCondLst>
                            <p:childTnLst>
                              <p:par>
                                <p:cTn id="221" presetID="10" presetClass="entr" presetSubtype="0" fill="hold" grpId="0" nodeType="afterEffect">
                                  <p:stCondLst>
                                    <p:cond delay="0"/>
                                  </p:stCondLst>
                                  <p:childTnLst>
                                    <p:set>
                                      <p:cBhvr>
                                        <p:cTn id="222" dur="1" fill="hold">
                                          <p:stCondLst>
                                            <p:cond delay="0"/>
                                          </p:stCondLst>
                                        </p:cTn>
                                        <p:tgtEl>
                                          <p:spTgt spid="39"/>
                                        </p:tgtEl>
                                        <p:attrNameLst>
                                          <p:attrName>style.visibility</p:attrName>
                                        </p:attrNameLst>
                                      </p:cBhvr>
                                      <p:to>
                                        <p:strVal val="visible"/>
                                      </p:to>
                                    </p:set>
                                    <p:animEffect transition="in" filter="fade">
                                      <p:cBhvr>
                                        <p:cTn id="223" dur="500"/>
                                        <p:tgtEl>
                                          <p:spTgt spid="39"/>
                                        </p:tgtEl>
                                      </p:cBhvr>
                                    </p:animEffect>
                                  </p:childTnLst>
                                </p:cTn>
                              </p:par>
                              <p:par>
                                <p:cTn id="224" presetID="10" presetClass="entr" presetSubtype="0" fill="hold" nodeType="withEffect">
                                  <p:stCondLst>
                                    <p:cond delay="0"/>
                                  </p:stCondLst>
                                  <p:childTnLst>
                                    <p:set>
                                      <p:cBhvr>
                                        <p:cTn id="225" dur="1" fill="hold">
                                          <p:stCondLst>
                                            <p:cond delay="0"/>
                                          </p:stCondLst>
                                        </p:cTn>
                                        <p:tgtEl>
                                          <p:spTgt spid="14"/>
                                        </p:tgtEl>
                                        <p:attrNameLst>
                                          <p:attrName>style.visibility</p:attrName>
                                        </p:attrNameLst>
                                      </p:cBhvr>
                                      <p:to>
                                        <p:strVal val="visible"/>
                                      </p:to>
                                    </p:set>
                                    <p:animEffect transition="in" filter="fade">
                                      <p:cBhvr>
                                        <p:cTn id="226" dur="500"/>
                                        <p:tgtEl>
                                          <p:spTgt spid="14"/>
                                        </p:tgtEl>
                                      </p:cBhvr>
                                    </p:animEffect>
                                  </p:childTnLst>
                                </p:cTn>
                              </p:par>
                            </p:childTnLst>
                          </p:cTn>
                        </p:par>
                        <p:par>
                          <p:cTn id="227" fill="hold">
                            <p:stCondLst>
                              <p:cond delay="1000"/>
                            </p:stCondLst>
                            <p:childTnLst>
                              <p:par>
                                <p:cTn id="228" presetID="10" presetClass="entr" presetSubtype="0" fill="hold" grpId="0" nodeType="afterEffect">
                                  <p:stCondLst>
                                    <p:cond delay="0"/>
                                  </p:stCondLst>
                                  <p:childTnLst>
                                    <p:set>
                                      <p:cBhvr>
                                        <p:cTn id="229" dur="1" fill="hold">
                                          <p:stCondLst>
                                            <p:cond delay="0"/>
                                          </p:stCondLst>
                                        </p:cTn>
                                        <p:tgtEl>
                                          <p:spTgt spid="40"/>
                                        </p:tgtEl>
                                        <p:attrNameLst>
                                          <p:attrName>style.visibility</p:attrName>
                                        </p:attrNameLst>
                                      </p:cBhvr>
                                      <p:to>
                                        <p:strVal val="visible"/>
                                      </p:to>
                                    </p:set>
                                    <p:animEffect transition="in" filter="fade">
                                      <p:cBhvr>
                                        <p:cTn id="230"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7" grpId="1"/>
      <p:bldP spid="18" grpId="0"/>
      <p:bldP spid="18" grpId="1"/>
      <p:bldP spid="19" grpId="0"/>
      <p:bldP spid="19" grpId="1"/>
      <p:bldP spid="20" grpId="0"/>
      <p:bldP spid="20" grpId="1"/>
      <p:bldP spid="21" grpId="0"/>
      <p:bldP spid="21" grpId="1"/>
      <p:bldP spid="22" grpId="0"/>
      <p:bldP spid="22" grpId="1"/>
      <p:bldP spid="23" grpId="0"/>
      <p:bldP spid="23" grpId="1"/>
      <p:bldP spid="24" grpId="0"/>
      <p:bldP spid="24" grpId="1"/>
      <p:bldP spid="25" grpId="0"/>
      <p:bldP spid="25" grpId="1"/>
      <p:bldP spid="26" grpId="0"/>
      <p:bldP spid="26" grpId="1"/>
      <p:bldP spid="27" grpId="0"/>
      <p:bldP spid="27" grpId="1"/>
      <p:bldP spid="28" grpId="0"/>
      <p:bldP spid="28" grpId="1"/>
      <p:bldP spid="29" grpId="0"/>
      <p:bldP spid="29" grpId="1"/>
      <p:bldP spid="30" grpId="0"/>
      <p:bldP spid="30" grpId="1"/>
      <p:bldP spid="31" grpId="0"/>
      <p:bldP spid="31" grpId="1"/>
      <p:bldP spid="32" grpId="0"/>
      <p:bldP spid="32" grpId="1"/>
      <p:bldP spid="33" grpId="0"/>
      <p:bldP spid="33" grpId="1"/>
      <p:bldP spid="34" grpId="0"/>
      <p:bldP spid="34" grpId="1"/>
      <p:bldP spid="35" grpId="0"/>
      <p:bldP spid="35" grpId="1"/>
      <p:bldP spid="36" grpId="0"/>
      <p:bldP spid="36" grpId="1"/>
      <p:bldP spid="37" grpId="0"/>
      <p:bldP spid="37" grpId="1"/>
      <p:bldP spid="38" grpId="0"/>
      <p:bldP spid="38" grpId="1"/>
      <p:bldP spid="39" grpId="0"/>
      <p:bldP spid="40" grpId="0"/>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2.3 </a:t>
            </a:r>
            <a:r>
              <a:rPr lang="en-GB" dirty="0"/>
              <a:t>The 2 times table and commutativity	</a:t>
            </a:r>
            <a:r>
              <a:rPr lang="en-US" dirty="0">
                <a:solidFill>
                  <a:srgbClr val="00628C"/>
                </a:solidFill>
              </a:rPr>
              <a:t>Step 1:2</a:t>
            </a:r>
          </a:p>
        </p:txBody>
      </p:sp>
      <p:sp>
        <p:nvSpPr>
          <p:cNvPr id="4" name="TextBox 3">
            <a:extLst>
              <a:ext uri="{FF2B5EF4-FFF2-40B4-BE49-F238E27FC236}">
                <a16:creationId xmlns:a16="http://schemas.microsoft.com/office/drawing/2014/main" id="{9DAD0F0F-4AE9-4269-A553-91D09746D7D1}"/>
              </a:ext>
            </a:extLst>
          </p:cNvPr>
          <p:cNvSpPr txBox="1"/>
          <p:nvPr/>
        </p:nvSpPr>
        <p:spPr bwMode="auto">
          <a:xfrm>
            <a:off x="5373689" y="5018913"/>
            <a:ext cx="144462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3 × 2 = 6</a:t>
            </a:r>
          </a:p>
        </p:txBody>
      </p:sp>
      <p:sp>
        <p:nvSpPr>
          <p:cNvPr id="5" name="TextBox 4">
            <a:extLst>
              <a:ext uri="{FF2B5EF4-FFF2-40B4-BE49-F238E27FC236}">
                <a16:creationId xmlns:a16="http://schemas.microsoft.com/office/drawing/2014/main" id="{7A9FB1F8-6BFF-44A8-A9F2-638476DD929D}"/>
              </a:ext>
            </a:extLst>
          </p:cNvPr>
          <p:cNvSpPr txBox="1"/>
          <p:nvPr/>
        </p:nvSpPr>
        <p:spPr bwMode="auto">
          <a:xfrm>
            <a:off x="5373688" y="5447843"/>
            <a:ext cx="144462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6 = 3 × 2</a:t>
            </a:r>
          </a:p>
        </p:txBody>
      </p:sp>
      <p:pic>
        <p:nvPicPr>
          <p:cNvPr id="6" name="Picture 5">
            <a:extLst>
              <a:ext uri="{FF2B5EF4-FFF2-40B4-BE49-F238E27FC236}">
                <a16:creationId xmlns:a16="http://schemas.microsoft.com/office/drawing/2014/main" id="{324BB304-892D-4821-80D2-51B91CB06F1D}"/>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3539714" y="1380184"/>
            <a:ext cx="5112573" cy="581351"/>
          </a:xfrm>
          <a:prstGeom prst="rect">
            <a:avLst/>
          </a:prstGeom>
        </p:spPr>
      </p:pic>
      <p:pic>
        <p:nvPicPr>
          <p:cNvPr id="7" name="Picture 6">
            <a:extLst>
              <a:ext uri="{FF2B5EF4-FFF2-40B4-BE49-F238E27FC236}">
                <a16:creationId xmlns:a16="http://schemas.microsoft.com/office/drawing/2014/main" id="{CA9758CE-F0AE-4152-9E78-9AD32569BDC9}"/>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3539713" y="3802858"/>
            <a:ext cx="5112573" cy="581351"/>
          </a:xfrm>
          <a:prstGeom prst="rect">
            <a:avLst/>
          </a:prstGeom>
        </p:spPr>
      </p:pic>
      <p:pic>
        <p:nvPicPr>
          <p:cNvPr id="8" name="Picture 7">
            <a:extLst>
              <a:ext uri="{FF2B5EF4-FFF2-40B4-BE49-F238E27FC236}">
                <a16:creationId xmlns:a16="http://schemas.microsoft.com/office/drawing/2014/main" id="{B2C1D1E5-1550-4684-A48A-DD26E4C4D2CD}"/>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3832336" y="2188521"/>
            <a:ext cx="4527328" cy="1383284"/>
          </a:xfrm>
          <a:prstGeom prst="rect">
            <a:avLst/>
          </a:prstGeom>
        </p:spPr>
      </p:pic>
    </p:spTree>
    <p:extLst>
      <p:ext uri="{BB962C8B-B14F-4D97-AF65-F5344CB8AC3E}">
        <p14:creationId xmlns:p14="http://schemas.microsoft.com/office/powerpoint/2010/main" val="1105775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2.3 </a:t>
            </a:r>
            <a:r>
              <a:rPr lang="en-GB" dirty="0"/>
              <a:t>The 2 times table and commutativity	</a:t>
            </a:r>
            <a:r>
              <a:rPr lang="en-US" dirty="0">
                <a:solidFill>
                  <a:srgbClr val="00628C"/>
                </a:solidFill>
              </a:rPr>
              <a:t>Step 1:3</a:t>
            </a:r>
          </a:p>
        </p:txBody>
      </p:sp>
      <p:graphicFrame>
        <p:nvGraphicFramePr>
          <p:cNvPr id="4" name="Table 3">
            <a:extLst>
              <a:ext uri="{FF2B5EF4-FFF2-40B4-BE49-F238E27FC236}">
                <a16:creationId xmlns:a16="http://schemas.microsoft.com/office/drawing/2014/main" id="{03841DC2-6C7E-4B7E-BA13-086F2B4B3296}"/>
              </a:ext>
            </a:extLst>
          </p:cNvPr>
          <p:cNvGraphicFramePr>
            <a:graphicFrameLocks noGrp="1"/>
          </p:cNvGraphicFramePr>
          <p:nvPr/>
        </p:nvGraphicFramePr>
        <p:xfrm>
          <a:off x="2856001" y="1984828"/>
          <a:ext cx="6480001" cy="1080000"/>
        </p:xfrm>
        <a:graphic>
          <a:graphicData uri="http://schemas.openxmlformats.org/drawingml/2006/table">
            <a:tbl>
              <a:tblPr firstRow="1" firstCol="1" bandRow="1">
                <a:tableStyleId>{5C22544A-7EE6-4342-B048-85BDC9FD1C3A}</a:tableStyleId>
              </a:tblPr>
              <a:tblGrid>
                <a:gridCol w="1295734">
                  <a:extLst>
                    <a:ext uri="{9D8B030D-6E8A-4147-A177-3AD203B41FA5}">
                      <a16:colId xmlns:a16="http://schemas.microsoft.com/office/drawing/2014/main" val="1549591895"/>
                    </a:ext>
                  </a:extLst>
                </a:gridCol>
                <a:gridCol w="1295734">
                  <a:extLst>
                    <a:ext uri="{9D8B030D-6E8A-4147-A177-3AD203B41FA5}">
                      <a16:colId xmlns:a16="http://schemas.microsoft.com/office/drawing/2014/main" val="2529040931"/>
                    </a:ext>
                  </a:extLst>
                </a:gridCol>
                <a:gridCol w="1295734">
                  <a:extLst>
                    <a:ext uri="{9D8B030D-6E8A-4147-A177-3AD203B41FA5}">
                      <a16:colId xmlns:a16="http://schemas.microsoft.com/office/drawing/2014/main" val="3954292885"/>
                    </a:ext>
                  </a:extLst>
                </a:gridCol>
                <a:gridCol w="1295734">
                  <a:extLst>
                    <a:ext uri="{9D8B030D-6E8A-4147-A177-3AD203B41FA5}">
                      <a16:colId xmlns:a16="http://schemas.microsoft.com/office/drawing/2014/main" val="1796096713"/>
                    </a:ext>
                  </a:extLst>
                </a:gridCol>
                <a:gridCol w="1297065">
                  <a:extLst>
                    <a:ext uri="{9D8B030D-6E8A-4147-A177-3AD203B41FA5}">
                      <a16:colId xmlns:a16="http://schemas.microsoft.com/office/drawing/2014/main" val="3916099372"/>
                    </a:ext>
                  </a:extLst>
                </a:gridCol>
              </a:tblGrid>
              <a:tr h="540000">
                <a:tc>
                  <a:txBody>
                    <a:bodyPr/>
                    <a:lstStyle/>
                    <a:p>
                      <a:pPr algn="ctr">
                        <a:lnSpc>
                          <a:spcPct val="107000"/>
                        </a:lnSpc>
                        <a:spcAft>
                          <a:spcPts val="0"/>
                        </a:spcAft>
                      </a:pPr>
                      <a:r>
                        <a:rPr lang="en-GB" sz="2400" b="0" dirty="0">
                          <a:solidFill>
                            <a:schemeClr val="tx1"/>
                          </a:solidFill>
                          <a:effectLst/>
                          <a:latin typeface="Myriad Pro Semibold"/>
                        </a:rPr>
                        <a:t>3</a:t>
                      </a:r>
                      <a:endParaRPr lang="en-GB" sz="24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7000"/>
                        </a:lnSpc>
                        <a:spcAft>
                          <a:spcPts val="0"/>
                        </a:spcAft>
                      </a:pPr>
                      <a:r>
                        <a:rPr lang="en-GB" sz="2400" b="0" dirty="0">
                          <a:solidFill>
                            <a:schemeClr val="tx1"/>
                          </a:solidFill>
                          <a:effectLst/>
                          <a:latin typeface="Myriad Pro Semibold"/>
                        </a:rPr>
                        <a:t>×</a:t>
                      </a:r>
                      <a:endParaRPr lang="en-GB" sz="24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7000"/>
                        </a:lnSpc>
                        <a:spcAft>
                          <a:spcPts val="0"/>
                        </a:spcAft>
                      </a:pPr>
                      <a:r>
                        <a:rPr lang="en-GB" sz="2400" b="0" dirty="0">
                          <a:solidFill>
                            <a:schemeClr val="tx1"/>
                          </a:solidFill>
                          <a:effectLst/>
                          <a:latin typeface="Myriad Pro Semibold"/>
                        </a:rPr>
                        <a:t>2</a:t>
                      </a:r>
                      <a:endParaRPr lang="en-GB" sz="24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7000"/>
                        </a:lnSpc>
                        <a:spcAft>
                          <a:spcPts val="0"/>
                        </a:spcAft>
                      </a:pPr>
                      <a:r>
                        <a:rPr lang="en-GB" sz="2400" b="0" dirty="0">
                          <a:solidFill>
                            <a:schemeClr val="tx1"/>
                          </a:solidFill>
                          <a:effectLst/>
                          <a:latin typeface="Myriad Pro Semibold"/>
                        </a:rPr>
                        <a:t>=</a:t>
                      </a:r>
                      <a:endParaRPr lang="en-GB" sz="24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7000"/>
                        </a:lnSpc>
                        <a:spcAft>
                          <a:spcPts val="0"/>
                        </a:spcAft>
                      </a:pPr>
                      <a:r>
                        <a:rPr lang="en-GB" sz="2400" b="0" dirty="0">
                          <a:solidFill>
                            <a:schemeClr val="tx1"/>
                          </a:solidFill>
                          <a:effectLst/>
                          <a:latin typeface="Myriad Pro Semibold"/>
                        </a:rPr>
                        <a:t>6</a:t>
                      </a:r>
                      <a:endParaRPr lang="en-GB" sz="24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02179844"/>
                  </a:ext>
                </a:extLst>
              </a:tr>
              <a:tr h="540000">
                <a:tc>
                  <a:txBody>
                    <a:bodyPr/>
                    <a:lstStyle/>
                    <a:p>
                      <a:pPr algn="ctr">
                        <a:lnSpc>
                          <a:spcPct val="107000"/>
                        </a:lnSpc>
                        <a:spcAft>
                          <a:spcPts val="0"/>
                        </a:spcAft>
                      </a:pPr>
                      <a:r>
                        <a:rPr lang="en-GB" sz="2400" b="0">
                          <a:solidFill>
                            <a:schemeClr val="tx1"/>
                          </a:solidFill>
                          <a:effectLst/>
                          <a:latin typeface="Myriad Pro Semibold"/>
                        </a:rPr>
                        <a:t>factor</a:t>
                      </a:r>
                      <a:endParaRPr lang="en-GB" sz="2400" b="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7000"/>
                        </a:lnSpc>
                        <a:spcAft>
                          <a:spcPts val="0"/>
                        </a:spcAft>
                      </a:pPr>
                      <a:r>
                        <a:rPr lang="en-GB" sz="2400" b="0">
                          <a:solidFill>
                            <a:schemeClr val="tx1"/>
                          </a:solidFill>
                          <a:effectLst/>
                          <a:latin typeface="Myriad Pro Semibold"/>
                        </a:rPr>
                        <a:t>×</a:t>
                      </a:r>
                      <a:endParaRPr lang="en-GB" sz="2400" b="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7000"/>
                        </a:lnSpc>
                        <a:spcAft>
                          <a:spcPts val="0"/>
                        </a:spcAft>
                      </a:pPr>
                      <a:r>
                        <a:rPr lang="en-GB" sz="2400" b="0" dirty="0">
                          <a:solidFill>
                            <a:schemeClr val="tx1"/>
                          </a:solidFill>
                          <a:effectLst/>
                          <a:latin typeface="Myriad Pro Semibold"/>
                        </a:rPr>
                        <a:t>factor</a:t>
                      </a:r>
                      <a:endParaRPr lang="en-GB" sz="24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7000"/>
                        </a:lnSpc>
                        <a:spcAft>
                          <a:spcPts val="0"/>
                        </a:spcAft>
                      </a:pPr>
                      <a:r>
                        <a:rPr lang="en-GB" sz="2400" b="0">
                          <a:solidFill>
                            <a:schemeClr val="tx1"/>
                          </a:solidFill>
                          <a:effectLst/>
                          <a:latin typeface="Myriad Pro Semibold"/>
                        </a:rPr>
                        <a:t>=</a:t>
                      </a:r>
                      <a:endParaRPr lang="en-GB" sz="2400" b="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7000"/>
                        </a:lnSpc>
                        <a:spcAft>
                          <a:spcPts val="0"/>
                        </a:spcAft>
                      </a:pPr>
                      <a:r>
                        <a:rPr lang="en-GB" sz="2400" b="0" dirty="0">
                          <a:solidFill>
                            <a:schemeClr val="tx1"/>
                          </a:solidFill>
                          <a:effectLst/>
                          <a:latin typeface="Myriad Pro Semibold"/>
                        </a:rPr>
                        <a:t>product</a:t>
                      </a:r>
                      <a:endParaRPr lang="en-GB" sz="24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52448743"/>
                  </a:ext>
                </a:extLst>
              </a:tr>
            </a:tbl>
          </a:graphicData>
        </a:graphic>
      </p:graphicFrame>
      <p:graphicFrame>
        <p:nvGraphicFramePr>
          <p:cNvPr id="6" name="Table 5">
            <a:extLst>
              <a:ext uri="{FF2B5EF4-FFF2-40B4-BE49-F238E27FC236}">
                <a16:creationId xmlns:a16="http://schemas.microsoft.com/office/drawing/2014/main" id="{C12EF58D-46A3-4CE1-882C-6B536341E49E}"/>
              </a:ext>
            </a:extLst>
          </p:cNvPr>
          <p:cNvGraphicFramePr>
            <a:graphicFrameLocks noGrp="1"/>
          </p:cNvGraphicFramePr>
          <p:nvPr/>
        </p:nvGraphicFramePr>
        <p:xfrm>
          <a:off x="2856001" y="3818827"/>
          <a:ext cx="6480001" cy="1080000"/>
        </p:xfrm>
        <a:graphic>
          <a:graphicData uri="http://schemas.openxmlformats.org/drawingml/2006/table">
            <a:tbl>
              <a:tblPr firstRow="1" firstCol="1" bandRow="1">
                <a:tableStyleId>{5C22544A-7EE6-4342-B048-85BDC9FD1C3A}</a:tableStyleId>
              </a:tblPr>
              <a:tblGrid>
                <a:gridCol w="1295732">
                  <a:extLst>
                    <a:ext uri="{9D8B030D-6E8A-4147-A177-3AD203B41FA5}">
                      <a16:colId xmlns:a16="http://schemas.microsoft.com/office/drawing/2014/main" val="209593152"/>
                    </a:ext>
                  </a:extLst>
                </a:gridCol>
                <a:gridCol w="1295732">
                  <a:extLst>
                    <a:ext uri="{9D8B030D-6E8A-4147-A177-3AD203B41FA5}">
                      <a16:colId xmlns:a16="http://schemas.microsoft.com/office/drawing/2014/main" val="1915818069"/>
                    </a:ext>
                  </a:extLst>
                </a:gridCol>
                <a:gridCol w="1295732">
                  <a:extLst>
                    <a:ext uri="{9D8B030D-6E8A-4147-A177-3AD203B41FA5}">
                      <a16:colId xmlns:a16="http://schemas.microsoft.com/office/drawing/2014/main" val="3542610259"/>
                    </a:ext>
                  </a:extLst>
                </a:gridCol>
                <a:gridCol w="1295732">
                  <a:extLst>
                    <a:ext uri="{9D8B030D-6E8A-4147-A177-3AD203B41FA5}">
                      <a16:colId xmlns:a16="http://schemas.microsoft.com/office/drawing/2014/main" val="1413107186"/>
                    </a:ext>
                  </a:extLst>
                </a:gridCol>
                <a:gridCol w="1297073">
                  <a:extLst>
                    <a:ext uri="{9D8B030D-6E8A-4147-A177-3AD203B41FA5}">
                      <a16:colId xmlns:a16="http://schemas.microsoft.com/office/drawing/2014/main" val="1690925147"/>
                    </a:ext>
                  </a:extLst>
                </a:gridCol>
              </a:tblGrid>
              <a:tr h="540000">
                <a:tc>
                  <a:txBody>
                    <a:bodyPr/>
                    <a:lstStyle/>
                    <a:p>
                      <a:pPr algn="ctr">
                        <a:lnSpc>
                          <a:spcPct val="107000"/>
                        </a:lnSpc>
                        <a:spcAft>
                          <a:spcPts val="0"/>
                        </a:spcAft>
                      </a:pPr>
                      <a:r>
                        <a:rPr lang="en-GB" sz="2400" b="0" dirty="0">
                          <a:solidFill>
                            <a:schemeClr val="tx1"/>
                          </a:solidFill>
                          <a:effectLst/>
                          <a:latin typeface="Myriad Pro Semibold"/>
                        </a:rPr>
                        <a:t>6</a:t>
                      </a:r>
                      <a:endParaRPr lang="en-GB" sz="24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7000"/>
                        </a:lnSpc>
                        <a:spcAft>
                          <a:spcPts val="0"/>
                        </a:spcAft>
                      </a:pPr>
                      <a:r>
                        <a:rPr lang="en-GB" sz="2400" b="0" dirty="0">
                          <a:solidFill>
                            <a:schemeClr val="tx1"/>
                          </a:solidFill>
                          <a:effectLst/>
                          <a:latin typeface="Myriad Pro Semibold"/>
                        </a:rPr>
                        <a:t>=</a:t>
                      </a:r>
                      <a:endParaRPr lang="en-GB" sz="24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7000"/>
                        </a:lnSpc>
                        <a:spcAft>
                          <a:spcPts val="0"/>
                        </a:spcAft>
                      </a:pPr>
                      <a:r>
                        <a:rPr lang="en-GB" sz="2400" b="0" dirty="0">
                          <a:solidFill>
                            <a:schemeClr val="tx1"/>
                          </a:solidFill>
                          <a:effectLst/>
                          <a:latin typeface="Myriad Pro Semibold"/>
                        </a:rPr>
                        <a:t>3</a:t>
                      </a:r>
                      <a:endParaRPr lang="en-GB" sz="24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7000"/>
                        </a:lnSpc>
                        <a:spcAft>
                          <a:spcPts val="0"/>
                        </a:spcAft>
                      </a:pPr>
                      <a:r>
                        <a:rPr lang="en-GB" sz="2400" b="0" dirty="0">
                          <a:solidFill>
                            <a:schemeClr val="tx1"/>
                          </a:solidFill>
                          <a:effectLst/>
                          <a:latin typeface="Myriad Pro Semibold"/>
                        </a:rPr>
                        <a:t>×</a:t>
                      </a:r>
                      <a:endParaRPr lang="en-GB" sz="24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7000"/>
                        </a:lnSpc>
                        <a:spcAft>
                          <a:spcPts val="0"/>
                        </a:spcAft>
                      </a:pPr>
                      <a:r>
                        <a:rPr lang="en-GB" sz="2400" b="0" dirty="0">
                          <a:solidFill>
                            <a:schemeClr val="tx1"/>
                          </a:solidFill>
                          <a:effectLst/>
                          <a:latin typeface="Myriad Pro Semibold"/>
                        </a:rPr>
                        <a:t>2</a:t>
                      </a:r>
                      <a:endParaRPr lang="en-GB" sz="24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430087204"/>
                  </a:ext>
                </a:extLst>
              </a:tr>
              <a:tr h="540000">
                <a:tc>
                  <a:txBody>
                    <a:bodyPr/>
                    <a:lstStyle/>
                    <a:p>
                      <a:pPr algn="ctr">
                        <a:lnSpc>
                          <a:spcPct val="107000"/>
                        </a:lnSpc>
                        <a:spcAft>
                          <a:spcPts val="0"/>
                        </a:spcAft>
                      </a:pPr>
                      <a:r>
                        <a:rPr lang="en-GB" sz="2400" b="0" dirty="0">
                          <a:solidFill>
                            <a:schemeClr val="tx1"/>
                          </a:solidFill>
                          <a:effectLst/>
                          <a:latin typeface="Myriad Pro Semibold"/>
                        </a:rPr>
                        <a:t>product</a:t>
                      </a:r>
                      <a:endParaRPr lang="en-GB" sz="24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7000"/>
                        </a:lnSpc>
                        <a:spcAft>
                          <a:spcPts val="0"/>
                        </a:spcAft>
                      </a:pPr>
                      <a:r>
                        <a:rPr lang="en-GB" sz="2400" b="0" dirty="0">
                          <a:solidFill>
                            <a:schemeClr val="tx1"/>
                          </a:solidFill>
                          <a:effectLst/>
                          <a:latin typeface="Myriad Pro Semibold"/>
                        </a:rPr>
                        <a:t>=</a:t>
                      </a:r>
                      <a:endParaRPr lang="en-GB" sz="24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7000"/>
                        </a:lnSpc>
                        <a:spcAft>
                          <a:spcPts val="0"/>
                        </a:spcAft>
                      </a:pPr>
                      <a:r>
                        <a:rPr lang="en-GB" sz="2400" b="0" dirty="0">
                          <a:solidFill>
                            <a:schemeClr val="tx1"/>
                          </a:solidFill>
                          <a:effectLst/>
                          <a:latin typeface="Myriad Pro Semibold"/>
                        </a:rPr>
                        <a:t>factor</a:t>
                      </a:r>
                      <a:endParaRPr lang="en-GB" sz="24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7000"/>
                        </a:lnSpc>
                        <a:spcAft>
                          <a:spcPts val="0"/>
                        </a:spcAft>
                      </a:pPr>
                      <a:r>
                        <a:rPr lang="en-GB" sz="2400" b="0" dirty="0">
                          <a:solidFill>
                            <a:schemeClr val="tx1"/>
                          </a:solidFill>
                          <a:effectLst/>
                          <a:latin typeface="Myriad Pro Semibold"/>
                        </a:rPr>
                        <a:t>×</a:t>
                      </a:r>
                      <a:endParaRPr lang="en-GB" sz="24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7000"/>
                        </a:lnSpc>
                        <a:spcAft>
                          <a:spcPts val="0"/>
                        </a:spcAft>
                      </a:pPr>
                      <a:r>
                        <a:rPr lang="en-GB" sz="2400" b="0" dirty="0">
                          <a:solidFill>
                            <a:schemeClr val="tx1"/>
                          </a:solidFill>
                          <a:effectLst/>
                          <a:latin typeface="Myriad Pro Semibold"/>
                        </a:rPr>
                        <a:t>factor</a:t>
                      </a:r>
                      <a:endParaRPr lang="en-GB" sz="24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949057891"/>
                  </a:ext>
                </a:extLst>
              </a:tr>
            </a:tbl>
          </a:graphicData>
        </a:graphic>
      </p:graphicFrame>
    </p:spTree>
    <p:extLst>
      <p:ext uri="{BB962C8B-B14F-4D97-AF65-F5344CB8AC3E}">
        <p14:creationId xmlns:p14="http://schemas.microsoft.com/office/powerpoint/2010/main" val="136936819"/>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a:t>
            </a:r>
            <a:r>
              <a:rPr lang="en-GB" sz="2400" b="1" dirty="0"/>
              <a:t>2</a:t>
            </a:r>
            <a:r>
              <a:rPr lang="en-GB" sz="2400" b="1" i="0" u="none" strike="noStrike" dirty="0">
                <a:effectLst/>
              </a:rPr>
              <a:t>, Unit </a:t>
            </a:r>
            <a:r>
              <a:rPr lang="en-GB" sz="2400" b="1" dirty="0"/>
              <a:t>5</a:t>
            </a:r>
            <a:r>
              <a:rPr lang="en-GB" sz="2400" b="1" i="0" u="none" strike="noStrike" dirty="0">
                <a:effectLst/>
              </a:rPr>
              <a:t>, Learning Outcome 8</a:t>
            </a:r>
            <a:endParaRPr lang="en-GB" sz="2400" b="1" dirty="0"/>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3035177031"/>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8</a:t>
                      </a:r>
                    </a:p>
                  </a:txBody>
                  <a:tcPr anchor="ctr">
                    <a:solidFill>
                      <a:srgbClr val="327473"/>
                    </a:solidFill>
                  </a:tcPr>
                </a:tc>
                <a:extLst>
                  <a:ext uri="{0D108BD9-81ED-4DB2-BD59-A6C34878D82A}">
                    <a16:rowId xmlns:a16="http://schemas.microsoft.com/office/drawing/2014/main" val="2928509842"/>
                  </a:ext>
                </a:extLst>
              </a:tr>
              <a:tr h="1607131">
                <a:tc>
                  <a:txBody>
                    <a:bodyPr/>
                    <a:lstStyle/>
                    <a:p>
                      <a:r>
                        <a:rPr lang="en-GB" sz="2400" b="1" dirty="0">
                          <a:solidFill>
                            <a:schemeClr val="tx1">
                              <a:lumMod val="65000"/>
                              <a:lumOff val="35000"/>
                            </a:schemeClr>
                          </a:solidFill>
                          <a:latin typeface="Arial" panose="020B0604020202020204" pitchFamily="34" charset="0"/>
                          <a:cs typeface="Arial" panose="020B0604020202020204" pitchFamily="34" charset="0"/>
                        </a:rPr>
                        <a:t>Pupils use knowledge of multiplication to calculate the product</a:t>
                      </a: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73954404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2, Unit 5, Learning Outcome 8</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a:lnSpc>
                <a:spcPct val="120000"/>
              </a:lnSpc>
              <a:buClr>
                <a:srgbClr val="585858"/>
              </a:buClr>
            </a:pPr>
            <a:r>
              <a:rPr lang="en-GB" sz="2000" dirty="0"/>
              <a:t>Additional teacher guidance for this outcome should be read first and can be found in this segment of the NCETM Primary Mastery Professional Development Materials:</a:t>
            </a:r>
          </a:p>
          <a:p>
            <a:pPr>
              <a:lnSpc>
                <a:spcPct val="120000"/>
              </a:lnSpc>
              <a:buClr>
                <a:srgbClr val="585858"/>
              </a:buClr>
            </a:pPr>
            <a:r>
              <a:rPr lang="en-GB" sz="2000" dirty="0">
                <a:hlinkClick r:id="rId3"/>
              </a:rPr>
              <a:t>2.3 Times tables: groups of 2 and commutativity (part 1)</a:t>
            </a:r>
            <a:endParaRPr lang="en-GB" sz="2000" dirty="0"/>
          </a:p>
          <a:p>
            <a:pPr>
              <a:lnSpc>
                <a:spcPct val="120000"/>
              </a:lnSpc>
              <a:buClr>
                <a:srgbClr val="585858"/>
              </a:buClr>
            </a:pPr>
            <a:r>
              <a:rPr lang="en-GB" sz="2000" dirty="0"/>
              <a:t>The spine materials are divided into ‘teaching points’ and ‘steps in learning’.</a:t>
            </a:r>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4150092771"/>
              </p:ext>
            </p:extLst>
          </p:nvPr>
        </p:nvGraphicFramePr>
        <p:xfrm>
          <a:off x="4514850" y="4258491"/>
          <a:ext cx="6886575" cy="79248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319314">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319314">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1</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1:4 - 1:6</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6-8</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4"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pic>
        <p:nvPicPr>
          <p:cNvPr id="10" name="Picture Placeholder 9">
            <a:extLst>
              <a:ext uri="{FF2B5EF4-FFF2-40B4-BE49-F238E27FC236}">
                <a16:creationId xmlns:a16="http://schemas.microsoft.com/office/drawing/2014/main" id="{464A666E-3542-4E6B-ADE8-B0137F73190E}"/>
              </a:ext>
            </a:extLst>
          </p:cNvPr>
          <p:cNvPicPr>
            <a:picLocks noGrp="1" noChangeAspect="1"/>
          </p:cNvPicPr>
          <p:nvPr>
            <p:ph type="pic" sz="quarter" idx="12"/>
          </p:nvPr>
        </p:nvPicPr>
        <p:blipFill>
          <a:blip r:embed="rId5">
            <a:extLst>
              <a:ext uri="{28A0092B-C50C-407E-A947-70E740481C1C}">
                <a14:useLocalDpi xmlns:a14="http://schemas.microsoft.com/office/drawing/2010/main" val="0"/>
              </a:ext>
            </a:extLst>
          </a:blip>
          <a:srcRect t="222" b="222"/>
          <a:stretch>
            <a:fillRect/>
          </a:stretch>
        </p:blipFill>
        <p:spPr/>
      </p:pic>
    </p:spTree>
    <p:extLst>
      <p:ext uri="{BB962C8B-B14F-4D97-AF65-F5344CB8AC3E}">
        <p14:creationId xmlns:p14="http://schemas.microsoft.com/office/powerpoint/2010/main" val="401622350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close up of a logo&#10;&#10;Description automatically generated">
            <a:extLst>
              <a:ext uri="{FF2B5EF4-FFF2-40B4-BE49-F238E27FC236}">
                <a16:creationId xmlns:a16="http://schemas.microsoft.com/office/drawing/2014/main" id="{622DFB8B-AE48-4858-B603-B572CB2A2892}"/>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3028456" y="2380457"/>
            <a:ext cx="6135088" cy="996237"/>
          </a:xfrm>
          <a:prstGeom prst="rect">
            <a:avLst/>
          </a:prstGeom>
        </p:spPr>
      </p:pic>
      <p:sp>
        <p:nvSpPr>
          <p:cNvPr id="2" name="Text Placeholder 1"/>
          <p:cNvSpPr>
            <a:spLocks noGrp="1"/>
          </p:cNvSpPr>
          <p:nvPr>
            <p:ph type="body" sz="quarter" idx="11"/>
          </p:nvPr>
        </p:nvSpPr>
        <p:spPr/>
        <p:txBody>
          <a:bodyPr/>
          <a:lstStyle/>
          <a:p>
            <a:r>
              <a:rPr lang="en-US" dirty="0"/>
              <a:t>2.3 </a:t>
            </a:r>
            <a:r>
              <a:rPr lang="en-GB" dirty="0"/>
              <a:t>The 2 times table and commutativity	</a:t>
            </a:r>
            <a:r>
              <a:rPr lang="en-US" dirty="0">
                <a:solidFill>
                  <a:srgbClr val="00628C"/>
                </a:solidFill>
              </a:rPr>
              <a:t>Step 1:4</a:t>
            </a:r>
          </a:p>
        </p:txBody>
      </p:sp>
      <p:sp>
        <p:nvSpPr>
          <p:cNvPr id="5" name="TextBox 4">
            <a:extLst>
              <a:ext uri="{FF2B5EF4-FFF2-40B4-BE49-F238E27FC236}">
                <a16:creationId xmlns:a16="http://schemas.microsoft.com/office/drawing/2014/main" id="{A7B0DDAB-837D-483B-B867-DC24C077BD65}"/>
              </a:ext>
            </a:extLst>
          </p:cNvPr>
          <p:cNvSpPr txBox="1"/>
          <p:nvPr/>
        </p:nvSpPr>
        <p:spPr bwMode="auto">
          <a:xfrm>
            <a:off x="5373688" y="5018913"/>
            <a:ext cx="144462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4 × 2 = 8</a:t>
            </a:r>
          </a:p>
        </p:txBody>
      </p:sp>
      <p:sp>
        <p:nvSpPr>
          <p:cNvPr id="6" name="TextBox 5">
            <a:extLst>
              <a:ext uri="{FF2B5EF4-FFF2-40B4-BE49-F238E27FC236}">
                <a16:creationId xmlns:a16="http://schemas.microsoft.com/office/drawing/2014/main" id="{9AB6A18B-4BC1-48D6-A299-BA547C8962B1}"/>
              </a:ext>
            </a:extLst>
          </p:cNvPr>
          <p:cNvSpPr txBox="1"/>
          <p:nvPr/>
        </p:nvSpPr>
        <p:spPr bwMode="auto">
          <a:xfrm>
            <a:off x="5373688" y="5447843"/>
            <a:ext cx="144462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8 = 4 × 2</a:t>
            </a:r>
          </a:p>
        </p:txBody>
      </p:sp>
      <p:pic>
        <p:nvPicPr>
          <p:cNvPr id="8" name="Picture 7" descr="A close up of a logo&#10;&#10;Description automatically generated">
            <a:extLst>
              <a:ext uri="{FF2B5EF4-FFF2-40B4-BE49-F238E27FC236}">
                <a16:creationId xmlns:a16="http://schemas.microsoft.com/office/drawing/2014/main" id="{0DE28CFF-A8AB-4848-9CC5-F33D873882BA}"/>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3028456" y="3686730"/>
            <a:ext cx="6135088" cy="524029"/>
          </a:xfrm>
          <a:prstGeom prst="rect">
            <a:avLst/>
          </a:prstGeom>
        </p:spPr>
      </p:pic>
    </p:spTree>
    <p:extLst>
      <p:ext uri="{BB962C8B-B14F-4D97-AF65-F5344CB8AC3E}">
        <p14:creationId xmlns:p14="http://schemas.microsoft.com/office/powerpoint/2010/main" val="37822717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2.3 </a:t>
            </a:r>
            <a:r>
              <a:rPr lang="en-GB" dirty="0"/>
              <a:t>The 2 times table and commutativity	</a:t>
            </a:r>
            <a:r>
              <a:rPr lang="en-US" dirty="0">
                <a:solidFill>
                  <a:srgbClr val="00628C"/>
                </a:solidFill>
              </a:rPr>
              <a:t>Step 1:5</a:t>
            </a:r>
          </a:p>
        </p:txBody>
      </p:sp>
      <p:pic>
        <p:nvPicPr>
          <p:cNvPr id="12" name="Picture 11">
            <a:extLst>
              <a:ext uri="{FF2B5EF4-FFF2-40B4-BE49-F238E27FC236}">
                <a16:creationId xmlns:a16="http://schemas.microsoft.com/office/drawing/2014/main" id="{1B0D1D46-F25A-46C1-856B-71D6CFAD80F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20974" y="2648564"/>
            <a:ext cx="6142570" cy="486319"/>
          </a:xfrm>
          <a:prstGeom prst="rect">
            <a:avLst/>
          </a:prstGeom>
        </p:spPr>
      </p:pic>
      <p:pic>
        <p:nvPicPr>
          <p:cNvPr id="14" name="Picture 13">
            <a:extLst>
              <a:ext uri="{FF2B5EF4-FFF2-40B4-BE49-F238E27FC236}">
                <a16:creationId xmlns:a16="http://schemas.microsoft.com/office/drawing/2014/main" id="{A1578D3F-B009-40E8-A7D9-A9D33BFFBD1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06326" y="2075785"/>
            <a:ext cx="1189609" cy="508763"/>
          </a:xfrm>
          <a:prstGeom prst="rect">
            <a:avLst/>
          </a:prstGeom>
        </p:spPr>
      </p:pic>
      <p:pic>
        <p:nvPicPr>
          <p:cNvPr id="16" name="Picture 15" descr="A screenshot of a cell phone&#10;&#10;Description automatically generated">
            <a:extLst>
              <a:ext uri="{FF2B5EF4-FFF2-40B4-BE49-F238E27FC236}">
                <a16:creationId xmlns:a16="http://schemas.microsoft.com/office/drawing/2014/main" id="{2A710457-E39C-446F-899D-512FE6A4A63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723087" y="3875315"/>
            <a:ext cx="2745826" cy="995081"/>
          </a:xfrm>
          <a:prstGeom prst="rect">
            <a:avLst/>
          </a:prstGeom>
        </p:spPr>
      </p:pic>
      <p:pic>
        <p:nvPicPr>
          <p:cNvPr id="23" name="Picture 22">
            <a:extLst>
              <a:ext uri="{FF2B5EF4-FFF2-40B4-BE49-F238E27FC236}">
                <a16:creationId xmlns:a16="http://schemas.microsoft.com/office/drawing/2014/main" id="{F4A4F7DF-4541-47F2-B1BD-C0395EAEEF2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16717" y="2114853"/>
            <a:ext cx="1189609" cy="508763"/>
          </a:xfrm>
          <a:prstGeom prst="rect">
            <a:avLst/>
          </a:prstGeom>
        </p:spPr>
      </p:pic>
      <p:pic>
        <p:nvPicPr>
          <p:cNvPr id="24" name="Picture 23">
            <a:extLst>
              <a:ext uri="{FF2B5EF4-FFF2-40B4-BE49-F238E27FC236}">
                <a16:creationId xmlns:a16="http://schemas.microsoft.com/office/drawing/2014/main" id="{4AEFAB5E-D168-49FD-822A-5F45043C368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35939" y="2114853"/>
            <a:ext cx="1189609" cy="508763"/>
          </a:xfrm>
          <a:prstGeom prst="rect">
            <a:avLst/>
          </a:prstGeom>
        </p:spPr>
      </p:pic>
      <p:pic>
        <p:nvPicPr>
          <p:cNvPr id="18" name="Picture 17">
            <a:extLst>
              <a:ext uri="{FF2B5EF4-FFF2-40B4-BE49-F238E27FC236}">
                <a16:creationId xmlns:a16="http://schemas.microsoft.com/office/drawing/2014/main" id="{75AF5D37-D279-4E60-AF2A-3CCE02C48B1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874470" y="3953453"/>
            <a:ext cx="725737" cy="598545"/>
          </a:xfrm>
          <a:prstGeom prst="rect">
            <a:avLst/>
          </a:prstGeom>
        </p:spPr>
      </p:pic>
      <p:pic>
        <p:nvPicPr>
          <p:cNvPr id="20" name="Picture 19">
            <a:extLst>
              <a:ext uri="{FF2B5EF4-FFF2-40B4-BE49-F238E27FC236}">
                <a16:creationId xmlns:a16="http://schemas.microsoft.com/office/drawing/2014/main" id="{BCFA0CF7-F8C6-45C1-8C12-0218186A26A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714779" y="3953453"/>
            <a:ext cx="725737" cy="598545"/>
          </a:xfrm>
          <a:prstGeom prst="rect">
            <a:avLst/>
          </a:prstGeom>
        </p:spPr>
      </p:pic>
      <p:pic>
        <p:nvPicPr>
          <p:cNvPr id="22" name="Picture 21">
            <a:extLst>
              <a:ext uri="{FF2B5EF4-FFF2-40B4-BE49-F238E27FC236}">
                <a16:creationId xmlns:a16="http://schemas.microsoft.com/office/drawing/2014/main" id="{388D6EC8-C471-4CBB-A230-D7D724784653}"/>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555089" y="3953453"/>
            <a:ext cx="725737" cy="598545"/>
          </a:xfrm>
          <a:prstGeom prst="rect">
            <a:avLst/>
          </a:prstGeom>
        </p:spPr>
      </p:pic>
      <p:sp>
        <p:nvSpPr>
          <p:cNvPr id="26" name="TextBox 25">
            <a:extLst>
              <a:ext uri="{FF2B5EF4-FFF2-40B4-BE49-F238E27FC236}">
                <a16:creationId xmlns:a16="http://schemas.microsoft.com/office/drawing/2014/main" id="{B681E8B9-FEA6-4B8F-8B00-FBA4038FA14E}"/>
              </a:ext>
            </a:extLst>
          </p:cNvPr>
          <p:cNvSpPr txBox="1"/>
          <p:nvPr/>
        </p:nvSpPr>
        <p:spPr bwMode="auto">
          <a:xfrm>
            <a:off x="5373688" y="5447843"/>
            <a:ext cx="144462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3 × 2 = 6</a:t>
            </a:r>
          </a:p>
        </p:txBody>
      </p:sp>
      <p:sp>
        <p:nvSpPr>
          <p:cNvPr id="27" name="Oval 26">
            <a:extLst>
              <a:ext uri="{FF2B5EF4-FFF2-40B4-BE49-F238E27FC236}">
                <a16:creationId xmlns:a16="http://schemas.microsoft.com/office/drawing/2014/main" id="{19BA772E-C8B0-427E-B90C-A290881B9AEB}"/>
              </a:ext>
            </a:extLst>
          </p:cNvPr>
          <p:cNvSpPr/>
          <p:nvPr/>
        </p:nvSpPr>
        <p:spPr bwMode="auto">
          <a:xfrm>
            <a:off x="6378576" y="2867024"/>
            <a:ext cx="352425" cy="352425"/>
          </a:xfrm>
          <a:prstGeom prst="ellipse">
            <a:avLst/>
          </a:prstGeom>
          <a:noFill/>
          <a:ln w="19050" cap="flat" cmpd="sng" algn="ctr">
            <a:solidFill>
              <a:srgbClr val="03638C"/>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28" name="Oval 27">
            <a:extLst>
              <a:ext uri="{FF2B5EF4-FFF2-40B4-BE49-F238E27FC236}">
                <a16:creationId xmlns:a16="http://schemas.microsoft.com/office/drawing/2014/main" id="{06EEF944-814F-49C6-A281-25B6489100C8}"/>
              </a:ext>
            </a:extLst>
          </p:cNvPr>
          <p:cNvSpPr/>
          <p:nvPr/>
        </p:nvSpPr>
        <p:spPr bwMode="auto">
          <a:xfrm>
            <a:off x="5220588" y="2867024"/>
            <a:ext cx="352425" cy="352425"/>
          </a:xfrm>
          <a:prstGeom prst="ellipse">
            <a:avLst/>
          </a:prstGeom>
          <a:noFill/>
          <a:ln w="19050" cap="flat" cmpd="sng" algn="ctr">
            <a:solidFill>
              <a:srgbClr val="03638C"/>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29" name="Oval 28">
            <a:extLst>
              <a:ext uri="{FF2B5EF4-FFF2-40B4-BE49-F238E27FC236}">
                <a16:creationId xmlns:a16="http://schemas.microsoft.com/office/drawing/2014/main" id="{B0E81EA9-CB9D-486C-9296-91F4E23C9BF4}"/>
              </a:ext>
            </a:extLst>
          </p:cNvPr>
          <p:cNvSpPr/>
          <p:nvPr/>
        </p:nvSpPr>
        <p:spPr bwMode="auto">
          <a:xfrm>
            <a:off x="4064188" y="2867024"/>
            <a:ext cx="352425" cy="352425"/>
          </a:xfrm>
          <a:prstGeom prst="ellipse">
            <a:avLst/>
          </a:prstGeom>
          <a:noFill/>
          <a:ln w="19050" cap="flat" cmpd="sng" algn="ctr">
            <a:solidFill>
              <a:srgbClr val="03638C"/>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31" name="Oval 30">
            <a:extLst>
              <a:ext uri="{FF2B5EF4-FFF2-40B4-BE49-F238E27FC236}">
                <a16:creationId xmlns:a16="http://schemas.microsoft.com/office/drawing/2014/main" id="{7CF43E8A-BFF3-4569-B58A-BFE9EB151B3F}"/>
              </a:ext>
            </a:extLst>
          </p:cNvPr>
          <p:cNvSpPr/>
          <p:nvPr/>
        </p:nvSpPr>
        <p:spPr bwMode="auto">
          <a:xfrm>
            <a:off x="2906200" y="2867024"/>
            <a:ext cx="352425" cy="352425"/>
          </a:xfrm>
          <a:prstGeom prst="ellipse">
            <a:avLst/>
          </a:prstGeom>
          <a:noFill/>
          <a:ln w="19050" cap="flat" cmpd="sng" algn="ctr">
            <a:solidFill>
              <a:srgbClr val="03638C"/>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33" name="TextBox 32">
            <a:extLst>
              <a:ext uri="{FF2B5EF4-FFF2-40B4-BE49-F238E27FC236}">
                <a16:creationId xmlns:a16="http://schemas.microsoft.com/office/drawing/2014/main" id="{58621602-8FC5-42E1-A0F0-72926F56E010}"/>
              </a:ext>
            </a:extLst>
          </p:cNvPr>
          <p:cNvSpPr txBox="1"/>
          <p:nvPr/>
        </p:nvSpPr>
        <p:spPr bwMode="auto">
          <a:xfrm>
            <a:off x="5373687" y="5447843"/>
            <a:ext cx="144462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2 × 2 = 4</a:t>
            </a:r>
          </a:p>
        </p:txBody>
      </p:sp>
      <p:sp>
        <p:nvSpPr>
          <p:cNvPr id="34" name="TextBox 33">
            <a:extLst>
              <a:ext uri="{FF2B5EF4-FFF2-40B4-BE49-F238E27FC236}">
                <a16:creationId xmlns:a16="http://schemas.microsoft.com/office/drawing/2014/main" id="{4986B3EF-CE49-4EC3-9131-603435EAC63D}"/>
              </a:ext>
            </a:extLst>
          </p:cNvPr>
          <p:cNvSpPr txBox="1"/>
          <p:nvPr/>
        </p:nvSpPr>
        <p:spPr bwMode="auto">
          <a:xfrm>
            <a:off x="5373687" y="5447843"/>
            <a:ext cx="144462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1 × 2 = 2</a:t>
            </a:r>
          </a:p>
        </p:txBody>
      </p:sp>
      <p:sp>
        <p:nvSpPr>
          <p:cNvPr id="35" name="TextBox 34">
            <a:extLst>
              <a:ext uri="{FF2B5EF4-FFF2-40B4-BE49-F238E27FC236}">
                <a16:creationId xmlns:a16="http://schemas.microsoft.com/office/drawing/2014/main" id="{CBFEF4E3-BDEB-4BC5-9227-992EFA7A8827}"/>
              </a:ext>
            </a:extLst>
          </p:cNvPr>
          <p:cNvSpPr txBox="1"/>
          <p:nvPr/>
        </p:nvSpPr>
        <p:spPr bwMode="auto">
          <a:xfrm>
            <a:off x="5373687" y="5447843"/>
            <a:ext cx="144462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0 × 2 = 0</a:t>
            </a:r>
          </a:p>
        </p:txBody>
      </p:sp>
    </p:spTree>
    <p:extLst>
      <p:ext uri="{BB962C8B-B14F-4D97-AF65-F5344CB8AC3E}">
        <p14:creationId xmlns:p14="http://schemas.microsoft.com/office/powerpoint/2010/main" val="7371437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500"/>
                                        <p:tgtEl>
                                          <p:spTgt spid="2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500"/>
                                        <p:tgtEl>
                                          <p:spTgt spid="2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2" fill="hold"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wipe(right)">
                                      <p:cBhvr>
                                        <p:cTn id="17" dur="500"/>
                                        <p:tgtEl>
                                          <p:spTgt spid="14"/>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8"/>
                                        </p:tgtEl>
                                        <p:attrNameLst>
                                          <p:attrName>style.visibility</p:attrName>
                                        </p:attrNameLst>
                                      </p:cBhvr>
                                      <p:to>
                                        <p:strVal val="visible"/>
                                      </p:to>
                                    </p:set>
                                    <p:animEffect transition="in" filter="fade">
                                      <p:cBhvr>
                                        <p:cTn id="22" dur="500"/>
                                        <p:tgtEl>
                                          <p:spTgt spid="28"/>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grpId="1" nodeType="clickEffect">
                                  <p:stCondLst>
                                    <p:cond delay="0"/>
                                  </p:stCondLst>
                                  <p:childTnLst>
                                    <p:animEffect transition="out" filter="fade">
                                      <p:cBhvr>
                                        <p:cTn id="26" dur="500"/>
                                        <p:tgtEl>
                                          <p:spTgt spid="27"/>
                                        </p:tgtEl>
                                      </p:cBhvr>
                                    </p:animEffect>
                                    <p:set>
                                      <p:cBhvr>
                                        <p:cTn id="27" dur="1" fill="hold">
                                          <p:stCondLst>
                                            <p:cond delay="499"/>
                                          </p:stCondLst>
                                        </p:cTn>
                                        <p:tgtEl>
                                          <p:spTgt spid="27"/>
                                        </p:tgtEl>
                                        <p:attrNameLst>
                                          <p:attrName>style.visibility</p:attrName>
                                        </p:attrNameLst>
                                      </p:cBhvr>
                                      <p:to>
                                        <p:strVal val="hidden"/>
                                      </p:to>
                                    </p:set>
                                  </p:childTnLst>
                                </p:cTn>
                              </p:par>
                              <p:par>
                                <p:cTn id="28" presetID="10" presetClass="exit" presetSubtype="0" fill="hold" nodeType="withEffect">
                                  <p:stCondLst>
                                    <p:cond delay="0"/>
                                  </p:stCondLst>
                                  <p:childTnLst>
                                    <p:animEffect transition="out" filter="fade">
                                      <p:cBhvr>
                                        <p:cTn id="29" dur="500"/>
                                        <p:tgtEl>
                                          <p:spTgt spid="22"/>
                                        </p:tgtEl>
                                      </p:cBhvr>
                                    </p:animEffect>
                                    <p:set>
                                      <p:cBhvr>
                                        <p:cTn id="30" dur="1" fill="hold">
                                          <p:stCondLst>
                                            <p:cond delay="499"/>
                                          </p:stCondLst>
                                        </p:cTn>
                                        <p:tgtEl>
                                          <p:spTgt spid="22"/>
                                        </p:tgtEl>
                                        <p:attrNameLst>
                                          <p:attrName>style.visibility</p:attrName>
                                        </p:attrNameLst>
                                      </p:cBhvr>
                                      <p:to>
                                        <p:strVal val="hidden"/>
                                      </p:to>
                                    </p:set>
                                  </p:childTnLst>
                                </p:cTn>
                              </p:par>
                              <p:par>
                                <p:cTn id="31" presetID="10" presetClass="exit" presetSubtype="0" fill="hold" grpId="1" nodeType="withEffect">
                                  <p:stCondLst>
                                    <p:cond delay="0"/>
                                  </p:stCondLst>
                                  <p:childTnLst>
                                    <p:animEffect transition="out" filter="fade">
                                      <p:cBhvr>
                                        <p:cTn id="32" dur="500"/>
                                        <p:tgtEl>
                                          <p:spTgt spid="26"/>
                                        </p:tgtEl>
                                      </p:cBhvr>
                                    </p:animEffect>
                                    <p:set>
                                      <p:cBhvr>
                                        <p:cTn id="33" dur="1" fill="hold">
                                          <p:stCondLst>
                                            <p:cond delay="499"/>
                                          </p:stCondLst>
                                        </p:cTn>
                                        <p:tgtEl>
                                          <p:spTgt spid="26"/>
                                        </p:tgtEl>
                                        <p:attrNameLst>
                                          <p:attrName>style.visibility</p:attrName>
                                        </p:attrNameLst>
                                      </p:cBhvr>
                                      <p:to>
                                        <p:strVal val="hidden"/>
                                      </p:to>
                                    </p:se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33"/>
                                        </p:tgtEl>
                                        <p:attrNameLst>
                                          <p:attrName>style.visibility</p:attrName>
                                        </p:attrNameLst>
                                      </p:cBhvr>
                                      <p:to>
                                        <p:strVal val="visible"/>
                                      </p:to>
                                    </p:set>
                                    <p:animEffect transition="in" filter="fade">
                                      <p:cBhvr>
                                        <p:cTn id="38" dur="500"/>
                                        <p:tgtEl>
                                          <p:spTgt spid="33"/>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2" fill="hold" nodeType="clickEffect">
                                  <p:stCondLst>
                                    <p:cond delay="0"/>
                                  </p:stCondLst>
                                  <p:childTnLst>
                                    <p:set>
                                      <p:cBhvr>
                                        <p:cTn id="42" dur="1" fill="hold">
                                          <p:stCondLst>
                                            <p:cond delay="0"/>
                                          </p:stCondLst>
                                        </p:cTn>
                                        <p:tgtEl>
                                          <p:spTgt spid="23"/>
                                        </p:tgtEl>
                                        <p:attrNameLst>
                                          <p:attrName>style.visibility</p:attrName>
                                        </p:attrNameLst>
                                      </p:cBhvr>
                                      <p:to>
                                        <p:strVal val="visible"/>
                                      </p:to>
                                    </p:set>
                                    <p:animEffect transition="in" filter="wipe(right)">
                                      <p:cBhvr>
                                        <p:cTn id="43" dur="500"/>
                                        <p:tgtEl>
                                          <p:spTgt spid="23"/>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grpId="0" nodeType="clickEffect">
                                  <p:stCondLst>
                                    <p:cond delay="0"/>
                                  </p:stCondLst>
                                  <p:childTnLst>
                                    <p:set>
                                      <p:cBhvr>
                                        <p:cTn id="47" dur="1" fill="hold">
                                          <p:stCondLst>
                                            <p:cond delay="0"/>
                                          </p:stCondLst>
                                        </p:cTn>
                                        <p:tgtEl>
                                          <p:spTgt spid="29"/>
                                        </p:tgtEl>
                                        <p:attrNameLst>
                                          <p:attrName>style.visibility</p:attrName>
                                        </p:attrNameLst>
                                      </p:cBhvr>
                                      <p:to>
                                        <p:strVal val="visible"/>
                                      </p:to>
                                    </p:set>
                                    <p:animEffect transition="in" filter="fade">
                                      <p:cBhvr>
                                        <p:cTn id="48" dur="500"/>
                                        <p:tgtEl>
                                          <p:spTgt spid="29"/>
                                        </p:tgtEl>
                                      </p:cBhvr>
                                    </p:animEffect>
                                  </p:childTnLst>
                                </p:cTn>
                              </p:par>
                            </p:childTnLst>
                          </p:cTn>
                        </p:par>
                      </p:childTnLst>
                    </p:cTn>
                  </p:par>
                  <p:par>
                    <p:cTn id="49" fill="hold">
                      <p:stCondLst>
                        <p:cond delay="indefinite"/>
                      </p:stCondLst>
                      <p:childTnLst>
                        <p:par>
                          <p:cTn id="50" fill="hold">
                            <p:stCondLst>
                              <p:cond delay="0"/>
                            </p:stCondLst>
                            <p:childTnLst>
                              <p:par>
                                <p:cTn id="51" presetID="10" presetClass="exit" presetSubtype="0" fill="hold" grpId="1" nodeType="clickEffect">
                                  <p:stCondLst>
                                    <p:cond delay="0"/>
                                  </p:stCondLst>
                                  <p:childTnLst>
                                    <p:animEffect transition="out" filter="fade">
                                      <p:cBhvr>
                                        <p:cTn id="52" dur="500"/>
                                        <p:tgtEl>
                                          <p:spTgt spid="28"/>
                                        </p:tgtEl>
                                      </p:cBhvr>
                                    </p:animEffect>
                                    <p:set>
                                      <p:cBhvr>
                                        <p:cTn id="53" dur="1" fill="hold">
                                          <p:stCondLst>
                                            <p:cond delay="499"/>
                                          </p:stCondLst>
                                        </p:cTn>
                                        <p:tgtEl>
                                          <p:spTgt spid="28"/>
                                        </p:tgtEl>
                                        <p:attrNameLst>
                                          <p:attrName>style.visibility</p:attrName>
                                        </p:attrNameLst>
                                      </p:cBhvr>
                                      <p:to>
                                        <p:strVal val="hidden"/>
                                      </p:to>
                                    </p:set>
                                  </p:childTnLst>
                                </p:cTn>
                              </p:par>
                              <p:par>
                                <p:cTn id="54" presetID="10" presetClass="exit" presetSubtype="0" fill="hold" grpId="1" nodeType="withEffect">
                                  <p:stCondLst>
                                    <p:cond delay="0"/>
                                  </p:stCondLst>
                                  <p:childTnLst>
                                    <p:animEffect transition="out" filter="fade">
                                      <p:cBhvr>
                                        <p:cTn id="55" dur="500"/>
                                        <p:tgtEl>
                                          <p:spTgt spid="33"/>
                                        </p:tgtEl>
                                      </p:cBhvr>
                                    </p:animEffect>
                                    <p:set>
                                      <p:cBhvr>
                                        <p:cTn id="56" dur="1" fill="hold">
                                          <p:stCondLst>
                                            <p:cond delay="499"/>
                                          </p:stCondLst>
                                        </p:cTn>
                                        <p:tgtEl>
                                          <p:spTgt spid="33"/>
                                        </p:tgtEl>
                                        <p:attrNameLst>
                                          <p:attrName>style.visibility</p:attrName>
                                        </p:attrNameLst>
                                      </p:cBhvr>
                                      <p:to>
                                        <p:strVal val="hidden"/>
                                      </p:to>
                                    </p:set>
                                  </p:childTnLst>
                                </p:cTn>
                              </p:par>
                              <p:par>
                                <p:cTn id="57" presetID="10" presetClass="exit" presetSubtype="0" fill="hold" nodeType="withEffect">
                                  <p:stCondLst>
                                    <p:cond delay="0"/>
                                  </p:stCondLst>
                                  <p:childTnLst>
                                    <p:animEffect transition="out" filter="fade">
                                      <p:cBhvr>
                                        <p:cTn id="58" dur="500"/>
                                        <p:tgtEl>
                                          <p:spTgt spid="20"/>
                                        </p:tgtEl>
                                      </p:cBhvr>
                                    </p:animEffect>
                                    <p:set>
                                      <p:cBhvr>
                                        <p:cTn id="59" dur="1" fill="hold">
                                          <p:stCondLst>
                                            <p:cond delay="499"/>
                                          </p:stCondLst>
                                        </p:cTn>
                                        <p:tgtEl>
                                          <p:spTgt spid="20"/>
                                        </p:tgtEl>
                                        <p:attrNameLst>
                                          <p:attrName>style.visibility</p:attrName>
                                        </p:attrNameLst>
                                      </p:cBhvr>
                                      <p:to>
                                        <p:strVal val="hidden"/>
                                      </p:to>
                                    </p:set>
                                  </p:childTnLst>
                                </p:cTn>
                              </p:par>
                            </p:childTnLst>
                          </p:cTn>
                        </p:par>
                      </p:childTnLst>
                    </p:cTn>
                  </p:par>
                  <p:par>
                    <p:cTn id="60" fill="hold">
                      <p:stCondLst>
                        <p:cond delay="indefinite"/>
                      </p:stCondLst>
                      <p:childTnLst>
                        <p:par>
                          <p:cTn id="61" fill="hold">
                            <p:stCondLst>
                              <p:cond delay="0"/>
                            </p:stCondLst>
                            <p:childTnLst>
                              <p:par>
                                <p:cTn id="62" presetID="10" presetClass="entr" presetSubtype="0" fill="hold" grpId="0" nodeType="clickEffect">
                                  <p:stCondLst>
                                    <p:cond delay="0"/>
                                  </p:stCondLst>
                                  <p:childTnLst>
                                    <p:set>
                                      <p:cBhvr>
                                        <p:cTn id="63" dur="1" fill="hold">
                                          <p:stCondLst>
                                            <p:cond delay="0"/>
                                          </p:stCondLst>
                                        </p:cTn>
                                        <p:tgtEl>
                                          <p:spTgt spid="34"/>
                                        </p:tgtEl>
                                        <p:attrNameLst>
                                          <p:attrName>style.visibility</p:attrName>
                                        </p:attrNameLst>
                                      </p:cBhvr>
                                      <p:to>
                                        <p:strVal val="visible"/>
                                      </p:to>
                                    </p:set>
                                    <p:animEffect transition="in" filter="fade">
                                      <p:cBhvr>
                                        <p:cTn id="64" dur="500"/>
                                        <p:tgtEl>
                                          <p:spTgt spid="34"/>
                                        </p:tgtEl>
                                      </p:cBhvr>
                                    </p:animEffect>
                                  </p:childTnLst>
                                </p:cTn>
                              </p:par>
                            </p:childTnLst>
                          </p:cTn>
                        </p:par>
                      </p:childTnLst>
                    </p:cTn>
                  </p:par>
                  <p:par>
                    <p:cTn id="65" fill="hold">
                      <p:stCondLst>
                        <p:cond delay="indefinite"/>
                      </p:stCondLst>
                      <p:childTnLst>
                        <p:par>
                          <p:cTn id="66" fill="hold">
                            <p:stCondLst>
                              <p:cond delay="0"/>
                            </p:stCondLst>
                            <p:childTnLst>
                              <p:par>
                                <p:cTn id="67" presetID="22" presetClass="entr" presetSubtype="2" fill="hold" nodeType="clickEffect">
                                  <p:stCondLst>
                                    <p:cond delay="0"/>
                                  </p:stCondLst>
                                  <p:childTnLst>
                                    <p:set>
                                      <p:cBhvr>
                                        <p:cTn id="68" dur="1" fill="hold">
                                          <p:stCondLst>
                                            <p:cond delay="0"/>
                                          </p:stCondLst>
                                        </p:cTn>
                                        <p:tgtEl>
                                          <p:spTgt spid="24"/>
                                        </p:tgtEl>
                                        <p:attrNameLst>
                                          <p:attrName>style.visibility</p:attrName>
                                        </p:attrNameLst>
                                      </p:cBhvr>
                                      <p:to>
                                        <p:strVal val="visible"/>
                                      </p:to>
                                    </p:set>
                                    <p:animEffect transition="in" filter="wipe(right)">
                                      <p:cBhvr>
                                        <p:cTn id="69" dur="500"/>
                                        <p:tgtEl>
                                          <p:spTgt spid="24"/>
                                        </p:tgtEl>
                                      </p:cBhvr>
                                    </p:animEffect>
                                  </p:childTnLst>
                                </p:cTn>
                              </p:par>
                            </p:childTnLst>
                          </p:cTn>
                        </p:par>
                      </p:childTnLst>
                    </p:cTn>
                  </p:par>
                  <p:par>
                    <p:cTn id="70" fill="hold">
                      <p:stCondLst>
                        <p:cond delay="indefinite"/>
                      </p:stCondLst>
                      <p:childTnLst>
                        <p:par>
                          <p:cTn id="71" fill="hold">
                            <p:stCondLst>
                              <p:cond delay="0"/>
                            </p:stCondLst>
                            <p:childTnLst>
                              <p:par>
                                <p:cTn id="72" presetID="10" presetClass="entr" presetSubtype="0" fill="hold" grpId="0" nodeType="clickEffect">
                                  <p:stCondLst>
                                    <p:cond delay="0"/>
                                  </p:stCondLst>
                                  <p:childTnLst>
                                    <p:set>
                                      <p:cBhvr>
                                        <p:cTn id="73" dur="1" fill="hold">
                                          <p:stCondLst>
                                            <p:cond delay="0"/>
                                          </p:stCondLst>
                                        </p:cTn>
                                        <p:tgtEl>
                                          <p:spTgt spid="31"/>
                                        </p:tgtEl>
                                        <p:attrNameLst>
                                          <p:attrName>style.visibility</p:attrName>
                                        </p:attrNameLst>
                                      </p:cBhvr>
                                      <p:to>
                                        <p:strVal val="visible"/>
                                      </p:to>
                                    </p:set>
                                    <p:animEffect transition="in" filter="fade">
                                      <p:cBhvr>
                                        <p:cTn id="74" dur="500"/>
                                        <p:tgtEl>
                                          <p:spTgt spid="31"/>
                                        </p:tgtEl>
                                      </p:cBhvr>
                                    </p:animEffect>
                                  </p:childTnLst>
                                </p:cTn>
                              </p:par>
                            </p:childTnLst>
                          </p:cTn>
                        </p:par>
                      </p:childTnLst>
                    </p:cTn>
                  </p:par>
                  <p:par>
                    <p:cTn id="75" fill="hold">
                      <p:stCondLst>
                        <p:cond delay="indefinite"/>
                      </p:stCondLst>
                      <p:childTnLst>
                        <p:par>
                          <p:cTn id="76" fill="hold">
                            <p:stCondLst>
                              <p:cond delay="0"/>
                            </p:stCondLst>
                            <p:childTnLst>
                              <p:par>
                                <p:cTn id="77" presetID="10" presetClass="exit" presetSubtype="0" fill="hold" grpId="1" nodeType="clickEffect">
                                  <p:stCondLst>
                                    <p:cond delay="0"/>
                                  </p:stCondLst>
                                  <p:childTnLst>
                                    <p:animEffect transition="out" filter="fade">
                                      <p:cBhvr>
                                        <p:cTn id="78" dur="500"/>
                                        <p:tgtEl>
                                          <p:spTgt spid="29"/>
                                        </p:tgtEl>
                                      </p:cBhvr>
                                    </p:animEffect>
                                    <p:set>
                                      <p:cBhvr>
                                        <p:cTn id="79" dur="1" fill="hold">
                                          <p:stCondLst>
                                            <p:cond delay="499"/>
                                          </p:stCondLst>
                                        </p:cTn>
                                        <p:tgtEl>
                                          <p:spTgt spid="29"/>
                                        </p:tgtEl>
                                        <p:attrNameLst>
                                          <p:attrName>style.visibility</p:attrName>
                                        </p:attrNameLst>
                                      </p:cBhvr>
                                      <p:to>
                                        <p:strVal val="hidden"/>
                                      </p:to>
                                    </p:set>
                                  </p:childTnLst>
                                </p:cTn>
                              </p:par>
                              <p:par>
                                <p:cTn id="80" presetID="10" presetClass="exit" presetSubtype="0" fill="hold" grpId="1" nodeType="withEffect">
                                  <p:stCondLst>
                                    <p:cond delay="0"/>
                                  </p:stCondLst>
                                  <p:childTnLst>
                                    <p:animEffect transition="out" filter="fade">
                                      <p:cBhvr>
                                        <p:cTn id="81" dur="500"/>
                                        <p:tgtEl>
                                          <p:spTgt spid="34"/>
                                        </p:tgtEl>
                                      </p:cBhvr>
                                    </p:animEffect>
                                    <p:set>
                                      <p:cBhvr>
                                        <p:cTn id="82" dur="1" fill="hold">
                                          <p:stCondLst>
                                            <p:cond delay="499"/>
                                          </p:stCondLst>
                                        </p:cTn>
                                        <p:tgtEl>
                                          <p:spTgt spid="34"/>
                                        </p:tgtEl>
                                        <p:attrNameLst>
                                          <p:attrName>style.visibility</p:attrName>
                                        </p:attrNameLst>
                                      </p:cBhvr>
                                      <p:to>
                                        <p:strVal val="hidden"/>
                                      </p:to>
                                    </p:set>
                                  </p:childTnLst>
                                </p:cTn>
                              </p:par>
                              <p:par>
                                <p:cTn id="83" presetID="10" presetClass="exit" presetSubtype="0" fill="hold" nodeType="withEffect">
                                  <p:stCondLst>
                                    <p:cond delay="0"/>
                                  </p:stCondLst>
                                  <p:childTnLst>
                                    <p:animEffect transition="out" filter="fade">
                                      <p:cBhvr>
                                        <p:cTn id="84" dur="500"/>
                                        <p:tgtEl>
                                          <p:spTgt spid="18"/>
                                        </p:tgtEl>
                                      </p:cBhvr>
                                    </p:animEffect>
                                    <p:set>
                                      <p:cBhvr>
                                        <p:cTn id="85" dur="1" fill="hold">
                                          <p:stCondLst>
                                            <p:cond delay="499"/>
                                          </p:stCondLst>
                                        </p:cTn>
                                        <p:tgtEl>
                                          <p:spTgt spid="18"/>
                                        </p:tgtEl>
                                        <p:attrNameLst>
                                          <p:attrName>style.visibility</p:attrName>
                                        </p:attrNameLst>
                                      </p:cBhvr>
                                      <p:to>
                                        <p:strVal val="hidden"/>
                                      </p:to>
                                    </p:set>
                                  </p:childTnLst>
                                </p:cTn>
                              </p:par>
                            </p:childTnLst>
                          </p:cTn>
                        </p:par>
                      </p:childTnLst>
                    </p:cTn>
                  </p:par>
                  <p:par>
                    <p:cTn id="86" fill="hold">
                      <p:stCondLst>
                        <p:cond delay="indefinite"/>
                      </p:stCondLst>
                      <p:childTnLst>
                        <p:par>
                          <p:cTn id="87" fill="hold">
                            <p:stCondLst>
                              <p:cond delay="0"/>
                            </p:stCondLst>
                            <p:childTnLst>
                              <p:par>
                                <p:cTn id="88" presetID="10" presetClass="entr" presetSubtype="0" fill="hold" grpId="0" nodeType="clickEffect">
                                  <p:stCondLst>
                                    <p:cond delay="0"/>
                                  </p:stCondLst>
                                  <p:childTnLst>
                                    <p:set>
                                      <p:cBhvr>
                                        <p:cTn id="89" dur="1" fill="hold">
                                          <p:stCondLst>
                                            <p:cond delay="0"/>
                                          </p:stCondLst>
                                        </p:cTn>
                                        <p:tgtEl>
                                          <p:spTgt spid="35"/>
                                        </p:tgtEl>
                                        <p:attrNameLst>
                                          <p:attrName>style.visibility</p:attrName>
                                        </p:attrNameLst>
                                      </p:cBhvr>
                                      <p:to>
                                        <p:strVal val="visible"/>
                                      </p:to>
                                    </p:set>
                                    <p:animEffect transition="in" filter="fade">
                                      <p:cBhvr>
                                        <p:cTn id="90"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6" grpId="1"/>
      <p:bldP spid="27" grpId="0" animBg="1"/>
      <p:bldP spid="27" grpId="1" animBg="1"/>
      <p:bldP spid="28" grpId="0" animBg="1"/>
      <p:bldP spid="28" grpId="1" animBg="1"/>
      <p:bldP spid="29" grpId="0" animBg="1"/>
      <p:bldP spid="29" grpId="1" animBg="1"/>
      <p:bldP spid="31" grpId="0" animBg="1"/>
      <p:bldP spid="33" grpId="0"/>
      <p:bldP spid="33" grpId="1"/>
      <p:bldP spid="34" grpId="0"/>
      <p:bldP spid="34" grpId="1"/>
      <p:bldP spid="35" grpId="0"/>
    </p:bld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2.3 </a:t>
            </a:r>
            <a:r>
              <a:rPr lang="en-GB" dirty="0"/>
              <a:t>The 2 times table and commutativity	</a:t>
            </a:r>
            <a:r>
              <a:rPr lang="en-US" dirty="0">
                <a:solidFill>
                  <a:srgbClr val="00628C"/>
                </a:solidFill>
              </a:rPr>
              <a:t>Step 1:6</a:t>
            </a:r>
          </a:p>
        </p:txBody>
      </p:sp>
      <p:grpSp>
        <p:nvGrpSpPr>
          <p:cNvPr id="54" name="Group 53">
            <a:extLst>
              <a:ext uri="{FF2B5EF4-FFF2-40B4-BE49-F238E27FC236}">
                <a16:creationId xmlns:a16="http://schemas.microsoft.com/office/drawing/2014/main" id="{556B62B5-1205-487C-94F0-D7B34DED09E8}"/>
              </a:ext>
            </a:extLst>
          </p:cNvPr>
          <p:cNvGrpSpPr/>
          <p:nvPr/>
        </p:nvGrpSpPr>
        <p:grpSpPr>
          <a:xfrm>
            <a:off x="2062200" y="4615543"/>
            <a:ext cx="3420000" cy="1512000"/>
            <a:chOff x="772886" y="4615543"/>
            <a:chExt cx="3420000" cy="1512000"/>
          </a:xfrm>
        </p:grpSpPr>
        <p:pic>
          <p:nvPicPr>
            <p:cNvPr id="8" name="Picture 7" descr="A close up of a logo&#10;&#10;Description automatically generated">
              <a:extLst>
                <a:ext uri="{FF2B5EF4-FFF2-40B4-BE49-F238E27FC236}">
                  <a16:creationId xmlns:a16="http://schemas.microsoft.com/office/drawing/2014/main" id="{32408525-70C7-4A67-BA0A-EFA2300DD22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89156" y="4788585"/>
              <a:ext cx="2587461" cy="1165916"/>
            </a:xfrm>
            <a:prstGeom prst="rect">
              <a:avLst/>
            </a:prstGeom>
          </p:spPr>
        </p:pic>
        <p:sp>
          <p:nvSpPr>
            <p:cNvPr id="9" name="Rectangle 8">
              <a:extLst>
                <a:ext uri="{FF2B5EF4-FFF2-40B4-BE49-F238E27FC236}">
                  <a16:creationId xmlns:a16="http://schemas.microsoft.com/office/drawing/2014/main" id="{C44C9583-9469-4C02-AC4D-13C0116918C9}"/>
                </a:ext>
              </a:extLst>
            </p:cNvPr>
            <p:cNvSpPr/>
            <p:nvPr/>
          </p:nvSpPr>
          <p:spPr bwMode="auto">
            <a:xfrm>
              <a:off x="772886" y="4615543"/>
              <a:ext cx="3420000" cy="1512000"/>
            </a:xfrm>
            <a:prstGeom prst="rect">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grpSp>
      <p:grpSp>
        <p:nvGrpSpPr>
          <p:cNvPr id="53" name="Group 52">
            <a:extLst>
              <a:ext uri="{FF2B5EF4-FFF2-40B4-BE49-F238E27FC236}">
                <a16:creationId xmlns:a16="http://schemas.microsoft.com/office/drawing/2014/main" id="{AFBD8E18-11BF-453B-9FD2-1121B74C7816}"/>
              </a:ext>
            </a:extLst>
          </p:cNvPr>
          <p:cNvGrpSpPr/>
          <p:nvPr/>
        </p:nvGrpSpPr>
        <p:grpSpPr>
          <a:xfrm>
            <a:off x="2062200" y="2882585"/>
            <a:ext cx="3420000" cy="1512000"/>
            <a:chOff x="772886" y="2882585"/>
            <a:chExt cx="3420000" cy="1512000"/>
          </a:xfrm>
        </p:grpSpPr>
        <p:pic>
          <p:nvPicPr>
            <p:cNvPr id="6" name="Picture 5">
              <a:extLst>
                <a:ext uri="{FF2B5EF4-FFF2-40B4-BE49-F238E27FC236}">
                  <a16:creationId xmlns:a16="http://schemas.microsoft.com/office/drawing/2014/main" id="{31A77F95-BC28-46A0-973C-48E15EE880D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89156" y="3354900"/>
              <a:ext cx="2587461" cy="567371"/>
            </a:xfrm>
            <a:prstGeom prst="rect">
              <a:avLst/>
            </a:prstGeom>
          </p:spPr>
        </p:pic>
        <p:sp>
          <p:nvSpPr>
            <p:cNvPr id="10" name="Rectangle 9">
              <a:extLst>
                <a:ext uri="{FF2B5EF4-FFF2-40B4-BE49-F238E27FC236}">
                  <a16:creationId xmlns:a16="http://schemas.microsoft.com/office/drawing/2014/main" id="{C0144F81-1993-4FEC-9BF5-45D07ADAE08C}"/>
                </a:ext>
              </a:extLst>
            </p:cNvPr>
            <p:cNvSpPr/>
            <p:nvPr/>
          </p:nvSpPr>
          <p:spPr bwMode="auto">
            <a:xfrm>
              <a:off x="772886" y="2882585"/>
              <a:ext cx="3420000" cy="1512000"/>
            </a:xfrm>
            <a:prstGeom prst="rect">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grpSp>
      <p:grpSp>
        <p:nvGrpSpPr>
          <p:cNvPr id="49" name="Group 48">
            <a:extLst>
              <a:ext uri="{FF2B5EF4-FFF2-40B4-BE49-F238E27FC236}">
                <a16:creationId xmlns:a16="http://schemas.microsoft.com/office/drawing/2014/main" id="{902C9B32-C2B1-49B1-8D30-BAFC9B9EA457}"/>
              </a:ext>
            </a:extLst>
          </p:cNvPr>
          <p:cNvGrpSpPr/>
          <p:nvPr/>
        </p:nvGrpSpPr>
        <p:grpSpPr>
          <a:xfrm>
            <a:off x="6709802" y="4615542"/>
            <a:ext cx="3420000" cy="1512000"/>
            <a:chOff x="4945887" y="4615542"/>
            <a:chExt cx="3420000" cy="1512000"/>
          </a:xfrm>
        </p:grpSpPr>
        <p:sp>
          <p:nvSpPr>
            <p:cNvPr id="17" name="TextBox 16">
              <a:extLst>
                <a:ext uri="{FF2B5EF4-FFF2-40B4-BE49-F238E27FC236}">
                  <a16:creationId xmlns:a16="http://schemas.microsoft.com/office/drawing/2014/main" id="{DB9E62D3-6D23-4702-A2DC-12C3EB06521B}"/>
                </a:ext>
              </a:extLst>
            </p:cNvPr>
            <p:cNvSpPr txBox="1"/>
            <p:nvPr/>
          </p:nvSpPr>
          <p:spPr bwMode="auto">
            <a:xfrm>
              <a:off x="5933574" y="5140710"/>
              <a:ext cx="144462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3 × 2 = 6</a:t>
              </a:r>
            </a:p>
          </p:txBody>
        </p:sp>
        <p:sp>
          <p:nvSpPr>
            <p:cNvPr id="20" name="Rectangle 19">
              <a:extLst>
                <a:ext uri="{FF2B5EF4-FFF2-40B4-BE49-F238E27FC236}">
                  <a16:creationId xmlns:a16="http://schemas.microsoft.com/office/drawing/2014/main" id="{E87099FB-E729-46CE-829F-92038A85AE2E}"/>
                </a:ext>
              </a:extLst>
            </p:cNvPr>
            <p:cNvSpPr/>
            <p:nvPr/>
          </p:nvSpPr>
          <p:spPr bwMode="auto">
            <a:xfrm>
              <a:off x="4945887" y="4615542"/>
              <a:ext cx="3420000" cy="1512000"/>
            </a:xfrm>
            <a:prstGeom prst="rect">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grpSp>
      <p:grpSp>
        <p:nvGrpSpPr>
          <p:cNvPr id="50" name="Group 49">
            <a:extLst>
              <a:ext uri="{FF2B5EF4-FFF2-40B4-BE49-F238E27FC236}">
                <a16:creationId xmlns:a16="http://schemas.microsoft.com/office/drawing/2014/main" id="{F0D3F5D9-831F-4A9D-933A-B772E32268CA}"/>
              </a:ext>
            </a:extLst>
          </p:cNvPr>
          <p:cNvGrpSpPr/>
          <p:nvPr/>
        </p:nvGrpSpPr>
        <p:grpSpPr>
          <a:xfrm>
            <a:off x="6709802" y="2792012"/>
            <a:ext cx="3420000" cy="1512000"/>
            <a:chOff x="4945887" y="2792012"/>
            <a:chExt cx="3420000" cy="1512000"/>
          </a:xfrm>
        </p:grpSpPr>
        <p:sp>
          <p:nvSpPr>
            <p:cNvPr id="16" name="TextBox 15">
              <a:extLst>
                <a:ext uri="{FF2B5EF4-FFF2-40B4-BE49-F238E27FC236}">
                  <a16:creationId xmlns:a16="http://schemas.microsoft.com/office/drawing/2014/main" id="{70A59AA5-CBE1-4968-A2E5-CB4DF0E9C0B9}"/>
                </a:ext>
              </a:extLst>
            </p:cNvPr>
            <p:cNvSpPr txBox="1"/>
            <p:nvPr/>
          </p:nvSpPr>
          <p:spPr bwMode="auto">
            <a:xfrm>
              <a:off x="5850218" y="3317180"/>
              <a:ext cx="161133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5 × 2 = 10</a:t>
              </a:r>
            </a:p>
          </p:txBody>
        </p:sp>
        <p:sp>
          <p:nvSpPr>
            <p:cNvPr id="23" name="Rectangle 22">
              <a:extLst>
                <a:ext uri="{FF2B5EF4-FFF2-40B4-BE49-F238E27FC236}">
                  <a16:creationId xmlns:a16="http://schemas.microsoft.com/office/drawing/2014/main" id="{FEFCCC39-6A6E-4B56-9995-56A6EEB987B3}"/>
                </a:ext>
              </a:extLst>
            </p:cNvPr>
            <p:cNvSpPr/>
            <p:nvPr/>
          </p:nvSpPr>
          <p:spPr bwMode="auto">
            <a:xfrm>
              <a:off x="4945887" y="2792012"/>
              <a:ext cx="3420000" cy="1512000"/>
            </a:xfrm>
            <a:prstGeom prst="rect">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grpSp>
      <p:grpSp>
        <p:nvGrpSpPr>
          <p:cNvPr id="51" name="Group 50">
            <a:extLst>
              <a:ext uri="{FF2B5EF4-FFF2-40B4-BE49-F238E27FC236}">
                <a16:creationId xmlns:a16="http://schemas.microsoft.com/office/drawing/2014/main" id="{8B6CD46B-81EC-4E08-8F36-53394DF3170B}"/>
              </a:ext>
            </a:extLst>
          </p:cNvPr>
          <p:cNvGrpSpPr/>
          <p:nvPr/>
        </p:nvGrpSpPr>
        <p:grpSpPr>
          <a:xfrm>
            <a:off x="6709802" y="968483"/>
            <a:ext cx="3420000" cy="1512000"/>
            <a:chOff x="4945887" y="968483"/>
            <a:chExt cx="3420000" cy="1512000"/>
          </a:xfrm>
        </p:grpSpPr>
        <p:sp>
          <p:nvSpPr>
            <p:cNvPr id="15" name="TextBox 14">
              <a:extLst>
                <a:ext uri="{FF2B5EF4-FFF2-40B4-BE49-F238E27FC236}">
                  <a16:creationId xmlns:a16="http://schemas.microsoft.com/office/drawing/2014/main" id="{1852BFEB-3C06-4C30-B4BA-6003BE8638B5}"/>
                </a:ext>
              </a:extLst>
            </p:cNvPr>
            <p:cNvSpPr txBox="1"/>
            <p:nvPr/>
          </p:nvSpPr>
          <p:spPr bwMode="auto">
            <a:xfrm>
              <a:off x="5850218" y="1493651"/>
              <a:ext cx="161133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8 × 2 = 16</a:t>
              </a:r>
            </a:p>
          </p:txBody>
        </p:sp>
        <p:sp>
          <p:nvSpPr>
            <p:cNvPr id="26" name="Rectangle 25">
              <a:extLst>
                <a:ext uri="{FF2B5EF4-FFF2-40B4-BE49-F238E27FC236}">
                  <a16:creationId xmlns:a16="http://schemas.microsoft.com/office/drawing/2014/main" id="{B4D461B3-7956-451B-91F9-F0CDF80360E6}"/>
                </a:ext>
              </a:extLst>
            </p:cNvPr>
            <p:cNvSpPr/>
            <p:nvPr/>
          </p:nvSpPr>
          <p:spPr bwMode="auto">
            <a:xfrm>
              <a:off x="4945887" y="968483"/>
              <a:ext cx="3420000" cy="1512000"/>
            </a:xfrm>
            <a:prstGeom prst="rect">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grpSp>
      <p:cxnSp>
        <p:nvCxnSpPr>
          <p:cNvPr id="31" name="Straight Connector 30">
            <a:extLst>
              <a:ext uri="{FF2B5EF4-FFF2-40B4-BE49-F238E27FC236}">
                <a16:creationId xmlns:a16="http://schemas.microsoft.com/office/drawing/2014/main" id="{4EB2B8D1-4FB5-4CA6-B3B4-FC8105D41CFB}"/>
              </a:ext>
            </a:extLst>
          </p:cNvPr>
          <p:cNvCxnSpPr>
            <a:cxnSpLocks/>
            <a:stCxn id="11" idx="3"/>
            <a:endCxn id="23" idx="1"/>
          </p:cNvCxnSpPr>
          <p:nvPr/>
        </p:nvCxnSpPr>
        <p:spPr bwMode="auto">
          <a:xfrm>
            <a:off x="5482200" y="1724484"/>
            <a:ext cx="1227602" cy="1823528"/>
          </a:xfrm>
          <a:prstGeom prst="lin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2" name="Straight Connector 31">
            <a:extLst>
              <a:ext uri="{FF2B5EF4-FFF2-40B4-BE49-F238E27FC236}">
                <a16:creationId xmlns:a16="http://schemas.microsoft.com/office/drawing/2014/main" id="{255573B8-E2EC-4568-8644-EA71EC89CE08}"/>
              </a:ext>
            </a:extLst>
          </p:cNvPr>
          <p:cNvCxnSpPr>
            <a:cxnSpLocks/>
            <a:stCxn id="10" idx="3"/>
            <a:endCxn id="20" idx="1"/>
          </p:cNvCxnSpPr>
          <p:nvPr/>
        </p:nvCxnSpPr>
        <p:spPr bwMode="auto">
          <a:xfrm>
            <a:off x="5482200" y="3638586"/>
            <a:ext cx="1227602" cy="1732957"/>
          </a:xfrm>
          <a:prstGeom prst="lin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5" name="Straight Connector 34">
            <a:extLst>
              <a:ext uri="{FF2B5EF4-FFF2-40B4-BE49-F238E27FC236}">
                <a16:creationId xmlns:a16="http://schemas.microsoft.com/office/drawing/2014/main" id="{7F9885AA-9140-466E-AC72-947EE05A7EA8}"/>
              </a:ext>
            </a:extLst>
          </p:cNvPr>
          <p:cNvCxnSpPr>
            <a:cxnSpLocks/>
            <a:stCxn id="9" idx="3"/>
            <a:endCxn id="26" idx="1"/>
          </p:cNvCxnSpPr>
          <p:nvPr/>
        </p:nvCxnSpPr>
        <p:spPr bwMode="auto">
          <a:xfrm flipV="1">
            <a:off x="5482200" y="1724483"/>
            <a:ext cx="1227602" cy="3647060"/>
          </a:xfrm>
          <a:prstGeom prst="lin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52" name="Group 51">
            <a:extLst>
              <a:ext uri="{FF2B5EF4-FFF2-40B4-BE49-F238E27FC236}">
                <a16:creationId xmlns:a16="http://schemas.microsoft.com/office/drawing/2014/main" id="{9719D84C-BEA4-4DFC-8A9A-A79A5BDD2C32}"/>
              </a:ext>
            </a:extLst>
          </p:cNvPr>
          <p:cNvGrpSpPr/>
          <p:nvPr/>
        </p:nvGrpSpPr>
        <p:grpSpPr>
          <a:xfrm>
            <a:off x="2062200" y="968484"/>
            <a:ext cx="3420000" cy="1512000"/>
            <a:chOff x="772886" y="968484"/>
            <a:chExt cx="3420000" cy="1512000"/>
          </a:xfrm>
        </p:grpSpPr>
        <p:sp>
          <p:nvSpPr>
            <p:cNvPr id="11" name="Rectangle 10">
              <a:extLst>
                <a:ext uri="{FF2B5EF4-FFF2-40B4-BE49-F238E27FC236}">
                  <a16:creationId xmlns:a16="http://schemas.microsoft.com/office/drawing/2014/main" id="{32DADFA9-12EB-4931-A0E9-C43EF48E1158}"/>
                </a:ext>
              </a:extLst>
            </p:cNvPr>
            <p:cNvSpPr/>
            <p:nvPr/>
          </p:nvSpPr>
          <p:spPr bwMode="auto">
            <a:xfrm>
              <a:off x="772886" y="968484"/>
              <a:ext cx="3420000" cy="1512000"/>
            </a:xfrm>
            <a:prstGeom prst="rect">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grpSp>
          <p:nvGrpSpPr>
            <p:cNvPr id="43" name="Group 42">
              <a:extLst>
                <a:ext uri="{FF2B5EF4-FFF2-40B4-BE49-F238E27FC236}">
                  <a16:creationId xmlns:a16="http://schemas.microsoft.com/office/drawing/2014/main" id="{BDA9D52F-97F8-4DFD-AC24-DD74306ABB35}"/>
                </a:ext>
              </a:extLst>
            </p:cNvPr>
            <p:cNvGrpSpPr/>
            <p:nvPr/>
          </p:nvGrpSpPr>
          <p:grpSpPr>
            <a:xfrm>
              <a:off x="886109" y="1442669"/>
              <a:ext cx="3193555" cy="563630"/>
              <a:chOff x="1052141" y="1729602"/>
              <a:chExt cx="3193555" cy="563630"/>
            </a:xfrm>
          </p:grpSpPr>
          <p:pic>
            <p:nvPicPr>
              <p:cNvPr id="38" name="Picture 37">
                <a:extLst>
                  <a:ext uri="{FF2B5EF4-FFF2-40B4-BE49-F238E27FC236}">
                    <a16:creationId xmlns:a16="http://schemas.microsoft.com/office/drawing/2014/main" id="{E6872DCA-5C3C-441A-A7E4-22AF5FF6805B}"/>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52141" y="1729602"/>
                <a:ext cx="563630" cy="563630"/>
              </a:xfrm>
              <a:prstGeom prst="rect">
                <a:avLst/>
              </a:prstGeom>
            </p:spPr>
          </p:pic>
          <p:pic>
            <p:nvPicPr>
              <p:cNvPr id="39" name="Picture 38">
                <a:extLst>
                  <a:ext uri="{FF2B5EF4-FFF2-40B4-BE49-F238E27FC236}">
                    <a16:creationId xmlns:a16="http://schemas.microsoft.com/office/drawing/2014/main" id="{E4B318EA-8E4D-4561-B0AE-95A2E3AAB48F}"/>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709622" y="1729602"/>
                <a:ext cx="563630" cy="563630"/>
              </a:xfrm>
              <a:prstGeom prst="rect">
                <a:avLst/>
              </a:prstGeom>
            </p:spPr>
          </p:pic>
          <p:pic>
            <p:nvPicPr>
              <p:cNvPr id="40" name="Picture 39">
                <a:extLst>
                  <a:ext uri="{FF2B5EF4-FFF2-40B4-BE49-F238E27FC236}">
                    <a16:creationId xmlns:a16="http://schemas.microsoft.com/office/drawing/2014/main" id="{75BD8EBD-AAB9-44B9-9790-8D0058C49965}"/>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367103" y="1729602"/>
                <a:ext cx="563630" cy="563630"/>
              </a:xfrm>
              <a:prstGeom prst="rect">
                <a:avLst/>
              </a:prstGeom>
            </p:spPr>
          </p:pic>
          <p:pic>
            <p:nvPicPr>
              <p:cNvPr id="41" name="Picture 40">
                <a:extLst>
                  <a:ext uri="{FF2B5EF4-FFF2-40B4-BE49-F238E27FC236}">
                    <a16:creationId xmlns:a16="http://schemas.microsoft.com/office/drawing/2014/main" id="{10BD121A-E24F-4847-8FBC-B15E52E476C8}"/>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024584" y="1729602"/>
                <a:ext cx="563630" cy="563630"/>
              </a:xfrm>
              <a:prstGeom prst="rect">
                <a:avLst/>
              </a:prstGeom>
            </p:spPr>
          </p:pic>
          <p:pic>
            <p:nvPicPr>
              <p:cNvPr id="42" name="Picture 41">
                <a:extLst>
                  <a:ext uri="{FF2B5EF4-FFF2-40B4-BE49-F238E27FC236}">
                    <a16:creationId xmlns:a16="http://schemas.microsoft.com/office/drawing/2014/main" id="{FB108D81-1C82-404E-92A6-C91AA2EA33D4}"/>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682066" y="1729602"/>
                <a:ext cx="563630" cy="563630"/>
              </a:xfrm>
              <a:prstGeom prst="rect">
                <a:avLst/>
              </a:prstGeom>
            </p:spPr>
          </p:pic>
        </p:grpSp>
      </p:grpSp>
    </p:spTree>
    <p:extLst>
      <p:ext uri="{BB962C8B-B14F-4D97-AF65-F5344CB8AC3E}">
        <p14:creationId xmlns:p14="http://schemas.microsoft.com/office/powerpoint/2010/main" val="29456585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left)">
                                      <p:cBhvr>
                                        <p:cTn id="7" dur="500"/>
                                        <p:tgtEl>
                                          <p:spTgt spid="3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32"/>
                                        </p:tgtEl>
                                        <p:attrNameLst>
                                          <p:attrName>style.visibility</p:attrName>
                                        </p:attrNameLst>
                                      </p:cBhvr>
                                      <p:to>
                                        <p:strVal val="visible"/>
                                      </p:to>
                                    </p:set>
                                    <p:animEffect transition="in" filter="wipe(left)">
                                      <p:cBhvr>
                                        <p:cTn id="12" dur="500"/>
                                        <p:tgtEl>
                                          <p:spTgt spid="3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35"/>
                                        </p:tgtEl>
                                        <p:attrNameLst>
                                          <p:attrName>style.visibility</p:attrName>
                                        </p:attrNameLst>
                                      </p:cBhvr>
                                      <p:to>
                                        <p:strVal val="visible"/>
                                      </p:to>
                                    </p:set>
                                    <p:animEffect transition="in" filter="wipe(left)">
                                      <p:cBhvr>
                                        <p:cTn id="17"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black&#10;&#10;Description automatically generated">
            <a:extLst>
              <a:ext uri="{FF2B5EF4-FFF2-40B4-BE49-F238E27FC236}">
                <a16:creationId xmlns:a16="http://schemas.microsoft.com/office/drawing/2014/main" id="{C871C2FB-F44B-4DAA-8839-0B962CD3FEAB}"/>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6096001" y="2562018"/>
            <a:ext cx="3139701" cy="950191"/>
          </a:xfrm>
          <a:prstGeom prst="rect">
            <a:avLst/>
          </a:prstGeom>
        </p:spPr>
      </p:pic>
      <p:sp>
        <p:nvSpPr>
          <p:cNvPr id="2" name="Text Placeholder 1"/>
          <p:cNvSpPr>
            <a:spLocks noGrp="1"/>
          </p:cNvSpPr>
          <p:nvPr>
            <p:ph type="body" sz="quarter" idx="11"/>
          </p:nvPr>
        </p:nvSpPr>
        <p:spPr/>
        <p:txBody>
          <a:bodyPr/>
          <a:lstStyle/>
          <a:p>
            <a:r>
              <a:rPr lang="en-US" dirty="0"/>
              <a:t>2.3 </a:t>
            </a:r>
            <a:r>
              <a:rPr lang="en-GB" dirty="0"/>
              <a:t>The 2 times table and commutativity	</a:t>
            </a:r>
            <a:r>
              <a:rPr lang="en-US" dirty="0">
                <a:solidFill>
                  <a:srgbClr val="00628C"/>
                </a:solidFill>
              </a:rPr>
              <a:t>Step 1:6</a:t>
            </a:r>
          </a:p>
        </p:txBody>
      </p:sp>
      <p:sp>
        <p:nvSpPr>
          <p:cNvPr id="3" name="TextBox 2">
            <a:extLst>
              <a:ext uri="{FF2B5EF4-FFF2-40B4-BE49-F238E27FC236}">
                <a16:creationId xmlns:a16="http://schemas.microsoft.com/office/drawing/2014/main" id="{1C38DD08-0538-43EA-B074-228F6D049899}"/>
              </a:ext>
            </a:extLst>
          </p:cNvPr>
          <p:cNvSpPr txBox="1"/>
          <p:nvPr/>
        </p:nvSpPr>
        <p:spPr bwMode="auto">
          <a:xfrm>
            <a:off x="5290333" y="4819713"/>
            <a:ext cx="161133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959595"/>
                </a:solidFill>
                <a:latin typeface="Comic Sans MS" panose="030F0702030302020204" pitchFamily="66" charset="0"/>
                <a:ea typeface="Myriad Pro Semibold" charset="0"/>
                <a:cs typeface="Myriad Pro Semibold" charset="0"/>
              </a:rPr>
              <a:t>12 = 6 × 2</a:t>
            </a:r>
          </a:p>
        </p:txBody>
      </p:sp>
      <p:pic>
        <p:nvPicPr>
          <p:cNvPr id="5" name="Picture 4" descr="A picture containing black&#10;&#10;Description automatically generated">
            <a:extLst>
              <a:ext uri="{FF2B5EF4-FFF2-40B4-BE49-F238E27FC236}">
                <a16:creationId xmlns:a16="http://schemas.microsoft.com/office/drawing/2014/main" id="{C3DF330A-A88D-431A-8F58-C588779CA8BA}"/>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2956300" y="2562019"/>
            <a:ext cx="3139701" cy="950191"/>
          </a:xfrm>
          <a:prstGeom prst="rect">
            <a:avLst/>
          </a:prstGeom>
        </p:spPr>
      </p:pic>
      <p:sp>
        <p:nvSpPr>
          <p:cNvPr id="4" name="Rectangle 3"/>
          <p:cNvSpPr/>
          <p:nvPr/>
        </p:nvSpPr>
        <p:spPr>
          <a:xfrm>
            <a:off x="4449173" y="648001"/>
            <a:ext cx="3293659" cy="461665"/>
          </a:xfrm>
          <a:prstGeom prst="rect">
            <a:avLst/>
          </a:prstGeom>
        </p:spPr>
        <p:txBody>
          <a:bodyPr wrap="none">
            <a:spAutoFit/>
          </a:bodyPr>
          <a:lstStyle/>
          <a:p>
            <a:pPr algn="ctr" fontAlgn="base">
              <a:spcBef>
                <a:spcPct val="20000"/>
              </a:spcBef>
              <a:spcAft>
                <a:spcPct val="0"/>
              </a:spcAft>
              <a:buClr>
                <a:srgbClr val="00628C"/>
              </a:buClr>
            </a:pPr>
            <a:r>
              <a:rPr lang="en-GB" sz="2400" dirty="0">
                <a:solidFill>
                  <a:srgbClr val="000000"/>
                </a:solidFill>
                <a:latin typeface="Myriad Pro" panose="020B0503030403020204" pitchFamily="34" charset="0"/>
              </a:rPr>
              <a:t>Complete the drawing </a:t>
            </a:r>
          </a:p>
        </p:txBody>
      </p:sp>
    </p:spTree>
    <p:extLst>
      <p:ext uri="{BB962C8B-B14F-4D97-AF65-F5344CB8AC3E}">
        <p14:creationId xmlns:p14="http://schemas.microsoft.com/office/powerpoint/2010/main" val="29450418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17">
            <a:extLst>
              <a:ext uri="{FF2B5EF4-FFF2-40B4-BE49-F238E27FC236}">
                <a16:creationId xmlns:a16="http://schemas.microsoft.com/office/drawing/2014/main" id="{F964638A-E191-4033-B2F8-CBCF6154EE20}"/>
              </a:ext>
            </a:extLst>
          </p:cNvPr>
          <p:cNvSpPr txBox="1"/>
          <p:nvPr/>
        </p:nvSpPr>
        <p:spPr>
          <a:xfrm>
            <a:off x="2667280" y="4002090"/>
            <a:ext cx="2124891" cy="584775"/>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32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3 × 5 = 15 </a:t>
            </a:r>
          </a:p>
        </p:txBody>
      </p:sp>
      <p:sp>
        <p:nvSpPr>
          <p:cNvPr id="3" name="Title 2">
            <a:extLst>
              <a:ext uri="{FF2B5EF4-FFF2-40B4-BE49-F238E27FC236}">
                <a16:creationId xmlns:a16="http://schemas.microsoft.com/office/drawing/2014/main" id="{E5F840D5-625B-4E26-A171-8C3150AA96B2}"/>
              </a:ext>
            </a:extLst>
          </p:cNvPr>
          <p:cNvSpPr>
            <a:spLocks noGrp="1"/>
          </p:cNvSpPr>
          <p:nvPr>
            <p:ph type="title"/>
          </p:nvPr>
        </p:nvSpPr>
        <p:spPr/>
        <p:txBody>
          <a:bodyPr/>
          <a:lstStyle/>
          <a:p>
            <a:r>
              <a:rPr lang="en-GB" dirty="0"/>
              <a:t>2MD-1 Multiplication as repeated addition</a:t>
            </a:r>
          </a:p>
        </p:txBody>
      </p:sp>
      <p:sp>
        <p:nvSpPr>
          <p:cNvPr id="11" name="Rectangle 10">
            <a:extLst>
              <a:ext uri="{FF2B5EF4-FFF2-40B4-BE49-F238E27FC236}">
                <a16:creationId xmlns:a16="http://schemas.microsoft.com/office/drawing/2014/main" id="{CB3DBCBC-9781-48CD-B67A-AA3F3D78C437}"/>
              </a:ext>
            </a:extLst>
          </p:cNvPr>
          <p:cNvSpPr/>
          <p:nvPr/>
        </p:nvSpPr>
        <p:spPr>
          <a:xfrm>
            <a:off x="3812456" y="4047592"/>
            <a:ext cx="1105989" cy="60016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pic>
        <p:nvPicPr>
          <p:cNvPr id="5" name="Picture 4">
            <a:extLst>
              <a:ext uri="{FF2B5EF4-FFF2-40B4-BE49-F238E27FC236}">
                <a16:creationId xmlns:a16="http://schemas.microsoft.com/office/drawing/2014/main" id="{0AA4285D-9CC9-453F-8D61-A11814F3AC96}"/>
              </a:ext>
            </a:extLst>
          </p:cNvPr>
          <p:cNvPicPr>
            <a:picLocks noChangeAspect="1"/>
          </p:cNvPicPr>
          <p:nvPr/>
        </p:nvPicPr>
        <p:blipFill>
          <a:blip r:embed="rId4"/>
          <a:stretch>
            <a:fillRect/>
          </a:stretch>
        </p:blipFill>
        <p:spPr>
          <a:xfrm>
            <a:off x="2476635" y="2499648"/>
            <a:ext cx="1775148" cy="1072892"/>
          </a:xfrm>
          <a:prstGeom prst="rect">
            <a:avLst/>
          </a:prstGeom>
        </p:spPr>
      </p:pic>
      <p:pic>
        <p:nvPicPr>
          <p:cNvPr id="6" name="Picture 5">
            <a:extLst>
              <a:ext uri="{FF2B5EF4-FFF2-40B4-BE49-F238E27FC236}">
                <a16:creationId xmlns:a16="http://schemas.microsoft.com/office/drawing/2014/main" id="{E87BCEE4-0F0A-45FC-B187-79334DBCE156}"/>
              </a:ext>
            </a:extLst>
          </p:cNvPr>
          <p:cNvPicPr>
            <a:picLocks noChangeAspect="1"/>
          </p:cNvPicPr>
          <p:nvPr/>
        </p:nvPicPr>
        <p:blipFill>
          <a:blip r:embed="rId4"/>
          <a:stretch>
            <a:fillRect/>
          </a:stretch>
        </p:blipFill>
        <p:spPr>
          <a:xfrm>
            <a:off x="4278363" y="2499648"/>
            <a:ext cx="1775148" cy="1072892"/>
          </a:xfrm>
          <a:prstGeom prst="rect">
            <a:avLst/>
          </a:prstGeom>
        </p:spPr>
      </p:pic>
      <p:pic>
        <p:nvPicPr>
          <p:cNvPr id="7" name="Picture 6">
            <a:extLst>
              <a:ext uri="{FF2B5EF4-FFF2-40B4-BE49-F238E27FC236}">
                <a16:creationId xmlns:a16="http://schemas.microsoft.com/office/drawing/2014/main" id="{0760FE53-46F6-4A87-91CA-2C0BBD04DA47}"/>
              </a:ext>
            </a:extLst>
          </p:cNvPr>
          <p:cNvPicPr>
            <a:picLocks noChangeAspect="1"/>
          </p:cNvPicPr>
          <p:nvPr/>
        </p:nvPicPr>
        <p:blipFill>
          <a:blip r:embed="rId4"/>
          <a:stretch>
            <a:fillRect/>
          </a:stretch>
        </p:blipFill>
        <p:spPr>
          <a:xfrm>
            <a:off x="643744" y="2499648"/>
            <a:ext cx="1775148" cy="1072892"/>
          </a:xfrm>
          <a:prstGeom prst="rect">
            <a:avLst/>
          </a:prstGeom>
        </p:spPr>
      </p:pic>
      <p:sp>
        <p:nvSpPr>
          <p:cNvPr id="8" name="TextBox 19">
            <a:extLst>
              <a:ext uri="{FF2B5EF4-FFF2-40B4-BE49-F238E27FC236}">
                <a16:creationId xmlns:a16="http://schemas.microsoft.com/office/drawing/2014/main" id="{4BB7CD4D-6F0C-4CDE-97D4-A5FB87B50436}"/>
              </a:ext>
            </a:extLst>
          </p:cNvPr>
          <p:cNvSpPr txBox="1"/>
          <p:nvPr/>
        </p:nvSpPr>
        <p:spPr>
          <a:xfrm>
            <a:off x="1866252" y="5455992"/>
            <a:ext cx="8374517" cy="1138773"/>
          </a:xfrm>
          <a:prstGeom prst="rect">
            <a:avLst/>
          </a:prstGeom>
          <a:solidFill>
            <a:schemeClr val="accent2"/>
          </a:solidFill>
          <a:ln w="12700">
            <a:noFill/>
          </a:ln>
        </p:spPr>
        <p:txBody>
          <a:bodyPr wrap="square" rtlCol="0">
            <a:spAutoFit/>
          </a:bodyPr>
          <a:lstStyle>
            <a:defPPr>
              <a:defRPr lang="en-GB"/>
            </a:defPPr>
            <a:lvl1pPr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4572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9144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3pPr>
            <a:lvl4pPr marL="13716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4pPr>
            <a:lvl5pPr marL="18288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5pPr>
            <a:lvl6pPr marL="2286000" algn="l" defTabSz="914400" rtl="0" eaLnBrk="1" latinLnBrk="0" hangingPunct="1">
              <a:defRPr sz="2800" kern="1200">
                <a:solidFill>
                  <a:schemeClr val="tx1"/>
                </a:solidFill>
                <a:latin typeface="Arial" panose="020B0604020202020204" pitchFamily="34" charset="0"/>
                <a:ea typeface="+mn-ea"/>
                <a:cs typeface="+mn-cs"/>
              </a:defRPr>
            </a:lvl6pPr>
            <a:lvl7pPr marL="2743200" algn="l" defTabSz="914400" rtl="0" eaLnBrk="1" latinLnBrk="0" hangingPunct="1">
              <a:defRPr sz="2800" kern="1200">
                <a:solidFill>
                  <a:schemeClr val="tx1"/>
                </a:solidFill>
                <a:latin typeface="Arial" panose="020B0604020202020204" pitchFamily="34" charset="0"/>
                <a:ea typeface="+mn-ea"/>
                <a:cs typeface="+mn-cs"/>
              </a:defRPr>
            </a:lvl7pPr>
            <a:lvl8pPr marL="3200400" algn="l" defTabSz="914400" rtl="0" eaLnBrk="1" latinLnBrk="0" hangingPunct="1">
              <a:defRPr sz="2800" kern="1200">
                <a:solidFill>
                  <a:schemeClr val="tx1"/>
                </a:solidFill>
                <a:latin typeface="Arial" panose="020B0604020202020204" pitchFamily="34" charset="0"/>
                <a:ea typeface="+mn-ea"/>
                <a:cs typeface="+mn-cs"/>
              </a:defRPr>
            </a:lvl8pPr>
            <a:lvl9pPr marL="3657600" algn="l" defTabSz="914400" rtl="0" eaLnBrk="1" latinLnBrk="0" hangingPunct="1">
              <a:defRPr sz="2800" kern="1200">
                <a:solidFill>
                  <a:schemeClr val="tx1"/>
                </a:solidFill>
                <a:latin typeface="Arial" panose="020B0604020202020204" pitchFamily="34" charset="0"/>
                <a:ea typeface="+mn-ea"/>
                <a:cs typeface="+mn-cs"/>
              </a:defRPr>
            </a:lvl9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US"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The 3 represents the number of groups.</a:t>
            </a:r>
          </a:p>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US"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The 5 represents the number of eggs in each group.</a:t>
            </a:r>
          </a:p>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The 15 represents the total number of eggs.</a:t>
            </a:r>
          </a:p>
        </p:txBody>
      </p:sp>
      <p:sp>
        <p:nvSpPr>
          <p:cNvPr id="9" name="Content Placeholder 2">
            <a:extLst>
              <a:ext uri="{FF2B5EF4-FFF2-40B4-BE49-F238E27FC236}">
                <a16:creationId xmlns:a16="http://schemas.microsoft.com/office/drawing/2014/main" id="{0A598103-7744-4BBA-A697-B83CB8372FC3}"/>
              </a:ext>
            </a:extLst>
          </p:cNvPr>
          <p:cNvSpPr txBox="1">
            <a:spLocks/>
          </p:cNvSpPr>
          <p:nvPr/>
        </p:nvSpPr>
        <p:spPr>
          <a:xfrm>
            <a:off x="6192012" y="1448478"/>
            <a:ext cx="5664628" cy="3123520"/>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Look at the picture and expression.</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How can we find out the </a:t>
            </a:r>
            <a:r>
              <a:rPr kumimoji="0" lang="en-GB" sz="2000" b="0" i="1" u="none" strike="noStrike" kern="1200" cap="none" spc="0" normalizeH="0" baseline="0" noProof="0" dirty="0">
                <a:ln>
                  <a:noFill/>
                </a:ln>
                <a:solidFill>
                  <a:srgbClr val="585858"/>
                </a:solidFill>
                <a:effectLst/>
                <a:uLnTx/>
                <a:uFillTx/>
                <a:latin typeface="Arial"/>
                <a:ea typeface="+mn-ea"/>
                <a:cs typeface="+mn-cs"/>
              </a:rPr>
              <a:t>total number of eggs </a:t>
            </a:r>
            <a:r>
              <a:rPr kumimoji="0" lang="en-GB" sz="2000" b="0" i="0" u="none" strike="noStrike" kern="1200" cap="none" spc="0" normalizeH="0" baseline="0" noProof="0" dirty="0">
                <a:ln>
                  <a:noFill/>
                </a:ln>
                <a:solidFill>
                  <a:srgbClr val="585858"/>
                </a:solidFill>
                <a:effectLst/>
                <a:uLnTx/>
                <a:uFillTx/>
                <a:latin typeface="Arial"/>
                <a:ea typeface="+mn-ea"/>
                <a:cs typeface="+mn-cs"/>
              </a:rPr>
              <a:t>without needing to count in ones?</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If we skip count in multiples of five, how many fives would we need to count?</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So, </a:t>
            </a:r>
            <a:r>
              <a:rPr kumimoji="0" lang="en-GB" sz="2000" b="0" i="1" u="none" strike="noStrike" kern="1200" cap="none" spc="0" normalizeH="0" baseline="0" noProof="0" dirty="0">
                <a:ln>
                  <a:noFill/>
                </a:ln>
                <a:solidFill>
                  <a:srgbClr val="585858"/>
                </a:solidFill>
                <a:effectLst/>
                <a:uLnTx/>
                <a:uFillTx/>
                <a:latin typeface="Arial"/>
                <a:ea typeface="+mn-ea"/>
                <a:cs typeface="+mn-cs"/>
              </a:rPr>
              <a:t>5, 10, 15… there are ____ eggs in total.</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So, 3 times 5 is equal to…?</a:t>
            </a:r>
          </a:p>
          <a:p>
            <a:pPr marL="0" marR="0" lvl="0" indent="0"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None/>
              <a:tabLst/>
              <a:defRPr/>
            </a:pPr>
            <a:r>
              <a:rPr kumimoji="0" lang="en-GB" sz="2000" b="1" i="1" u="none" strike="noStrike" kern="1200" cap="none" spc="0" normalizeH="0" baseline="0" noProof="0" dirty="0">
                <a:ln>
                  <a:noFill/>
                </a:ln>
                <a:solidFill>
                  <a:srgbClr val="585858"/>
                </a:solidFill>
                <a:effectLst/>
                <a:uLnTx/>
                <a:uFillTx/>
                <a:latin typeface="Arial"/>
                <a:ea typeface="+mn-ea"/>
                <a:cs typeface="+mn-cs"/>
              </a:rPr>
              <a:t>        </a:t>
            </a: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sp>
        <p:nvSpPr>
          <p:cNvPr id="14" name="TextBox 13">
            <a:extLst>
              <a:ext uri="{FF2B5EF4-FFF2-40B4-BE49-F238E27FC236}">
                <a16:creationId xmlns:a16="http://schemas.microsoft.com/office/drawing/2014/main" id="{9A7F202F-3136-4743-8009-B9411107290A}"/>
              </a:ext>
            </a:extLst>
          </p:cNvPr>
          <p:cNvSpPr txBox="1"/>
          <p:nvPr/>
        </p:nvSpPr>
        <p:spPr>
          <a:xfrm>
            <a:off x="9407018" y="3647482"/>
            <a:ext cx="500743" cy="400110"/>
          </a:xfrm>
          <a:prstGeom prst="rect">
            <a:avLst/>
          </a:prstGeom>
          <a:noFill/>
        </p:spPr>
        <p:txBody>
          <a:bodyPr wrap="squar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US" sz="20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15</a:t>
            </a:r>
            <a:endParaRPr kumimoji="0" lang="en-GB" sz="20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p:spTree>
    <p:custDataLst>
      <p:tags r:id="rId1"/>
    </p:custDataLst>
    <p:extLst>
      <p:ext uri="{BB962C8B-B14F-4D97-AF65-F5344CB8AC3E}">
        <p14:creationId xmlns:p14="http://schemas.microsoft.com/office/powerpoint/2010/main" val="36840736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mph" presetSubtype="0" fill="hold" nodeType="clickEffect">
                                  <p:stCondLst>
                                    <p:cond delay="0"/>
                                  </p:stCondLst>
                                  <p:childTnLst>
                                    <p:animEffect transition="out" filter="fade">
                                      <p:cBhvr>
                                        <p:cTn id="6" dur="500" tmFilter="0, 0; .2, .5; .8, .5; 1, 0"/>
                                        <p:tgtEl>
                                          <p:spTgt spid="7"/>
                                        </p:tgtEl>
                                      </p:cBhvr>
                                    </p:animEffect>
                                    <p:animScale>
                                      <p:cBhvr>
                                        <p:cTn id="7" dur="250" autoRev="1" fill="hold"/>
                                        <p:tgtEl>
                                          <p:spTgt spid="7"/>
                                        </p:tgtEl>
                                      </p:cBhvr>
                                      <p:by x="105000" y="105000"/>
                                    </p:animScale>
                                  </p:childTnLst>
                                </p:cTn>
                              </p:par>
                            </p:childTnLst>
                          </p:cTn>
                        </p:par>
                      </p:childTnLst>
                    </p:cTn>
                  </p:par>
                  <p:par>
                    <p:cTn id="8" fill="hold">
                      <p:stCondLst>
                        <p:cond delay="indefinite"/>
                      </p:stCondLst>
                      <p:childTnLst>
                        <p:par>
                          <p:cTn id="9" fill="hold">
                            <p:stCondLst>
                              <p:cond delay="0"/>
                            </p:stCondLst>
                            <p:childTnLst>
                              <p:par>
                                <p:cTn id="10" presetID="26" presetClass="emph" presetSubtype="0" fill="hold" nodeType="clickEffect">
                                  <p:stCondLst>
                                    <p:cond delay="0"/>
                                  </p:stCondLst>
                                  <p:childTnLst>
                                    <p:animEffect transition="out" filter="fade">
                                      <p:cBhvr>
                                        <p:cTn id="11" dur="500" tmFilter="0, 0; .2, .5; .8, .5; 1, 0"/>
                                        <p:tgtEl>
                                          <p:spTgt spid="5"/>
                                        </p:tgtEl>
                                      </p:cBhvr>
                                    </p:animEffect>
                                    <p:animScale>
                                      <p:cBhvr>
                                        <p:cTn id="12" dur="250" autoRev="1" fill="hold"/>
                                        <p:tgtEl>
                                          <p:spTgt spid="5"/>
                                        </p:tgtEl>
                                      </p:cBhvr>
                                      <p:by x="105000" y="105000"/>
                                    </p:animScale>
                                  </p:childTnLst>
                                </p:cTn>
                              </p:par>
                            </p:childTnLst>
                          </p:cTn>
                        </p:par>
                      </p:childTnLst>
                    </p:cTn>
                  </p:par>
                  <p:par>
                    <p:cTn id="13" fill="hold">
                      <p:stCondLst>
                        <p:cond delay="indefinite"/>
                      </p:stCondLst>
                      <p:childTnLst>
                        <p:par>
                          <p:cTn id="14" fill="hold">
                            <p:stCondLst>
                              <p:cond delay="0"/>
                            </p:stCondLst>
                            <p:childTnLst>
                              <p:par>
                                <p:cTn id="15" presetID="26" presetClass="emph" presetSubtype="0" fill="hold" nodeType="clickEffect">
                                  <p:stCondLst>
                                    <p:cond delay="0"/>
                                  </p:stCondLst>
                                  <p:childTnLst>
                                    <p:animEffect transition="out" filter="fade">
                                      <p:cBhvr>
                                        <p:cTn id="16" dur="500" tmFilter="0, 0; .2, .5; .8, .5; 1, 0"/>
                                        <p:tgtEl>
                                          <p:spTgt spid="6"/>
                                        </p:tgtEl>
                                      </p:cBhvr>
                                    </p:animEffect>
                                    <p:animScale>
                                      <p:cBhvr>
                                        <p:cTn id="17" dur="250" autoRev="1" fill="hold"/>
                                        <p:tgtEl>
                                          <p:spTgt spid="6"/>
                                        </p:tgtEl>
                                      </p:cBhvr>
                                      <p:by x="105000" y="105000"/>
                                    </p:animScale>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grpId="0" nodeType="clickEffect">
                                  <p:stCondLst>
                                    <p:cond delay="0"/>
                                  </p:stCondLst>
                                  <p:childTnLst>
                                    <p:set>
                                      <p:cBhvr>
                                        <p:cTn id="21" dur="1" fill="hold">
                                          <p:stCondLst>
                                            <p:cond delay="0"/>
                                          </p:stCondLst>
                                        </p:cTn>
                                        <p:tgtEl>
                                          <p:spTgt spid="14"/>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1" presetClass="exit" presetSubtype="0" fill="hold" grpId="0" nodeType="clickEffect">
                                  <p:stCondLst>
                                    <p:cond delay="0"/>
                                  </p:stCondLst>
                                  <p:childTnLst>
                                    <p:set>
                                      <p:cBhvr>
                                        <p:cTn id="25" dur="1" fill="hold">
                                          <p:stCondLst>
                                            <p:cond delay="0"/>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4" grpId="0"/>
    </p:bldLst>
  </p:timing>
</p:sld>
</file>

<file path=ppt/tags/tag1.xml><?xml version="1.0" encoding="utf-8"?>
<p:tagLst xmlns:a="http://schemas.openxmlformats.org/drawingml/2006/main" xmlns:r="http://schemas.openxmlformats.org/officeDocument/2006/relationships" xmlns:p="http://schemas.openxmlformats.org/presentationml/2006/main">
  <p:tag name="TIMING" val="|9.6|5.9|2.3|14.3|3.4|7.2|1|6.4|1|0.9|1.7"/>
</p:tagLst>
</file>

<file path=ppt/tags/tag2.xml><?xml version="1.0" encoding="utf-8"?>
<p:tagLst xmlns:a="http://schemas.openxmlformats.org/drawingml/2006/main" xmlns:r="http://schemas.openxmlformats.org/officeDocument/2006/relationships" xmlns:p="http://schemas.openxmlformats.org/presentationml/2006/main">
  <p:tag name="TIMING" val="|9.6|5.9|2.3|14.3|3.4|7.2|1|6.4|1|0.9|1.7"/>
</p:tagLst>
</file>

<file path=ppt/tags/tag3.xml><?xml version="1.0" encoding="utf-8"?>
<p:tagLst xmlns:a="http://schemas.openxmlformats.org/drawingml/2006/main" xmlns:r="http://schemas.openxmlformats.org/officeDocument/2006/relationships" xmlns:p="http://schemas.openxmlformats.org/presentationml/2006/main">
  <p:tag name="TIMING" val="|17.8|1.6|1|1|5.8|1.5|1|1"/>
</p:tagLst>
</file>

<file path=ppt/theme/theme1.xml><?xml version="1.0" encoding="utf-8"?>
<a:theme xmlns:a="http://schemas.openxmlformats.org/drawingml/2006/main" name="Custom Design">
  <a:themeElements>
    <a:clrScheme name="Green Yellow">
      <a:dk1>
        <a:sysClr val="windowText" lastClr="000000"/>
      </a:dk1>
      <a:lt1>
        <a:sysClr val="window" lastClr="FFFFFF"/>
      </a:lt1>
      <a:dk2>
        <a:srgbClr val="455F51"/>
      </a:dk2>
      <a:lt2>
        <a:srgbClr val="E2DFCC"/>
      </a:lt2>
      <a:accent1>
        <a:srgbClr val="99CB38"/>
      </a:accent1>
      <a:accent2>
        <a:srgbClr val="63A537"/>
      </a:accent2>
      <a:accent3>
        <a:srgbClr val="37A76F"/>
      </a:accent3>
      <a:accent4>
        <a:srgbClr val="44C1A3"/>
      </a:accent4>
      <a:accent5>
        <a:srgbClr val="4EB3CF"/>
      </a:accent5>
      <a:accent6>
        <a:srgbClr val="51C3F9"/>
      </a:accent6>
      <a:hlink>
        <a:srgbClr val="EE7B08"/>
      </a:hlink>
      <a:folHlink>
        <a:srgbClr val="977B2D"/>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New materials template" id="{9D982857-CF2B-43AA-8EDC-B9C712029F63}" vid="{D9E6F676-3E42-4DD9-87CD-93A784DD82CE}"/>
    </a:ext>
  </a:extLst>
</a:theme>
</file>

<file path=ppt/theme/theme2.xml><?xml version="1.0" encoding="utf-8"?>
<a:theme xmlns:a="http://schemas.openxmlformats.org/drawingml/2006/main" name="nctem1">
  <a:themeElements>
    <a:clrScheme name="Mastery PD">
      <a:dk1>
        <a:srgbClr val="000000"/>
      </a:dk1>
      <a:lt1>
        <a:srgbClr val="FFFFFF"/>
      </a:lt1>
      <a:dk2>
        <a:srgbClr val="00628C"/>
      </a:dk2>
      <a:lt2>
        <a:srgbClr val="5F5F5F"/>
      </a:lt2>
      <a:accent1>
        <a:srgbClr val="82E6DD"/>
      </a:accent1>
      <a:accent2>
        <a:srgbClr val="C8E2E8"/>
      </a:accent2>
      <a:accent3>
        <a:srgbClr val="FFFFFF"/>
      </a:accent3>
      <a:accent4>
        <a:srgbClr val="000000"/>
      </a:accent4>
      <a:accent5>
        <a:srgbClr val="C1F0EB"/>
      </a:accent5>
      <a:accent6>
        <a:srgbClr val="B5CDD2"/>
      </a:accent6>
      <a:hlink>
        <a:srgbClr val="00628C"/>
      </a:hlink>
      <a:folHlink>
        <a:srgbClr val="B2B2B2"/>
      </a:folHlink>
    </a:clrScheme>
    <a:fontScheme name="nctem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kumimoji="0" lang="en-GB" sz="2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kumimoji="0" lang="en-GB" sz="2800" b="0" i="0" u="none" strike="noStrike" cap="none" normalizeH="0" baseline="0" smtClean="0">
            <a:ln>
              <a:noFill/>
            </a:ln>
            <a:solidFill>
              <a:schemeClr val="tx1"/>
            </a:solidFill>
            <a:effectLst/>
            <a:latin typeface="Arial" charset="0"/>
          </a:defRPr>
        </a:defPPr>
      </a:lstStyle>
    </a:lnDef>
    <a:txDef>
      <a:spPr bwMode="auto">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a:spPr>
      <a:bodyPr vert="horz" wrap="square" lIns="91440" tIns="45720" rIns="91440" bIns="45720" numCol="1" rtlCol="0" anchor="t" anchorCtr="0" compatLnSpc="1">
        <a:prstTxWarp prst="textNoShape">
          <a:avLst/>
        </a:prstTxWarp>
        <a:spAutoFit/>
      </a:bodyPr>
      <a:lstStyle>
        <a:defPPr marL="457200" indent="-457200">
          <a:buClr>
            <a:srgbClr val="82CBDD"/>
          </a:buClr>
          <a:defRPr b="1" dirty="0" smtClean="0">
            <a:latin typeface="Myriad Pro Semibold" charset="0"/>
            <a:ea typeface="Myriad Pro Semibold" charset="0"/>
            <a:cs typeface="Myriad Pro Semibold" charset="0"/>
          </a:defRPr>
        </a:defPPr>
      </a:lstStyle>
    </a:txDef>
  </a:objectDefaults>
  <a:extraClrSchemeLst>
    <a:extraClrScheme>
      <a:clrScheme name="nctem1 1">
        <a:dk1>
          <a:srgbClr val="000000"/>
        </a:dk1>
        <a:lt1>
          <a:srgbClr val="FFFFFF"/>
        </a:lt1>
        <a:dk2>
          <a:srgbClr val="006666"/>
        </a:dk2>
        <a:lt2>
          <a:srgbClr val="5F5F5F"/>
        </a:lt2>
        <a:accent1>
          <a:srgbClr val="33CCCC"/>
        </a:accent1>
        <a:accent2>
          <a:srgbClr val="99CCCC"/>
        </a:accent2>
        <a:accent3>
          <a:srgbClr val="FFFFFF"/>
        </a:accent3>
        <a:accent4>
          <a:srgbClr val="000000"/>
        </a:accent4>
        <a:accent5>
          <a:srgbClr val="ADE2E2"/>
        </a:accent5>
        <a:accent6>
          <a:srgbClr val="8AB9B9"/>
        </a:accent6>
        <a:hlink>
          <a:srgbClr val="006666"/>
        </a:hlink>
        <a:folHlink>
          <a:srgbClr val="B2B2B2"/>
        </a:folHlink>
      </a:clrScheme>
      <a:clrMap bg1="lt1" tx1="dk1" bg2="lt2" tx2="dk2" accent1="accent1" accent2="accent2" accent3="accent3" accent4="accent4" accent5="accent5" accent6="accent6" hlink="hlink" folHlink="folHlink"/>
    </a:extraClrScheme>
    <a:extraClrScheme>
      <a:clrScheme name="nctem1 2">
        <a:dk1>
          <a:srgbClr val="000000"/>
        </a:dk1>
        <a:lt1>
          <a:srgbClr val="FFFFFF"/>
        </a:lt1>
        <a:dk2>
          <a:srgbClr val="333366"/>
        </a:dk2>
        <a:lt2>
          <a:srgbClr val="5F5F5F"/>
        </a:lt2>
        <a:accent1>
          <a:srgbClr val="CC99FF"/>
        </a:accent1>
        <a:accent2>
          <a:srgbClr val="99CCCC"/>
        </a:accent2>
        <a:accent3>
          <a:srgbClr val="FFFFFF"/>
        </a:accent3>
        <a:accent4>
          <a:srgbClr val="000000"/>
        </a:accent4>
        <a:accent5>
          <a:srgbClr val="E2CAFF"/>
        </a:accent5>
        <a:accent6>
          <a:srgbClr val="8AB9B9"/>
        </a:accent6>
        <a:hlink>
          <a:srgbClr val="666699"/>
        </a:hlink>
        <a:folHlink>
          <a:srgbClr val="660066"/>
        </a:folHlink>
      </a:clrScheme>
      <a:clrMap bg1="lt1" tx1="dk1" bg2="lt2" tx2="dk2" accent1="accent1" accent2="accent2" accent3="accent3" accent4="accent4" accent5="accent5" accent6="accent6" hlink="hlink" folHlink="folHlink"/>
    </a:extraClrScheme>
    <a:extraClrScheme>
      <a:clrScheme name="nctem1 3">
        <a:dk1>
          <a:srgbClr val="000000"/>
        </a:dk1>
        <a:lt1>
          <a:srgbClr val="FFFFFF"/>
        </a:lt1>
        <a:dk2>
          <a:srgbClr val="0000CC"/>
        </a:dk2>
        <a:lt2>
          <a:srgbClr val="434343"/>
        </a:lt2>
        <a:accent1>
          <a:srgbClr val="99CC00"/>
        </a:accent1>
        <a:accent2>
          <a:srgbClr val="FFCC00"/>
        </a:accent2>
        <a:accent3>
          <a:srgbClr val="FFFFFF"/>
        </a:accent3>
        <a:accent4>
          <a:srgbClr val="000000"/>
        </a:accent4>
        <a:accent5>
          <a:srgbClr val="CAE2AA"/>
        </a:accent5>
        <a:accent6>
          <a:srgbClr val="E7B900"/>
        </a:accent6>
        <a:hlink>
          <a:srgbClr val="FF0000"/>
        </a:hlink>
        <a:folHlink>
          <a:srgbClr val="808080"/>
        </a:folHlink>
      </a:clrScheme>
      <a:clrMap bg1="lt1" tx1="dk1" bg2="lt2" tx2="dk2" accent1="accent1" accent2="accent2" accent3="accent3" accent4="accent4" accent5="accent5" accent6="accent6" hlink="hlink" folHlink="folHlink"/>
    </a:extraClrScheme>
    <a:extraClrScheme>
      <a:clrScheme name="nctem1 4">
        <a:dk1>
          <a:srgbClr val="000000"/>
        </a:dk1>
        <a:lt1>
          <a:srgbClr val="64AAAE"/>
        </a:lt1>
        <a:dk2>
          <a:srgbClr val="FFFFCC"/>
        </a:dk2>
        <a:lt2>
          <a:srgbClr val="5F5F5F"/>
        </a:lt2>
        <a:accent1>
          <a:srgbClr val="B4B1DB"/>
        </a:accent1>
        <a:accent2>
          <a:srgbClr val="61C1D7"/>
        </a:accent2>
        <a:accent3>
          <a:srgbClr val="B8D2D3"/>
        </a:accent3>
        <a:accent4>
          <a:srgbClr val="000000"/>
        </a:accent4>
        <a:accent5>
          <a:srgbClr val="D6D5EA"/>
        </a:accent5>
        <a:accent6>
          <a:srgbClr val="57AFC3"/>
        </a:accent6>
        <a:hlink>
          <a:srgbClr val="257177"/>
        </a:hlink>
        <a:folHlink>
          <a:srgbClr val="CCCCCC"/>
        </a:folHlink>
      </a:clrScheme>
      <a:clrMap bg1="lt1" tx1="dk1" bg2="lt2" tx2="dk2" accent1="accent1" accent2="accent2" accent3="accent3" accent4="accent4" accent5="accent5" accent6="accent6" hlink="hlink" folHlink="folHlink"/>
    </a:extraClrScheme>
    <a:extraClrScheme>
      <a:clrScheme name="nctem1 5">
        <a:dk1>
          <a:srgbClr val="5F5F5F"/>
        </a:dk1>
        <a:lt1>
          <a:srgbClr val="F8F8F8"/>
        </a:lt1>
        <a:dk2>
          <a:srgbClr val="2A285A"/>
        </a:dk2>
        <a:lt2>
          <a:srgbClr val="FFFFFF"/>
        </a:lt2>
        <a:accent1>
          <a:srgbClr val="999966"/>
        </a:accent1>
        <a:accent2>
          <a:srgbClr val="8C8B9D"/>
        </a:accent2>
        <a:accent3>
          <a:srgbClr val="ACACB5"/>
        </a:accent3>
        <a:accent4>
          <a:srgbClr val="D4D4D4"/>
        </a:accent4>
        <a:accent5>
          <a:srgbClr val="CACAB8"/>
        </a:accent5>
        <a:accent6>
          <a:srgbClr val="7E7D8E"/>
        </a:accent6>
        <a:hlink>
          <a:srgbClr val="465174"/>
        </a:hlink>
        <a:folHlink>
          <a:srgbClr val="C0C0C0"/>
        </a:folHlink>
      </a:clrScheme>
      <a:clrMap bg1="dk2" tx1="lt1" bg2="dk1" tx2="lt2" accent1="accent1" accent2="accent2" accent3="accent3" accent4="accent4" accent5="accent5" accent6="accent6" hlink="hlink" folHlink="folHlink"/>
    </a:extraClrScheme>
    <a:extraClrScheme>
      <a:clrScheme name="nctem1 6">
        <a:dk1>
          <a:srgbClr val="434343"/>
        </a:dk1>
        <a:lt1>
          <a:srgbClr val="FFFFFF"/>
        </a:lt1>
        <a:dk2>
          <a:srgbClr val="360404"/>
        </a:dk2>
        <a:lt2>
          <a:srgbClr val="FFFFFF"/>
        </a:lt2>
        <a:accent1>
          <a:srgbClr val="669900"/>
        </a:accent1>
        <a:accent2>
          <a:srgbClr val="CC6600"/>
        </a:accent2>
        <a:accent3>
          <a:srgbClr val="AEAAAA"/>
        </a:accent3>
        <a:accent4>
          <a:srgbClr val="DADADA"/>
        </a:accent4>
        <a:accent5>
          <a:srgbClr val="B8CAAA"/>
        </a:accent5>
        <a:accent6>
          <a:srgbClr val="B95C00"/>
        </a:accent6>
        <a:hlink>
          <a:srgbClr val="CC3300"/>
        </a:hlink>
        <a:folHlink>
          <a:srgbClr val="808080"/>
        </a:folHlink>
      </a:clrScheme>
      <a:clrMap bg1="dk2" tx1="lt1" bg2="dk1" tx2="lt2" accent1="accent1" accent2="accent2" accent3="accent3" accent4="accent4" accent5="accent5" accent6="accent6" hlink="hlink" folHlink="folHlink"/>
    </a:extraClrScheme>
    <a:extraClrScheme>
      <a:clrScheme name="nctem1 7">
        <a:dk1>
          <a:srgbClr val="434343"/>
        </a:dk1>
        <a:lt1>
          <a:srgbClr val="FFFFFF"/>
        </a:lt1>
        <a:dk2>
          <a:srgbClr val="000000"/>
        </a:dk2>
        <a:lt2>
          <a:srgbClr val="8285FE"/>
        </a:lt2>
        <a:accent1>
          <a:srgbClr val="669900"/>
        </a:accent1>
        <a:accent2>
          <a:srgbClr val="9900FF"/>
        </a:accent2>
        <a:accent3>
          <a:srgbClr val="AAAAAA"/>
        </a:accent3>
        <a:accent4>
          <a:srgbClr val="DADADA"/>
        </a:accent4>
        <a:accent5>
          <a:srgbClr val="B8CAAA"/>
        </a:accent5>
        <a:accent6>
          <a:srgbClr val="8A00E7"/>
        </a:accent6>
        <a:hlink>
          <a:srgbClr val="6600CC"/>
        </a:hlink>
        <a:folHlink>
          <a:srgbClr val="808080"/>
        </a:folHlink>
      </a:clrScheme>
      <a:clrMap bg1="dk2" tx1="lt1" bg2="dk1" tx2="lt2" accent1="accent1" accent2="accent2" accent3="accent3" accent4="accent4" accent5="accent5" accent6="accent6" hlink="hlink" folHlink="folHlink"/>
    </a:extraClrScheme>
    <a:extraClrScheme>
      <a:clrScheme name="nctem1 8">
        <a:dk1>
          <a:srgbClr val="434343"/>
        </a:dk1>
        <a:lt1>
          <a:srgbClr val="FFFFFF"/>
        </a:lt1>
        <a:dk2>
          <a:srgbClr val="000000"/>
        </a:dk2>
        <a:lt2>
          <a:srgbClr val="0066FF"/>
        </a:lt2>
        <a:accent1>
          <a:srgbClr val="339966"/>
        </a:accent1>
        <a:accent2>
          <a:srgbClr val="FFCC00"/>
        </a:accent2>
        <a:accent3>
          <a:srgbClr val="AAAAAA"/>
        </a:accent3>
        <a:accent4>
          <a:srgbClr val="DADADA"/>
        </a:accent4>
        <a:accent5>
          <a:srgbClr val="ADCAB8"/>
        </a:accent5>
        <a:accent6>
          <a:srgbClr val="E7B900"/>
        </a:accent6>
        <a:hlink>
          <a:srgbClr val="CC0000"/>
        </a:hlink>
        <a:folHlink>
          <a:srgbClr val="808080"/>
        </a:folHlink>
      </a:clrScheme>
      <a:clrMap bg1="dk2" tx1="lt1" bg2="dk1" tx2="lt2" accent1="accent1" accent2="accent2" accent3="accent3" accent4="accent4" accent5="accent5" accent6="accent6" hlink="hlink" folHlink="folHlink"/>
    </a:extraClrScheme>
    <a:extraClrScheme>
      <a:clrScheme name="nctem1 9">
        <a:dk1>
          <a:srgbClr val="333300"/>
        </a:dk1>
        <a:lt1>
          <a:srgbClr val="FFFFFF"/>
        </a:lt1>
        <a:dk2>
          <a:srgbClr val="669900"/>
        </a:dk2>
        <a:lt2>
          <a:srgbClr val="FFFFCC"/>
        </a:lt2>
        <a:accent1>
          <a:srgbClr val="CCCC00"/>
        </a:accent1>
        <a:accent2>
          <a:srgbClr val="99CC00"/>
        </a:accent2>
        <a:accent3>
          <a:srgbClr val="B8CAAA"/>
        </a:accent3>
        <a:accent4>
          <a:srgbClr val="DADADA"/>
        </a:accent4>
        <a:accent5>
          <a:srgbClr val="E2E2AA"/>
        </a:accent5>
        <a:accent6>
          <a:srgbClr val="8AB900"/>
        </a:accent6>
        <a:hlink>
          <a:srgbClr val="336600"/>
        </a:hlink>
        <a:folHlink>
          <a:srgbClr val="FFFF66"/>
        </a:folHlink>
      </a:clrScheme>
      <a:clrMap bg1="dk2" tx1="lt1" bg2="dk1" tx2="lt2" accent1="accent1" accent2="accent2" accent3="accent3" accent4="accent4" accent5="accent5" accent6="accent6" hlink="hlink" folHlink="folHlink"/>
    </a:extraClrScheme>
    <a:extraClrScheme>
      <a:clrScheme name="nctem1 10">
        <a:dk1>
          <a:srgbClr val="333333"/>
        </a:dk1>
        <a:lt1>
          <a:srgbClr val="FFFFCC"/>
        </a:lt1>
        <a:dk2>
          <a:srgbClr val="660000"/>
        </a:dk2>
        <a:lt2>
          <a:srgbClr val="CCCCCC"/>
        </a:lt2>
        <a:accent1>
          <a:srgbClr val="FF6600"/>
        </a:accent1>
        <a:accent2>
          <a:srgbClr val="CC3300"/>
        </a:accent2>
        <a:accent3>
          <a:srgbClr val="B8AAAA"/>
        </a:accent3>
        <a:accent4>
          <a:srgbClr val="DADAAE"/>
        </a:accent4>
        <a:accent5>
          <a:srgbClr val="FFB8AA"/>
        </a:accent5>
        <a:accent6>
          <a:srgbClr val="B92D00"/>
        </a:accent6>
        <a:hlink>
          <a:srgbClr val="990000"/>
        </a:hlink>
        <a:folHlink>
          <a:srgbClr val="CC9900"/>
        </a:folHlink>
      </a:clrScheme>
      <a:clrMap bg1="dk2" tx1="lt1" bg2="dk1" tx2="lt2" accent1="accent1" accent2="accent2" accent3="accent3" accent4="accent4" accent5="accent5" accent6="accent6" hlink="hlink" folHlink="folHlink"/>
    </a:extraClrScheme>
    <a:extraClrScheme>
      <a:clrScheme name="nctem1 11">
        <a:dk1>
          <a:srgbClr val="000000"/>
        </a:dk1>
        <a:lt1>
          <a:srgbClr val="FFFFFF"/>
        </a:lt1>
        <a:dk2>
          <a:srgbClr val="00628C"/>
        </a:dk2>
        <a:lt2>
          <a:srgbClr val="5F5F5F"/>
        </a:lt2>
        <a:accent1>
          <a:srgbClr val="82E6DD"/>
        </a:accent1>
        <a:accent2>
          <a:srgbClr val="C8E2E8"/>
        </a:accent2>
        <a:accent3>
          <a:srgbClr val="FFFFFF"/>
        </a:accent3>
        <a:accent4>
          <a:srgbClr val="000000"/>
        </a:accent4>
        <a:accent5>
          <a:srgbClr val="C1F0EB"/>
        </a:accent5>
        <a:accent6>
          <a:srgbClr val="B5CDD2"/>
        </a:accent6>
        <a:hlink>
          <a:srgbClr val="00628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ncetm_mm_sp2_se02_pres" id="{D36CC6CC-40CF-4261-A5BB-EEC46634BBCC}" vid="{CDB1599A-ED97-4398-B7EB-3D759FD4F3ED}"/>
    </a:ext>
  </a:extLst>
</a:theme>
</file>

<file path=ppt/theme/theme3.xml><?xml version="1.0" encoding="utf-8"?>
<a:theme xmlns:a="http://schemas.openxmlformats.org/drawingml/2006/main" name="1_nctem1">
  <a:themeElements>
    <a:clrScheme name="Mastery PD">
      <a:dk1>
        <a:srgbClr val="000000"/>
      </a:dk1>
      <a:lt1>
        <a:srgbClr val="FFFFFF"/>
      </a:lt1>
      <a:dk2>
        <a:srgbClr val="00628C"/>
      </a:dk2>
      <a:lt2>
        <a:srgbClr val="5F5F5F"/>
      </a:lt2>
      <a:accent1>
        <a:srgbClr val="82E6DD"/>
      </a:accent1>
      <a:accent2>
        <a:srgbClr val="C8E2E8"/>
      </a:accent2>
      <a:accent3>
        <a:srgbClr val="FFFFFF"/>
      </a:accent3>
      <a:accent4>
        <a:srgbClr val="000000"/>
      </a:accent4>
      <a:accent5>
        <a:srgbClr val="C1F0EB"/>
      </a:accent5>
      <a:accent6>
        <a:srgbClr val="B5CDD2"/>
      </a:accent6>
      <a:hlink>
        <a:srgbClr val="00628C"/>
      </a:hlink>
      <a:folHlink>
        <a:srgbClr val="B2B2B2"/>
      </a:folHlink>
    </a:clrScheme>
    <a:fontScheme name="nctem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kumimoji="0" lang="en-GB" sz="2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kumimoji="0" lang="en-GB" sz="2800" b="0" i="0" u="none" strike="noStrike" cap="none" normalizeH="0" baseline="0" smtClean="0">
            <a:ln>
              <a:noFill/>
            </a:ln>
            <a:solidFill>
              <a:schemeClr val="tx1"/>
            </a:solidFill>
            <a:effectLst/>
            <a:latin typeface="Arial" charset="0"/>
          </a:defRPr>
        </a:defPPr>
      </a:lstStyle>
    </a:lnDef>
    <a:txDef>
      <a:spPr bwMode="auto">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a:spPr>
      <a:bodyPr vert="horz" wrap="square" lIns="91440" tIns="45720" rIns="91440" bIns="45720" numCol="1" rtlCol="0" anchor="t" anchorCtr="0" compatLnSpc="1">
        <a:prstTxWarp prst="textNoShape">
          <a:avLst/>
        </a:prstTxWarp>
        <a:spAutoFit/>
      </a:bodyPr>
      <a:lstStyle>
        <a:defPPr marL="457200" indent="-457200">
          <a:buClr>
            <a:srgbClr val="82CBDD"/>
          </a:buClr>
          <a:defRPr b="1" dirty="0" smtClean="0">
            <a:latin typeface="Myriad Pro Semibold" charset="0"/>
            <a:ea typeface="Myriad Pro Semibold" charset="0"/>
            <a:cs typeface="Myriad Pro Semibold" charset="0"/>
          </a:defRPr>
        </a:defPPr>
      </a:lstStyle>
    </a:txDef>
  </a:objectDefaults>
  <a:extraClrSchemeLst>
    <a:extraClrScheme>
      <a:clrScheme name="nctem1 1">
        <a:dk1>
          <a:srgbClr val="000000"/>
        </a:dk1>
        <a:lt1>
          <a:srgbClr val="FFFFFF"/>
        </a:lt1>
        <a:dk2>
          <a:srgbClr val="006666"/>
        </a:dk2>
        <a:lt2>
          <a:srgbClr val="5F5F5F"/>
        </a:lt2>
        <a:accent1>
          <a:srgbClr val="33CCCC"/>
        </a:accent1>
        <a:accent2>
          <a:srgbClr val="99CCCC"/>
        </a:accent2>
        <a:accent3>
          <a:srgbClr val="FFFFFF"/>
        </a:accent3>
        <a:accent4>
          <a:srgbClr val="000000"/>
        </a:accent4>
        <a:accent5>
          <a:srgbClr val="ADE2E2"/>
        </a:accent5>
        <a:accent6>
          <a:srgbClr val="8AB9B9"/>
        </a:accent6>
        <a:hlink>
          <a:srgbClr val="006666"/>
        </a:hlink>
        <a:folHlink>
          <a:srgbClr val="B2B2B2"/>
        </a:folHlink>
      </a:clrScheme>
      <a:clrMap bg1="lt1" tx1="dk1" bg2="lt2" tx2="dk2" accent1="accent1" accent2="accent2" accent3="accent3" accent4="accent4" accent5="accent5" accent6="accent6" hlink="hlink" folHlink="folHlink"/>
    </a:extraClrScheme>
    <a:extraClrScheme>
      <a:clrScheme name="nctem1 2">
        <a:dk1>
          <a:srgbClr val="000000"/>
        </a:dk1>
        <a:lt1>
          <a:srgbClr val="FFFFFF"/>
        </a:lt1>
        <a:dk2>
          <a:srgbClr val="333366"/>
        </a:dk2>
        <a:lt2>
          <a:srgbClr val="5F5F5F"/>
        </a:lt2>
        <a:accent1>
          <a:srgbClr val="CC99FF"/>
        </a:accent1>
        <a:accent2>
          <a:srgbClr val="99CCCC"/>
        </a:accent2>
        <a:accent3>
          <a:srgbClr val="FFFFFF"/>
        </a:accent3>
        <a:accent4>
          <a:srgbClr val="000000"/>
        </a:accent4>
        <a:accent5>
          <a:srgbClr val="E2CAFF"/>
        </a:accent5>
        <a:accent6>
          <a:srgbClr val="8AB9B9"/>
        </a:accent6>
        <a:hlink>
          <a:srgbClr val="666699"/>
        </a:hlink>
        <a:folHlink>
          <a:srgbClr val="660066"/>
        </a:folHlink>
      </a:clrScheme>
      <a:clrMap bg1="lt1" tx1="dk1" bg2="lt2" tx2="dk2" accent1="accent1" accent2="accent2" accent3="accent3" accent4="accent4" accent5="accent5" accent6="accent6" hlink="hlink" folHlink="folHlink"/>
    </a:extraClrScheme>
    <a:extraClrScheme>
      <a:clrScheme name="nctem1 3">
        <a:dk1>
          <a:srgbClr val="000000"/>
        </a:dk1>
        <a:lt1>
          <a:srgbClr val="FFFFFF"/>
        </a:lt1>
        <a:dk2>
          <a:srgbClr val="0000CC"/>
        </a:dk2>
        <a:lt2>
          <a:srgbClr val="434343"/>
        </a:lt2>
        <a:accent1>
          <a:srgbClr val="99CC00"/>
        </a:accent1>
        <a:accent2>
          <a:srgbClr val="FFCC00"/>
        </a:accent2>
        <a:accent3>
          <a:srgbClr val="FFFFFF"/>
        </a:accent3>
        <a:accent4>
          <a:srgbClr val="000000"/>
        </a:accent4>
        <a:accent5>
          <a:srgbClr val="CAE2AA"/>
        </a:accent5>
        <a:accent6>
          <a:srgbClr val="E7B900"/>
        </a:accent6>
        <a:hlink>
          <a:srgbClr val="FF0000"/>
        </a:hlink>
        <a:folHlink>
          <a:srgbClr val="808080"/>
        </a:folHlink>
      </a:clrScheme>
      <a:clrMap bg1="lt1" tx1="dk1" bg2="lt2" tx2="dk2" accent1="accent1" accent2="accent2" accent3="accent3" accent4="accent4" accent5="accent5" accent6="accent6" hlink="hlink" folHlink="folHlink"/>
    </a:extraClrScheme>
    <a:extraClrScheme>
      <a:clrScheme name="nctem1 4">
        <a:dk1>
          <a:srgbClr val="000000"/>
        </a:dk1>
        <a:lt1>
          <a:srgbClr val="64AAAE"/>
        </a:lt1>
        <a:dk2>
          <a:srgbClr val="FFFFCC"/>
        </a:dk2>
        <a:lt2>
          <a:srgbClr val="5F5F5F"/>
        </a:lt2>
        <a:accent1>
          <a:srgbClr val="B4B1DB"/>
        </a:accent1>
        <a:accent2>
          <a:srgbClr val="61C1D7"/>
        </a:accent2>
        <a:accent3>
          <a:srgbClr val="B8D2D3"/>
        </a:accent3>
        <a:accent4>
          <a:srgbClr val="000000"/>
        </a:accent4>
        <a:accent5>
          <a:srgbClr val="D6D5EA"/>
        </a:accent5>
        <a:accent6>
          <a:srgbClr val="57AFC3"/>
        </a:accent6>
        <a:hlink>
          <a:srgbClr val="257177"/>
        </a:hlink>
        <a:folHlink>
          <a:srgbClr val="CCCCCC"/>
        </a:folHlink>
      </a:clrScheme>
      <a:clrMap bg1="lt1" tx1="dk1" bg2="lt2" tx2="dk2" accent1="accent1" accent2="accent2" accent3="accent3" accent4="accent4" accent5="accent5" accent6="accent6" hlink="hlink" folHlink="folHlink"/>
    </a:extraClrScheme>
    <a:extraClrScheme>
      <a:clrScheme name="nctem1 5">
        <a:dk1>
          <a:srgbClr val="5F5F5F"/>
        </a:dk1>
        <a:lt1>
          <a:srgbClr val="F8F8F8"/>
        </a:lt1>
        <a:dk2>
          <a:srgbClr val="2A285A"/>
        </a:dk2>
        <a:lt2>
          <a:srgbClr val="FFFFFF"/>
        </a:lt2>
        <a:accent1>
          <a:srgbClr val="999966"/>
        </a:accent1>
        <a:accent2>
          <a:srgbClr val="8C8B9D"/>
        </a:accent2>
        <a:accent3>
          <a:srgbClr val="ACACB5"/>
        </a:accent3>
        <a:accent4>
          <a:srgbClr val="D4D4D4"/>
        </a:accent4>
        <a:accent5>
          <a:srgbClr val="CACAB8"/>
        </a:accent5>
        <a:accent6>
          <a:srgbClr val="7E7D8E"/>
        </a:accent6>
        <a:hlink>
          <a:srgbClr val="465174"/>
        </a:hlink>
        <a:folHlink>
          <a:srgbClr val="C0C0C0"/>
        </a:folHlink>
      </a:clrScheme>
      <a:clrMap bg1="dk2" tx1="lt1" bg2="dk1" tx2="lt2" accent1="accent1" accent2="accent2" accent3="accent3" accent4="accent4" accent5="accent5" accent6="accent6" hlink="hlink" folHlink="folHlink"/>
    </a:extraClrScheme>
    <a:extraClrScheme>
      <a:clrScheme name="nctem1 6">
        <a:dk1>
          <a:srgbClr val="434343"/>
        </a:dk1>
        <a:lt1>
          <a:srgbClr val="FFFFFF"/>
        </a:lt1>
        <a:dk2>
          <a:srgbClr val="360404"/>
        </a:dk2>
        <a:lt2>
          <a:srgbClr val="FFFFFF"/>
        </a:lt2>
        <a:accent1>
          <a:srgbClr val="669900"/>
        </a:accent1>
        <a:accent2>
          <a:srgbClr val="CC6600"/>
        </a:accent2>
        <a:accent3>
          <a:srgbClr val="AEAAAA"/>
        </a:accent3>
        <a:accent4>
          <a:srgbClr val="DADADA"/>
        </a:accent4>
        <a:accent5>
          <a:srgbClr val="B8CAAA"/>
        </a:accent5>
        <a:accent6>
          <a:srgbClr val="B95C00"/>
        </a:accent6>
        <a:hlink>
          <a:srgbClr val="CC3300"/>
        </a:hlink>
        <a:folHlink>
          <a:srgbClr val="808080"/>
        </a:folHlink>
      </a:clrScheme>
      <a:clrMap bg1="dk2" tx1="lt1" bg2="dk1" tx2="lt2" accent1="accent1" accent2="accent2" accent3="accent3" accent4="accent4" accent5="accent5" accent6="accent6" hlink="hlink" folHlink="folHlink"/>
    </a:extraClrScheme>
    <a:extraClrScheme>
      <a:clrScheme name="nctem1 7">
        <a:dk1>
          <a:srgbClr val="434343"/>
        </a:dk1>
        <a:lt1>
          <a:srgbClr val="FFFFFF"/>
        </a:lt1>
        <a:dk2>
          <a:srgbClr val="000000"/>
        </a:dk2>
        <a:lt2>
          <a:srgbClr val="8285FE"/>
        </a:lt2>
        <a:accent1>
          <a:srgbClr val="669900"/>
        </a:accent1>
        <a:accent2>
          <a:srgbClr val="9900FF"/>
        </a:accent2>
        <a:accent3>
          <a:srgbClr val="AAAAAA"/>
        </a:accent3>
        <a:accent4>
          <a:srgbClr val="DADADA"/>
        </a:accent4>
        <a:accent5>
          <a:srgbClr val="B8CAAA"/>
        </a:accent5>
        <a:accent6>
          <a:srgbClr val="8A00E7"/>
        </a:accent6>
        <a:hlink>
          <a:srgbClr val="6600CC"/>
        </a:hlink>
        <a:folHlink>
          <a:srgbClr val="808080"/>
        </a:folHlink>
      </a:clrScheme>
      <a:clrMap bg1="dk2" tx1="lt1" bg2="dk1" tx2="lt2" accent1="accent1" accent2="accent2" accent3="accent3" accent4="accent4" accent5="accent5" accent6="accent6" hlink="hlink" folHlink="folHlink"/>
    </a:extraClrScheme>
    <a:extraClrScheme>
      <a:clrScheme name="nctem1 8">
        <a:dk1>
          <a:srgbClr val="434343"/>
        </a:dk1>
        <a:lt1>
          <a:srgbClr val="FFFFFF"/>
        </a:lt1>
        <a:dk2>
          <a:srgbClr val="000000"/>
        </a:dk2>
        <a:lt2>
          <a:srgbClr val="0066FF"/>
        </a:lt2>
        <a:accent1>
          <a:srgbClr val="339966"/>
        </a:accent1>
        <a:accent2>
          <a:srgbClr val="FFCC00"/>
        </a:accent2>
        <a:accent3>
          <a:srgbClr val="AAAAAA"/>
        </a:accent3>
        <a:accent4>
          <a:srgbClr val="DADADA"/>
        </a:accent4>
        <a:accent5>
          <a:srgbClr val="ADCAB8"/>
        </a:accent5>
        <a:accent6>
          <a:srgbClr val="E7B900"/>
        </a:accent6>
        <a:hlink>
          <a:srgbClr val="CC0000"/>
        </a:hlink>
        <a:folHlink>
          <a:srgbClr val="808080"/>
        </a:folHlink>
      </a:clrScheme>
      <a:clrMap bg1="dk2" tx1="lt1" bg2="dk1" tx2="lt2" accent1="accent1" accent2="accent2" accent3="accent3" accent4="accent4" accent5="accent5" accent6="accent6" hlink="hlink" folHlink="folHlink"/>
    </a:extraClrScheme>
    <a:extraClrScheme>
      <a:clrScheme name="nctem1 9">
        <a:dk1>
          <a:srgbClr val="333300"/>
        </a:dk1>
        <a:lt1>
          <a:srgbClr val="FFFFFF"/>
        </a:lt1>
        <a:dk2>
          <a:srgbClr val="669900"/>
        </a:dk2>
        <a:lt2>
          <a:srgbClr val="FFFFCC"/>
        </a:lt2>
        <a:accent1>
          <a:srgbClr val="CCCC00"/>
        </a:accent1>
        <a:accent2>
          <a:srgbClr val="99CC00"/>
        </a:accent2>
        <a:accent3>
          <a:srgbClr val="B8CAAA"/>
        </a:accent3>
        <a:accent4>
          <a:srgbClr val="DADADA"/>
        </a:accent4>
        <a:accent5>
          <a:srgbClr val="E2E2AA"/>
        </a:accent5>
        <a:accent6>
          <a:srgbClr val="8AB900"/>
        </a:accent6>
        <a:hlink>
          <a:srgbClr val="336600"/>
        </a:hlink>
        <a:folHlink>
          <a:srgbClr val="FFFF66"/>
        </a:folHlink>
      </a:clrScheme>
      <a:clrMap bg1="dk2" tx1="lt1" bg2="dk1" tx2="lt2" accent1="accent1" accent2="accent2" accent3="accent3" accent4="accent4" accent5="accent5" accent6="accent6" hlink="hlink" folHlink="folHlink"/>
    </a:extraClrScheme>
    <a:extraClrScheme>
      <a:clrScheme name="nctem1 10">
        <a:dk1>
          <a:srgbClr val="333333"/>
        </a:dk1>
        <a:lt1>
          <a:srgbClr val="FFFFCC"/>
        </a:lt1>
        <a:dk2>
          <a:srgbClr val="660000"/>
        </a:dk2>
        <a:lt2>
          <a:srgbClr val="CCCCCC"/>
        </a:lt2>
        <a:accent1>
          <a:srgbClr val="FF6600"/>
        </a:accent1>
        <a:accent2>
          <a:srgbClr val="CC3300"/>
        </a:accent2>
        <a:accent3>
          <a:srgbClr val="B8AAAA"/>
        </a:accent3>
        <a:accent4>
          <a:srgbClr val="DADAAE"/>
        </a:accent4>
        <a:accent5>
          <a:srgbClr val="FFB8AA"/>
        </a:accent5>
        <a:accent6>
          <a:srgbClr val="B92D00"/>
        </a:accent6>
        <a:hlink>
          <a:srgbClr val="990000"/>
        </a:hlink>
        <a:folHlink>
          <a:srgbClr val="CC9900"/>
        </a:folHlink>
      </a:clrScheme>
      <a:clrMap bg1="dk2" tx1="lt1" bg2="dk1" tx2="lt2" accent1="accent1" accent2="accent2" accent3="accent3" accent4="accent4" accent5="accent5" accent6="accent6" hlink="hlink" folHlink="folHlink"/>
    </a:extraClrScheme>
    <a:extraClrScheme>
      <a:clrScheme name="nctem1 11">
        <a:dk1>
          <a:srgbClr val="000000"/>
        </a:dk1>
        <a:lt1>
          <a:srgbClr val="FFFFFF"/>
        </a:lt1>
        <a:dk2>
          <a:srgbClr val="00628C"/>
        </a:dk2>
        <a:lt2>
          <a:srgbClr val="5F5F5F"/>
        </a:lt2>
        <a:accent1>
          <a:srgbClr val="82E6DD"/>
        </a:accent1>
        <a:accent2>
          <a:srgbClr val="C8E2E8"/>
        </a:accent2>
        <a:accent3>
          <a:srgbClr val="FFFFFF"/>
        </a:accent3>
        <a:accent4>
          <a:srgbClr val="000000"/>
        </a:accent4>
        <a:accent5>
          <a:srgbClr val="C1F0EB"/>
        </a:accent5>
        <a:accent6>
          <a:srgbClr val="B5CDD2"/>
        </a:accent6>
        <a:hlink>
          <a:srgbClr val="00628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Mastery PD PowerPoint V4.5.potx" id="{180347DE-0D62-4115-A998-424DB7254718}" vid="{8FE4F5CF-DAEC-46CB-852E-E00F4095E719}"/>
    </a:ext>
  </a:extLst>
</a:theme>
</file>

<file path=ppt/theme/theme4.xml><?xml version="1.0" encoding="utf-8"?>
<a:theme xmlns:a="http://schemas.openxmlformats.org/drawingml/2006/main" name="2_nctem1">
  <a:themeElements>
    <a:clrScheme name="Mastery PD">
      <a:dk1>
        <a:srgbClr val="000000"/>
      </a:dk1>
      <a:lt1>
        <a:srgbClr val="FFFFFF"/>
      </a:lt1>
      <a:dk2>
        <a:srgbClr val="00628C"/>
      </a:dk2>
      <a:lt2>
        <a:srgbClr val="5F5F5F"/>
      </a:lt2>
      <a:accent1>
        <a:srgbClr val="82E6DD"/>
      </a:accent1>
      <a:accent2>
        <a:srgbClr val="C8E2E8"/>
      </a:accent2>
      <a:accent3>
        <a:srgbClr val="FFFFFF"/>
      </a:accent3>
      <a:accent4>
        <a:srgbClr val="000000"/>
      </a:accent4>
      <a:accent5>
        <a:srgbClr val="C1F0EB"/>
      </a:accent5>
      <a:accent6>
        <a:srgbClr val="B5CDD2"/>
      </a:accent6>
      <a:hlink>
        <a:srgbClr val="00628C"/>
      </a:hlink>
      <a:folHlink>
        <a:srgbClr val="B2B2B2"/>
      </a:folHlink>
    </a:clrScheme>
    <a:fontScheme name="nctem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wrap="none">
        <a:spAutoFit/>
      </a:bodyPr>
      <a:lstStyle>
        <a:defPPr algn="ctr">
          <a:buClr>
            <a:srgbClr val="82CBDD"/>
          </a:buClr>
          <a:buNone/>
          <a:defRPr dirty="0">
            <a:latin typeface="Myriad Pro Semibold"/>
            <a:ea typeface="Myriad Pro Semibold" charset="0"/>
            <a:cs typeface="Myriad Pro Semibold"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kumimoji="0" lang="en-GB" sz="2800" b="0" i="0" u="none" strike="noStrike" cap="none" normalizeH="0" baseline="0" smtClean="0">
            <a:ln>
              <a:noFill/>
            </a:ln>
            <a:solidFill>
              <a:schemeClr val="tx1"/>
            </a:solidFill>
            <a:effectLst/>
            <a:latin typeface="Arial" charset="0"/>
          </a:defRPr>
        </a:defPPr>
      </a:lstStyle>
    </a:lnDef>
    <a:txDef>
      <a:spPr bwMode="auto">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a:spPr>
      <a:bodyPr vert="horz" wrap="square" lIns="91440" tIns="45720" rIns="91440" bIns="45720" numCol="1" rtlCol="0" anchor="t" anchorCtr="0" compatLnSpc="1">
        <a:prstTxWarp prst="textNoShape">
          <a:avLst/>
        </a:prstTxWarp>
        <a:spAutoFit/>
      </a:bodyPr>
      <a:lstStyle>
        <a:defPPr marL="457200" indent="-457200">
          <a:buClr>
            <a:srgbClr val="82CBDD"/>
          </a:buClr>
          <a:defRPr b="1" dirty="0" smtClean="0">
            <a:latin typeface="Myriad Pro Semibold" charset="0"/>
            <a:ea typeface="Myriad Pro Semibold" charset="0"/>
            <a:cs typeface="Myriad Pro Semibold" charset="0"/>
          </a:defRPr>
        </a:defPPr>
      </a:lstStyle>
    </a:txDef>
  </a:objectDefaults>
  <a:extraClrSchemeLst>
    <a:extraClrScheme>
      <a:clrScheme name="nctem1 1">
        <a:dk1>
          <a:srgbClr val="000000"/>
        </a:dk1>
        <a:lt1>
          <a:srgbClr val="FFFFFF"/>
        </a:lt1>
        <a:dk2>
          <a:srgbClr val="006666"/>
        </a:dk2>
        <a:lt2>
          <a:srgbClr val="5F5F5F"/>
        </a:lt2>
        <a:accent1>
          <a:srgbClr val="33CCCC"/>
        </a:accent1>
        <a:accent2>
          <a:srgbClr val="99CCCC"/>
        </a:accent2>
        <a:accent3>
          <a:srgbClr val="FFFFFF"/>
        </a:accent3>
        <a:accent4>
          <a:srgbClr val="000000"/>
        </a:accent4>
        <a:accent5>
          <a:srgbClr val="ADE2E2"/>
        </a:accent5>
        <a:accent6>
          <a:srgbClr val="8AB9B9"/>
        </a:accent6>
        <a:hlink>
          <a:srgbClr val="006666"/>
        </a:hlink>
        <a:folHlink>
          <a:srgbClr val="B2B2B2"/>
        </a:folHlink>
      </a:clrScheme>
      <a:clrMap bg1="lt1" tx1="dk1" bg2="lt2" tx2="dk2" accent1="accent1" accent2="accent2" accent3="accent3" accent4="accent4" accent5="accent5" accent6="accent6" hlink="hlink" folHlink="folHlink"/>
    </a:extraClrScheme>
    <a:extraClrScheme>
      <a:clrScheme name="nctem1 2">
        <a:dk1>
          <a:srgbClr val="000000"/>
        </a:dk1>
        <a:lt1>
          <a:srgbClr val="FFFFFF"/>
        </a:lt1>
        <a:dk2>
          <a:srgbClr val="333366"/>
        </a:dk2>
        <a:lt2>
          <a:srgbClr val="5F5F5F"/>
        </a:lt2>
        <a:accent1>
          <a:srgbClr val="CC99FF"/>
        </a:accent1>
        <a:accent2>
          <a:srgbClr val="99CCCC"/>
        </a:accent2>
        <a:accent3>
          <a:srgbClr val="FFFFFF"/>
        </a:accent3>
        <a:accent4>
          <a:srgbClr val="000000"/>
        </a:accent4>
        <a:accent5>
          <a:srgbClr val="E2CAFF"/>
        </a:accent5>
        <a:accent6>
          <a:srgbClr val="8AB9B9"/>
        </a:accent6>
        <a:hlink>
          <a:srgbClr val="666699"/>
        </a:hlink>
        <a:folHlink>
          <a:srgbClr val="660066"/>
        </a:folHlink>
      </a:clrScheme>
      <a:clrMap bg1="lt1" tx1="dk1" bg2="lt2" tx2="dk2" accent1="accent1" accent2="accent2" accent3="accent3" accent4="accent4" accent5="accent5" accent6="accent6" hlink="hlink" folHlink="folHlink"/>
    </a:extraClrScheme>
    <a:extraClrScheme>
      <a:clrScheme name="nctem1 3">
        <a:dk1>
          <a:srgbClr val="000000"/>
        </a:dk1>
        <a:lt1>
          <a:srgbClr val="FFFFFF"/>
        </a:lt1>
        <a:dk2>
          <a:srgbClr val="0000CC"/>
        </a:dk2>
        <a:lt2>
          <a:srgbClr val="434343"/>
        </a:lt2>
        <a:accent1>
          <a:srgbClr val="99CC00"/>
        </a:accent1>
        <a:accent2>
          <a:srgbClr val="FFCC00"/>
        </a:accent2>
        <a:accent3>
          <a:srgbClr val="FFFFFF"/>
        </a:accent3>
        <a:accent4>
          <a:srgbClr val="000000"/>
        </a:accent4>
        <a:accent5>
          <a:srgbClr val="CAE2AA"/>
        </a:accent5>
        <a:accent6>
          <a:srgbClr val="E7B900"/>
        </a:accent6>
        <a:hlink>
          <a:srgbClr val="FF0000"/>
        </a:hlink>
        <a:folHlink>
          <a:srgbClr val="808080"/>
        </a:folHlink>
      </a:clrScheme>
      <a:clrMap bg1="lt1" tx1="dk1" bg2="lt2" tx2="dk2" accent1="accent1" accent2="accent2" accent3="accent3" accent4="accent4" accent5="accent5" accent6="accent6" hlink="hlink" folHlink="folHlink"/>
    </a:extraClrScheme>
    <a:extraClrScheme>
      <a:clrScheme name="nctem1 4">
        <a:dk1>
          <a:srgbClr val="000000"/>
        </a:dk1>
        <a:lt1>
          <a:srgbClr val="64AAAE"/>
        </a:lt1>
        <a:dk2>
          <a:srgbClr val="FFFFCC"/>
        </a:dk2>
        <a:lt2>
          <a:srgbClr val="5F5F5F"/>
        </a:lt2>
        <a:accent1>
          <a:srgbClr val="B4B1DB"/>
        </a:accent1>
        <a:accent2>
          <a:srgbClr val="61C1D7"/>
        </a:accent2>
        <a:accent3>
          <a:srgbClr val="B8D2D3"/>
        </a:accent3>
        <a:accent4>
          <a:srgbClr val="000000"/>
        </a:accent4>
        <a:accent5>
          <a:srgbClr val="D6D5EA"/>
        </a:accent5>
        <a:accent6>
          <a:srgbClr val="57AFC3"/>
        </a:accent6>
        <a:hlink>
          <a:srgbClr val="257177"/>
        </a:hlink>
        <a:folHlink>
          <a:srgbClr val="CCCCCC"/>
        </a:folHlink>
      </a:clrScheme>
      <a:clrMap bg1="lt1" tx1="dk1" bg2="lt2" tx2="dk2" accent1="accent1" accent2="accent2" accent3="accent3" accent4="accent4" accent5="accent5" accent6="accent6" hlink="hlink" folHlink="folHlink"/>
    </a:extraClrScheme>
    <a:extraClrScheme>
      <a:clrScheme name="nctem1 5">
        <a:dk1>
          <a:srgbClr val="5F5F5F"/>
        </a:dk1>
        <a:lt1>
          <a:srgbClr val="F8F8F8"/>
        </a:lt1>
        <a:dk2>
          <a:srgbClr val="2A285A"/>
        </a:dk2>
        <a:lt2>
          <a:srgbClr val="FFFFFF"/>
        </a:lt2>
        <a:accent1>
          <a:srgbClr val="999966"/>
        </a:accent1>
        <a:accent2>
          <a:srgbClr val="8C8B9D"/>
        </a:accent2>
        <a:accent3>
          <a:srgbClr val="ACACB5"/>
        </a:accent3>
        <a:accent4>
          <a:srgbClr val="D4D4D4"/>
        </a:accent4>
        <a:accent5>
          <a:srgbClr val="CACAB8"/>
        </a:accent5>
        <a:accent6>
          <a:srgbClr val="7E7D8E"/>
        </a:accent6>
        <a:hlink>
          <a:srgbClr val="465174"/>
        </a:hlink>
        <a:folHlink>
          <a:srgbClr val="C0C0C0"/>
        </a:folHlink>
      </a:clrScheme>
      <a:clrMap bg1="dk2" tx1="lt1" bg2="dk1" tx2="lt2" accent1="accent1" accent2="accent2" accent3="accent3" accent4="accent4" accent5="accent5" accent6="accent6" hlink="hlink" folHlink="folHlink"/>
    </a:extraClrScheme>
    <a:extraClrScheme>
      <a:clrScheme name="nctem1 6">
        <a:dk1>
          <a:srgbClr val="434343"/>
        </a:dk1>
        <a:lt1>
          <a:srgbClr val="FFFFFF"/>
        </a:lt1>
        <a:dk2>
          <a:srgbClr val="360404"/>
        </a:dk2>
        <a:lt2>
          <a:srgbClr val="FFFFFF"/>
        </a:lt2>
        <a:accent1>
          <a:srgbClr val="669900"/>
        </a:accent1>
        <a:accent2>
          <a:srgbClr val="CC6600"/>
        </a:accent2>
        <a:accent3>
          <a:srgbClr val="AEAAAA"/>
        </a:accent3>
        <a:accent4>
          <a:srgbClr val="DADADA"/>
        </a:accent4>
        <a:accent5>
          <a:srgbClr val="B8CAAA"/>
        </a:accent5>
        <a:accent6>
          <a:srgbClr val="B95C00"/>
        </a:accent6>
        <a:hlink>
          <a:srgbClr val="CC3300"/>
        </a:hlink>
        <a:folHlink>
          <a:srgbClr val="808080"/>
        </a:folHlink>
      </a:clrScheme>
      <a:clrMap bg1="dk2" tx1="lt1" bg2="dk1" tx2="lt2" accent1="accent1" accent2="accent2" accent3="accent3" accent4="accent4" accent5="accent5" accent6="accent6" hlink="hlink" folHlink="folHlink"/>
    </a:extraClrScheme>
    <a:extraClrScheme>
      <a:clrScheme name="nctem1 7">
        <a:dk1>
          <a:srgbClr val="434343"/>
        </a:dk1>
        <a:lt1>
          <a:srgbClr val="FFFFFF"/>
        </a:lt1>
        <a:dk2>
          <a:srgbClr val="000000"/>
        </a:dk2>
        <a:lt2>
          <a:srgbClr val="8285FE"/>
        </a:lt2>
        <a:accent1>
          <a:srgbClr val="669900"/>
        </a:accent1>
        <a:accent2>
          <a:srgbClr val="9900FF"/>
        </a:accent2>
        <a:accent3>
          <a:srgbClr val="AAAAAA"/>
        </a:accent3>
        <a:accent4>
          <a:srgbClr val="DADADA"/>
        </a:accent4>
        <a:accent5>
          <a:srgbClr val="B8CAAA"/>
        </a:accent5>
        <a:accent6>
          <a:srgbClr val="8A00E7"/>
        </a:accent6>
        <a:hlink>
          <a:srgbClr val="6600CC"/>
        </a:hlink>
        <a:folHlink>
          <a:srgbClr val="808080"/>
        </a:folHlink>
      </a:clrScheme>
      <a:clrMap bg1="dk2" tx1="lt1" bg2="dk1" tx2="lt2" accent1="accent1" accent2="accent2" accent3="accent3" accent4="accent4" accent5="accent5" accent6="accent6" hlink="hlink" folHlink="folHlink"/>
    </a:extraClrScheme>
    <a:extraClrScheme>
      <a:clrScheme name="nctem1 8">
        <a:dk1>
          <a:srgbClr val="434343"/>
        </a:dk1>
        <a:lt1>
          <a:srgbClr val="FFFFFF"/>
        </a:lt1>
        <a:dk2>
          <a:srgbClr val="000000"/>
        </a:dk2>
        <a:lt2>
          <a:srgbClr val="0066FF"/>
        </a:lt2>
        <a:accent1>
          <a:srgbClr val="339966"/>
        </a:accent1>
        <a:accent2>
          <a:srgbClr val="FFCC00"/>
        </a:accent2>
        <a:accent3>
          <a:srgbClr val="AAAAAA"/>
        </a:accent3>
        <a:accent4>
          <a:srgbClr val="DADADA"/>
        </a:accent4>
        <a:accent5>
          <a:srgbClr val="ADCAB8"/>
        </a:accent5>
        <a:accent6>
          <a:srgbClr val="E7B900"/>
        </a:accent6>
        <a:hlink>
          <a:srgbClr val="CC0000"/>
        </a:hlink>
        <a:folHlink>
          <a:srgbClr val="808080"/>
        </a:folHlink>
      </a:clrScheme>
      <a:clrMap bg1="dk2" tx1="lt1" bg2="dk1" tx2="lt2" accent1="accent1" accent2="accent2" accent3="accent3" accent4="accent4" accent5="accent5" accent6="accent6" hlink="hlink" folHlink="folHlink"/>
    </a:extraClrScheme>
    <a:extraClrScheme>
      <a:clrScheme name="nctem1 9">
        <a:dk1>
          <a:srgbClr val="333300"/>
        </a:dk1>
        <a:lt1>
          <a:srgbClr val="FFFFFF"/>
        </a:lt1>
        <a:dk2>
          <a:srgbClr val="669900"/>
        </a:dk2>
        <a:lt2>
          <a:srgbClr val="FFFFCC"/>
        </a:lt2>
        <a:accent1>
          <a:srgbClr val="CCCC00"/>
        </a:accent1>
        <a:accent2>
          <a:srgbClr val="99CC00"/>
        </a:accent2>
        <a:accent3>
          <a:srgbClr val="B8CAAA"/>
        </a:accent3>
        <a:accent4>
          <a:srgbClr val="DADADA"/>
        </a:accent4>
        <a:accent5>
          <a:srgbClr val="E2E2AA"/>
        </a:accent5>
        <a:accent6>
          <a:srgbClr val="8AB900"/>
        </a:accent6>
        <a:hlink>
          <a:srgbClr val="336600"/>
        </a:hlink>
        <a:folHlink>
          <a:srgbClr val="FFFF66"/>
        </a:folHlink>
      </a:clrScheme>
      <a:clrMap bg1="dk2" tx1="lt1" bg2="dk1" tx2="lt2" accent1="accent1" accent2="accent2" accent3="accent3" accent4="accent4" accent5="accent5" accent6="accent6" hlink="hlink" folHlink="folHlink"/>
    </a:extraClrScheme>
    <a:extraClrScheme>
      <a:clrScheme name="nctem1 10">
        <a:dk1>
          <a:srgbClr val="333333"/>
        </a:dk1>
        <a:lt1>
          <a:srgbClr val="FFFFCC"/>
        </a:lt1>
        <a:dk2>
          <a:srgbClr val="660000"/>
        </a:dk2>
        <a:lt2>
          <a:srgbClr val="CCCCCC"/>
        </a:lt2>
        <a:accent1>
          <a:srgbClr val="FF6600"/>
        </a:accent1>
        <a:accent2>
          <a:srgbClr val="CC3300"/>
        </a:accent2>
        <a:accent3>
          <a:srgbClr val="B8AAAA"/>
        </a:accent3>
        <a:accent4>
          <a:srgbClr val="DADAAE"/>
        </a:accent4>
        <a:accent5>
          <a:srgbClr val="FFB8AA"/>
        </a:accent5>
        <a:accent6>
          <a:srgbClr val="B92D00"/>
        </a:accent6>
        <a:hlink>
          <a:srgbClr val="990000"/>
        </a:hlink>
        <a:folHlink>
          <a:srgbClr val="CC9900"/>
        </a:folHlink>
      </a:clrScheme>
      <a:clrMap bg1="dk2" tx1="lt1" bg2="dk1" tx2="lt2" accent1="accent1" accent2="accent2" accent3="accent3" accent4="accent4" accent5="accent5" accent6="accent6" hlink="hlink" folHlink="folHlink"/>
    </a:extraClrScheme>
    <a:extraClrScheme>
      <a:clrScheme name="nctem1 11">
        <a:dk1>
          <a:srgbClr val="000000"/>
        </a:dk1>
        <a:lt1>
          <a:srgbClr val="FFFFFF"/>
        </a:lt1>
        <a:dk2>
          <a:srgbClr val="00628C"/>
        </a:dk2>
        <a:lt2>
          <a:srgbClr val="5F5F5F"/>
        </a:lt2>
        <a:accent1>
          <a:srgbClr val="82E6DD"/>
        </a:accent1>
        <a:accent2>
          <a:srgbClr val="C8E2E8"/>
        </a:accent2>
        <a:accent3>
          <a:srgbClr val="FFFFFF"/>
        </a:accent3>
        <a:accent4>
          <a:srgbClr val="000000"/>
        </a:accent4>
        <a:accent5>
          <a:srgbClr val="C1F0EB"/>
        </a:accent5>
        <a:accent6>
          <a:srgbClr val="B5CDD2"/>
        </a:accent6>
        <a:hlink>
          <a:srgbClr val="00628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Mastery PD PowerPoint V4.5.potx" id="{180347DE-0D62-4115-A998-424DB7254718}" vid="{8FE4F5CF-DAEC-46CB-852E-E00F4095E719}"/>
    </a:ext>
  </a:extLst>
</a:theme>
</file>

<file path=ppt/theme/theme5.xml><?xml version="1.0" encoding="utf-8"?>
<a:theme xmlns:a="http://schemas.openxmlformats.org/drawingml/2006/main" name="3_nctem1">
  <a:themeElements>
    <a:clrScheme name="Mastery PD">
      <a:dk1>
        <a:srgbClr val="000000"/>
      </a:dk1>
      <a:lt1>
        <a:srgbClr val="FFFFFF"/>
      </a:lt1>
      <a:dk2>
        <a:srgbClr val="00628C"/>
      </a:dk2>
      <a:lt2>
        <a:srgbClr val="5F5F5F"/>
      </a:lt2>
      <a:accent1>
        <a:srgbClr val="82E6DD"/>
      </a:accent1>
      <a:accent2>
        <a:srgbClr val="C8E2E8"/>
      </a:accent2>
      <a:accent3>
        <a:srgbClr val="FFFFFF"/>
      </a:accent3>
      <a:accent4>
        <a:srgbClr val="000000"/>
      </a:accent4>
      <a:accent5>
        <a:srgbClr val="C1F0EB"/>
      </a:accent5>
      <a:accent6>
        <a:srgbClr val="B5CDD2"/>
      </a:accent6>
      <a:hlink>
        <a:srgbClr val="00628C"/>
      </a:hlink>
      <a:folHlink>
        <a:srgbClr val="B2B2B2"/>
      </a:folHlink>
    </a:clrScheme>
    <a:fontScheme name="nctem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kumimoji="0" lang="en-GB" sz="2800" b="0" i="0" u="none" strike="noStrike" cap="none" normalizeH="0" baseline="0" smtClean="0">
            <a:ln>
              <a:noFill/>
            </a:ln>
            <a:solidFill>
              <a:schemeClr val="tx1"/>
            </a:solidFill>
            <a:effectLst/>
            <a:latin typeface="Arial" charset="0"/>
          </a:defRPr>
        </a:defPPr>
      </a:lstStyle>
    </a:spDef>
    <a:lnDef>
      <a:spPr bwMode="auto">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a:lstStyle/>
    </a:lnDef>
    <a:txDef>
      <a:spPr bwMode="auto">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a:spPr>
      <a:bodyPr vert="horz" wrap="none" lIns="91440" tIns="45720" rIns="91440" bIns="45720" numCol="1" rtlCol="0" anchor="t" anchorCtr="0" compatLnSpc="1">
        <a:prstTxWarp prst="textNoShape">
          <a:avLst/>
        </a:prstTxWarp>
        <a:spAutoFit/>
      </a:bodyPr>
      <a:lstStyle>
        <a:defPPr algn="ctr">
          <a:buClr>
            <a:srgbClr val="82CBDD"/>
          </a:buClr>
          <a:buNone/>
          <a:defRPr sz="2400" dirty="0" smtClean="0">
            <a:latin typeface="Myriad Pro Semibold" charset="0"/>
            <a:ea typeface="Myriad Pro Semibold" charset="0"/>
            <a:cs typeface="Myriad Pro Semibold" charset="0"/>
          </a:defRPr>
        </a:defPPr>
      </a:lstStyle>
    </a:txDef>
  </a:objectDefaults>
  <a:extraClrSchemeLst>
    <a:extraClrScheme>
      <a:clrScheme name="nctem1 1">
        <a:dk1>
          <a:srgbClr val="000000"/>
        </a:dk1>
        <a:lt1>
          <a:srgbClr val="FFFFFF"/>
        </a:lt1>
        <a:dk2>
          <a:srgbClr val="006666"/>
        </a:dk2>
        <a:lt2>
          <a:srgbClr val="5F5F5F"/>
        </a:lt2>
        <a:accent1>
          <a:srgbClr val="33CCCC"/>
        </a:accent1>
        <a:accent2>
          <a:srgbClr val="99CCCC"/>
        </a:accent2>
        <a:accent3>
          <a:srgbClr val="FFFFFF"/>
        </a:accent3>
        <a:accent4>
          <a:srgbClr val="000000"/>
        </a:accent4>
        <a:accent5>
          <a:srgbClr val="ADE2E2"/>
        </a:accent5>
        <a:accent6>
          <a:srgbClr val="8AB9B9"/>
        </a:accent6>
        <a:hlink>
          <a:srgbClr val="006666"/>
        </a:hlink>
        <a:folHlink>
          <a:srgbClr val="B2B2B2"/>
        </a:folHlink>
      </a:clrScheme>
      <a:clrMap bg1="lt1" tx1="dk1" bg2="lt2" tx2="dk2" accent1="accent1" accent2="accent2" accent3="accent3" accent4="accent4" accent5="accent5" accent6="accent6" hlink="hlink" folHlink="folHlink"/>
    </a:extraClrScheme>
    <a:extraClrScheme>
      <a:clrScheme name="nctem1 2">
        <a:dk1>
          <a:srgbClr val="000000"/>
        </a:dk1>
        <a:lt1>
          <a:srgbClr val="FFFFFF"/>
        </a:lt1>
        <a:dk2>
          <a:srgbClr val="333366"/>
        </a:dk2>
        <a:lt2>
          <a:srgbClr val="5F5F5F"/>
        </a:lt2>
        <a:accent1>
          <a:srgbClr val="CC99FF"/>
        </a:accent1>
        <a:accent2>
          <a:srgbClr val="99CCCC"/>
        </a:accent2>
        <a:accent3>
          <a:srgbClr val="FFFFFF"/>
        </a:accent3>
        <a:accent4>
          <a:srgbClr val="000000"/>
        </a:accent4>
        <a:accent5>
          <a:srgbClr val="E2CAFF"/>
        </a:accent5>
        <a:accent6>
          <a:srgbClr val="8AB9B9"/>
        </a:accent6>
        <a:hlink>
          <a:srgbClr val="666699"/>
        </a:hlink>
        <a:folHlink>
          <a:srgbClr val="660066"/>
        </a:folHlink>
      </a:clrScheme>
      <a:clrMap bg1="lt1" tx1="dk1" bg2="lt2" tx2="dk2" accent1="accent1" accent2="accent2" accent3="accent3" accent4="accent4" accent5="accent5" accent6="accent6" hlink="hlink" folHlink="folHlink"/>
    </a:extraClrScheme>
    <a:extraClrScheme>
      <a:clrScheme name="nctem1 3">
        <a:dk1>
          <a:srgbClr val="000000"/>
        </a:dk1>
        <a:lt1>
          <a:srgbClr val="FFFFFF"/>
        </a:lt1>
        <a:dk2>
          <a:srgbClr val="0000CC"/>
        </a:dk2>
        <a:lt2>
          <a:srgbClr val="434343"/>
        </a:lt2>
        <a:accent1>
          <a:srgbClr val="99CC00"/>
        </a:accent1>
        <a:accent2>
          <a:srgbClr val="FFCC00"/>
        </a:accent2>
        <a:accent3>
          <a:srgbClr val="FFFFFF"/>
        </a:accent3>
        <a:accent4>
          <a:srgbClr val="000000"/>
        </a:accent4>
        <a:accent5>
          <a:srgbClr val="CAE2AA"/>
        </a:accent5>
        <a:accent6>
          <a:srgbClr val="E7B900"/>
        </a:accent6>
        <a:hlink>
          <a:srgbClr val="FF0000"/>
        </a:hlink>
        <a:folHlink>
          <a:srgbClr val="808080"/>
        </a:folHlink>
      </a:clrScheme>
      <a:clrMap bg1="lt1" tx1="dk1" bg2="lt2" tx2="dk2" accent1="accent1" accent2="accent2" accent3="accent3" accent4="accent4" accent5="accent5" accent6="accent6" hlink="hlink" folHlink="folHlink"/>
    </a:extraClrScheme>
    <a:extraClrScheme>
      <a:clrScheme name="nctem1 4">
        <a:dk1>
          <a:srgbClr val="000000"/>
        </a:dk1>
        <a:lt1>
          <a:srgbClr val="64AAAE"/>
        </a:lt1>
        <a:dk2>
          <a:srgbClr val="FFFFCC"/>
        </a:dk2>
        <a:lt2>
          <a:srgbClr val="5F5F5F"/>
        </a:lt2>
        <a:accent1>
          <a:srgbClr val="B4B1DB"/>
        </a:accent1>
        <a:accent2>
          <a:srgbClr val="61C1D7"/>
        </a:accent2>
        <a:accent3>
          <a:srgbClr val="B8D2D3"/>
        </a:accent3>
        <a:accent4>
          <a:srgbClr val="000000"/>
        </a:accent4>
        <a:accent5>
          <a:srgbClr val="D6D5EA"/>
        </a:accent5>
        <a:accent6>
          <a:srgbClr val="57AFC3"/>
        </a:accent6>
        <a:hlink>
          <a:srgbClr val="257177"/>
        </a:hlink>
        <a:folHlink>
          <a:srgbClr val="CCCCCC"/>
        </a:folHlink>
      </a:clrScheme>
      <a:clrMap bg1="lt1" tx1="dk1" bg2="lt2" tx2="dk2" accent1="accent1" accent2="accent2" accent3="accent3" accent4="accent4" accent5="accent5" accent6="accent6" hlink="hlink" folHlink="folHlink"/>
    </a:extraClrScheme>
    <a:extraClrScheme>
      <a:clrScheme name="nctem1 5">
        <a:dk1>
          <a:srgbClr val="5F5F5F"/>
        </a:dk1>
        <a:lt1>
          <a:srgbClr val="F8F8F8"/>
        </a:lt1>
        <a:dk2>
          <a:srgbClr val="2A285A"/>
        </a:dk2>
        <a:lt2>
          <a:srgbClr val="FFFFFF"/>
        </a:lt2>
        <a:accent1>
          <a:srgbClr val="999966"/>
        </a:accent1>
        <a:accent2>
          <a:srgbClr val="8C8B9D"/>
        </a:accent2>
        <a:accent3>
          <a:srgbClr val="ACACB5"/>
        </a:accent3>
        <a:accent4>
          <a:srgbClr val="D4D4D4"/>
        </a:accent4>
        <a:accent5>
          <a:srgbClr val="CACAB8"/>
        </a:accent5>
        <a:accent6>
          <a:srgbClr val="7E7D8E"/>
        </a:accent6>
        <a:hlink>
          <a:srgbClr val="465174"/>
        </a:hlink>
        <a:folHlink>
          <a:srgbClr val="C0C0C0"/>
        </a:folHlink>
      </a:clrScheme>
      <a:clrMap bg1="dk2" tx1="lt1" bg2="dk1" tx2="lt2" accent1="accent1" accent2="accent2" accent3="accent3" accent4="accent4" accent5="accent5" accent6="accent6" hlink="hlink" folHlink="folHlink"/>
    </a:extraClrScheme>
    <a:extraClrScheme>
      <a:clrScheme name="nctem1 6">
        <a:dk1>
          <a:srgbClr val="434343"/>
        </a:dk1>
        <a:lt1>
          <a:srgbClr val="FFFFFF"/>
        </a:lt1>
        <a:dk2>
          <a:srgbClr val="360404"/>
        </a:dk2>
        <a:lt2>
          <a:srgbClr val="FFFFFF"/>
        </a:lt2>
        <a:accent1>
          <a:srgbClr val="669900"/>
        </a:accent1>
        <a:accent2>
          <a:srgbClr val="CC6600"/>
        </a:accent2>
        <a:accent3>
          <a:srgbClr val="AEAAAA"/>
        </a:accent3>
        <a:accent4>
          <a:srgbClr val="DADADA"/>
        </a:accent4>
        <a:accent5>
          <a:srgbClr val="B8CAAA"/>
        </a:accent5>
        <a:accent6>
          <a:srgbClr val="B95C00"/>
        </a:accent6>
        <a:hlink>
          <a:srgbClr val="CC3300"/>
        </a:hlink>
        <a:folHlink>
          <a:srgbClr val="808080"/>
        </a:folHlink>
      </a:clrScheme>
      <a:clrMap bg1="dk2" tx1="lt1" bg2="dk1" tx2="lt2" accent1="accent1" accent2="accent2" accent3="accent3" accent4="accent4" accent5="accent5" accent6="accent6" hlink="hlink" folHlink="folHlink"/>
    </a:extraClrScheme>
    <a:extraClrScheme>
      <a:clrScheme name="nctem1 7">
        <a:dk1>
          <a:srgbClr val="434343"/>
        </a:dk1>
        <a:lt1>
          <a:srgbClr val="FFFFFF"/>
        </a:lt1>
        <a:dk2>
          <a:srgbClr val="000000"/>
        </a:dk2>
        <a:lt2>
          <a:srgbClr val="8285FE"/>
        </a:lt2>
        <a:accent1>
          <a:srgbClr val="669900"/>
        </a:accent1>
        <a:accent2>
          <a:srgbClr val="9900FF"/>
        </a:accent2>
        <a:accent3>
          <a:srgbClr val="AAAAAA"/>
        </a:accent3>
        <a:accent4>
          <a:srgbClr val="DADADA"/>
        </a:accent4>
        <a:accent5>
          <a:srgbClr val="B8CAAA"/>
        </a:accent5>
        <a:accent6>
          <a:srgbClr val="8A00E7"/>
        </a:accent6>
        <a:hlink>
          <a:srgbClr val="6600CC"/>
        </a:hlink>
        <a:folHlink>
          <a:srgbClr val="808080"/>
        </a:folHlink>
      </a:clrScheme>
      <a:clrMap bg1="dk2" tx1="lt1" bg2="dk1" tx2="lt2" accent1="accent1" accent2="accent2" accent3="accent3" accent4="accent4" accent5="accent5" accent6="accent6" hlink="hlink" folHlink="folHlink"/>
    </a:extraClrScheme>
    <a:extraClrScheme>
      <a:clrScheme name="nctem1 8">
        <a:dk1>
          <a:srgbClr val="434343"/>
        </a:dk1>
        <a:lt1>
          <a:srgbClr val="FFFFFF"/>
        </a:lt1>
        <a:dk2>
          <a:srgbClr val="000000"/>
        </a:dk2>
        <a:lt2>
          <a:srgbClr val="0066FF"/>
        </a:lt2>
        <a:accent1>
          <a:srgbClr val="339966"/>
        </a:accent1>
        <a:accent2>
          <a:srgbClr val="FFCC00"/>
        </a:accent2>
        <a:accent3>
          <a:srgbClr val="AAAAAA"/>
        </a:accent3>
        <a:accent4>
          <a:srgbClr val="DADADA"/>
        </a:accent4>
        <a:accent5>
          <a:srgbClr val="ADCAB8"/>
        </a:accent5>
        <a:accent6>
          <a:srgbClr val="E7B900"/>
        </a:accent6>
        <a:hlink>
          <a:srgbClr val="CC0000"/>
        </a:hlink>
        <a:folHlink>
          <a:srgbClr val="808080"/>
        </a:folHlink>
      </a:clrScheme>
      <a:clrMap bg1="dk2" tx1="lt1" bg2="dk1" tx2="lt2" accent1="accent1" accent2="accent2" accent3="accent3" accent4="accent4" accent5="accent5" accent6="accent6" hlink="hlink" folHlink="folHlink"/>
    </a:extraClrScheme>
    <a:extraClrScheme>
      <a:clrScheme name="nctem1 9">
        <a:dk1>
          <a:srgbClr val="333300"/>
        </a:dk1>
        <a:lt1>
          <a:srgbClr val="FFFFFF"/>
        </a:lt1>
        <a:dk2>
          <a:srgbClr val="669900"/>
        </a:dk2>
        <a:lt2>
          <a:srgbClr val="FFFFCC"/>
        </a:lt2>
        <a:accent1>
          <a:srgbClr val="CCCC00"/>
        </a:accent1>
        <a:accent2>
          <a:srgbClr val="99CC00"/>
        </a:accent2>
        <a:accent3>
          <a:srgbClr val="B8CAAA"/>
        </a:accent3>
        <a:accent4>
          <a:srgbClr val="DADADA"/>
        </a:accent4>
        <a:accent5>
          <a:srgbClr val="E2E2AA"/>
        </a:accent5>
        <a:accent6>
          <a:srgbClr val="8AB900"/>
        </a:accent6>
        <a:hlink>
          <a:srgbClr val="336600"/>
        </a:hlink>
        <a:folHlink>
          <a:srgbClr val="FFFF66"/>
        </a:folHlink>
      </a:clrScheme>
      <a:clrMap bg1="dk2" tx1="lt1" bg2="dk1" tx2="lt2" accent1="accent1" accent2="accent2" accent3="accent3" accent4="accent4" accent5="accent5" accent6="accent6" hlink="hlink" folHlink="folHlink"/>
    </a:extraClrScheme>
    <a:extraClrScheme>
      <a:clrScheme name="nctem1 10">
        <a:dk1>
          <a:srgbClr val="333333"/>
        </a:dk1>
        <a:lt1>
          <a:srgbClr val="FFFFCC"/>
        </a:lt1>
        <a:dk2>
          <a:srgbClr val="660000"/>
        </a:dk2>
        <a:lt2>
          <a:srgbClr val="CCCCCC"/>
        </a:lt2>
        <a:accent1>
          <a:srgbClr val="FF6600"/>
        </a:accent1>
        <a:accent2>
          <a:srgbClr val="CC3300"/>
        </a:accent2>
        <a:accent3>
          <a:srgbClr val="B8AAAA"/>
        </a:accent3>
        <a:accent4>
          <a:srgbClr val="DADAAE"/>
        </a:accent4>
        <a:accent5>
          <a:srgbClr val="FFB8AA"/>
        </a:accent5>
        <a:accent6>
          <a:srgbClr val="B92D00"/>
        </a:accent6>
        <a:hlink>
          <a:srgbClr val="990000"/>
        </a:hlink>
        <a:folHlink>
          <a:srgbClr val="CC9900"/>
        </a:folHlink>
      </a:clrScheme>
      <a:clrMap bg1="dk2" tx1="lt1" bg2="dk1" tx2="lt2" accent1="accent1" accent2="accent2" accent3="accent3" accent4="accent4" accent5="accent5" accent6="accent6" hlink="hlink" folHlink="folHlink"/>
    </a:extraClrScheme>
    <a:extraClrScheme>
      <a:clrScheme name="nctem1 11">
        <a:dk1>
          <a:srgbClr val="000000"/>
        </a:dk1>
        <a:lt1>
          <a:srgbClr val="FFFFFF"/>
        </a:lt1>
        <a:dk2>
          <a:srgbClr val="00628C"/>
        </a:dk2>
        <a:lt2>
          <a:srgbClr val="5F5F5F"/>
        </a:lt2>
        <a:accent1>
          <a:srgbClr val="82E6DD"/>
        </a:accent1>
        <a:accent2>
          <a:srgbClr val="C8E2E8"/>
        </a:accent2>
        <a:accent3>
          <a:srgbClr val="FFFFFF"/>
        </a:accent3>
        <a:accent4>
          <a:srgbClr val="000000"/>
        </a:accent4>
        <a:accent5>
          <a:srgbClr val="C1F0EB"/>
        </a:accent5>
        <a:accent6>
          <a:srgbClr val="B5CDD2"/>
        </a:accent6>
        <a:hlink>
          <a:srgbClr val="00628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Mastery PD PowerPoint V4.5.potx" id="{180347DE-0D62-4115-A998-424DB7254718}" vid="{8FE4F5CF-DAEC-46CB-852E-E00F4095E719}"/>
    </a:ext>
  </a:extLst>
</a:theme>
</file>

<file path=ppt/theme/theme6.xml><?xml version="1.0" encoding="utf-8"?>
<a:theme xmlns:a="http://schemas.openxmlformats.org/drawingml/2006/main" name="4_nctem1">
  <a:themeElements>
    <a:clrScheme name="nctem1 11">
      <a:dk1>
        <a:srgbClr val="000000"/>
      </a:dk1>
      <a:lt1>
        <a:srgbClr val="FFFFFF"/>
      </a:lt1>
      <a:dk2>
        <a:srgbClr val="00628C"/>
      </a:dk2>
      <a:lt2>
        <a:srgbClr val="5F5F5F"/>
      </a:lt2>
      <a:accent1>
        <a:srgbClr val="82E6DD"/>
      </a:accent1>
      <a:accent2>
        <a:srgbClr val="C8E2E8"/>
      </a:accent2>
      <a:accent3>
        <a:srgbClr val="FFFFFF"/>
      </a:accent3>
      <a:accent4>
        <a:srgbClr val="000000"/>
      </a:accent4>
      <a:accent5>
        <a:srgbClr val="C1F0EB"/>
      </a:accent5>
      <a:accent6>
        <a:srgbClr val="B5CDD2"/>
      </a:accent6>
      <a:hlink>
        <a:srgbClr val="00628C"/>
      </a:hlink>
      <a:folHlink>
        <a:srgbClr val="B2B2B2"/>
      </a:folHlink>
    </a:clrScheme>
    <a:fontScheme name="nctem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kumimoji="0" lang="en-GB" sz="2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kumimoji="0" lang="en-GB" sz="2800" b="0" i="0" u="none" strike="noStrike" cap="none" normalizeH="0" baseline="0" smtClean="0">
            <a:ln>
              <a:noFill/>
            </a:ln>
            <a:solidFill>
              <a:schemeClr val="tx1"/>
            </a:solidFill>
            <a:effectLst/>
            <a:latin typeface="Arial" charset="0"/>
          </a:defRPr>
        </a:defPPr>
      </a:lstStyle>
    </a:lnDef>
  </a:objectDefaults>
  <a:extraClrSchemeLst>
    <a:extraClrScheme>
      <a:clrScheme name="nctem1 1">
        <a:dk1>
          <a:srgbClr val="000000"/>
        </a:dk1>
        <a:lt1>
          <a:srgbClr val="FFFFFF"/>
        </a:lt1>
        <a:dk2>
          <a:srgbClr val="006666"/>
        </a:dk2>
        <a:lt2>
          <a:srgbClr val="5F5F5F"/>
        </a:lt2>
        <a:accent1>
          <a:srgbClr val="33CCCC"/>
        </a:accent1>
        <a:accent2>
          <a:srgbClr val="99CCCC"/>
        </a:accent2>
        <a:accent3>
          <a:srgbClr val="FFFFFF"/>
        </a:accent3>
        <a:accent4>
          <a:srgbClr val="000000"/>
        </a:accent4>
        <a:accent5>
          <a:srgbClr val="ADE2E2"/>
        </a:accent5>
        <a:accent6>
          <a:srgbClr val="8AB9B9"/>
        </a:accent6>
        <a:hlink>
          <a:srgbClr val="006666"/>
        </a:hlink>
        <a:folHlink>
          <a:srgbClr val="B2B2B2"/>
        </a:folHlink>
      </a:clrScheme>
      <a:clrMap bg1="lt1" tx1="dk1" bg2="lt2" tx2="dk2" accent1="accent1" accent2="accent2" accent3="accent3" accent4="accent4" accent5="accent5" accent6="accent6" hlink="hlink" folHlink="folHlink"/>
    </a:extraClrScheme>
    <a:extraClrScheme>
      <a:clrScheme name="nctem1 2">
        <a:dk1>
          <a:srgbClr val="000000"/>
        </a:dk1>
        <a:lt1>
          <a:srgbClr val="FFFFFF"/>
        </a:lt1>
        <a:dk2>
          <a:srgbClr val="333366"/>
        </a:dk2>
        <a:lt2>
          <a:srgbClr val="5F5F5F"/>
        </a:lt2>
        <a:accent1>
          <a:srgbClr val="CC99FF"/>
        </a:accent1>
        <a:accent2>
          <a:srgbClr val="99CCCC"/>
        </a:accent2>
        <a:accent3>
          <a:srgbClr val="FFFFFF"/>
        </a:accent3>
        <a:accent4>
          <a:srgbClr val="000000"/>
        </a:accent4>
        <a:accent5>
          <a:srgbClr val="E2CAFF"/>
        </a:accent5>
        <a:accent6>
          <a:srgbClr val="8AB9B9"/>
        </a:accent6>
        <a:hlink>
          <a:srgbClr val="666699"/>
        </a:hlink>
        <a:folHlink>
          <a:srgbClr val="660066"/>
        </a:folHlink>
      </a:clrScheme>
      <a:clrMap bg1="lt1" tx1="dk1" bg2="lt2" tx2="dk2" accent1="accent1" accent2="accent2" accent3="accent3" accent4="accent4" accent5="accent5" accent6="accent6" hlink="hlink" folHlink="folHlink"/>
    </a:extraClrScheme>
    <a:extraClrScheme>
      <a:clrScheme name="nctem1 3">
        <a:dk1>
          <a:srgbClr val="000000"/>
        </a:dk1>
        <a:lt1>
          <a:srgbClr val="FFFFFF"/>
        </a:lt1>
        <a:dk2>
          <a:srgbClr val="0000CC"/>
        </a:dk2>
        <a:lt2>
          <a:srgbClr val="434343"/>
        </a:lt2>
        <a:accent1>
          <a:srgbClr val="99CC00"/>
        </a:accent1>
        <a:accent2>
          <a:srgbClr val="FFCC00"/>
        </a:accent2>
        <a:accent3>
          <a:srgbClr val="FFFFFF"/>
        </a:accent3>
        <a:accent4>
          <a:srgbClr val="000000"/>
        </a:accent4>
        <a:accent5>
          <a:srgbClr val="CAE2AA"/>
        </a:accent5>
        <a:accent6>
          <a:srgbClr val="E7B900"/>
        </a:accent6>
        <a:hlink>
          <a:srgbClr val="FF0000"/>
        </a:hlink>
        <a:folHlink>
          <a:srgbClr val="808080"/>
        </a:folHlink>
      </a:clrScheme>
      <a:clrMap bg1="lt1" tx1="dk1" bg2="lt2" tx2="dk2" accent1="accent1" accent2="accent2" accent3="accent3" accent4="accent4" accent5="accent5" accent6="accent6" hlink="hlink" folHlink="folHlink"/>
    </a:extraClrScheme>
    <a:extraClrScheme>
      <a:clrScheme name="nctem1 4">
        <a:dk1>
          <a:srgbClr val="000000"/>
        </a:dk1>
        <a:lt1>
          <a:srgbClr val="64AAAE"/>
        </a:lt1>
        <a:dk2>
          <a:srgbClr val="FFFFCC"/>
        </a:dk2>
        <a:lt2>
          <a:srgbClr val="5F5F5F"/>
        </a:lt2>
        <a:accent1>
          <a:srgbClr val="B4B1DB"/>
        </a:accent1>
        <a:accent2>
          <a:srgbClr val="61C1D7"/>
        </a:accent2>
        <a:accent3>
          <a:srgbClr val="B8D2D3"/>
        </a:accent3>
        <a:accent4>
          <a:srgbClr val="000000"/>
        </a:accent4>
        <a:accent5>
          <a:srgbClr val="D6D5EA"/>
        </a:accent5>
        <a:accent6>
          <a:srgbClr val="57AFC3"/>
        </a:accent6>
        <a:hlink>
          <a:srgbClr val="257177"/>
        </a:hlink>
        <a:folHlink>
          <a:srgbClr val="CCCCCC"/>
        </a:folHlink>
      </a:clrScheme>
      <a:clrMap bg1="lt1" tx1="dk1" bg2="lt2" tx2="dk2" accent1="accent1" accent2="accent2" accent3="accent3" accent4="accent4" accent5="accent5" accent6="accent6" hlink="hlink" folHlink="folHlink"/>
    </a:extraClrScheme>
    <a:extraClrScheme>
      <a:clrScheme name="nctem1 5">
        <a:dk1>
          <a:srgbClr val="5F5F5F"/>
        </a:dk1>
        <a:lt1>
          <a:srgbClr val="F8F8F8"/>
        </a:lt1>
        <a:dk2>
          <a:srgbClr val="2A285A"/>
        </a:dk2>
        <a:lt2>
          <a:srgbClr val="FFFFFF"/>
        </a:lt2>
        <a:accent1>
          <a:srgbClr val="999966"/>
        </a:accent1>
        <a:accent2>
          <a:srgbClr val="8C8B9D"/>
        </a:accent2>
        <a:accent3>
          <a:srgbClr val="ACACB5"/>
        </a:accent3>
        <a:accent4>
          <a:srgbClr val="D4D4D4"/>
        </a:accent4>
        <a:accent5>
          <a:srgbClr val="CACAB8"/>
        </a:accent5>
        <a:accent6>
          <a:srgbClr val="7E7D8E"/>
        </a:accent6>
        <a:hlink>
          <a:srgbClr val="465174"/>
        </a:hlink>
        <a:folHlink>
          <a:srgbClr val="C0C0C0"/>
        </a:folHlink>
      </a:clrScheme>
      <a:clrMap bg1="dk2" tx1="lt1" bg2="dk1" tx2="lt2" accent1="accent1" accent2="accent2" accent3="accent3" accent4="accent4" accent5="accent5" accent6="accent6" hlink="hlink" folHlink="folHlink"/>
    </a:extraClrScheme>
    <a:extraClrScheme>
      <a:clrScheme name="nctem1 6">
        <a:dk1>
          <a:srgbClr val="434343"/>
        </a:dk1>
        <a:lt1>
          <a:srgbClr val="FFFFFF"/>
        </a:lt1>
        <a:dk2>
          <a:srgbClr val="360404"/>
        </a:dk2>
        <a:lt2>
          <a:srgbClr val="FFFFFF"/>
        </a:lt2>
        <a:accent1>
          <a:srgbClr val="669900"/>
        </a:accent1>
        <a:accent2>
          <a:srgbClr val="CC6600"/>
        </a:accent2>
        <a:accent3>
          <a:srgbClr val="AEAAAA"/>
        </a:accent3>
        <a:accent4>
          <a:srgbClr val="DADADA"/>
        </a:accent4>
        <a:accent5>
          <a:srgbClr val="B8CAAA"/>
        </a:accent5>
        <a:accent6>
          <a:srgbClr val="B95C00"/>
        </a:accent6>
        <a:hlink>
          <a:srgbClr val="CC3300"/>
        </a:hlink>
        <a:folHlink>
          <a:srgbClr val="808080"/>
        </a:folHlink>
      </a:clrScheme>
      <a:clrMap bg1="dk2" tx1="lt1" bg2="dk1" tx2="lt2" accent1="accent1" accent2="accent2" accent3="accent3" accent4="accent4" accent5="accent5" accent6="accent6" hlink="hlink" folHlink="folHlink"/>
    </a:extraClrScheme>
    <a:extraClrScheme>
      <a:clrScheme name="nctem1 7">
        <a:dk1>
          <a:srgbClr val="434343"/>
        </a:dk1>
        <a:lt1>
          <a:srgbClr val="FFFFFF"/>
        </a:lt1>
        <a:dk2>
          <a:srgbClr val="000000"/>
        </a:dk2>
        <a:lt2>
          <a:srgbClr val="8285FE"/>
        </a:lt2>
        <a:accent1>
          <a:srgbClr val="669900"/>
        </a:accent1>
        <a:accent2>
          <a:srgbClr val="9900FF"/>
        </a:accent2>
        <a:accent3>
          <a:srgbClr val="AAAAAA"/>
        </a:accent3>
        <a:accent4>
          <a:srgbClr val="DADADA"/>
        </a:accent4>
        <a:accent5>
          <a:srgbClr val="B8CAAA"/>
        </a:accent5>
        <a:accent6>
          <a:srgbClr val="8A00E7"/>
        </a:accent6>
        <a:hlink>
          <a:srgbClr val="6600CC"/>
        </a:hlink>
        <a:folHlink>
          <a:srgbClr val="808080"/>
        </a:folHlink>
      </a:clrScheme>
      <a:clrMap bg1="dk2" tx1="lt1" bg2="dk1" tx2="lt2" accent1="accent1" accent2="accent2" accent3="accent3" accent4="accent4" accent5="accent5" accent6="accent6" hlink="hlink" folHlink="folHlink"/>
    </a:extraClrScheme>
    <a:extraClrScheme>
      <a:clrScheme name="nctem1 8">
        <a:dk1>
          <a:srgbClr val="434343"/>
        </a:dk1>
        <a:lt1>
          <a:srgbClr val="FFFFFF"/>
        </a:lt1>
        <a:dk2>
          <a:srgbClr val="000000"/>
        </a:dk2>
        <a:lt2>
          <a:srgbClr val="0066FF"/>
        </a:lt2>
        <a:accent1>
          <a:srgbClr val="339966"/>
        </a:accent1>
        <a:accent2>
          <a:srgbClr val="FFCC00"/>
        </a:accent2>
        <a:accent3>
          <a:srgbClr val="AAAAAA"/>
        </a:accent3>
        <a:accent4>
          <a:srgbClr val="DADADA"/>
        </a:accent4>
        <a:accent5>
          <a:srgbClr val="ADCAB8"/>
        </a:accent5>
        <a:accent6>
          <a:srgbClr val="E7B900"/>
        </a:accent6>
        <a:hlink>
          <a:srgbClr val="CC0000"/>
        </a:hlink>
        <a:folHlink>
          <a:srgbClr val="808080"/>
        </a:folHlink>
      </a:clrScheme>
      <a:clrMap bg1="dk2" tx1="lt1" bg2="dk1" tx2="lt2" accent1="accent1" accent2="accent2" accent3="accent3" accent4="accent4" accent5="accent5" accent6="accent6" hlink="hlink" folHlink="folHlink"/>
    </a:extraClrScheme>
    <a:extraClrScheme>
      <a:clrScheme name="nctem1 9">
        <a:dk1>
          <a:srgbClr val="333300"/>
        </a:dk1>
        <a:lt1>
          <a:srgbClr val="FFFFFF"/>
        </a:lt1>
        <a:dk2>
          <a:srgbClr val="669900"/>
        </a:dk2>
        <a:lt2>
          <a:srgbClr val="FFFFCC"/>
        </a:lt2>
        <a:accent1>
          <a:srgbClr val="CCCC00"/>
        </a:accent1>
        <a:accent2>
          <a:srgbClr val="99CC00"/>
        </a:accent2>
        <a:accent3>
          <a:srgbClr val="B8CAAA"/>
        </a:accent3>
        <a:accent4>
          <a:srgbClr val="DADADA"/>
        </a:accent4>
        <a:accent5>
          <a:srgbClr val="E2E2AA"/>
        </a:accent5>
        <a:accent6>
          <a:srgbClr val="8AB900"/>
        </a:accent6>
        <a:hlink>
          <a:srgbClr val="336600"/>
        </a:hlink>
        <a:folHlink>
          <a:srgbClr val="FFFF66"/>
        </a:folHlink>
      </a:clrScheme>
      <a:clrMap bg1="dk2" tx1="lt1" bg2="dk1" tx2="lt2" accent1="accent1" accent2="accent2" accent3="accent3" accent4="accent4" accent5="accent5" accent6="accent6" hlink="hlink" folHlink="folHlink"/>
    </a:extraClrScheme>
    <a:extraClrScheme>
      <a:clrScheme name="nctem1 10">
        <a:dk1>
          <a:srgbClr val="333333"/>
        </a:dk1>
        <a:lt1>
          <a:srgbClr val="FFFFCC"/>
        </a:lt1>
        <a:dk2>
          <a:srgbClr val="660000"/>
        </a:dk2>
        <a:lt2>
          <a:srgbClr val="CCCCCC"/>
        </a:lt2>
        <a:accent1>
          <a:srgbClr val="FF6600"/>
        </a:accent1>
        <a:accent2>
          <a:srgbClr val="CC3300"/>
        </a:accent2>
        <a:accent3>
          <a:srgbClr val="B8AAAA"/>
        </a:accent3>
        <a:accent4>
          <a:srgbClr val="DADAAE"/>
        </a:accent4>
        <a:accent5>
          <a:srgbClr val="FFB8AA"/>
        </a:accent5>
        <a:accent6>
          <a:srgbClr val="B92D00"/>
        </a:accent6>
        <a:hlink>
          <a:srgbClr val="990000"/>
        </a:hlink>
        <a:folHlink>
          <a:srgbClr val="CC9900"/>
        </a:folHlink>
      </a:clrScheme>
      <a:clrMap bg1="dk2" tx1="lt1" bg2="dk1" tx2="lt2" accent1="accent1" accent2="accent2" accent3="accent3" accent4="accent4" accent5="accent5" accent6="accent6" hlink="hlink" folHlink="folHlink"/>
    </a:extraClrScheme>
    <a:extraClrScheme>
      <a:clrScheme name="nctem1 11">
        <a:dk1>
          <a:srgbClr val="000000"/>
        </a:dk1>
        <a:lt1>
          <a:srgbClr val="FFFFFF"/>
        </a:lt1>
        <a:dk2>
          <a:srgbClr val="00628C"/>
        </a:dk2>
        <a:lt2>
          <a:srgbClr val="5F5F5F"/>
        </a:lt2>
        <a:accent1>
          <a:srgbClr val="82E6DD"/>
        </a:accent1>
        <a:accent2>
          <a:srgbClr val="C8E2E8"/>
        </a:accent2>
        <a:accent3>
          <a:srgbClr val="FFFFFF"/>
        </a:accent3>
        <a:accent4>
          <a:srgbClr val="000000"/>
        </a:accent4>
        <a:accent5>
          <a:srgbClr val="C1F0EB"/>
        </a:accent5>
        <a:accent6>
          <a:srgbClr val="B5CDD2"/>
        </a:accent6>
        <a:hlink>
          <a:srgbClr val="00628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nctem1 1">
    <a:dk1>
      <a:srgbClr val="000000"/>
    </a:dk1>
    <a:lt1>
      <a:srgbClr val="FFFFFF"/>
    </a:lt1>
    <a:dk2>
      <a:srgbClr val="006666"/>
    </a:dk2>
    <a:lt2>
      <a:srgbClr val="5F5F5F"/>
    </a:lt2>
    <a:accent1>
      <a:srgbClr val="33CCCC"/>
    </a:accent1>
    <a:accent2>
      <a:srgbClr val="99CCCC"/>
    </a:accent2>
    <a:accent3>
      <a:srgbClr val="FFFFFF"/>
    </a:accent3>
    <a:accent4>
      <a:srgbClr val="000000"/>
    </a:accent4>
    <a:accent5>
      <a:srgbClr val="ADE2E2"/>
    </a:accent5>
    <a:accent6>
      <a:srgbClr val="8AB9B9"/>
    </a:accent6>
    <a:hlink>
      <a:srgbClr val="006666"/>
    </a:hlink>
    <a:folHlink>
      <a:srgbClr val="B2B2B2"/>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E66C4E9411A2B847AB3A2FDDFBD5392E" ma:contentTypeVersion="13" ma:contentTypeDescription="Create a new document." ma:contentTypeScope="" ma:versionID="1e6f44c0c74d8637cc373d8efcf06b2a">
  <xsd:schema xmlns:xsd="http://www.w3.org/2001/XMLSchema" xmlns:xs="http://www.w3.org/2001/XMLSchema" xmlns:p="http://schemas.microsoft.com/office/2006/metadata/properties" xmlns:ns2="dc9bd944-225f-43f1-96dc-d5ee43d55d1c" xmlns:ns3="6e8f39c4-649a-4727-b531-9584b06a2d5b" targetNamespace="http://schemas.microsoft.com/office/2006/metadata/properties" ma:root="true" ma:fieldsID="da0b2ba267eceae3109004f9d017a651" ns2:_="" ns3:_="">
    <xsd:import namespace="dc9bd944-225f-43f1-96dc-d5ee43d55d1c"/>
    <xsd:import namespace="6e8f39c4-649a-4727-b531-9584b06a2d5b"/>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Tags" minOccurs="0"/>
                <xsd:element ref="ns3:MediaServiceOCR" minOccurs="0"/>
                <xsd:element ref="ns3:MediaServiceDateTaken" minOccurs="0"/>
                <xsd:element ref="ns3:MediaServiceLocation" minOccurs="0"/>
                <xsd:element ref="ns3:MediaServiceGenerationTime" minOccurs="0"/>
                <xsd:element ref="ns3:MediaServiceEventHashCode" minOccurs="0"/>
                <xsd:element ref="ns3:MediaServiceAutoKeyPoints" minOccurs="0"/>
                <xsd:element ref="ns3:MediaServiceKeyPoints" minOccurs="0"/>
                <xsd:element ref="ns3: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c9bd944-225f-43f1-96dc-d5ee43d55d1c"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6e8f39c4-649a-4727-b531-9584b06a2d5b"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LengthInSeconds" ma:index="20" nillable="true" ma:displayName="Length (seconds)" ma:internalName="MediaLengthInSeconds" ma:readOnly="tru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382AB53F-2365-4221-B52E-1FAB7194DECD}">
  <ds:schemaRefs>
    <ds:schemaRef ds:uri="http://schemas.microsoft.com/sharepoint/v3/contenttype/forms"/>
  </ds:schemaRefs>
</ds:datastoreItem>
</file>

<file path=customXml/itemProps2.xml><?xml version="1.0" encoding="utf-8"?>
<ds:datastoreItem xmlns:ds="http://schemas.openxmlformats.org/officeDocument/2006/customXml" ds:itemID="{5D1A9620-C88C-44BD-957A-93EDFBD91348}"/>
</file>

<file path=customXml/itemProps3.xml><?xml version="1.0" encoding="utf-8"?>
<ds:datastoreItem xmlns:ds="http://schemas.openxmlformats.org/officeDocument/2006/customXml" ds:itemID="{F52F4355-41EF-4DA9-B998-C6511E367AD2}">
  <ds:schemaRefs>
    <ds:schemaRef ds:uri="6e8f39c4-649a-4727-b531-9584b06a2d5b"/>
    <ds:schemaRef ds:uri="http://schemas.microsoft.com/office/2006/metadata/properties"/>
    <ds:schemaRef ds:uri="http://www.w3.org/XML/1998/namespace"/>
    <ds:schemaRef ds:uri="http://purl.org/dc/terms/"/>
    <ds:schemaRef ds:uri="http://purl.org/dc/elements/1.1/"/>
    <ds:schemaRef ds:uri="http://schemas.openxmlformats.org/package/2006/metadata/core-properties"/>
    <ds:schemaRef ds:uri="http://purl.org/dc/dcmitype/"/>
    <ds:schemaRef ds:uri="http://schemas.microsoft.com/office/2006/documentManagement/types"/>
    <ds:schemaRef ds:uri="http://schemas.microsoft.com/office/infopath/2007/PartnerControls"/>
    <ds:schemaRef ds:uri="dc9bd944-225f-43f1-96dc-d5ee43d55d1c"/>
  </ds:schemaRefs>
</ds:datastoreItem>
</file>

<file path=docProps/app.xml><?xml version="1.0" encoding="utf-8"?>
<Properties xmlns="http://schemas.openxmlformats.org/officeDocument/2006/extended-properties" xmlns:vt="http://schemas.openxmlformats.org/officeDocument/2006/docPropsVTypes">
  <Template>New materials template</Template>
  <TotalTime>2233</TotalTime>
  <Words>14748</Words>
  <Application>Microsoft Office PowerPoint</Application>
  <PresentationFormat>Widescreen</PresentationFormat>
  <Paragraphs>3314</Paragraphs>
  <Slides>316</Slides>
  <Notes>205</Notes>
  <HiddenSlides>0</HiddenSlides>
  <MMClips>0</MMClips>
  <ScaleCrop>false</ScaleCrop>
  <HeadingPairs>
    <vt:vector size="6" baseType="variant">
      <vt:variant>
        <vt:lpstr>Fonts Used</vt:lpstr>
      </vt:variant>
      <vt:variant>
        <vt:i4>6</vt:i4>
      </vt:variant>
      <vt:variant>
        <vt:lpstr>Theme</vt:lpstr>
      </vt:variant>
      <vt:variant>
        <vt:i4>6</vt:i4>
      </vt:variant>
      <vt:variant>
        <vt:lpstr>Slide Titles</vt:lpstr>
      </vt:variant>
      <vt:variant>
        <vt:i4>316</vt:i4>
      </vt:variant>
    </vt:vector>
  </HeadingPairs>
  <TitlesOfParts>
    <vt:vector size="328" baseType="lpstr">
      <vt:lpstr>Arial</vt:lpstr>
      <vt:lpstr>Calibri</vt:lpstr>
      <vt:lpstr>Calibri Light</vt:lpstr>
      <vt:lpstr>Comic Sans MS</vt:lpstr>
      <vt:lpstr>Myriad Pro</vt:lpstr>
      <vt:lpstr>Myriad Pro Semibold</vt:lpstr>
      <vt:lpstr>Custom Design</vt:lpstr>
      <vt:lpstr>nctem1</vt:lpstr>
      <vt:lpstr>1_nctem1</vt:lpstr>
      <vt:lpstr>2_nctem1</vt:lpstr>
      <vt:lpstr>3_nctem1</vt:lpstr>
      <vt:lpstr>4_nctem1</vt:lpstr>
      <vt:lpstr>PowerPoint Presentation</vt:lpstr>
      <vt:lpstr>PowerPoint Presentation</vt:lpstr>
      <vt:lpstr>Contents</vt:lpstr>
      <vt:lpstr>Contents</vt:lpstr>
      <vt:lpstr>Contents</vt:lpstr>
      <vt:lpstr>Contents</vt:lpstr>
      <vt:lpstr>Contents</vt:lpstr>
      <vt:lpstr>PowerPoint Presentation</vt:lpstr>
      <vt:lpstr>Year 2, Unit 5, Learning Outcome 1</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2MD-1 Multiplication as repeated addition</vt:lpstr>
      <vt:lpstr>PowerPoint Presentation</vt:lpstr>
      <vt:lpstr>Year 2, Unit 5, Learning Outcome 2</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Year 2, Unit 5, Learning Outcome 3</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Year 2, Unit 5, Learning Outcome 4</vt:lpstr>
      <vt:lpstr>PowerPoint Presentation</vt:lpstr>
      <vt:lpstr>PowerPoint Presentation</vt:lpstr>
      <vt:lpstr>2MD-1 Multiplication as repeated addition</vt:lpstr>
      <vt:lpstr>2MD-1 Multiplication as repeated addition</vt:lpstr>
      <vt:lpstr>PowerPoint Presentation</vt:lpstr>
      <vt:lpstr>Year 2, Unit 5, Learning Outcome 5</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Year 2, Unit 5, Learning Outcome 6</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Year 2, Unit 5, Learning Outcome 7</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Year 2, Unit 5, Learning Outcome 8</vt:lpstr>
      <vt:lpstr>PowerPoint Presentation</vt:lpstr>
      <vt:lpstr>PowerPoint Presentation</vt:lpstr>
      <vt:lpstr>PowerPoint Presentation</vt:lpstr>
      <vt:lpstr>PowerPoint Presentation</vt:lpstr>
      <vt:lpstr>2MD-1 Multiplication as repeated addition</vt:lpstr>
      <vt:lpstr>PowerPoint Presentation</vt:lpstr>
      <vt:lpstr>Year 2, Unit 5, Learning Outcome 9</vt:lpstr>
      <vt:lpstr>PowerPoint Presentation</vt:lpstr>
      <vt:lpstr>PowerPoint Presentation</vt:lpstr>
      <vt:lpstr>PowerPoint Presentation</vt:lpstr>
      <vt:lpstr>PowerPoint Presentation</vt:lpstr>
      <vt:lpstr>Year 2, Unit 5, Learning Outcome 10</vt:lpstr>
      <vt:lpstr>PowerPoint Presentation</vt:lpstr>
      <vt:lpstr>PowerPoint Presentation</vt:lpstr>
      <vt:lpstr>PowerPoint Presentation</vt:lpstr>
      <vt:lpstr>2MD-1 Multiplication as repeated addition</vt:lpstr>
      <vt:lpstr>PowerPoint Presentation</vt:lpstr>
      <vt:lpstr>Year 2, Unit 5, Learning Outcome 11</vt:lpstr>
      <vt:lpstr>PowerPoint Presentation</vt:lpstr>
      <vt:lpstr>PowerPoint Presentation</vt:lpstr>
      <vt:lpstr>PowerPoint Presentation</vt:lpstr>
      <vt:lpstr>Year 2, Unit 5, Learning Outcome 12</vt:lpstr>
      <vt:lpstr>PowerPoint Presentation</vt:lpstr>
      <vt:lpstr>PowerPoint Presentation</vt:lpstr>
      <vt:lpstr>PowerPoint Presentation</vt:lpstr>
      <vt:lpstr>PowerPoint Presentation</vt:lpstr>
      <vt:lpstr>PowerPoint Presentation</vt:lpstr>
      <vt:lpstr>PowerPoint Presentation</vt:lpstr>
      <vt:lpstr>Year 2, Unit 5, Learning Outcome 13</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2MD-1 Multiplication as repeated addition</vt:lpstr>
      <vt:lpstr>PowerPoint Presentation</vt:lpstr>
      <vt:lpstr>Year 2, Unit 5, Learning Outcome 14</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Year 2, Unit 5, Learning Outcome 15</vt:lpstr>
      <vt:lpstr>PowerPoint Presentation</vt:lpstr>
      <vt:lpstr>PowerPoint Presentation</vt:lpstr>
      <vt:lpstr>PowerPoint Presentation</vt:lpstr>
      <vt:lpstr>PowerPoint Presentation</vt:lpstr>
      <vt:lpstr>PowerPoint Presentation</vt:lpstr>
      <vt:lpstr>PowerPoint Presentation</vt:lpstr>
      <vt:lpstr>Year 2, Unit 5, Learning Outcome 16</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Year 2, Unit 5, Learning Outcome 17</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Year 2, Unit 5, Learning Outcome 18</vt:lpstr>
      <vt:lpstr>PowerPoint Presentation</vt:lpstr>
      <vt:lpstr>PowerPoint Presentation</vt:lpstr>
      <vt:lpstr>PowerPoint Presentation</vt:lpstr>
      <vt:lpstr>PowerPoint Presentation</vt:lpstr>
      <vt:lpstr>Year 2, Unit 5, Learning Outcome 19</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Year 2, Unit 5, Learning Outcome 20</vt:lpstr>
      <vt:lpstr>PowerPoint Presentation</vt:lpstr>
      <vt:lpstr>PowerPoint Presentation</vt:lpstr>
      <vt:lpstr>PowerPoint Presentation</vt:lpstr>
      <vt:lpstr>PowerPoint Presentation</vt:lpstr>
      <vt:lpstr>PowerPoint Presentation</vt:lpstr>
      <vt:lpstr>Year 2, Unit 5, Learning Outcome 21</vt:lpstr>
      <vt:lpstr>PowerPoint Presentation</vt:lpstr>
      <vt:lpstr>Year 2, Unit 5, Learning Outcome 22</vt:lpstr>
      <vt:lpstr>PowerPoint Presentation</vt:lpstr>
      <vt:lpstr>PowerPoint Presentation</vt:lpstr>
      <vt:lpstr>PowerPoint Presentation</vt:lpstr>
      <vt:lpstr>PowerPoint Presentation</vt:lpstr>
      <vt:lpstr>PowerPoint Presentation</vt:lpstr>
      <vt:lpstr>PowerPoint Presentation</vt:lpstr>
      <vt:lpstr>Year 2, Unit 5, Learning Outcome 23</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Year 2, Unit 5, Learning Outcome 24</vt:lpstr>
      <vt:lpstr>PowerPoint Presentation</vt:lpstr>
      <vt:lpstr>PowerPoint Presentation</vt:lpstr>
      <vt:lpstr>PowerPoint Presentation</vt:lpstr>
      <vt:lpstr>PowerPoint Presentation</vt:lpstr>
      <vt:lpstr>PowerPoint Presentation</vt:lpstr>
      <vt:lpstr>PowerPoint Presentation</vt:lpstr>
      <vt:lpstr>Year 2, Unit 5, Learning Outcome 25</vt:lpstr>
      <vt:lpstr>PowerPoint Presentation</vt:lpstr>
      <vt:lpstr>PowerPoint Presentation</vt:lpstr>
      <vt:lpstr>PowerPoint Presentation</vt:lpstr>
      <vt:lpstr>PowerPoint Presentation</vt:lpstr>
      <vt:lpstr>PowerPoint Presentation</vt:lpstr>
      <vt:lpstr>PowerPoint Presentation</vt:lpstr>
      <vt:lpstr>Year 2, Unit 5, Learning Outcome 26</vt:lpstr>
      <vt:lpstr>PowerPoint Presentation</vt:lpstr>
      <vt:lpstr>PowerPoint Presentation</vt:lpstr>
      <vt:lpstr>PowerPoint Presentation</vt:lpstr>
      <vt:lpstr>PowerPoint Presentation</vt:lpstr>
      <vt:lpstr>PowerPoint Presentation</vt:lpstr>
      <vt:lpstr>PowerPoint Presentation</vt:lpstr>
      <vt:lpstr>Year 2, Unit 5, Learning Outcome 27</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Year 2, Unit 5, Learning Outcome 28</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Year 2, Unit 5, Learning Outcome 29</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Year 2, Unit 5, Learning Outcome 30</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Year 2, Unit 5, Learning Outcome 31</vt:lpstr>
      <vt:lpstr>PowerPoint Presentation</vt:lpstr>
      <vt:lpstr>PowerPoint Presentation</vt:lpstr>
      <vt:lpstr>PowerPoint Presentation</vt:lpstr>
      <vt:lpstr>PowerPoint Presentation</vt:lpstr>
      <vt:lpstr>PowerPoint Presentation</vt:lpstr>
      <vt:lpstr>PowerPoint Presentation</vt:lpstr>
      <vt:lpstr>Year 2, Unit 5, Learning Outcome 32</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Year 2, Unit 5, Learning Outcome 33</vt:lpstr>
      <vt:lpstr>PowerPoint Presentation</vt:lpstr>
      <vt:lpstr>PowerPoint Presentation</vt:lpstr>
      <vt:lpstr>PowerPoint Presentation</vt:lpstr>
      <vt:lpstr>PowerPoint Presentation</vt:lpstr>
      <vt:lpstr>PowerPoint Presentation</vt:lpstr>
      <vt:lpstr>Year 2, Unit 5, Learning Outcome 34</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Donna Cole</dc:creator>
  <cp:lastModifiedBy>Andrew Young</cp:lastModifiedBy>
  <cp:revision>102</cp:revision>
  <dcterms:created xsi:type="dcterms:W3CDTF">2021-05-07T12:27:15Z</dcterms:created>
  <dcterms:modified xsi:type="dcterms:W3CDTF">2021-08-02T10:13:29Z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0x010100E66C4E9411A2B847AB3A2FDDFBD5392E</vt:lpwstr>
  </property>
</Properties>
</file>